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87"/>
    <p:restoredTop sz="94694"/>
  </p:normalViewPr>
  <p:slideViewPr>
    <p:cSldViewPr snapToGrid="0" snapToObjects="1">
      <p:cViewPr varScale="1">
        <p:scale>
          <a:sx n="120" d="100"/>
          <a:sy n="120" d="100"/>
        </p:scale>
        <p:origin x="19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1/8/26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685326"/>
            <a:ext cx="10334625" cy="1803939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</a:blip>
          <a:srcRect/>
          <a:stretch/>
        </p:blipFill>
        <p:spPr>
          <a:xfrm>
            <a:off x="8418740" y="5755088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650602"/>
            <a:ext cx="10334625" cy="1838663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18740" y="5742910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Review of R&amp;D priorities for NP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1/7/2025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James Dunlop, Wolfram Fischer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8" y="-97330"/>
            <a:ext cx="11049000" cy="1325563"/>
          </a:xfrm>
        </p:spPr>
        <p:txBody>
          <a:bodyPr/>
          <a:lstStyle/>
          <a:p>
            <a:r>
              <a:rPr lang="en-US" dirty="0"/>
              <a:t>2023 Nuclear Science Advisory Committee Long Range Plan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784" y="1228233"/>
            <a:ext cx="5656716" cy="2666071"/>
          </a:xfrm>
        </p:spPr>
        <p:txBody>
          <a:bodyPr>
            <a:normAutofit/>
          </a:bodyPr>
          <a:lstStyle/>
          <a:p>
            <a:r>
              <a:rPr lang="en-US" dirty="0"/>
              <a:t>While RHIC will complete beam operations this month, analysis of &gt;300 PB </a:t>
            </a:r>
            <a:r>
              <a:rPr lang="en-US"/>
              <a:t>of raw data </a:t>
            </a:r>
            <a:r>
              <a:rPr lang="en-US" dirty="0"/>
              <a:t>will last well into the next decade</a:t>
            </a:r>
          </a:p>
          <a:p>
            <a:pPr lvl="1"/>
            <a:r>
              <a:rPr lang="en-US" dirty="0"/>
              <a:t>Treasure trove of data for testing new techniques such as AI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1CC854-E3D8-FC91-4A92-4831DE01F1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462" b="33513"/>
          <a:stretch>
            <a:fillRect/>
          </a:stretch>
        </p:blipFill>
        <p:spPr>
          <a:xfrm>
            <a:off x="439284" y="1186190"/>
            <a:ext cx="5299364" cy="22648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F8775A-B1F2-52DF-C7BA-4647D33300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026" b="41333"/>
          <a:stretch>
            <a:fillRect/>
          </a:stretch>
        </p:blipFill>
        <p:spPr>
          <a:xfrm>
            <a:off x="439284" y="4191929"/>
            <a:ext cx="5299364" cy="1209822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948824FF-B055-0B5B-DBBD-E67C8FCD87CB}"/>
              </a:ext>
            </a:extLst>
          </p:cNvPr>
          <p:cNvSpPr txBox="1">
            <a:spLocks/>
          </p:cNvSpPr>
          <p:nvPr/>
        </p:nvSpPr>
        <p:spPr>
          <a:xfrm>
            <a:off x="5963783" y="4191929"/>
            <a:ext cx="5534533" cy="2666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While the actual construction of the EIC is outside LDRD scope, extending the boundaries of EIC science is well within scope</a:t>
            </a:r>
          </a:p>
          <a:p>
            <a:pPr lvl="1"/>
            <a:r>
              <a:rPr lang="en-US" dirty="0"/>
              <a:t>Important to keep the </a:t>
            </a:r>
            <a:r>
              <a:rPr lang="en-US"/>
              <a:t>scientific motivation </a:t>
            </a:r>
            <a:r>
              <a:rPr lang="en-US" dirty="0"/>
              <a:t>fresh </a:t>
            </a:r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93082-0CB1-B2C5-90FD-26979DC6E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 Accelerator Physics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722DA-7FD0-6578-8136-9E059F0EA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/>
              <a:t>Areas </a:t>
            </a:r>
            <a:r>
              <a:rPr lang="en-US" dirty="0"/>
              <a:t>of interest for EIC mission (outside of project)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Polarized beams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Polarimetry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Beam cooling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AI / Machine Learning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other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3F6379-1971-373C-5ABE-5BE2C73AE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20435230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5" id="{02B1611D-C42F-0A41-BAED-D3B41970EBE3}" vid="{7E203859-C242-EE45-BB6D-C700A593D7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29</TotalTime>
  <Words>114</Words>
  <Application>Microsoft Macintosh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BNL</vt:lpstr>
      <vt:lpstr>Review of R&amp;D priorities for NP program</vt:lpstr>
      <vt:lpstr>2023 Nuclear Science Advisory Committee Long Range Plan</vt:lpstr>
      <vt:lpstr>NP Accelerator Physics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Dunlop, James C</dc:creator>
  <cp:keywords/>
  <dc:description/>
  <cp:lastModifiedBy>Dunlop, James C</cp:lastModifiedBy>
  <cp:revision>7</cp:revision>
  <dcterms:created xsi:type="dcterms:W3CDTF">2026-01-07T18:05:06Z</dcterms:created>
  <dcterms:modified xsi:type="dcterms:W3CDTF">2026-01-08T11:21:46Z</dcterms:modified>
  <cp:category/>
</cp:coreProperties>
</file>