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D_2D2B2E51.xml" ContentType="application/vnd.ms-powerpoint.comments+xml"/>
  <Override PartName="/ppt/comments/modernComment_10C_D67A8825.xml" ContentType="application/vnd.ms-powerpoint.comments+xml"/>
  <Override PartName="/ppt/notesSlides/notesSlide2.xml" ContentType="application/vnd.openxmlformats-officedocument.presentationml.notesSlide+xml"/>
  <Override PartName="/ppt/comments/modernComment_108_0.xml" ContentType="application/vnd.ms-powerpoint.comments+xml"/>
  <Override PartName="/ppt/comments/modernComment_10E_1668D7B5.xml" ContentType="application/vnd.ms-powerpoint.comments+xml"/>
  <Override PartName="/ppt/notesSlides/notesSlide3.xml" ContentType="application/vnd.openxmlformats-officedocument.presentationml.notesSlide+xml"/>
  <Override PartName="/ppt/comments/modernComment_101_0.xml" ContentType="application/vnd.ms-powerpoint.comments+xml"/>
  <Override PartName="/ppt/comments/modernComment_114_4095E974.xml" ContentType="application/vnd.ms-powerpoint.comments+xml"/>
  <Override PartName="/ppt/comments/modernComment_10F_93F91AE7.xml" ContentType="application/vnd.ms-powerpoint.comments+xml"/>
  <Override PartName="/ppt/comments/modernComment_111_CEFBECF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16"/>
  </p:notesMasterIdLst>
  <p:sldIdLst>
    <p:sldId id="256" r:id="rId2"/>
    <p:sldId id="275" r:id="rId3"/>
    <p:sldId id="269" r:id="rId4"/>
    <p:sldId id="268" r:id="rId5"/>
    <p:sldId id="264" r:id="rId6"/>
    <p:sldId id="270" r:id="rId7"/>
    <p:sldId id="257" r:id="rId8"/>
    <p:sldId id="277" r:id="rId9"/>
    <p:sldId id="278" r:id="rId10"/>
    <p:sldId id="276" r:id="rId11"/>
    <p:sldId id="271" r:id="rId12"/>
    <p:sldId id="272" r:id="rId13"/>
    <p:sldId id="274" r:id="rId14"/>
    <p:sldId id="273"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LE" userId="S::elancon@bnl.gov::99ce055a-68d0-4033-8e07-a08c2a896ef5" providerId="AD"/>
  <p188:author id="{BD9F1674-6119-9514-2577-AD3736DB0986}" name="Mohammad Atif, FNU" initials="MF" userId="S::fmohammad@bnl.gov::c01c16f5-6836-414a-9697-cac2f683a3bd" providerId="AD"/>
  <p188:author id="{12C138E4-F974-A69D-D745-00D16A6DE494}" name="Garonne, Vincent" initials="GV" userId="S::vgaronne1@bnl.gov::d5b4732d-0734-450f-af41-5eb27629ac2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D5628-3845-1606-D783-7E5888FB6292}" v="1874" dt="2025-12-09T20:06:45.351"/>
    <p1510:client id="{3B5BF36A-89AB-A779-DAE4-9EC9E7472362}" v="27" dt="2025-12-09T21:49:51.997"/>
    <p1510:client id="{5613145D-31BD-DC4C-6A28-879EB494A8C5}" v="346" dt="2025-12-10T18:48:28.414"/>
    <p1510:client id="{56E4F050-D73C-FBC9-E7FE-D533B000EB4E}" v="1807" dt="2025-12-11T12:56:29.708"/>
    <p1510:client id="{78A91A77-31CC-1ACF-428E-D38AB28024D8}" v="12" dt="2025-12-10T14:49:31.218"/>
    <p1510:client id="{8F7994D8-88C7-2C44-4C0B-C813F01B0742}" v="7" dt="2025-12-10T13:32:54.240"/>
    <p1510:client id="{EA81B6EB-5578-7091-D7BF-0D37C4C52E36}" v="15" dt="2025-12-09T20:38:15.0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Atif, FNU" userId="S::fmohammad@bnl.gov::c01c16f5-6836-414a-9697-cac2f683a3bd" providerId="AD" clId="Web-{3B5BF36A-89AB-A779-DAE4-9EC9E7472362}"/>
    <pc:docChg chg="mod addSld modSld sldOrd">
      <pc:chgData name="Mohammad Atif, FNU" userId="S::fmohammad@bnl.gov::c01c16f5-6836-414a-9697-cac2f683a3bd" providerId="AD" clId="Web-{3B5BF36A-89AB-A779-DAE4-9EC9E7472362}" dt="2025-12-09T21:22:51.873" v="18"/>
      <pc:docMkLst>
        <pc:docMk/>
      </pc:docMkLst>
      <pc:sldChg chg="modSp">
        <pc:chgData name="Mohammad Atif, FNU" userId="S::fmohammad@bnl.gov::c01c16f5-6836-414a-9697-cac2f683a3bd" providerId="AD" clId="Web-{3B5BF36A-89AB-A779-DAE4-9EC9E7472362}" dt="2025-12-09T21:13:21.217" v="12" actId="20577"/>
        <pc:sldMkLst>
          <pc:docMk/>
          <pc:sldMk cId="0" sldId="256"/>
        </pc:sldMkLst>
        <pc:spChg chg="mod">
          <ac:chgData name="Mohammad Atif, FNU" userId="S::fmohammad@bnl.gov::c01c16f5-6836-414a-9697-cac2f683a3bd" providerId="AD" clId="Web-{3B5BF36A-89AB-A779-DAE4-9EC9E7472362}" dt="2025-12-09T21:13:21.217" v="12" actId="20577"/>
          <ac:spMkLst>
            <pc:docMk/>
            <pc:sldMk cId="0" sldId="256"/>
            <ac:spMk id="87" creationId="{00000000-0000-0000-0000-000000000000}"/>
          </ac:spMkLst>
        </pc:spChg>
      </pc:sldChg>
      <pc:sldChg chg="modSp">
        <pc:chgData name="Mohammad Atif, FNU" userId="S::fmohammad@bnl.gov::c01c16f5-6836-414a-9697-cac2f683a3bd" providerId="AD" clId="Web-{3B5BF36A-89AB-A779-DAE4-9EC9E7472362}" dt="2025-12-09T20:07:13.333" v="0" actId="20577"/>
        <pc:sldMkLst>
          <pc:docMk/>
          <pc:sldMk cId="375969717" sldId="270"/>
        </pc:sldMkLst>
        <pc:spChg chg="mod">
          <ac:chgData name="Mohammad Atif, FNU" userId="S::fmohammad@bnl.gov::c01c16f5-6836-414a-9697-cac2f683a3bd" providerId="AD" clId="Web-{3B5BF36A-89AB-A779-DAE4-9EC9E7472362}" dt="2025-12-09T20:07:13.333" v="0" actId="20577"/>
          <ac:spMkLst>
            <pc:docMk/>
            <pc:sldMk cId="375969717" sldId="270"/>
            <ac:spMk id="5" creationId="{694ED3FA-5A9E-B7F1-3C40-9A17B18DD499}"/>
          </ac:spMkLst>
        </pc:spChg>
      </pc:sldChg>
      <pc:sldChg chg="addSp delSp modSp new ord">
        <pc:chgData name="Mohammad Atif, FNU" userId="S::fmohammad@bnl.gov::c01c16f5-6836-414a-9697-cac2f683a3bd" providerId="AD" clId="Web-{3B5BF36A-89AB-A779-DAE4-9EC9E7472362}" dt="2025-12-09T21:22:28.608" v="17"/>
        <pc:sldMkLst>
          <pc:docMk/>
          <pc:sldMk cId="535289141" sldId="274"/>
        </pc:sldMkLst>
        <pc:picChg chg="add mod">
          <ac:chgData name="Mohammad Atif, FNU" userId="S::fmohammad@bnl.gov::c01c16f5-6836-414a-9697-cac2f683a3bd" providerId="AD" clId="Web-{3B5BF36A-89AB-A779-DAE4-9EC9E7472362}" dt="2025-12-09T21:11:38.123" v="8"/>
          <ac:picMkLst>
            <pc:docMk/>
            <pc:sldMk cId="535289141" sldId="274"/>
            <ac:picMk id="7" creationId="{99681D53-1B85-FC9D-77C3-3C7DB7A9D5AF}"/>
          </ac:picMkLst>
        </pc:picChg>
      </pc:sldChg>
      <pc:sldChg chg="addSp delSp modSp new">
        <pc:chgData name="Mohammad Atif, FNU" userId="S::fmohammad@bnl.gov::c01c16f5-6836-414a-9697-cac2f683a3bd" providerId="AD" clId="Web-{3B5BF36A-89AB-A779-DAE4-9EC9E7472362}" dt="2025-12-09T21:13:12.482" v="11"/>
        <pc:sldMkLst>
          <pc:docMk/>
          <pc:sldMk cId="204531024" sldId="275"/>
        </pc:sldMkLst>
      </pc:sldChg>
      <pc:sldChg chg="addSp delSp modSp new ord">
        <pc:chgData name="Mohammad Atif, FNU" userId="S::fmohammad@bnl.gov::c01c16f5-6836-414a-9697-cac2f683a3bd" providerId="AD" clId="Web-{3B5BF36A-89AB-A779-DAE4-9EC9E7472362}" dt="2025-12-09T21:14:11.514" v="16"/>
        <pc:sldMkLst>
          <pc:docMk/>
          <pc:sldMk cId="1083566452" sldId="276"/>
        </pc:sldMkLst>
      </pc:sldChg>
    </pc:docChg>
  </pc:docChgLst>
  <pc:docChgLst>
    <pc:chgData name="Lancon, Eric" userId="S::elancon@bnl.gov::99ce055a-68d0-4033-8e07-a08c2a896ef5" providerId="AD" clId="Web-{EA81B6EB-5578-7091-D7BF-0D37C4C52E36}"/>
    <pc:docChg chg="mod modSld">
      <pc:chgData name="Lancon, Eric" userId="S::elancon@bnl.gov::99ce055a-68d0-4033-8e07-a08c2a896ef5" providerId="AD" clId="Web-{EA81B6EB-5578-7091-D7BF-0D37C4C52E36}" dt="2025-12-09T20:30:07.731" v="10"/>
      <pc:docMkLst>
        <pc:docMk/>
      </pc:docMkLst>
      <pc:sldChg chg="modSp">
        <pc:chgData name="Lancon, Eric" userId="S::elancon@bnl.gov::99ce055a-68d0-4033-8e07-a08c2a896ef5" providerId="AD" clId="Web-{EA81B6EB-5578-7091-D7BF-0D37C4C52E36}" dt="2025-12-09T20:25:34.371" v="9" actId="20577"/>
        <pc:sldMkLst>
          <pc:docMk/>
          <pc:sldMk cId="3598354469" sldId="268"/>
        </pc:sldMkLst>
        <pc:spChg chg="mod">
          <ac:chgData name="Lancon, Eric" userId="S::elancon@bnl.gov::99ce055a-68d0-4033-8e07-a08c2a896ef5" providerId="AD" clId="Web-{EA81B6EB-5578-7091-D7BF-0D37C4C52E36}" dt="2025-12-09T20:25:34.371" v="9" actId="20577"/>
          <ac:spMkLst>
            <pc:docMk/>
            <pc:sldMk cId="3598354469" sldId="268"/>
            <ac:spMk id="3" creationId="{E071CF20-0899-16C2-BFD0-F3FC0B6FC68D}"/>
          </ac:spMkLst>
        </pc:spChg>
      </pc:sldChg>
    </pc:docChg>
  </pc:docChgLst>
  <pc:docChgLst>
    <pc:chgData name="Garonne, Vincent" userId="S::vgaronne1@bnl.gov::d5b4732d-0734-450f-af41-5eb27629ac21" providerId="AD" clId="Web-{8F7994D8-88C7-2C44-4C0B-C813F01B0742}"/>
    <pc:docChg chg="mod sldOrd">
      <pc:chgData name="Garonne, Vincent" userId="S::vgaronne1@bnl.gov::d5b4732d-0734-450f-af41-5eb27629ac21" providerId="AD" clId="Web-{8F7994D8-88C7-2C44-4C0B-C813F01B0742}" dt="2025-12-10T07:55:24.711" v="1"/>
      <pc:docMkLst>
        <pc:docMk/>
      </pc:docMkLst>
      <pc:sldChg chg="ord">
        <pc:chgData name="Garonne, Vincent" userId="S::vgaronne1@bnl.gov::d5b4732d-0734-450f-af41-5eb27629ac21" providerId="AD" clId="Web-{8F7994D8-88C7-2C44-4C0B-C813F01B0742}" dt="2025-12-10T07:55:00.836" v="0"/>
        <pc:sldMkLst>
          <pc:docMk/>
          <pc:sldMk cId="0" sldId="264"/>
        </pc:sldMkLst>
      </pc:sldChg>
    </pc:docChg>
  </pc:docChgLst>
  <pc:docChgLst>
    <pc:chgData name="Mohammad Atif, FNU" userId="S::fmohammad@bnl.gov::c01c16f5-6836-414a-9697-cac2f683a3bd" providerId="AD" clId="Web-{56E4F050-D73C-FBC9-E7FE-D533B000EB4E}"/>
    <pc:docChg chg="modSld sldOrd">
      <pc:chgData name="Mohammad Atif, FNU" userId="S::fmohammad@bnl.gov::c01c16f5-6836-414a-9697-cac2f683a3bd" providerId="AD" clId="Web-{56E4F050-D73C-FBC9-E7FE-D533B000EB4E}" dt="2025-12-11T12:56:29.708" v="1609" actId="1076"/>
      <pc:docMkLst>
        <pc:docMk/>
      </pc:docMkLst>
      <pc:sldChg chg="addSp delSp modSp modCm">
        <pc:chgData name="Mohammad Atif, FNU" userId="S::fmohammad@bnl.gov::c01c16f5-6836-414a-9697-cac2f683a3bd" providerId="AD" clId="Web-{56E4F050-D73C-FBC9-E7FE-D533B000EB4E}" dt="2025-12-11T12:56:29.708" v="1609" actId="1076"/>
        <pc:sldMkLst>
          <pc:docMk/>
          <pc:sldMk cId="0" sldId="257"/>
        </pc:sldMkLst>
        <pc:spChg chg="del mod">
          <ac:chgData name="Mohammad Atif, FNU" userId="S::fmohammad@bnl.gov::c01c16f5-6836-414a-9697-cac2f683a3bd" providerId="AD" clId="Web-{56E4F050-D73C-FBC9-E7FE-D533B000EB4E}" dt="2025-12-10T22:27:15.994" v="1370"/>
          <ac:spMkLst>
            <pc:docMk/>
            <pc:sldMk cId="0" sldId="257"/>
            <ac:spMk id="5" creationId="{F8652F66-66F9-3C69-BE89-537935930738}"/>
          </ac:spMkLst>
        </pc:spChg>
        <pc:spChg chg="mod">
          <ac:chgData name="Mohammad Atif, FNU" userId="S::fmohammad@bnl.gov::c01c16f5-6836-414a-9697-cac2f683a3bd" providerId="AD" clId="Web-{56E4F050-D73C-FBC9-E7FE-D533B000EB4E}" dt="2025-12-11T12:56:29.708" v="1609" actId="1076"/>
          <ac:spMkLst>
            <pc:docMk/>
            <pc:sldMk cId="0" sldId="257"/>
            <ac:spMk id="93" creationId="{00000000-0000-0000-0000-000000000000}"/>
          </ac:spMkLst>
        </pc:spChg>
        <pc:graphicFrameChg chg="add mod modGraphic">
          <ac:chgData name="Mohammad Atif, FNU" userId="S::fmohammad@bnl.gov::c01c16f5-6836-414a-9697-cac2f683a3bd" providerId="AD" clId="Web-{56E4F050-D73C-FBC9-E7FE-D533B000EB4E}" dt="2025-12-10T22:27:36.416" v="1374" actId="1076"/>
          <ac:graphicFrameMkLst>
            <pc:docMk/>
            <pc:sldMk cId="0" sldId="257"/>
            <ac:graphicFrameMk id="2" creationId="{4BF7BC5D-A082-0B33-80A4-B6C6798B2976}"/>
          </ac:graphicFrameMkLst>
        </pc:graphicFrameChg>
        <pc:graphicFrameChg chg="add mod modGraphic">
          <ac:chgData name="Mohammad Atif, FNU" userId="S::fmohammad@bnl.gov::c01c16f5-6836-414a-9697-cac2f683a3bd" providerId="AD" clId="Web-{56E4F050-D73C-FBC9-E7FE-D533B000EB4E}" dt="2025-12-10T22:27:36.447" v="1375" actId="1076"/>
          <ac:graphicFrameMkLst>
            <pc:docMk/>
            <pc:sldMk cId="0" sldId="257"/>
            <ac:graphicFrameMk id="3" creationId="{6E19A744-2128-53A3-7581-759AE5F48011}"/>
          </ac:graphicFrameMkLst>
        </pc:graphicFrameChg>
        <pc:picChg chg="del mod">
          <ac:chgData name="Mohammad Atif, FNU" userId="S::fmohammad@bnl.gov::c01c16f5-6836-414a-9697-cac2f683a3bd" providerId="AD" clId="Web-{56E4F050-D73C-FBC9-E7FE-D533B000EB4E}" dt="2025-12-10T22:15:11.435" v="1173"/>
          <ac:picMkLst>
            <pc:docMk/>
            <pc:sldMk cId="0" sldId="257"/>
            <ac:picMk id="4" creationId="{F4E9489A-C93E-90A6-4E0B-B9A2A7E87656}"/>
          </ac:picMkLst>
        </pc:picChg>
        <pc:extLst>
          <p:ext xmlns:p="http://schemas.openxmlformats.org/presentationml/2006/main" uri="{D6D511B9-2390-475A-947B-AFAB55BFBCF1}">
            <pc226:cmChg xmlns:pc226="http://schemas.microsoft.com/office/powerpoint/2022/06/main/command" chg="mod">
              <pc226:chgData name="Mohammad Atif, FNU" userId="S::fmohammad@bnl.gov::c01c16f5-6836-414a-9697-cac2f683a3bd" providerId="AD" clId="Web-{56E4F050-D73C-FBC9-E7FE-D533B000EB4E}" dt="2025-12-10T22:27:12.603" v="1368" actId="20577"/>
              <pc2:cmMkLst xmlns:pc2="http://schemas.microsoft.com/office/powerpoint/2019/9/main/command">
                <pc:docMk/>
                <pc:sldMk cId="0" sldId="257"/>
                <pc2:cmMk id="{8958983D-19CE-4457-B7AE-AD6B81A4F3BA}"/>
              </pc2:cmMkLst>
            </pc226:cmChg>
          </p:ext>
        </pc:extLst>
      </pc:sldChg>
      <pc:sldChg chg="addSp delSp modSp">
        <pc:chgData name="Mohammad Atif, FNU" userId="S::fmohammad@bnl.gov::c01c16f5-6836-414a-9697-cac2f683a3bd" providerId="AD" clId="Web-{56E4F050-D73C-FBC9-E7FE-D533B000EB4E}" dt="2025-12-10T22:01:47.314" v="143" actId="1076"/>
        <pc:sldMkLst>
          <pc:docMk/>
          <pc:sldMk cId="0" sldId="264"/>
        </pc:sldMkLst>
        <pc:spChg chg="mod">
          <ac:chgData name="Mohammad Atif, FNU" userId="S::fmohammad@bnl.gov::c01c16f5-6836-414a-9697-cac2f683a3bd" providerId="AD" clId="Web-{56E4F050-D73C-FBC9-E7FE-D533B000EB4E}" dt="2025-12-10T13:29:47.715" v="33" actId="1076"/>
          <ac:spMkLst>
            <pc:docMk/>
            <pc:sldMk cId="0" sldId="264"/>
            <ac:spMk id="2" creationId="{BC1CC7D3-9382-DE81-EE40-C1BA57348E29}"/>
          </ac:spMkLst>
        </pc:spChg>
        <pc:spChg chg="add mod">
          <ac:chgData name="Mohammad Atif, FNU" userId="S::fmohammad@bnl.gov::c01c16f5-6836-414a-9697-cac2f683a3bd" providerId="AD" clId="Web-{56E4F050-D73C-FBC9-E7FE-D533B000EB4E}" dt="2025-12-10T22:01:47.314" v="143" actId="1076"/>
          <ac:spMkLst>
            <pc:docMk/>
            <pc:sldMk cId="0" sldId="264"/>
            <ac:spMk id="3" creationId="{5D133DF8-96E1-484A-2AFB-F6D46EA67AD9}"/>
          </ac:spMkLst>
        </pc:spChg>
        <pc:picChg chg="add del mod">
          <ac:chgData name="Mohammad Atif, FNU" userId="S::fmohammad@bnl.gov::c01c16f5-6836-414a-9697-cac2f683a3bd" providerId="AD" clId="Web-{56E4F050-D73C-FBC9-E7FE-D533B000EB4E}" dt="2025-12-10T16:53:29.814" v="83"/>
          <ac:picMkLst>
            <pc:docMk/>
            <pc:sldMk cId="0" sldId="264"/>
            <ac:picMk id="3" creationId="{6796943F-F215-808A-EF58-E6A1FA64692D}"/>
          </ac:picMkLst>
        </pc:picChg>
        <pc:picChg chg="add del mod">
          <ac:chgData name="Mohammad Atif, FNU" userId="S::fmohammad@bnl.gov::c01c16f5-6836-414a-9697-cac2f683a3bd" providerId="AD" clId="Web-{56E4F050-D73C-FBC9-E7FE-D533B000EB4E}" dt="2025-12-10T16:53:50.313" v="87"/>
          <ac:picMkLst>
            <pc:docMk/>
            <pc:sldMk cId="0" sldId="264"/>
            <ac:picMk id="4" creationId="{E430B227-CC88-00CE-9221-FBA776A8796F}"/>
          </ac:picMkLst>
        </pc:picChg>
        <pc:picChg chg="add mod">
          <ac:chgData name="Mohammad Atif, FNU" userId="S::fmohammad@bnl.gov::c01c16f5-6836-414a-9697-cac2f683a3bd" providerId="AD" clId="Web-{56E4F050-D73C-FBC9-E7FE-D533B000EB4E}" dt="2025-12-10T16:54:21.063" v="90" actId="1076"/>
          <ac:picMkLst>
            <pc:docMk/>
            <pc:sldMk cId="0" sldId="264"/>
            <ac:picMk id="5" creationId="{8A4A58C1-5C1F-3D37-504B-8EB9271AA21A}"/>
          </ac:picMkLst>
        </pc:picChg>
        <pc:picChg chg="del">
          <ac:chgData name="Mohammad Atif, FNU" userId="S::fmohammad@bnl.gov::c01c16f5-6836-414a-9697-cac2f683a3bd" providerId="AD" clId="Web-{56E4F050-D73C-FBC9-E7FE-D533B000EB4E}" dt="2025-12-10T13:10:57.969" v="0"/>
          <ac:picMkLst>
            <pc:docMk/>
            <pc:sldMk cId="0" sldId="264"/>
            <ac:picMk id="168" creationId="{00000000-0000-0000-0000-000000000000}"/>
          </ac:picMkLst>
        </pc:picChg>
      </pc:sldChg>
      <pc:sldChg chg="modSp ord modCm">
        <pc:chgData name="Mohammad Atif, FNU" userId="S::fmohammad@bnl.gov::c01c16f5-6836-414a-9697-cac2f683a3bd" providerId="AD" clId="Web-{56E4F050-D73C-FBC9-E7FE-D533B000EB4E}" dt="2025-12-10T22:02:47.266" v="144"/>
        <pc:sldMkLst>
          <pc:docMk/>
          <pc:sldMk cId="3598354469" sldId="268"/>
        </pc:sldMkLst>
        <pc:spChg chg="mod">
          <ac:chgData name="Mohammad Atif, FNU" userId="S::fmohammad@bnl.gov::c01c16f5-6836-414a-9697-cac2f683a3bd" providerId="AD" clId="Web-{56E4F050-D73C-FBC9-E7FE-D533B000EB4E}" dt="2025-12-10T16:43:08.709" v="52" actId="20577"/>
          <ac:spMkLst>
            <pc:docMk/>
            <pc:sldMk cId="3598354469" sldId="268"/>
            <ac:spMk id="3" creationId="{E071CF20-0899-16C2-BFD0-F3FC0B6FC68D}"/>
          </ac:spMkLst>
        </pc:spChg>
        <pc:extLst>
          <p:ext xmlns:p="http://schemas.openxmlformats.org/presentationml/2006/main" uri="{D6D511B9-2390-475A-947B-AFAB55BFBCF1}">
            <pc226:cmChg xmlns:pc226="http://schemas.microsoft.com/office/powerpoint/2022/06/main/command" chg="mod">
              <pc226:chgData name="Mohammad Atif, FNU" userId="S::fmohammad@bnl.gov::c01c16f5-6836-414a-9697-cac2f683a3bd" providerId="AD" clId="Web-{56E4F050-D73C-FBC9-E7FE-D533B000EB4E}" dt="2025-12-10T16:43:07.724" v="51" actId="20577"/>
              <pc2:cmMkLst xmlns:pc2="http://schemas.microsoft.com/office/powerpoint/2019/9/main/command">
                <pc:docMk/>
                <pc:sldMk cId="3598354469" sldId="268"/>
                <pc2:cmMk id="{5F20BC77-520E-4C13-9922-1EAE7B650DFE}"/>
              </pc2:cmMkLst>
            </pc226:cmChg>
          </p:ext>
        </pc:extLst>
      </pc:sldChg>
      <pc:sldChg chg="modSp ord modCm">
        <pc:chgData name="Mohammad Atif, FNU" userId="S::fmohammad@bnl.gov::c01c16f5-6836-414a-9697-cac2f683a3bd" providerId="AD" clId="Web-{56E4F050-D73C-FBC9-E7FE-D533B000EB4E}" dt="2025-12-10T22:04:02.141" v="151" actId="20577"/>
        <pc:sldMkLst>
          <pc:docMk/>
          <pc:sldMk cId="757804625" sldId="269"/>
        </pc:sldMkLst>
        <pc:spChg chg="mod">
          <ac:chgData name="Mohammad Atif, FNU" userId="S::fmohammad@bnl.gov::c01c16f5-6836-414a-9697-cac2f683a3bd" providerId="AD" clId="Web-{56E4F050-D73C-FBC9-E7FE-D533B000EB4E}" dt="2025-12-10T22:01:23.876" v="125" actId="20577"/>
          <ac:spMkLst>
            <pc:docMk/>
            <pc:sldMk cId="757804625" sldId="269"/>
            <ac:spMk id="2" creationId="{0DE43B67-A7D4-E7E3-47AC-7CC52618578D}"/>
          </ac:spMkLst>
        </pc:spChg>
        <pc:spChg chg="mod">
          <ac:chgData name="Mohammad Atif, FNU" userId="S::fmohammad@bnl.gov::c01c16f5-6836-414a-9697-cac2f683a3bd" providerId="AD" clId="Web-{56E4F050-D73C-FBC9-E7FE-D533B000EB4E}" dt="2025-12-10T22:04:02.141" v="151" actId="20577"/>
          <ac:spMkLst>
            <pc:docMk/>
            <pc:sldMk cId="757804625" sldId="269"/>
            <ac:spMk id="5" creationId="{969E2D03-6214-D1B8-D8B0-3D92E8915BF3}"/>
          </ac:spMkLst>
        </pc:spChg>
        <pc:extLst>
          <p:ext xmlns:p="http://schemas.openxmlformats.org/presentationml/2006/main" uri="{D6D511B9-2390-475A-947B-AFAB55BFBCF1}">
            <pc226:cmChg xmlns:pc226="http://schemas.microsoft.com/office/powerpoint/2022/06/main/command" chg="mod">
              <pc226:chgData name="Mohammad Atif, FNU" userId="S::fmohammad@bnl.gov::c01c16f5-6836-414a-9697-cac2f683a3bd" providerId="AD" clId="Web-{56E4F050-D73C-FBC9-E7FE-D533B000EB4E}" dt="2025-12-10T22:04:00.328" v="150" actId="20577"/>
              <pc2:cmMkLst xmlns:pc2="http://schemas.microsoft.com/office/powerpoint/2019/9/main/command">
                <pc:docMk/>
                <pc:sldMk cId="757804625" sldId="269"/>
                <pc2:cmMk id="{8B6E30A9-E97A-4EA4-8411-3EE97A6ACEC2}"/>
              </pc2:cmMkLst>
            </pc226:cmChg>
          </p:ext>
        </pc:extLst>
      </pc:sldChg>
      <pc:sldChg chg="modSp">
        <pc:chgData name="Mohammad Atif, FNU" userId="S::fmohammad@bnl.gov::c01c16f5-6836-414a-9697-cac2f683a3bd" providerId="AD" clId="Web-{56E4F050-D73C-FBC9-E7FE-D533B000EB4E}" dt="2025-12-10T22:55:05.040" v="1592" actId="20577"/>
        <pc:sldMkLst>
          <pc:docMk/>
          <pc:sldMk cId="2482576103" sldId="271"/>
        </pc:sldMkLst>
        <pc:spChg chg="mod">
          <ac:chgData name="Mohammad Atif, FNU" userId="S::fmohammad@bnl.gov::c01c16f5-6836-414a-9697-cac2f683a3bd" providerId="AD" clId="Web-{56E4F050-D73C-FBC9-E7FE-D533B000EB4E}" dt="2025-12-10T22:55:05.040" v="1592" actId="20577"/>
          <ac:spMkLst>
            <pc:docMk/>
            <pc:sldMk cId="2482576103" sldId="271"/>
            <ac:spMk id="7" creationId="{4481F2C4-88F4-181F-7A76-84A50AFC0A8F}"/>
          </ac:spMkLst>
        </pc:spChg>
      </pc:sldChg>
      <pc:sldChg chg="modSp">
        <pc:chgData name="Mohammad Atif, FNU" userId="S::fmohammad@bnl.gov::c01c16f5-6836-414a-9697-cac2f683a3bd" providerId="AD" clId="Web-{56E4F050-D73C-FBC9-E7FE-D533B000EB4E}" dt="2025-12-10T23:04:24.132" v="1608" actId="14100"/>
        <pc:sldMkLst>
          <pc:docMk/>
          <pc:sldMk cId="927836151" sldId="272"/>
        </pc:sldMkLst>
        <pc:picChg chg="mod">
          <ac:chgData name="Mohammad Atif, FNU" userId="S::fmohammad@bnl.gov::c01c16f5-6836-414a-9697-cac2f683a3bd" providerId="AD" clId="Web-{56E4F050-D73C-FBC9-E7FE-D533B000EB4E}" dt="2025-12-10T23:04:24.132" v="1608" actId="14100"/>
          <ac:picMkLst>
            <pc:docMk/>
            <pc:sldMk cId="927836151" sldId="272"/>
            <ac:picMk id="6" creationId="{D5B29FB4-BD42-BB93-1728-C0F9D805DD1A}"/>
          </ac:picMkLst>
        </pc:picChg>
      </pc:sldChg>
      <pc:sldChg chg="modSp modCm">
        <pc:chgData name="Mohammad Atif, FNU" userId="S::fmohammad@bnl.gov::c01c16f5-6836-414a-9697-cac2f683a3bd" providerId="AD" clId="Web-{56E4F050-D73C-FBC9-E7FE-D533B000EB4E}" dt="2025-12-10T16:44:05.645" v="82" actId="14100"/>
        <pc:sldMkLst>
          <pc:docMk/>
          <pc:sldMk cId="3472616688" sldId="273"/>
        </pc:sldMkLst>
        <pc:spChg chg="mod">
          <ac:chgData name="Mohammad Atif, FNU" userId="S::fmohammad@bnl.gov::c01c16f5-6836-414a-9697-cac2f683a3bd" providerId="AD" clId="Web-{56E4F050-D73C-FBC9-E7FE-D533B000EB4E}" dt="2025-12-10T16:44:05.645" v="82" actId="14100"/>
          <ac:spMkLst>
            <pc:docMk/>
            <pc:sldMk cId="3472616688" sldId="273"/>
            <ac:spMk id="3" creationId="{8F51965C-1FAC-F323-4EC8-6484075D2E41}"/>
          </ac:spMkLst>
        </pc:spChg>
        <pc:extLst>
          <p:ext xmlns:p="http://schemas.openxmlformats.org/presentationml/2006/main" uri="{D6D511B9-2390-475A-947B-AFAB55BFBCF1}">
            <pc226:cmChg xmlns:pc226="http://schemas.microsoft.com/office/powerpoint/2022/06/main/command" chg="mod">
              <pc226:chgData name="Mohammad Atif, FNU" userId="S::fmohammad@bnl.gov::c01c16f5-6836-414a-9697-cac2f683a3bd" providerId="AD" clId="Web-{56E4F050-D73C-FBC9-E7FE-D533B000EB4E}" dt="2025-12-10T16:44:02.536" v="79" actId="20577"/>
              <pc2:cmMkLst xmlns:pc2="http://schemas.microsoft.com/office/powerpoint/2019/9/main/command">
                <pc:docMk/>
                <pc:sldMk cId="3472616688" sldId="273"/>
                <pc2:cmMk id="{2CC76769-E3EB-49A7-AB45-CF1EC4CB59E7}"/>
              </pc2:cmMkLst>
            </pc226:cmChg>
          </p:ext>
        </pc:extLst>
      </pc:sldChg>
      <pc:sldChg chg="ord">
        <pc:chgData name="Mohammad Atif, FNU" userId="S::fmohammad@bnl.gov::c01c16f5-6836-414a-9697-cac2f683a3bd" providerId="AD" clId="Web-{56E4F050-D73C-FBC9-E7FE-D533B000EB4E}" dt="2025-12-10T22:58:03.133" v="1604"/>
        <pc:sldMkLst>
          <pc:docMk/>
          <pc:sldMk cId="535289141" sldId="274"/>
        </pc:sldMkLst>
      </pc:sldChg>
      <pc:sldChg chg="addSp delSp modSp">
        <pc:chgData name="Mohammad Atif, FNU" userId="S::fmohammad@bnl.gov::c01c16f5-6836-414a-9697-cac2f683a3bd" providerId="AD" clId="Web-{56E4F050-D73C-FBC9-E7FE-D533B000EB4E}" dt="2025-12-10T22:00:07.658" v="121" actId="1076"/>
        <pc:sldMkLst>
          <pc:docMk/>
          <pc:sldMk cId="204531024" sldId="275"/>
        </pc:sldMkLst>
        <pc:spChg chg="add mod">
          <ac:chgData name="Mohammad Atif, FNU" userId="S::fmohammad@bnl.gov::c01c16f5-6836-414a-9697-cac2f683a3bd" providerId="AD" clId="Web-{56E4F050-D73C-FBC9-E7FE-D533B000EB4E}" dt="2025-12-10T21:59:50.299" v="114" actId="20577"/>
          <ac:spMkLst>
            <pc:docMk/>
            <pc:sldMk cId="204531024" sldId="275"/>
            <ac:spMk id="2" creationId="{1702FF69-8230-20D8-CDB2-9AF69261B7DB}"/>
          </ac:spMkLst>
        </pc:spChg>
        <pc:spChg chg="add mod">
          <ac:chgData name="Mohammad Atif, FNU" userId="S::fmohammad@bnl.gov::c01c16f5-6836-414a-9697-cac2f683a3bd" providerId="AD" clId="Web-{56E4F050-D73C-FBC9-E7FE-D533B000EB4E}" dt="2025-12-10T22:00:07.658" v="121" actId="1076"/>
          <ac:spMkLst>
            <pc:docMk/>
            <pc:sldMk cId="204531024" sldId="275"/>
            <ac:spMk id="5" creationId="{69DA16E6-58FA-2427-9F5B-3B6075FE270D}"/>
          </ac:spMkLst>
        </pc:spChg>
        <pc:picChg chg="del mod">
          <ac:chgData name="Mohammad Atif, FNU" userId="S::fmohammad@bnl.gov::c01c16f5-6836-414a-9697-cac2f683a3bd" providerId="AD" clId="Web-{56E4F050-D73C-FBC9-E7FE-D533B000EB4E}" dt="2025-12-10T21:59:19.486" v="97"/>
          <ac:picMkLst>
            <pc:docMk/>
            <pc:sldMk cId="204531024" sldId="275"/>
            <ac:picMk id="4" creationId="{6623A032-48A8-342C-50F5-D042E5E66E0B}"/>
          </ac:picMkLst>
        </pc:picChg>
      </pc:sldChg>
      <pc:sldChg chg="addSp delSp modSp">
        <pc:chgData name="Mohammad Atif, FNU" userId="S::fmohammad@bnl.gov::c01c16f5-6836-414a-9697-cac2f683a3bd" providerId="AD" clId="Web-{56E4F050-D73C-FBC9-E7FE-D533B000EB4E}" dt="2025-12-10T22:57:18.383" v="1603" actId="20577"/>
        <pc:sldMkLst>
          <pc:docMk/>
          <pc:sldMk cId="1083566452" sldId="276"/>
        </pc:sldMkLst>
        <pc:spChg chg="add mod">
          <ac:chgData name="Mohammad Atif, FNU" userId="S::fmohammad@bnl.gov::c01c16f5-6836-414a-9697-cac2f683a3bd" providerId="AD" clId="Web-{56E4F050-D73C-FBC9-E7FE-D533B000EB4E}" dt="2025-12-10T22:28:44.400" v="1391" actId="20577"/>
          <ac:spMkLst>
            <pc:docMk/>
            <pc:sldMk cId="1083566452" sldId="276"/>
            <ac:spMk id="2" creationId="{D59285F9-7D8D-BC00-32DA-037256630E3D}"/>
          </ac:spMkLst>
        </pc:spChg>
        <pc:spChg chg="add mod">
          <ac:chgData name="Mohammad Atif, FNU" userId="S::fmohammad@bnl.gov::c01c16f5-6836-414a-9697-cac2f683a3bd" providerId="AD" clId="Web-{56E4F050-D73C-FBC9-E7FE-D533B000EB4E}" dt="2025-12-10T22:57:18.383" v="1603" actId="20577"/>
          <ac:spMkLst>
            <pc:docMk/>
            <pc:sldMk cId="1083566452" sldId="276"/>
            <ac:spMk id="5" creationId="{5EB77CC8-35C3-76D6-126F-59920668C910}"/>
          </ac:spMkLst>
        </pc:spChg>
        <pc:picChg chg="del">
          <ac:chgData name="Mohammad Atif, FNU" userId="S::fmohammad@bnl.gov::c01c16f5-6836-414a-9697-cac2f683a3bd" providerId="AD" clId="Web-{56E4F050-D73C-FBC9-E7FE-D533B000EB4E}" dt="2025-12-10T22:28:16.181" v="1377"/>
          <ac:picMkLst>
            <pc:docMk/>
            <pc:sldMk cId="1083566452" sldId="276"/>
            <ac:picMk id="4" creationId="{6C812B8F-6DCF-9630-A075-250807BEC588}"/>
          </ac:picMkLst>
        </pc:picChg>
      </pc:sldChg>
      <pc:sldChg chg="ord">
        <pc:chgData name="Mohammad Atif, FNU" userId="S::fmohammad@bnl.gov::c01c16f5-6836-414a-9697-cac2f683a3bd" providerId="AD" clId="Web-{56E4F050-D73C-FBC9-E7FE-D533B000EB4E}" dt="2025-12-10T22:16:55.920" v="1238"/>
        <pc:sldMkLst>
          <pc:docMk/>
          <pc:sldMk cId="3968988511" sldId="277"/>
        </pc:sldMkLst>
      </pc:sldChg>
      <pc:sldChg chg="ord">
        <pc:chgData name="Mohammad Atif, FNU" userId="S::fmohammad@bnl.gov::c01c16f5-6836-414a-9697-cac2f683a3bd" providerId="AD" clId="Web-{56E4F050-D73C-FBC9-E7FE-D533B000EB4E}" dt="2025-12-10T22:16:58.373" v="1239"/>
        <pc:sldMkLst>
          <pc:docMk/>
          <pc:sldMk cId="3202752265" sldId="278"/>
        </pc:sldMkLst>
      </pc:sldChg>
    </pc:docChg>
  </pc:docChgLst>
  <pc:docChgLst>
    <pc:chgData name="Garonne, Vincent" userId="S::vgaronne1@bnl.gov::d5b4732d-0734-450f-af41-5eb27629ac21" providerId="AD" clId="Web-{5613145D-31BD-DC4C-6A28-879EB494A8C5}"/>
    <pc:docChg chg="addSld delSld modSld">
      <pc:chgData name="Garonne, Vincent" userId="S::vgaronne1@bnl.gov::d5b4732d-0734-450f-af41-5eb27629ac21" providerId="AD" clId="Web-{5613145D-31BD-DC4C-6A28-879EB494A8C5}" dt="2025-12-10T15:22:06.378" v="343"/>
      <pc:docMkLst>
        <pc:docMk/>
      </pc:docMkLst>
      <pc:sldChg chg="addSp delSp modSp">
        <pc:chgData name="Garonne, Vincent" userId="S::vgaronne1@bnl.gov::d5b4732d-0734-450f-af41-5eb27629ac21" providerId="AD" clId="Web-{5613145D-31BD-DC4C-6A28-879EB494A8C5}" dt="2025-12-10T15:22:06.378" v="343"/>
        <pc:sldMkLst>
          <pc:docMk/>
          <pc:sldMk cId="0" sldId="264"/>
        </pc:sldMkLst>
        <pc:spChg chg="add del mod">
          <ac:chgData name="Garonne, Vincent" userId="S::vgaronne1@bnl.gov::d5b4732d-0734-450f-af41-5eb27629ac21" providerId="AD" clId="Web-{5613145D-31BD-DC4C-6A28-879EB494A8C5}" dt="2025-12-10T15:22:06.378" v="343"/>
          <ac:spMkLst>
            <pc:docMk/>
            <pc:sldMk cId="0" sldId="264"/>
            <ac:spMk id="4" creationId="{D44D39E2-0103-B854-4298-1CB80FD86BBB}"/>
          </ac:spMkLst>
        </pc:spChg>
        <pc:picChg chg="add del">
          <ac:chgData name="Garonne, Vincent" userId="S::vgaronne1@bnl.gov::d5b4732d-0734-450f-af41-5eb27629ac21" providerId="AD" clId="Web-{5613145D-31BD-DC4C-6A28-879EB494A8C5}" dt="2025-12-10T15:21:55.691" v="342"/>
          <ac:picMkLst>
            <pc:docMk/>
            <pc:sldMk cId="0" sldId="264"/>
            <ac:picMk id="3" creationId="{6796943F-F215-808A-EF58-E6A1FA64692D}"/>
          </ac:picMkLst>
        </pc:picChg>
      </pc:sldChg>
      <pc:sldChg chg="modSp new">
        <pc:chgData name="Garonne, Vincent" userId="S::vgaronne1@bnl.gov::d5b4732d-0734-450f-af41-5eb27629ac21" providerId="AD" clId="Web-{5613145D-31BD-DC4C-6A28-879EB494A8C5}" dt="2025-12-10T13:50:25.177" v="302" actId="20577"/>
        <pc:sldMkLst>
          <pc:docMk/>
          <pc:sldMk cId="3968988511" sldId="277"/>
        </pc:sldMkLst>
        <pc:spChg chg="mod">
          <ac:chgData name="Garonne, Vincent" userId="S::vgaronne1@bnl.gov::d5b4732d-0734-450f-af41-5eb27629ac21" providerId="AD" clId="Web-{5613145D-31BD-DC4C-6A28-879EB494A8C5}" dt="2025-12-10T13:43:31.534" v="149"/>
          <ac:spMkLst>
            <pc:docMk/>
            <pc:sldMk cId="3968988511" sldId="277"/>
            <ac:spMk id="2" creationId="{B374C61F-A479-17B0-E51B-F1C2D70C7FA3}"/>
          </ac:spMkLst>
        </pc:spChg>
        <pc:spChg chg="mod">
          <ac:chgData name="Garonne, Vincent" userId="S::vgaronne1@bnl.gov::d5b4732d-0734-450f-af41-5eb27629ac21" providerId="AD" clId="Web-{5613145D-31BD-DC4C-6A28-879EB494A8C5}" dt="2025-12-10T13:50:25.177" v="302" actId="20577"/>
          <ac:spMkLst>
            <pc:docMk/>
            <pc:sldMk cId="3968988511" sldId="277"/>
            <ac:spMk id="3" creationId="{4AF906C5-2F86-392A-E2A6-37179D4DB1A4}"/>
          </ac:spMkLst>
        </pc:spChg>
      </pc:sldChg>
      <pc:sldChg chg="addSp delSp modSp new">
        <pc:chgData name="Garonne, Vincent" userId="S::vgaronne1@bnl.gov::d5b4732d-0734-450f-af41-5eb27629ac21" providerId="AD" clId="Web-{5613145D-31BD-DC4C-6A28-879EB494A8C5}" dt="2025-12-10T14:06:03.251" v="329" actId="20577"/>
        <pc:sldMkLst>
          <pc:docMk/>
          <pc:sldMk cId="3202752265" sldId="278"/>
        </pc:sldMkLst>
        <pc:spChg chg="mod">
          <ac:chgData name="Garonne, Vincent" userId="S::vgaronne1@bnl.gov::d5b4732d-0734-450f-af41-5eb27629ac21" providerId="AD" clId="Web-{5613145D-31BD-DC4C-6A28-879EB494A8C5}" dt="2025-12-10T14:06:03.251" v="329" actId="20577"/>
          <ac:spMkLst>
            <pc:docMk/>
            <pc:sldMk cId="3202752265" sldId="278"/>
            <ac:spMk id="2" creationId="{B3002D98-A5CB-94DD-ADF3-FB152B4A7AAD}"/>
          </ac:spMkLst>
        </pc:spChg>
        <pc:spChg chg="mod">
          <ac:chgData name="Garonne, Vincent" userId="S::vgaronne1@bnl.gov::d5b4732d-0734-450f-af41-5eb27629ac21" providerId="AD" clId="Web-{5613145D-31BD-DC4C-6A28-879EB494A8C5}" dt="2025-12-10T14:05:49.048" v="328" actId="20577"/>
          <ac:spMkLst>
            <pc:docMk/>
            <pc:sldMk cId="3202752265" sldId="278"/>
            <ac:spMk id="3" creationId="{7165FC04-080C-2B07-AC28-22FD53C7AE75}"/>
          </ac:spMkLst>
        </pc:spChg>
        <pc:spChg chg="add del">
          <ac:chgData name="Garonne, Vincent" userId="S::vgaronne1@bnl.gov::d5b4732d-0734-450f-af41-5eb27629ac21" providerId="AD" clId="Web-{5613145D-31BD-DC4C-6A28-879EB494A8C5}" dt="2025-12-10T13:51:32.178" v="306"/>
          <ac:spMkLst>
            <pc:docMk/>
            <pc:sldMk cId="3202752265" sldId="278"/>
            <ac:spMk id="6" creationId="{C3B5E2F7-1262-145C-8FD4-CE8EC0F39F46}"/>
          </ac:spMkLst>
        </pc:spChg>
        <pc:graphicFrameChg chg="add mod modGraphic">
          <ac:chgData name="Garonne, Vincent" userId="S::vgaronne1@bnl.gov::d5b4732d-0734-450f-af41-5eb27629ac21" providerId="AD" clId="Web-{5613145D-31BD-DC4C-6A28-879EB494A8C5}" dt="2025-12-10T13:54:40.526" v="323" actId="1076"/>
          <ac:graphicFrameMkLst>
            <pc:docMk/>
            <pc:sldMk cId="3202752265" sldId="278"/>
            <ac:graphicFrameMk id="5" creationId="{C130227B-113F-4196-C9DD-702AB93FA7C3}"/>
          </ac:graphicFrameMkLst>
        </pc:graphicFrameChg>
      </pc:sldChg>
      <pc:sldChg chg="modSp new del">
        <pc:chgData name="Garonne, Vincent" userId="S::vgaronne1@bnl.gov::d5b4732d-0734-450f-af41-5eb27629ac21" providerId="AD" clId="Web-{5613145D-31BD-DC4C-6A28-879EB494A8C5}" dt="2025-12-10T13:43:28.487" v="148"/>
        <pc:sldMkLst>
          <pc:docMk/>
          <pc:sldMk cId="3257682297" sldId="278"/>
        </pc:sldMkLst>
        <pc:spChg chg="mod">
          <ac:chgData name="Garonne, Vincent" userId="S::vgaronne1@bnl.gov::d5b4732d-0734-450f-af41-5eb27629ac21" providerId="AD" clId="Web-{5613145D-31BD-DC4C-6A28-879EB494A8C5}" dt="2025-12-10T13:43:27.518" v="147" actId="20577"/>
          <ac:spMkLst>
            <pc:docMk/>
            <pc:sldMk cId="3257682297" sldId="278"/>
            <ac:spMk id="2" creationId="{B0B4FDED-5E5D-1708-02D2-E4305D99A80E}"/>
          </ac:spMkLst>
        </pc:spChg>
      </pc:sldChg>
    </pc:docChg>
  </pc:docChgLst>
  <pc:docChgLst>
    <pc:chgData name="Lancon, Eric" userId="S::elancon@bnl.gov::99ce055a-68d0-4033-8e07-a08c2a896ef5" providerId="AD" clId="Web-{78A91A77-31CC-1ACF-428E-D38AB28024D8}"/>
    <pc:docChg chg="modSld">
      <pc:chgData name="Lancon, Eric" userId="S::elancon@bnl.gov::99ce055a-68d0-4033-8e07-a08c2a896ef5" providerId="AD" clId="Web-{78A91A77-31CC-1ACF-428E-D38AB28024D8}" dt="2025-12-10T14:38:31.376" v="2" actId="1076"/>
      <pc:docMkLst>
        <pc:docMk/>
      </pc:docMkLst>
      <pc:sldChg chg="modSp">
        <pc:chgData name="Lancon, Eric" userId="S::elancon@bnl.gov::99ce055a-68d0-4033-8e07-a08c2a896ef5" providerId="AD" clId="Web-{78A91A77-31CC-1ACF-428E-D38AB28024D8}" dt="2025-12-10T14:38:31.376" v="2" actId="1076"/>
        <pc:sldMkLst>
          <pc:docMk/>
          <pc:sldMk cId="1083566452" sldId="276"/>
        </pc:sldMkLst>
        <pc:picChg chg="mod modCrop">
          <ac:chgData name="Lancon, Eric" userId="S::elancon@bnl.gov::99ce055a-68d0-4033-8e07-a08c2a896ef5" providerId="AD" clId="Web-{78A91A77-31CC-1ACF-428E-D38AB28024D8}" dt="2025-12-10T14:38:31.376" v="2" actId="1076"/>
          <ac:picMkLst>
            <pc:docMk/>
            <pc:sldMk cId="1083566452" sldId="276"/>
            <ac:picMk id="4" creationId="{6C812B8F-6DCF-9630-A075-250807BEC588}"/>
          </ac:picMkLst>
        </pc:picChg>
      </pc:sldChg>
    </pc:docChg>
  </pc:docChgLst>
  <pc:docChgLst>
    <pc:chgData name="Mohammad Atif, FNU" userId="S::fmohammad@bnl.gov::c01c16f5-6836-414a-9697-cac2f683a3bd" providerId="AD" clId="Web-{338D5628-3845-1606-D783-7E5888FB6292}"/>
    <pc:docChg chg="addSld delSld modSld sldOrd">
      <pc:chgData name="Mohammad Atif, FNU" userId="S::fmohammad@bnl.gov::c01c16f5-6836-414a-9697-cac2f683a3bd" providerId="AD" clId="Web-{338D5628-3845-1606-D783-7E5888FB6292}" dt="2025-12-09T20:06:45.070" v="1248" actId="20577"/>
      <pc:docMkLst>
        <pc:docMk/>
      </pc:docMkLst>
      <pc:sldChg chg="modSp">
        <pc:chgData name="Mohammad Atif, FNU" userId="S::fmohammad@bnl.gov::c01c16f5-6836-414a-9697-cac2f683a3bd" providerId="AD" clId="Web-{338D5628-3845-1606-D783-7E5888FB6292}" dt="2025-12-09T17:16:10.220" v="2" actId="20577"/>
        <pc:sldMkLst>
          <pc:docMk/>
          <pc:sldMk cId="0" sldId="256"/>
        </pc:sldMkLst>
        <pc:spChg chg="mod">
          <ac:chgData name="Mohammad Atif, FNU" userId="S::fmohammad@bnl.gov::c01c16f5-6836-414a-9697-cac2f683a3bd" providerId="AD" clId="Web-{338D5628-3845-1606-D783-7E5888FB6292}" dt="2025-12-09T17:16:10.220" v="2" actId="20577"/>
          <ac:spMkLst>
            <pc:docMk/>
            <pc:sldMk cId="0" sldId="256"/>
            <ac:spMk id="88" creationId="{00000000-0000-0000-0000-000000000000}"/>
          </ac:spMkLst>
        </pc:spChg>
      </pc:sldChg>
      <pc:sldChg chg="addSp delSp modSp ord">
        <pc:chgData name="Mohammad Atif, FNU" userId="S::fmohammad@bnl.gov::c01c16f5-6836-414a-9697-cac2f683a3bd" providerId="AD" clId="Web-{338D5628-3845-1606-D783-7E5888FB6292}" dt="2025-12-09T19:41:01.731" v="599" actId="20577"/>
        <pc:sldMkLst>
          <pc:docMk/>
          <pc:sldMk cId="0" sldId="257"/>
        </pc:sldMkLst>
        <pc:spChg chg="mod">
          <ac:chgData name="Mohammad Atif, FNU" userId="S::fmohammad@bnl.gov::c01c16f5-6836-414a-9697-cac2f683a3bd" providerId="AD" clId="Web-{338D5628-3845-1606-D783-7E5888FB6292}" dt="2025-12-09T19:38:18.807" v="529" actId="20577"/>
          <ac:spMkLst>
            <pc:docMk/>
            <pc:sldMk cId="0" sldId="257"/>
            <ac:spMk id="93" creationId="{00000000-0000-0000-0000-000000000000}"/>
          </ac:spMkLst>
        </pc:spChg>
      </pc:sldChg>
      <pc:sldChg chg="addSp modSp ord">
        <pc:chgData name="Mohammad Atif, FNU" userId="S::fmohammad@bnl.gov::c01c16f5-6836-414a-9697-cac2f683a3bd" providerId="AD" clId="Web-{338D5628-3845-1606-D783-7E5888FB6292}" dt="2025-12-09T19:23:32.676" v="202" actId="20577"/>
        <pc:sldMkLst>
          <pc:docMk/>
          <pc:sldMk cId="0" sldId="264"/>
        </pc:sldMkLst>
        <pc:spChg chg="add mod">
          <ac:chgData name="Mohammad Atif, FNU" userId="S::fmohammad@bnl.gov::c01c16f5-6836-414a-9697-cac2f683a3bd" providerId="AD" clId="Web-{338D5628-3845-1606-D783-7E5888FB6292}" dt="2025-12-09T19:23:32.676" v="202" actId="20577"/>
          <ac:spMkLst>
            <pc:docMk/>
            <pc:sldMk cId="0" sldId="264"/>
            <ac:spMk id="2" creationId="{BC1CC7D3-9382-DE81-EE40-C1BA57348E29}"/>
          </ac:spMkLst>
        </pc:spChg>
      </pc:sldChg>
      <pc:sldChg chg="modSp new">
        <pc:chgData name="Mohammad Atif, FNU" userId="S::fmohammad@bnl.gov::c01c16f5-6836-414a-9697-cac2f683a3bd" providerId="AD" clId="Web-{338D5628-3845-1606-D783-7E5888FB6292}" dt="2025-12-09T19:58:45.895" v="864" actId="20577"/>
        <pc:sldMkLst>
          <pc:docMk/>
          <pc:sldMk cId="3598354469" sldId="268"/>
        </pc:sldMkLst>
        <pc:spChg chg="mod">
          <ac:chgData name="Mohammad Atif, FNU" userId="S::fmohammad@bnl.gov::c01c16f5-6836-414a-9697-cac2f683a3bd" providerId="AD" clId="Web-{338D5628-3845-1606-D783-7E5888FB6292}" dt="2025-12-09T19:16:09.641" v="66" actId="20577"/>
          <ac:spMkLst>
            <pc:docMk/>
            <pc:sldMk cId="3598354469" sldId="268"/>
            <ac:spMk id="2" creationId="{19A3E47B-D1C9-A305-F6DC-62428C612D8F}"/>
          </ac:spMkLst>
        </pc:spChg>
        <pc:spChg chg="mod">
          <ac:chgData name="Mohammad Atif, FNU" userId="S::fmohammad@bnl.gov::c01c16f5-6836-414a-9697-cac2f683a3bd" providerId="AD" clId="Web-{338D5628-3845-1606-D783-7E5888FB6292}" dt="2025-12-09T19:58:45.895" v="864" actId="20577"/>
          <ac:spMkLst>
            <pc:docMk/>
            <pc:sldMk cId="3598354469" sldId="268"/>
            <ac:spMk id="3" creationId="{E071CF20-0899-16C2-BFD0-F3FC0B6FC68D}"/>
          </ac:spMkLst>
        </pc:spChg>
      </pc:sldChg>
      <pc:sldChg chg="addSp delSp modSp new ord">
        <pc:chgData name="Mohammad Atif, FNU" userId="S::fmohammad@bnl.gov::c01c16f5-6836-414a-9697-cac2f683a3bd" providerId="AD" clId="Web-{338D5628-3845-1606-D783-7E5888FB6292}" dt="2025-12-09T19:15:28.797" v="60" actId="20577"/>
        <pc:sldMkLst>
          <pc:docMk/>
          <pc:sldMk cId="757804625" sldId="269"/>
        </pc:sldMkLst>
        <pc:spChg chg="mod">
          <ac:chgData name="Mohammad Atif, FNU" userId="S::fmohammad@bnl.gov::c01c16f5-6836-414a-9697-cac2f683a3bd" providerId="AD" clId="Web-{338D5628-3845-1606-D783-7E5888FB6292}" dt="2025-12-09T19:15:28.797" v="60" actId="20577"/>
          <ac:spMkLst>
            <pc:docMk/>
            <pc:sldMk cId="757804625" sldId="269"/>
            <ac:spMk id="2" creationId="{0DE43B67-A7D4-E7E3-47AC-7CC52618578D}"/>
          </ac:spMkLst>
        </pc:spChg>
        <pc:spChg chg="add mod">
          <ac:chgData name="Mohammad Atif, FNU" userId="S::fmohammad@bnl.gov::c01c16f5-6836-414a-9697-cac2f683a3bd" providerId="AD" clId="Web-{338D5628-3845-1606-D783-7E5888FB6292}" dt="2025-12-09T19:14:52.937" v="52" actId="14100"/>
          <ac:spMkLst>
            <pc:docMk/>
            <pc:sldMk cId="757804625" sldId="269"/>
            <ac:spMk id="5" creationId="{969E2D03-6214-D1B8-D8B0-3D92E8915BF3}"/>
          </ac:spMkLst>
        </pc:spChg>
        <pc:picChg chg="add mod">
          <ac:chgData name="Mohammad Atif, FNU" userId="S::fmohammad@bnl.gov::c01c16f5-6836-414a-9697-cac2f683a3bd" providerId="AD" clId="Web-{338D5628-3845-1606-D783-7E5888FB6292}" dt="2025-12-09T19:15:01.953" v="56" actId="1076"/>
          <ac:picMkLst>
            <pc:docMk/>
            <pc:sldMk cId="757804625" sldId="269"/>
            <ac:picMk id="6" creationId="{71F29D10-E132-14D7-7BB6-770E01DB917B}"/>
          </ac:picMkLst>
        </pc:picChg>
      </pc:sldChg>
      <pc:sldChg chg="addSp modSp new">
        <pc:chgData name="Mohammad Atif, FNU" userId="S::fmohammad@bnl.gov::c01c16f5-6836-414a-9697-cac2f683a3bd" providerId="AD" clId="Web-{338D5628-3845-1606-D783-7E5888FB6292}" dt="2025-12-09T19:37:01.993" v="512" actId="14100"/>
        <pc:sldMkLst>
          <pc:docMk/>
          <pc:sldMk cId="375969717" sldId="270"/>
        </pc:sldMkLst>
        <pc:spChg chg="mod">
          <ac:chgData name="Mohammad Atif, FNU" userId="S::fmohammad@bnl.gov::c01c16f5-6836-414a-9697-cac2f683a3bd" providerId="AD" clId="Web-{338D5628-3845-1606-D783-7E5888FB6292}" dt="2025-12-09T19:30:21.351" v="234" actId="1076"/>
          <ac:spMkLst>
            <pc:docMk/>
            <pc:sldMk cId="375969717" sldId="270"/>
            <ac:spMk id="2" creationId="{FA7A103B-A8D9-B7D9-E764-415B4D231645}"/>
          </ac:spMkLst>
        </pc:spChg>
        <pc:spChg chg="add mod">
          <ac:chgData name="Mohammad Atif, FNU" userId="S::fmohammad@bnl.gov::c01c16f5-6836-414a-9697-cac2f683a3bd" providerId="AD" clId="Web-{338D5628-3845-1606-D783-7E5888FB6292}" dt="2025-12-09T19:33:46.054" v="438" actId="20577"/>
          <ac:spMkLst>
            <pc:docMk/>
            <pc:sldMk cId="375969717" sldId="270"/>
            <ac:spMk id="5" creationId="{694ED3FA-5A9E-B7F1-3C40-9A17B18DD499}"/>
          </ac:spMkLst>
        </pc:spChg>
        <pc:spChg chg="add mod">
          <ac:chgData name="Mohammad Atif, FNU" userId="S::fmohammad@bnl.gov::c01c16f5-6836-414a-9697-cac2f683a3bd" providerId="AD" clId="Web-{338D5628-3845-1606-D783-7E5888FB6292}" dt="2025-12-09T19:34:33.586" v="465" actId="1076"/>
          <ac:spMkLst>
            <pc:docMk/>
            <pc:sldMk cId="375969717" sldId="270"/>
            <ac:spMk id="6" creationId="{C3DEBD05-1EE9-BB85-95BF-CE88AB342FC0}"/>
          </ac:spMkLst>
        </pc:spChg>
        <pc:spChg chg="add mod">
          <ac:chgData name="Mohammad Atif, FNU" userId="S::fmohammad@bnl.gov::c01c16f5-6836-414a-9697-cac2f683a3bd" providerId="AD" clId="Web-{338D5628-3845-1606-D783-7E5888FB6292}" dt="2025-12-09T19:34:53.289" v="474" actId="14100"/>
          <ac:spMkLst>
            <pc:docMk/>
            <pc:sldMk cId="375969717" sldId="270"/>
            <ac:spMk id="7" creationId="{E7543485-DEFC-F986-99C9-6A5147531C1E}"/>
          </ac:spMkLst>
        </pc:spChg>
        <pc:spChg chg="add mod">
          <ac:chgData name="Mohammad Atif, FNU" userId="S::fmohammad@bnl.gov::c01c16f5-6836-414a-9697-cac2f683a3bd" providerId="AD" clId="Web-{338D5628-3845-1606-D783-7E5888FB6292}" dt="2025-12-09T19:35:46.383" v="492" actId="1076"/>
          <ac:spMkLst>
            <pc:docMk/>
            <pc:sldMk cId="375969717" sldId="270"/>
            <ac:spMk id="8" creationId="{4DFAEE12-C214-723C-2F92-C55C7ED629DB}"/>
          </ac:spMkLst>
        </pc:spChg>
        <pc:spChg chg="add mod">
          <ac:chgData name="Mohammad Atif, FNU" userId="S::fmohammad@bnl.gov::c01c16f5-6836-414a-9697-cac2f683a3bd" providerId="AD" clId="Web-{338D5628-3845-1606-D783-7E5888FB6292}" dt="2025-12-09T19:36:07.430" v="504" actId="14100"/>
          <ac:spMkLst>
            <pc:docMk/>
            <pc:sldMk cId="375969717" sldId="270"/>
            <ac:spMk id="9" creationId="{645E7CA2-0047-977D-8B93-87368E3CEB6A}"/>
          </ac:spMkLst>
        </pc:spChg>
        <pc:picChg chg="add mod modCrop">
          <ac:chgData name="Mohammad Atif, FNU" userId="S::fmohammad@bnl.gov::c01c16f5-6836-414a-9697-cac2f683a3bd" providerId="AD" clId="Web-{338D5628-3845-1606-D783-7E5888FB6292}" dt="2025-12-09T19:36:55.289" v="510"/>
          <ac:picMkLst>
            <pc:docMk/>
            <pc:sldMk cId="375969717" sldId="270"/>
            <ac:picMk id="4" creationId="{B49BB173-BF42-50EF-D0CB-6D05671F7BB4}"/>
          </ac:picMkLst>
        </pc:picChg>
        <pc:picChg chg="add mod modCrop">
          <ac:chgData name="Mohammad Atif, FNU" userId="S::fmohammad@bnl.gov::c01c16f5-6836-414a-9697-cac2f683a3bd" providerId="AD" clId="Web-{338D5628-3845-1606-D783-7E5888FB6292}" dt="2025-12-09T19:37:01.993" v="512" actId="14100"/>
          <ac:picMkLst>
            <pc:docMk/>
            <pc:sldMk cId="375969717" sldId="270"/>
            <ac:picMk id="10" creationId="{D39D2FC2-DBC4-1D13-8CD8-58E8C2B40D59}"/>
          </ac:picMkLst>
        </pc:picChg>
      </pc:sldChg>
      <pc:sldChg chg="addSp delSp modSp new">
        <pc:chgData name="Mohammad Atif, FNU" userId="S::fmohammad@bnl.gov::c01c16f5-6836-414a-9697-cac2f683a3bd" providerId="AD" clId="Web-{338D5628-3845-1606-D783-7E5888FB6292}" dt="2025-12-09T20:00:22.974" v="897" actId="20577"/>
        <pc:sldMkLst>
          <pc:docMk/>
          <pc:sldMk cId="2482576103" sldId="271"/>
        </pc:sldMkLst>
        <pc:spChg chg="mod">
          <ac:chgData name="Mohammad Atif, FNU" userId="S::fmohammad@bnl.gov::c01c16f5-6836-414a-9697-cac2f683a3bd" providerId="AD" clId="Web-{338D5628-3845-1606-D783-7E5888FB6292}" dt="2025-12-09T19:46:12.249" v="624" actId="1076"/>
          <ac:spMkLst>
            <pc:docMk/>
            <pc:sldMk cId="2482576103" sldId="271"/>
            <ac:spMk id="2" creationId="{0425E7C4-0F19-7636-ECD4-91B83104511A}"/>
          </ac:spMkLst>
        </pc:spChg>
        <pc:spChg chg="add mod">
          <ac:chgData name="Mohammad Atif, FNU" userId="S::fmohammad@bnl.gov::c01c16f5-6836-414a-9697-cac2f683a3bd" providerId="AD" clId="Web-{338D5628-3845-1606-D783-7E5888FB6292}" dt="2025-12-09T20:00:22.974" v="897" actId="20577"/>
          <ac:spMkLst>
            <pc:docMk/>
            <pc:sldMk cId="2482576103" sldId="271"/>
            <ac:spMk id="7" creationId="{4481F2C4-88F4-181F-7A76-84A50AFC0A8F}"/>
          </ac:spMkLst>
        </pc:spChg>
        <pc:picChg chg="add mod modCrop">
          <ac:chgData name="Mohammad Atif, FNU" userId="S::fmohammad@bnl.gov::c01c16f5-6836-414a-9697-cac2f683a3bd" providerId="AD" clId="Web-{338D5628-3845-1606-D783-7E5888FB6292}" dt="2025-12-09T19:56:17.300" v="719" actId="1076"/>
          <ac:picMkLst>
            <pc:docMk/>
            <pc:sldMk cId="2482576103" sldId="271"/>
            <ac:picMk id="8" creationId="{BBCD22CC-92BF-D1AD-243A-4BC3D2F07629}"/>
          </ac:picMkLst>
        </pc:picChg>
      </pc:sldChg>
      <pc:sldChg chg="add replId">
        <pc:chgData name="Mohammad Atif, FNU" userId="S::fmohammad@bnl.gov::c01c16f5-6836-414a-9697-cac2f683a3bd" providerId="AD" clId="Web-{338D5628-3845-1606-D783-7E5888FB6292}" dt="2025-12-09T19:52:05.375" v="628"/>
        <pc:sldMkLst>
          <pc:docMk/>
          <pc:sldMk cId="927836151" sldId="272"/>
        </pc:sldMkLst>
      </pc:sldChg>
      <pc:sldChg chg="addSp modSp new">
        <pc:chgData name="Mohammad Atif, FNU" userId="S::fmohammad@bnl.gov::c01c16f5-6836-414a-9697-cac2f683a3bd" providerId="AD" clId="Web-{338D5628-3845-1606-D783-7E5888FB6292}" dt="2025-12-09T20:06:45.070" v="1248" actId="20577"/>
        <pc:sldMkLst>
          <pc:docMk/>
          <pc:sldMk cId="3472616688" sldId="273"/>
        </pc:sldMkLst>
        <pc:spChg chg="mod">
          <ac:chgData name="Mohammad Atif, FNU" userId="S::fmohammad@bnl.gov::c01c16f5-6836-414a-9697-cac2f683a3bd" providerId="AD" clId="Web-{338D5628-3845-1606-D783-7E5888FB6292}" dt="2025-12-09T20:04:53.132" v="1128" actId="20577"/>
          <ac:spMkLst>
            <pc:docMk/>
            <pc:sldMk cId="3472616688" sldId="273"/>
            <ac:spMk id="2" creationId="{7B87FB70-CAE9-1CC0-6C55-1BF95A5B46B3}"/>
          </ac:spMkLst>
        </pc:spChg>
        <pc:spChg chg="mod">
          <ac:chgData name="Mohammad Atif, FNU" userId="S::fmohammad@bnl.gov::c01c16f5-6836-414a-9697-cac2f683a3bd" providerId="AD" clId="Web-{338D5628-3845-1606-D783-7E5888FB6292}" dt="2025-12-09T20:04:14.554" v="1118" actId="1076"/>
          <ac:spMkLst>
            <pc:docMk/>
            <pc:sldMk cId="3472616688" sldId="273"/>
            <ac:spMk id="3" creationId="{8F51965C-1FAC-F323-4EC8-6484075D2E41}"/>
          </ac:spMkLst>
        </pc:spChg>
        <pc:spChg chg="add mod">
          <ac:chgData name="Mohammad Atif, FNU" userId="S::fmohammad@bnl.gov::c01c16f5-6836-414a-9697-cac2f683a3bd" providerId="AD" clId="Web-{338D5628-3845-1606-D783-7E5888FB6292}" dt="2025-12-09T20:04:59.898" v="1137" actId="1076"/>
          <ac:spMkLst>
            <pc:docMk/>
            <pc:sldMk cId="3472616688" sldId="273"/>
            <ac:spMk id="6" creationId="{B167652B-4C2E-7A88-6B26-40233F3BAAF5}"/>
          </ac:spMkLst>
        </pc:spChg>
        <pc:spChg chg="add mod">
          <ac:chgData name="Mohammad Atif, FNU" userId="S::fmohammad@bnl.gov::c01c16f5-6836-414a-9697-cac2f683a3bd" providerId="AD" clId="Web-{338D5628-3845-1606-D783-7E5888FB6292}" dt="2025-12-09T20:06:45.070" v="1248" actId="20577"/>
          <ac:spMkLst>
            <pc:docMk/>
            <pc:sldMk cId="3472616688" sldId="273"/>
            <ac:spMk id="8" creationId="{66191110-C6AE-BB8F-A1BA-FF9882174413}"/>
          </ac:spMkLst>
        </pc:sp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8958983D-19CE-4457-B7AE-AD6B81A4F3BA}" authorId="{12C138E4-F974-A69D-D745-00D16A6DE494}" created="2025-12-10T13:32:34.568">
    <ac:txMkLst xmlns:ac="http://schemas.microsoft.com/office/drawing/2013/main/command">
      <pc:docMk xmlns:pc="http://schemas.microsoft.com/office/powerpoint/2013/main/command"/>
      <pc:sldMk xmlns:pc="http://schemas.microsoft.com/office/powerpoint/2013/main/command" cId="0" sldId="257"/>
      <ac:spMk id="93" creationId="{00000000-0000-0000-0000-000000000000}"/>
      <ac:txMk cp="0" len="1">
        <ac:context len="13" hash="974193867"/>
      </ac:txMk>
    </ac:txMkLst>
    <p188:pos x="3546054" y="296078"/>
    <p188:replyLst>
      <p188:reply id="{CB18A58E-BD41-4713-92ED-CE81538EA7E3}" authorId="{BD9F1674-6119-9514-2577-AD3736DB0986}" created="2025-12-10T19:02:10.179">
        <p188:txBody>
          <a:bodyPr/>
          <a:lstStyle/>
          <a:p>
            <a:r>
              <a:rPr lang="en-US"/>
              <a:t>data sources are separate by default, right? I meant different vector DBs.</a:t>
            </a:r>
          </a:p>
        </p188:txBody>
      </p188:reply>
      <p188:reply id="{C68B129F-1E16-4090-823C-BD22E3D9B369}" authorId="{BD9F1674-6119-9514-2577-AD3736DB0986}" created="2025-12-10T22:27:07.728">
        <p188:txBody>
          <a:bodyPr/>
          <a:lstStyle/>
          <a:p>
            <a:r>
              <a:rPr lang="en-US"/>
              <a:t>Oh I see what you meant. Updated it,</a:t>
            </a:r>
          </a:p>
        </p188:txBody>
      </p188:reply>
    </p188:replyLst>
    <p188:txBody>
      <a:bodyPr/>
      <a:lstStyle/>
      <a:p>
        <a:r>
          <a:rPr lang="fr-FR"/>
          <a:t>Separation of databases or data sources ? </a:t>
        </a:r>
      </a:p>
    </p188:txBody>
  </p188:cm>
  <p188:cm id="{548A0FC2-2115-46D1-859D-D71FE047098B}" authorId="{12C138E4-F974-A69D-D745-00D16A6DE494}" created="2025-12-10T13:32:54.240">
    <ac:deMkLst xmlns:ac="http://schemas.microsoft.com/office/drawing/2013/main/command">
      <pc:docMk xmlns:pc="http://schemas.microsoft.com/office/powerpoint/2013/main/command"/>
      <pc:sldMk xmlns:pc="http://schemas.microsoft.com/office/powerpoint/2013/main/command" cId="0" sldId="257"/>
      <ac:picMk id="4" creationId="{F4E9489A-C93E-90A6-4E0B-B9A2A7E87656}"/>
    </ac:deMkLst>
    <p188:replyLst>
      <p188:reply id="{FC58D44A-D389-495C-BFB3-963CC476D8BC}" authorId="{12C138E4-F974-A69D-D745-00D16A6DE494}" created="2025-12-10T18:48:28.414">
        <p188:txBody>
          <a:bodyPr/>
          <a:lstStyle/>
          <a:p>
            <a:r>
              <a:rPr lang="fr-FR"/>
              <a:t>more than coming. I've working scripts to retrieve event, material, minute, etc</a:t>
            </a:r>
          </a:p>
        </p188:txBody>
      </p188:reply>
    </p188:replyLst>
    <p188:txBody>
      <a:bodyPr/>
      <a:lstStyle/>
      <a:p>
        <a:r>
          <a:rPr lang="fr-FR"/>
          <a:t>indico can be mentionned as coming</a:t>
        </a:r>
      </a:p>
    </p188:txBody>
  </p188:cm>
  <p188:cm id="{5BA17133-B512-4F76-B038-7D238BB10DD4}" authorId="{41FF6720-4B9F-2721-E108-69622687FF56}" created="2025-12-10T14:29:17.221">
    <ac:deMkLst xmlns:ac="http://schemas.microsoft.com/office/drawing/2013/main/command">
      <pc:docMk xmlns:pc="http://schemas.microsoft.com/office/powerpoint/2013/main/command"/>
      <pc:sldMk xmlns:pc="http://schemas.microsoft.com/office/powerpoint/2013/main/command" cId="0" sldId="257"/>
      <ac:picMk id="4" creationId="{F4E9489A-C93E-90A6-4E0B-B9A2A7E87656}"/>
    </ac:deMkLst>
    <p188:txBody>
      <a:bodyPr/>
      <a:lstStyle/>
      <a:p>
        <a:r>
          <a:rPr lang="en-US"/>
          <a:t>add a color to differentiate Public from Private</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E6AC1351-1A14-448F-93A5-7F40DCB098C7}" authorId="{12C138E4-F974-A69D-D745-00D16A6DE494}" created="2025-12-10T07:55:24.711">
    <ac:deMkLst xmlns:ac="http://schemas.microsoft.com/office/drawing/2013/main/command">
      <pc:docMk xmlns:pc="http://schemas.microsoft.com/office/powerpoint/2013/main/command"/>
      <pc:sldMk xmlns:pc="http://schemas.microsoft.com/office/powerpoint/2013/main/command" cId="0" sldId="264"/>
      <ac:picMk id="168" creationId="{00000000-0000-0000-0000-000000000000}"/>
    </ac:deMkLst>
    <p188:replyLst>
      <p188:reply id="{DC189246-A8CA-4714-921D-0B256EFD46DB}" authorId="{BD9F1674-6119-9514-2577-AD3736DB0986}" created="2025-12-10T13:11:12.047">
        <p188:txBody>
          <a:bodyPr/>
          <a:lstStyle/>
          <a:p>
            <a:r>
              <a:rPr lang="en-US"/>
              <a:t>Thank you!</a:t>
            </a:r>
          </a:p>
        </p188:txBody>
      </p188:reply>
    </p188:replyLst>
    <p188:txBody>
      <a:bodyPr/>
      <a:lstStyle/>
      <a:p>
        <a:r>
          <a:rPr lang="fr-FR"/>
          <a:t>This the old interface. IT needs an update</a:t>
        </a:r>
      </a:p>
    </p188:txBody>
  </p188:cm>
</p188:cmLst>
</file>

<file path=ppt/comments/modernComment_10C_D67A8825.xml><?xml version="1.0" encoding="utf-8"?>
<p188:cmLst xmlns:a="http://schemas.openxmlformats.org/drawingml/2006/main" xmlns:r="http://schemas.openxmlformats.org/officeDocument/2006/relationships" xmlns:p188="http://schemas.microsoft.com/office/powerpoint/2018/8/main">
  <p188:cm id="{5F20BC77-520E-4C13-9922-1EAE7B650DFE}" authorId="{41FF6720-4B9F-2721-E108-69622687FF56}" status="resolved" created="2025-12-10T14:26:27.612" complete="100000">
    <ac:txMkLst xmlns:ac="http://schemas.microsoft.com/office/drawing/2013/main/command">
      <pc:docMk xmlns:pc="http://schemas.microsoft.com/office/powerpoint/2013/main/command"/>
      <pc:sldMk xmlns:pc="http://schemas.microsoft.com/office/powerpoint/2013/main/command" cId="3598354469" sldId="268"/>
      <ac:spMk id="3" creationId="{E071CF20-0899-16C2-BFD0-F3FC0B6FC68D}"/>
      <ac:txMk cp="0" len="25">
        <ac:context len="261" hash="256130448"/>
      </ac:txMk>
    </ac:txMkLst>
    <p188:pos x="3078306" y="311727"/>
    <p188:txBody>
      <a:bodyPr/>
      <a:lstStyle/>
      <a:p>
        <a:r>
          <a:rPr lang="en-US"/>
          <a:t>add in parenthesis ?
no need to connect to BNL network</a:t>
        </a:r>
      </a:p>
    </p188:txBody>
    <p188:extLst>
      <p:ext xmlns:p="http://schemas.openxmlformats.org/presentationml/2006/main" uri="{57CB4572-C831-44C2-8A1C-0ADB6CCDFE69}">
        <p223:reactions xmlns:p223="http://schemas.microsoft.com/office/powerpoint/2022/03/main">
          <p223:rxn type="👍">
            <p223:instance time="2025-12-10T16:42:51.349" authorId="{BD9F1674-6119-9514-2577-AD3736DB0986}"/>
          </p223:rxn>
        </p223:reactions>
      </p:ext>
    </p188:extLst>
  </p188:cm>
</p188:cmLst>
</file>

<file path=ppt/comments/modernComment_10D_2D2B2E51.xml><?xml version="1.0" encoding="utf-8"?>
<p188:cmLst xmlns:a="http://schemas.openxmlformats.org/drawingml/2006/main" xmlns:r="http://schemas.openxmlformats.org/officeDocument/2006/relationships" xmlns:p188="http://schemas.microsoft.com/office/powerpoint/2018/8/main">
  <p188:cm id="{8B6E30A9-E97A-4EA4-8411-3EE97A6ACEC2}" authorId="{41FF6720-4B9F-2721-E108-69622687FF56}" status="resolved" created="2025-12-10T14:25:36.393" complete="100000">
    <ac:txMkLst xmlns:ac="http://schemas.microsoft.com/office/drawing/2013/main/command">
      <pc:docMk xmlns:pc="http://schemas.microsoft.com/office/powerpoint/2013/main/command"/>
      <pc:sldMk xmlns:pc="http://schemas.microsoft.com/office/powerpoint/2013/main/command" cId="757804625" sldId="269"/>
      <ac:spMk id="5" creationId="{969E2D03-6214-D1B8-D8B0-3D92E8915BF3}"/>
      <ac:txMk cp="294" len="13">
        <ac:context len="424" hash="361436610"/>
      </ac:txMk>
    </ac:txMkLst>
    <p188:pos x="2578244" y="2370426"/>
    <p188:txBody>
      <a:bodyPr/>
      <a:lstStyle/>
      <a:p>
        <a:r>
          <a:rPr lang="en-US"/>
          <a:t>say we can use local or remote resources?</a:t>
        </a:r>
      </a:p>
    </p188:txBody>
    <p188:extLst>
      <p:ext xmlns:p="http://schemas.openxmlformats.org/presentationml/2006/main" uri="{57CB4572-C831-44C2-8A1C-0ADB6CCDFE69}">
        <p223:reactions xmlns:p223="http://schemas.microsoft.com/office/powerpoint/2022/03/main">
          <p223:rxn type="👍">
            <p223:instance time="2025-12-10T22:04:11.219" authorId="{BD9F1674-6119-9514-2577-AD3736DB0986}"/>
          </p223:rxn>
        </p223:reactions>
      </p:ext>
    </p188:extLst>
  </p188:cm>
</p188:cmLst>
</file>

<file path=ppt/comments/modernComment_10E_1668D7B5.xml><?xml version="1.0" encoding="utf-8"?>
<p188:cmLst xmlns:a="http://schemas.openxmlformats.org/drawingml/2006/main" xmlns:r="http://schemas.openxmlformats.org/officeDocument/2006/relationships" xmlns:p188="http://schemas.microsoft.com/office/powerpoint/2018/8/main">
  <p188:cm id="{CFCC4B17-C197-4591-B9FF-377198639C57}" authorId="{41FF6720-4B9F-2721-E108-69622687FF56}" created="2025-12-09T20:30:07.731">
    <pc:sldMkLst xmlns:pc="http://schemas.microsoft.com/office/powerpoint/2013/main/command">
      <pc:docMk/>
      <pc:sldMk cId="375969717" sldId="270"/>
    </pc:sldMkLst>
    <p188:replyLst>
      <p188:reply id="{DECC8557-709C-4981-872F-E5088B92FD57}" authorId="{12C138E4-F974-A69D-D745-00D16A6DE494}" created="2025-12-10T07:57:00.013">
        <p188:txBody>
          <a:bodyPr/>
          <a:lstStyle/>
          <a:p>
            <a:r>
              <a:rPr lang="fr-FR"/>
              <a:t>No filter: Selection is done on all data (public and protected) It is to give a baseline reference</a:t>
            </a:r>
          </a:p>
        </p188:txBody>
      </p188:reply>
      <p188:reply id="{866FD0AF-F058-42E8-93F9-1002ECD1BBDD}" authorId="{41FF6720-4B9F-2721-E108-69622687FF56}" created="2025-12-10T14:28:12.486">
        <p188:txBody>
          <a:bodyPr/>
          <a:lstStyle/>
          <a:p>
            <a:r>
              <a:rPr lang="en-US"/>
              <a:t>which data are protected?</a:t>
            </a:r>
          </a:p>
        </p188:txBody>
      </p188:reply>
      <p188:reply id="{D4F01F2C-5FC3-408B-BEDC-9BF5F5EE934C}" authorId="{41FF6720-4B9F-2721-E108-69622687FF56}" created="2025-12-10T14:28:36.221">
        <p188:txBody>
          <a:bodyPr/>
          <a:lstStyle/>
          <a:p>
            <a:r>
              <a:rPr lang="en-US"/>
              <a:t>lables need to be explained.</a:t>
            </a:r>
          </a:p>
        </p188:txBody>
      </p188:reply>
    </p188:replyLst>
    <p188:txBody>
      <a:bodyPr/>
      <a:lstStyle/>
      <a:p>
        <a:r>
          <a:rPr lang="en-US"/>
          <a:t>[@Garonne, Vincent] what is the difference between 'No Filter' and 'Public Data Only'?</a:t>
        </a:r>
      </a:p>
    </p188:txBody>
  </p188:cm>
</p188:cmLst>
</file>

<file path=ppt/comments/modernComment_10F_93F91AE7.xml><?xml version="1.0" encoding="utf-8"?>
<p188:cmLst xmlns:a="http://schemas.openxmlformats.org/drawingml/2006/main" xmlns:r="http://schemas.openxmlformats.org/officeDocument/2006/relationships" xmlns:p188="http://schemas.microsoft.com/office/powerpoint/2018/8/main">
  <p188:cm id="{9BEA1F89-DB87-4D30-8145-52DCB048A5F0}" authorId="{41FF6720-4B9F-2721-E108-69622687FF56}" created="2025-12-09T20:32:52.153">
    <pc:sldMkLst xmlns:pc="http://schemas.microsoft.com/office/powerpoint/2013/main/command">
      <pc:docMk/>
      <pc:sldMk cId="2482576103" sldId="271"/>
    </pc:sldMkLst>
    <p188:replyLst>
      <p188:reply id="{2EFF2704-F40F-44C9-812D-9C6822FBC535}" authorId="{BD9F1674-6119-9514-2577-AD3736DB0986}" created="2025-12-10T22:55:46.962">
        <p188:txBody>
          <a:bodyPr/>
          <a:lstStyle/>
          <a:p>
            <a:r>
              <a:rPr lang="en-US"/>
              <a:t>Updated slide 10 to set the premise.</a:t>
            </a:r>
          </a:p>
        </p188:txBody>
      </p188:reply>
    </p188:replyLst>
    <p188:txBody>
      <a:bodyPr/>
      <a:lstStyle/>
      <a:p>
        <a:r>
          <a:rPr lang="en-US"/>
          <a:t>this needs some introduction,
why is this needed</a:t>
        </a:r>
      </a:p>
    </p188:txBody>
  </p188:cm>
  <p188:cm id="{13DAD6A1-FD3A-4C39-916F-8027F32FC68D}" authorId="{41FF6720-4B9F-2721-E108-69622687FF56}" created="2025-12-09T20:37:28.450">
    <ac:txMkLst xmlns:ac="http://schemas.microsoft.com/office/drawing/2013/main/command">
      <pc:docMk xmlns:pc="http://schemas.microsoft.com/office/powerpoint/2013/main/command"/>
      <pc:sldMk xmlns:pc="http://schemas.microsoft.com/office/powerpoint/2013/main/command" cId="2482576103" sldId="271"/>
      <ac:spMk id="7" creationId="{4481F2C4-88F4-181F-7A76-84A50AFC0A8F}"/>
      <ac:txMk cp="275" len="47">
        <ac:context len="323" hash="3095853244"/>
      </ac:txMk>
    </ac:txMkLst>
    <p188:pos x="2688647" y="3942051"/>
    <p188:replyLst>
      <p188:reply id="{272B41DF-F506-4519-841A-68ADAA89E172}" authorId="{BD9F1674-6119-9514-2577-AD3736DB0986}" created="2025-12-09T21:22:51.873">
        <p188:txBody>
          <a:bodyPr/>
          <a:lstStyle/>
          <a:p>
            <a:r>
              <a:rPr lang="en-US"/>
              <a:t>Did you mean the above two slides I just added?</a:t>
            </a:r>
          </a:p>
        </p188:txBody>
      </p188:reply>
      <p188:reply id="{342BF0B0-689D-42F3-8EA7-6F2A9EF60629}" authorId="{41FF6720-4B9F-2721-E108-69622687FF56}" created="2025-12-10T14:23:58.674">
        <p188:txBody>
          <a:bodyPr/>
          <a:lstStyle/>
          <a:p>
            <a:r>
              <a:rPr lang="en-US"/>
              <a:t>Yes</a:t>
            </a:r>
          </a:p>
        </p188:txBody>
      </p188:reply>
    </p188:replyLst>
    <p188:txBody>
      <a:bodyPr/>
      <a:lstStyle/>
      <a:p>
        <a:r>
          <a:rPr lang="en-US"/>
          <a:t>add the slide about asking Q&amp;A</a:t>
        </a:r>
      </a:p>
    </p188:txBody>
  </p188:cm>
</p188:cmLst>
</file>

<file path=ppt/comments/modernComment_111_CEFBECF0.xml><?xml version="1.0" encoding="utf-8"?>
<p188:cmLst xmlns:a="http://schemas.openxmlformats.org/drawingml/2006/main" xmlns:r="http://schemas.openxmlformats.org/officeDocument/2006/relationships" xmlns:p188="http://schemas.microsoft.com/office/powerpoint/2018/8/main">
  <p188:cm id="{2CC76769-E3EB-49A7-AB45-CF1EC4CB59E7}" authorId="{41FF6720-4B9F-2721-E108-69622687FF56}" created="2025-12-09T20:38:15.028">
    <ac:txMkLst xmlns:ac="http://schemas.microsoft.com/office/drawing/2013/main/command">
      <pc:docMk xmlns:pc="http://schemas.microsoft.com/office/powerpoint/2013/main/command"/>
      <pc:sldMk xmlns:pc="http://schemas.microsoft.com/office/powerpoint/2013/main/command" cId="3472616688" sldId="273"/>
      <ac:spMk id="3" creationId="{8F51965C-1FAC-F323-4EC8-6484075D2E41}"/>
      <ac:txMk cp="182" len="1">
        <ac:context len="268" hash="2951363147"/>
      </ac:txMk>
    </ac:txMkLst>
    <p188:pos x="5156488" y="1428750"/>
    <p188:replyLst>
      <p188:reply id="{AABDD356-9310-43E2-AEFB-BCBA41086780}" authorId="{BD9F1674-6119-9514-2577-AD3736DB0986}" created="2025-12-09T21:28:15.279">
        <p188:txBody>
          <a:bodyPr/>
          <a:lstStyle/>
          <a:p>
            <a:r>
              <a:rPr lang="en-US"/>
              <a:t>I think it will be good to have this discussion with reps from all experiments. It's hard to convince people, especially when they are concerned about data being stolen by other experiments. If STAR says use our internal data to test privacy, that test cannot be shown to sPHENIX. So there are two class of tests: (i) ensuring STAR queries only see STAR data, and (ii) STAR tries to get access to sPHENIX data but fails. Such privacy tests need to be conducted by us first and then by experiments to gain their trust.</a:t>
            </a:r>
          </a:p>
        </p188:txBody>
      </p188:reply>
      <p188:reply id="{8D301B3E-018C-43FA-AFD8-5C2B86AB36B4}" authorId="{BD9F1674-6119-9514-2577-AD3736DB0986}" created="2025-12-09T21:49:51.997">
        <p188:txBody>
          <a:bodyPr/>
          <a:lstStyle/>
          <a:p>
            <a:r>
              <a:rPr lang="en-US"/>
              <a:t>Anyway, that is what I think, i.e. involving them in this discussion will be a step toward gaining trust, but happy to remove this point if there are downsides to this discussion.</a:t>
            </a:r>
          </a:p>
        </p188:txBody>
      </p188:reply>
      <p188:reply id="{60B57DD8-0C89-4492-9A4B-B6145CE64DCD}" authorId="{41FF6720-4B9F-2721-E108-69622687FF56}" created="2025-12-10T14:23:43.346">
        <p188:txBody>
          <a:bodyPr/>
          <a:lstStyle/>
          <a:p>
            <a:r>
              <a:rPr lang="en-US"/>
              <a:t>OK
Make this bulet a question to the eperiments then. Which test will convince them?</a:t>
            </a:r>
          </a:p>
        </p188:txBody>
      </p188:reply>
    </p188:replyLst>
    <p188:txBody>
      <a:bodyPr/>
      <a:lstStyle/>
      <a:p>
        <a:r>
          <a:rPr lang="en-US"/>
          <a:t>Not sure we want to mention this</a:t>
        </a:r>
      </a:p>
    </p188:txBody>
  </p188:cm>
  <p188:cm id="{0DA5A6BA-D229-47C2-97E0-60834C5E00CC}" authorId="{12C138E4-F974-A69D-D745-00D16A6DE494}" created="2025-12-10T07:58:15.279">
    <pc:sldMkLst xmlns:pc="http://schemas.microsoft.com/office/powerpoint/2013/main/command">
      <pc:docMk/>
      <pc:sldMk cId="3472616688" sldId="273"/>
    </pc:sldMkLst>
    <p188:replyLst>
      <p188:reply id="{5A22B990-2B3B-460E-8B3B-6C7E2FF14FF6}" authorId="{BD9F1674-6119-9514-2577-AD3736DB0986}" created="2025-12-10T13:12:51.844">
        <p188:txBody>
          <a:bodyPr/>
          <a:lstStyle/>
          <a:p>
            <a:r>
              <a:rPr lang="en-US"/>
              <a:t>Like scibot.csi.bnl.gov/sphenix? Please check slide 3 if it makes sense there.</a:t>
            </a:r>
          </a:p>
        </p188:txBody>
      </p188:reply>
      <p188:reply id="{0E849DF2-A755-4AB3-AB14-BC2D4E96E088}" authorId="{12C138E4-F974-A69D-D745-00D16A6DE494}" created="2025-12-10T18:47:28.992">
        <p188:txBody>
          <a:bodyPr/>
          <a:lstStyle/>
          <a:p>
            <a:r>
              <a:rPr lang="fr-FR"/>
              <a:t>&gt; can instantiate dedicated chatbot with segregated DB​ ? yes it sounds good</a:t>
            </a:r>
          </a:p>
        </p188:txBody>
      </p188:reply>
    </p188:replyLst>
    <p188:txBody>
      <a:bodyPr/>
      <a:lstStyle/>
      <a:p>
        <a:r>
          <a:rPr lang="fr-FR"/>
          <a:t>I wonder if we should not add somewhere that we can instantiate dedicated chatbot with segregated DB</a:t>
        </a:r>
      </a:p>
    </p188:txBody>
  </p188:cm>
</p188:cmLst>
</file>

<file path=ppt/comments/modernComment_114_4095E974.xml><?xml version="1.0" encoding="utf-8"?>
<p188:cmLst xmlns:a="http://schemas.openxmlformats.org/drawingml/2006/main" xmlns:r="http://schemas.openxmlformats.org/officeDocument/2006/relationships" xmlns:p188="http://schemas.microsoft.com/office/powerpoint/2018/8/main">
  <p188:cm id="{3AC7610F-92D4-4D6A-B654-AC0E9C3EC148}" authorId="{41FF6720-4B9F-2721-E108-69622687FF56}" created="2025-12-10T14:43:21.204">
    <ac:deMkLst xmlns:ac="http://schemas.microsoft.com/office/drawing/2013/main/command">
      <pc:docMk xmlns:pc="http://schemas.microsoft.com/office/powerpoint/2013/main/command"/>
      <pc:sldMk xmlns:pc="http://schemas.microsoft.com/office/powerpoint/2013/main/command" cId="1083566452" sldId="276"/>
      <ac:picMk id="4" creationId="{6C812B8F-6DCF-9630-A075-250807BEC588}"/>
    </ac:deMkLst>
    <p188:replyLst>
      <p188:reply id="{4ADC66BF-C25C-41B0-997A-EDBB6DD78564}" authorId="{41FF6720-4B9F-2721-E108-69622687FF56}" created="2025-12-10T14:49:31.203">
        <p188:txBody>
          <a:bodyPr/>
          <a:lstStyle/>
          <a:p>
            <a:r>
              <a:rPr lang="en-US"/>
              <a:t>Wrong information is worse than no information. </a:t>
            </a:r>
          </a:p>
        </p188:txBody>
      </p188:reply>
    </p188:replyLst>
    <p188:txBody>
      <a:bodyPr/>
      <a:lstStyle/>
      <a:p>
        <a:r>
          <a:rPr lang="en-US"/>
          <a:t>add something like
Different LLMs produce different levels of detail and accuracy
models vary in depth and accuracy, we need a validation to ensure trustworthy outputs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69b98ca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769b98ca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570339bb5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4570339bb5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69b98ca7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769b98ca7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ted Slide 1_1_1_TITLEANDBULLETS_G">
  <p:cSld name="TITLE_AND_BODY_2_1_1_1_1_1_1_1_1_1">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507438" y="1534500"/>
            <a:ext cx="3090600" cy="3090600"/>
          </a:xfrm>
          <a:prstGeom prst="rect">
            <a:avLst/>
          </a:prstGeom>
          <a:noFill/>
          <a:ln>
            <a:noFill/>
          </a:ln>
        </p:spPr>
      </p:sp>
      <p:sp>
        <p:nvSpPr>
          <p:cNvPr id="52" name="Google Shape;52;p13"/>
          <p:cNvSpPr txBox="1">
            <a:spLocks noGrp="1"/>
          </p:cNvSpPr>
          <p:nvPr>
            <p:ph type="title"/>
          </p:nvPr>
        </p:nvSpPr>
        <p:spPr>
          <a:xfrm>
            <a:off x="507450" y="331400"/>
            <a:ext cx="8129100" cy="796200"/>
          </a:xfrm>
          <a:prstGeom prst="rect">
            <a:avLst/>
          </a:prstGeom>
        </p:spPr>
        <p:txBody>
          <a:bodyPr spcFirstLastPara="1" wrap="square" lIns="0" tIns="0" rIns="0" bIns="0"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3854182" y="1519301"/>
            <a:ext cx="4782300" cy="3090600"/>
          </a:xfrm>
          <a:prstGeom prst="rect">
            <a:avLst/>
          </a:prstGeom>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enerated Slide 1_4_1_TITLEANDBULLETS_B">
  <p:cSld name="CUSTOM_1_1_1">
    <p:spTree>
      <p:nvGrpSpPr>
        <p:cNvPr id="1" name="Shape 61"/>
        <p:cNvGrpSpPr/>
        <p:nvPr/>
      </p:nvGrpSpPr>
      <p:grpSpPr>
        <a:xfrm>
          <a:off x="0" y="0"/>
          <a:ext cx="0" cy="0"/>
          <a:chOff x="0" y="0"/>
          <a:chExt cx="0" cy="0"/>
        </a:xfrm>
      </p:grpSpPr>
      <p:sp>
        <p:nvSpPr>
          <p:cNvPr id="62" name="Google Shape;62;p15"/>
          <p:cNvSpPr>
            <a:spLocks noGrp="1"/>
          </p:cNvSpPr>
          <p:nvPr>
            <p:ph type="pic" idx="2"/>
          </p:nvPr>
        </p:nvSpPr>
        <p:spPr>
          <a:xfrm>
            <a:off x="301750" y="2276800"/>
            <a:ext cx="2533200" cy="2532900"/>
          </a:xfrm>
          <a:prstGeom prst="ellipse">
            <a:avLst/>
          </a:prstGeom>
          <a:noFill/>
          <a:ln>
            <a:noFill/>
          </a:ln>
        </p:spPr>
      </p:sp>
      <p:sp>
        <p:nvSpPr>
          <p:cNvPr id="63" name="Google Shape;63;p15"/>
          <p:cNvSpPr txBox="1">
            <a:spLocks noGrp="1"/>
          </p:cNvSpPr>
          <p:nvPr>
            <p:ph type="title"/>
          </p:nvPr>
        </p:nvSpPr>
        <p:spPr>
          <a:xfrm>
            <a:off x="301750" y="310900"/>
            <a:ext cx="2698200" cy="1965900"/>
          </a:xfrm>
          <a:prstGeom prst="rect">
            <a:avLst/>
          </a:prstGeom>
        </p:spPr>
        <p:txBody>
          <a:bodyPr spcFirstLastPara="1" wrap="square" lIns="0" tIns="0" rIns="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 name="Google Shape;64;p15"/>
          <p:cNvSpPr txBox="1"/>
          <p:nvPr/>
        </p:nvSpPr>
        <p:spPr>
          <a:xfrm>
            <a:off x="3252541" y="301752"/>
            <a:ext cx="530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01</a:t>
            </a:r>
            <a:endParaRPr>
              <a:solidFill>
                <a:schemeClr val="dk2"/>
              </a:solidFill>
            </a:endParaRPr>
          </a:p>
        </p:txBody>
      </p:sp>
      <p:sp>
        <p:nvSpPr>
          <p:cNvPr id="65" name="Google Shape;65;p15"/>
          <p:cNvSpPr txBox="1"/>
          <p:nvPr/>
        </p:nvSpPr>
        <p:spPr>
          <a:xfrm>
            <a:off x="3252541" y="2020824"/>
            <a:ext cx="530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02</a:t>
            </a:r>
            <a:endParaRPr>
              <a:solidFill>
                <a:schemeClr val="dk2"/>
              </a:solidFill>
            </a:endParaRPr>
          </a:p>
        </p:txBody>
      </p:sp>
      <p:sp>
        <p:nvSpPr>
          <p:cNvPr id="66" name="Google Shape;66;p15"/>
          <p:cNvSpPr txBox="1"/>
          <p:nvPr/>
        </p:nvSpPr>
        <p:spPr>
          <a:xfrm>
            <a:off x="6160333" y="301752"/>
            <a:ext cx="530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03</a:t>
            </a:r>
            <a:endParaRPr>
              <a:solidFill>
                <a:schemeClr val="dk2"/>
              </a:solidFill>
            </a:endParaRPr>
          </a:p>
        </p:txBody>
      </p:sp>
      <p:sp>
        <p:nvSpPr>
          <p:cNvPr id="67" name="Google Shape;67;p15"/>
          <p:cNvSpPr txBox="1">
            <a:spLocks noGrp="1"/>
          </p:cNvSpPr>
          <p:nvPr>
            <p:ph type="body" idx="1"/>
          </p:nvPr>
        </p:nvSpPr>
        <p:spPr>
          <a:xfrm>
            <a:off x="3739896" y="374900"/>
            <a:ext cx="2167200" cy="1536300"/>
          </a:xfrm>
          <a:prstGeom prst="rect">
            <a:avLst/>
          </a:prstGeom>
          <a:ln>
            <a:noFill/>
          </a:ln>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8" name="Google Shape;68;p15"/>
          <p:cNvSpPr txBox="1">
            <a:spLocks noGrp="1"/>
          </p:cNvSpPr>
          <p:nvPr>
            <p:ph type="body" idx="3"/>
          </p:nvPr>
        </p:nvSpPr>
        <p:spPr>
          <a:xfrm>
            <a:off x="6647122" y="374904"/>
            <a:ext cx="2167200" cy="1536300"/>
          </a:xfrm>
          <a:prstGeom prst="rect">
            <a:avLst/>
          </a:prstGeom>
          <a:ln>
            <a:noFill/>
          </a:ln>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9" name="Google Shape;69;p15"/>
          <p:cNvSpPr txBox="1">
            <a:spLocks noGrp="1"/>
          </p:cNvSpPr>
          <p:nvPr>
            <p:ph type="body" idx="4"/>
          </p:nvPr>
        </p:nvSpPr>
        <p:spPr>
          <a:xfrm>
            <a:off x="6647122" y="2093976"/>
            <a:ext cx="2167200" cy="1536300"/>
          </a:xfrm>
          <a:prstGeom prst="rect">
            <a:avLst/>
          </a:prstGeom>
          <a:ln>
            <a:noFill/>
          </a:ln>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0" name="Google Shape;70;p15"/>
          <p:cNvSpPr txBox="1"/>
          <p:nvPr/>
        </p:nvSpPr>
        <p:spPr>
          <a:xfrm>
            <a:off x="6160333" y="2020824"/>
            <a:ext cx="530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04</a:t>
            </a:r>
            <a:endParaRPr>
              <a:solidFill>
                <a:schemeClr val="dk2"/>
              </a:solidFill>
            </a:endParaRPr>
          </a:p>
        </p:txBody>
      </p:sp>
      <p:sp>
        <p:nvSpPr>
          <p:cNvPr id="71" name="Google Shape;71;p15"/>
          <p:cNvSpPr txBox="1">
            <a:spLocks noGrp="1"/>
          </p:cNvSpPr>
          <p:nvPr>
            <p:ph type="body" idx="5"/>
          </p:nvPr>
        </p:nvSpPr>
        <p:spPr>
          <a:xfrm>
            <a:off x="3739896" y="2093976"/>
            <a:ext cx="2167200" cy="1536300"/>
          </a:xfrm>
          <a:prstGeom prst="rect">
            <a:avLst/>
          </a:prstGeom>
          <a:ln>
            <a:noFill/>
          </a:ln>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enerated Slide 1_1_1_TITLEANDBULLETS_E">
  <p:cSld name="TITLE_AND_BODY_2_1_1_1_1_1_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5145700" y="226400"/>
            <a:ext cx="3651900" cy="1094400"/>
          </a:xfrm>
          <a:prstGeom prst="rect">
            <a:avLst/>
          </a:prstGeom>
        </p:spPr>
        <p:txBody>
          <a:bodyPr spcFirstLastPara="1" wrap="square" lIns="0" tIns="0" rIns="0" bIns="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5" name="Google Shape;75;p16"/>
          <p:cNvSpPr txBox="1">
            <a:spLocks noGrp="1"/>
          </p:cNvSpPr>
          <p:nvPr>
            <p:ph type="body" idx="1"/>
          </p:nvPr>
        </p:nvSpPr>
        <p:spPr>
          <a:xfrm>
            <a:off x="5145700" y="1598500"/>
            <a:ext cx="3651900" cy="3318600"/>
          </a:xfrm>
          <a:prstGeom prst="rect">
            <a:avLst/>
          </a:prstGeom>
          <a:ln>
            <a:noFill/>
          </a:ln>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6" name="Google Shape;76;p16"/>
          <p:cNvSpPr>
            <a:spLocks noGrp="1"/>
          </p:cNvSpPr>
          <p:nvPr>
            <p:ph type="pic" idx="2"/>
          </p:nvPr>
        </p:nvSpPr>
        <p:spPr>
          <a:xfrm>
            <a:off x="204047" y="226350"/>
            <a:ext cx="4690800" cy="4690800"/>
          </a:xfrm>
          <a:prstGeom prst="rect">
            <a:avLst/>
          </a:prstGeom>
          <a:noFill/>
          <a:ln>
            <a:noFill/>
          </a:ln>
        </p:spPr>
      </p:sp>
      <p:sp>
        <p:nvSpPr>
          <p:cNvPr id="77" name="Google Shape;7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3083">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enerated Slide 1_1_1_TITLEANDBULLETS_J">
  <p:cSld name="TITLE_AND_BODY_2_1_1_1_1_1_2">
    <p:spTree>
      <p:nvGrpSpPr>
        <p:cNvPr id="1" name="Shape 78"/>
        <p:cNvGrpSpPr/>
        <p:nvPr/>
      </p:nvGrpSpPr>
      <p:grpSpPr>
        <a:xfrm>
          <a:off x="0" y="0"/>
          <a:ext cx="0" cy="0"/>
          <a:chOff x="0" y="0"/>
          <a:chExt cx="0" cy="0"/>
        </a:xfrm>
      </p:grpSpPr>
      <p:sp>
        <p:nvSpPr>
          <p:cNvPr id="79" name="Google Shape;79;p17"/>
          <p:cNvSpPr>
            <a:spLocks noGrp="1"/>
          </p:cNvSpPr>
          <p:nvPr>
            <p:ph type="pic" idx="2"/>
          </p:nvPr>
        </p:nvSpPr>
        <p:spPr>
          <a:xfrm>
            <a:off x="457200" y="1519300"/>
            <a:ext cx="3090600" cy="3090600"/>
          </a:xfrm>
          <a:prstGeom prst="roundRect">
            <a:avLst>
              <a:gd name="adj" fmla="val 50000"/>
            </a:avLst>
          </a:prstGeom>
          <a:noFill/>
          <a:ln>
            <a:noFill/>
          </a:ln>
        </p:spPr>
      </p:sp>
      <p:sp>
        <p:nvSpPr>
          <p:cNvPr id="80" name="Google Shape;80;p17"/>
          <p:cNvSpPr txBox="1">
            <a:spLocks noGrp="1"/>
          </p:cNvSpPr>
          <p:nvPr>
            <p:ph type="title"/>
          </p:nvPr>
        </p:nvSpPr>
        <p:spPr>
          <a:xfrm>
            <a:off x="507450" y="331400"/>
            <a:ext cx="8129100" cy="796200"/>
          </a:xfrm>
          <a:prstGeom prst="rect">
            <a:avLst/>
          </a:prstGeom>
        </p:spPr>
        <p:txBody>
          <a:bodyPr spcFirstLastPara="1" wrap="square" lIns="0" tIns="0" rIns="0" bIns="0"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7"/>
          <p:cNvSpPr txBox="1">
            <a:spLocks noGrp="1"/>
          </p:cNvSpPr>
          <p:nvPr>
            <p:ph type="body" idx="1"/>
          </p:nvPr>
        </p:nvSpPr>
        <p:spPr>
          <a:xfrm>
            <a:off x="3854182" y="1519301"/>
            <a:ext cx="4782300" cy="3090600"/>
          </a:xfrm>
          <a:prstGeom prst="rect">
            <a:avLst/>
          </a:prstGeom>
        </p:spPr>
        <p:txBody>
          <a:bodyPr spcFirstLastPara="1" wrap="square" lIns="0" tIns="0" rIns="0" bIns="0"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2" name="Google Shape;82;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88">
          <p15:clr>
            <a:srgbClr val="E46962"/>
          </p15:clr>
        </p15:guide>
        <p15:guide id="2" orient="horz" pos="288">
          <p15:clr>
            <a:srgbClr val="E46962"/>
          </p15:clr>
        </p15:guide>
        <p15:guide id="3" orient="horz"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4_4095E9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F_93F91A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11_CEFBECF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D_2D2B2E5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C_D67A88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E_1668D7B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DAP </a:t>
            </a:r>
            <a:r>
              <a:rPr lang="en" err="1"/>
              <a:t>ChatBot</a:t>
            </a:r>
            <a:r>
              <a:rPr lang="en"/>
              <a:t> Developments</a:t>
            </a:r>
            <a:endParaRPr/>
          </a:p>
        </p:txBody>
      </p:sp>
      <p:sp>
        <p:nvSpPr>
          <p:cNvPr id="88" name="Google Shape;88;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u="sng"/>
              <a:t>Mohammad Atif</a:t>
            </a:r>
            <a:r>
              <a:rPr lang="en"/>
              <a:t>, Vincent Garonne, Eric Lancon, </a:t>
            </a:r>
            <a:endParaRPr/>
          </a:p>
          <a:p>
            <a:pPr marL="0" lvl="0" indent="0" algn="ctr" rtl="0">
              <a:spcBef>
                <a:spcPts val="0"/>
              </a:spcBef>
              <a:spcAft>
                <a:spcPts val="0"/>
              </a:spcAft>
              <a:buNone/>
            </a:pPr>
            <a:r>
              <a:rPr lang="en"/>
              <a:t>Jérôme Lauret, Alexandr </a:t>
            </a:r>
            <a:r>
              <a:rPr lang="en" err="1"/>
              <a:t>Prozorov</a:t>
            </a:r>
            <a:r>
              <a:rPr lang="en"/>
              <a:t>, Michal </a:t>
            </a:r>
            <a:r>
              <a:rPr lang="en" err="1"/>
              <a:t>Vranovsky</a:t>
            </a:r>
            <a:endParaRPr err="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7EF78E-EC64-5D2C-EE97-631F402539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10</a:t>
            </a:fld>
            <a:endParaRPr lang="en"/>
          </a:p>
        </p:txBody>
      </p:sp>
      <p:sp>
        <p:nvSpPr>
          <p:cNvPr id="2" name="TextBox 1">
            <a:extLst>
              <a:ext uri="{FF2B5EF4-FFF2-40B4-BE49-F238E27FC236}">
                <a16:creationId xmlns:a16="http://schemas.microsoft.com/office/drawing/2014/main" id="{D59285F9-7D8D-BC00-32DA-037256630E3D}"/>
              </a:ext>
            </a:extLst>
          </p:cNvPr>
          <p:cNvSpPr txBox="1"/>
          <p:nvPr/>
        </p:nvSpPr>
        <p:spPr>
          <a:xfrm>
            <a:off x="561294" y="290853"/>
            <a:ext cx="80775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Validation &amp; Reliability: Building Trust in AI</a:t>
            </a:r>
          </a:p>
        </p:txBody>
      </p:sp>
      <p:sp>
        <p:nvSpPr>
          <p:cNvPr id="5" name="TextBox 4">
            <a:extLst>
              <a:ext uri="{FF2B5EF4-FFF2-40B4-BE49-F238E27FC236}">
                <a16:creationId xmlns:a16="http://schemas.microsoft.com/office/drawing/2014/main" id="{5EB77CC8-35C3-76D6-126F-59920668C910}"/>
              </a:ext>
            </a:extLst>
          </p:cNvPr>
          <p:cNvSpPr txBox="1"/>
          <p:nvPr/>
        </p:nvSpPr>
        <p:spPr>
          <a:xfrm>
            <a:off x="561295" y="1107281"/>
            <a:ext cx="7725455" cy="39164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dirty="0"/>
              <a:t>Several LLMs (and parameters)</a:t>
            </a:r>
            <a:endParaRPr lang="en-US"/>
          </a:p>
          <a:p>
            <a:pPr marL="285750" lvl="8" indent="-285750">
              <a:buChar char="•"/>
            </a:pPr>
            <a:r>
              <a:rPr lang="en-US" dirty="0"/>
              <a:t>    </a:t>
            </a:r>
            <a:r>
              <a:rPr lang="en-US" sz="1600" dirty="0"/>
              <a:t>Produce slightly different answers with different levels of detail and accuracy</a:t>
            </a:r>
          </a:p>
          <a:p>
            <a:pPr marL="285750" lvl="8" indent="-285750">
              <a:buChar char="•"/>
            </a:pPr>
            <a:endParaRPr lang="en-US" dirty="0"/>
          </a:p>
          <a:p>
            <a:pPr marL="285750" lvl="8" indent="-285750">
              <a:buChar char="•"/>
            </a:pPr>
            <a:r>
              <a:rPr lang="en-US" sz="1800" dirty="0"/>
              <a:t>Need reliable metrics for accuracy; progress from anecdotal evidence to quantifiable benchmarks</a:t>
            </a:r>
          </a:p>
          <a:p>
            <a:pPr lvl="8"/>
            <a:endParaRPr lang="en-US" sz="1800" dirty="0"/>
          </a:p>
          <a:p>
            <a:pPr marL="285750" lvl="8" indent="-285750">
              <a:buChar char="•"/>
            </a:pPr>
            <a:r>
              <a:rPr lang="en-US" sz="1800" dirty="0"/>
              <a:t>We are building a multi-layer validation and benchmarking pipeline:</a:t>
            </a:r>
          </a:p>
          <a:p>
            <a:pPr marL="285750" lvl="8" indent="-285750">
              <a:buChar char="•"/>
            </a:pPr>
            <a:r>
              <a:rPr lang="en-US" sz="1600" dirty="0"/>
              <a:t>    Expert review for correctness and clarity</a:t>
            </a:r>
            <a:endParaRPr lang="en-US" sz="1800" dirty="0"/>
          </a:p>
          <a:p>
            <a:pPr marL="285750" lvl="8" indent="-285750">
              <a:buChar char="•"/>
            </a:pPr>
            <a:r>
              <a:rPr lang="en-US" sz="1600" dirty="0"/>
              <a:t>    Lexical &amp; semantic metrics </a:t>
            </a:r>
            <a:endParaRPr lang="en-US" sz="1800" dirty="0"/>
          </a:p>
          <a:p>
            <a:pPr marL="285750" lvl="8" indent="-285750">
              <a:buChar char="•"/>
            </a:pPr>
            <a:r>
              <a:rPr lang="en-US" sz="1600" dirty="0"/>
              <a:t>    LLM-as-Judge ensemble comparisons </a:t>
            </a:r>
            <a:endParaRPr lang="en-US" sz="1800" dirty="0"/>
          </a:p>
          <a:p>
            <a:pPr marL="285750" lvl="8" indent="-285750">
              <a:buChar char="•"/>
            </a:pPr>
            <a:endParaRPr lang="en-US" sz="1600" dirty="0"/>
          </a:p>
          <a:p>
            <a:pPr marL="285750" indent="-285750">
              <a:buChar char="•"/>
            </a:pPr>
            <a:r>
              <a:rPr lang="en-US" sz="1800" dirty="0"/>
              <a:t>To make this effective, we need a large set of domain-specific Q&amp;A pairs, focused on Nuclear Physics and RHIC, provided by experts to benchmark and validate models as they become available.</a:t>
            </a:r>
          </a:p>
          <a:p>
            <a:pPr algn="l"/>
            <a:endParaRPr lang="en-US" sz="1050" dirty="0"/>
          </a:p>
        </p:txBody>
      </p:sp>
    </p:spTree>
    <p:extLst>
      <p:ext uri="{BB962C8B-B14F-4D97-AF65-F5344CB8AC3E}">
        <p14:creationId xmlns:p14="http://schemas.microsoft.com/office/powerpoint/2010/main" val="108356645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E7C4-0F19-7636-ECD4-91B83104511A}"/>
              </a:ext>
            </a:extLst>
          </p:cNvPr>
          <p:cNvSpPr>
            <a:spLocks noGrp="1"/>
          </p:cNvSpPr>
          <p:nvPr>
            <p:ph type="title"/>
          </p:nvPr>
        </p:nvSpPr>
        <p:spPr>
          <a:xfrm>
            <a:off x="311700" y="76025"/>
            <a:ext cx="8520600" cy="572700"/>
          </a:xfrm>
        </p:spPr>
        <p:txBody>
          <a:bodyPr>
            <a:normAutofit fontScale="90000"/>
          </a:bodyPr>
          <a:lstStyle/>
          <a:p>
            <a:r>
              <a:rPr lang="en-US"/>
              <a:t>Benchmarking</a:t>
            </a:r>
          </a:p>
        </p:txBody>
      </p:sp>
      <p:sp>
        <p:nvSpPr>
          <p:cNvPr id="4" name="Slide Number Placeholder 3">
            <a:extLst>
              <a:ext uri="{FF2B5EF4-FFF2-40B4-BE49-F238E27FC236}">
                <a16:creationId xmlns:a16="http://schemas.microsoft.com/office/drawing/2014/main" id="{8CF9F71B-F6A5-8137-7204-9A26EDEDF2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a:t>
            </a:fld>
            <a:endParaRPr lang="en"/>
          </a:p>
        </p:txBody>
      </p:sp>
      <p:sp>
        <p:nvSpPr>
          <p:cNvPr id="7" name="TextBox 6">
            <a:extLst>
              <a:ext uri="{FF2B5EF4-FFF2-40B4-BE49-F238E27FC236}">
                <a16:creationId xmlns:a16="http://schemas.microsoft.com/office/drawing/2014/main" id="{4481F2C4-88F4-181F-7A76-84A50AFC0A8F}"/>
              </a:ext>
            </a:extLst>
          </p:cNvPr>
          <p:cNvSpPr txBox="1"/>
          <p:nvPr/>
        </p:nvSpPr>
        <p:spPr>
          <a:xfrm>
            <a:off x="310500" y="778499"/>
            <a:ext cx="29160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b="1" dirty="0"/>
              <a:t>Goal</a:t>
            </a:r>
            <a:r>
              <a:rPr lang="en-US" sz="1600" dirty="0"/>
              <a:t>: To be able to select an LLM (and its params) that provides high-quality consistent answers</a:t>
            </a:r>
          </a:p>
          <a:p>
            <a:pPr marL="285750" indent="-285750">
              <a:buChar char="•"/>
            </a:pPr>
            <a:r>
              <a:rPr lang="en-US" sz="1600" b="1" dirty="0"/>
              <a:t>Semantic Similarity</a:t>
            </a:r>
            <a:r>
              <a:rPr lang="en-US" sz="1600" dirty="0"/>
              <a:t>: cosine of vector representations of LLM answer and expert answer</a:t>
            </a:r>
          </a:p>
          <a:p>
            <a:pPr marL="285750" indent="-285750">
              <a:buChar char="•"/>
            </a:pPr>
            <a:r>
              <a:rPr lang="en-US" sz="1600" b="1" dirty="0"/>
              <a:t>LLM-as-a-judge</a:t>
            </a:r>
          </a:p>
          <a:p>
            <a:pPr marL="285750" indent="-285750">
              <a:buChar char="•"/>
            </a:pPr>
            <a:endParaRPr lang="en-US" sz="1600"/>
          </a:p>
          <a:p>
            <a:pPr marL="285750" indent="-285750">
              <a:buChar char="•"/>
            </a:pPr>
            <a:r>
              <a:rPr lang="en-US" sz="1600" dirty="0"/>
              <a:t>Curated list of question/answer pairs</a:t>
            </a:r>
          </a:p>
          <a:p>
            <a:pPr marL="285750" lvl="1" indent="-285750">
              <a:buChar char="•"/>
            </a:pPr>
            <a:r>
              <a:rPr lang="en-US" sz="1600" dirty="0"/>
              <a:t>~50 General Knowledge related to RHIC</a:t>
            </a:r>
          </a:p>
          <a:p>
            <a:pPr marL="285750" lvl="1" indent="-285750">
              <a:buChar char="•"/>
            </a:pPr>
            <a:r>
              <a:rPr lang="en-US" sz="1600" dirty="0"/>
              <a:t>~30 STAR questions (</a:t>
            </a:r>
            <a:r>
              <a:rPr lang="en-US" dirty="0">
                <a:solidFill>
                  <a:srgbClr val="FF0000"/>
                </a:solidFill>
              </a:rPr>
              <a:t>thanks to Michal </a:t>
            </a:r>
            <a:r>
              <a:rPr lang="en-US" dirty="0" err="1">
                <a:solidFill>
                  <a:srgbClr val="FF0000"/>
                </a:solidFill>
              </a:rPr>
              <a:t>Vranovsky</a:t>
            </a:r>
            <a:r>
              <a:rPr lang="en-US" sz="1600" dirty="0"/>
              <a:t>)</a:t>
            </a:r>
          </a:p>
        </p:txBody>
      </p:sp>
      <p:pic>
        <p:nvPicPr>
          <p:cNvPr id="8" name="Picture 7">
            <a:extLst>
              <a:ext uri="{FF2B5EF4-FFF2-40B4-BE49-F238E27FC236}">
                <a16:creationId xmlns:a16="http://schemas.microsoft.com/office/drawing/2014/main" id="{BBCD22CC-92BF-D1AD-243A-4BC3D2F07629}"/>
              </a:ext>
            </a:extLst>
          </p:cNvPr>
          <p:cNvPicPr>
            <a:picLocks noChangeAspect="1"/>
          </p:cNvPicPr>
          <p:nvPr/>
        </p:nvPicPr>
        <p:blipFill>
          <a:blip r:embed="rId3"/>
          <a:srcRect l="22846" t="525" r="-49" b="-270"/>
          <a:stretch>
            <a:fillRect/>
          </a:stretch>
        </p:blipFill>
        <p:spPr>
          <a:xfrm>
            <a:off x="3415500" y="869050"/>
            <a:ext cx="5727489" cy="3693332"/>
          </a:xfrm>
          <a:prstGeom prst="rect">
            <a:avLst/>
          </a:prstGeom>
        </p:spPr>
      </p:pic>
    </p:spTree>
    <p:extLst>
      <p:ext uri="{BB962C8B-B14F-4D97-AF65-F5344CB8AC3E}">
        <p14:creationId xmlns:p14="http://schemas.microsoft.com/office/powerpoint/2010/main" val="248257610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9680-AB43-BE37-4557-B37951387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BDA1F-49D3-F77C-5920-84EF3BDFBEA0}"/>
              </a:ext>
            </a:extLst>
          </p:cNvPr>
          <p:cNvSpPr>
            <a:spLocks noGrp="1"/>
          </p:cNvSpPr>
          <p:nvPr>
            <p:ph type="title"/>
          </p:nvPr>
        </p:nvSpPr>
        <p:spPr>
          <a:xfrm>
            <a:off x="311700" y="76025"/>
            <a:ext cx="8520600" cy="572700"/>
          </a:xfrm>
        </p:spPr>
        <p:txBody>
          <a:bodyPr>
            <a:normAutofit fontScale="90000"/>
          </a:bodyPr>
          <a:lstStyle/>
          <a:p>
            <a:r>
              <a:rPr lang="en-US"/>
              <a:t>Benchmarking</a:t>
            </a:r>
          </a:p>
        </p:txBody>
      </p:sp>
      <p:sp>
        <p:nvSpPr>
          <p:cNvPr id="4" name="Slide Number Placeholder 3">
            <a:extLst>
              <a:ext uri="{FF2B5EF4-FFF2-40B4-BE49-F238E27FC236}">
                <a16:creationId xmlns:a16="http://schemas.microsoft.com/office/drawing/2014/main" id="{79C4A997-567E-2491-A157-FD1C6816E5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12</a:t>
            </a:fld>
            <a:endParaRPr lang="en"/>
          </a:p>
        </p:txBody>
      </p:sp>
      <p:pic>
        <p:nvPicPr>
          <p:cNvPr id="6" name="Picture 5">
            <a:extLst>
              <a:ext uri="{FF2B5EF4-FFF2-40B4-BE49-F238E27FC236}">
                <a16:creationId xmlns:a16="http://schemas.microsoft.com/office/drawing/2014/main" id="{D5B29FB4-BD42-BB93-1728-C0F9D805DD1A}"/>
              </a:ext>
            </a:extLst>
          </p:cNvPr>
          <p:cNvPicPr>
            <a:picLocks noChangeAspect="1"/>
          </p:cNvPicPr>
          <p:nvPr/>
        </p:nvPicPr>
        <p:blipFill>
          <a:blip r:embed="rId2"/>
          <a:stretch>
            <a:fillRect/>
          </a:stretch>
        </p:blipFill>
        <p:spPr>
          <a:xfrm>
            <a:off x="382700" y="648733"/>
            <a:ext cx="8638836" cy="4266905"/>
          </a:xfrm>
          <a:prstGeom prst="rect">
            <a:avLst/>
          </a:prstGeom>
        </p:spPr>
      </p:pic>
    </p:spTree>
    <p:extLst>
      <p:ext uri="{BB962C8B-B14F-4D97-AF65-F5344CB8AC3E}">
        <p14:creationId xmlns:p14="http://schemas.microsoft.com/office/powerpoint/2010/main" val="92783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4DE0AA-A1C5-F456-7A3F-CA2CD98E16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13</a:t>
            </a:fld>
            <a:endParaRPr lang="en"/>
          </a:p>
        </p:txBody>
      </p:sp>
      <p:pic>
        <p:nvPicPr>
          <p:cNvPr id="7" name="Picture 6">
            <a:extLst>
              <a:ext uri="{FF2B5EF4-FFF2-40B4-BE49-F238E27FC236}">
                <a16:creationId xmlns:a16="http://schemas.microsoft.com/office/drawing/2014/main" id="{99681D53-1B85-FC9D-77C3-3C7DB7A9D5AF}"/>
              </a:ext>
            </a:extLst>
          </p:cNvPr>
          <p:cNvPicPr>
            <a:picLocks noChangeAspect="1"/>
          </p:cNvPicPr>
          <p:nvPr/>
        </p:nvPicPr>
        <p:blipFill>
          <a:blip r:embed="rId2"/>
          <a:stretch>
            <a:fillRect/>
          </a:stretch>
        </p:blipFill>
        <p:spPr>
          <a:xfrm>
            <a:off x="0" y="37625"/>
            <a:ext cx="9144000" cy="5068249"/>
          </a:xfrm>
          <a:prstGeom prst="rect">
            <a:avLst/>
          </a:prstGeom>
        </p:spPr>
      </p:pic>
    </p:spTree>
    <p:extLst>
      <p:ext uri="{BB962C8B-B14F-4D97-AF65-F5344CB8AC3E}">
        <p14:creationId xmlns:p14="http://schemas.microsoft.com/office/powerpoint/2010/main" val="53528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FB70-CAE9-1CC0-6C55-1BF95A5B46B3}"/>
              </a:ext>
            </a:extLst>
          </p:cNvPr>
          <p:cNvSpPr>
            <a:spLocks noGrp="1"/>
          </p:cNvSpPr>
          <p:nvPr>
            <p:ph type="title"/>
          </p:nvPr>
        </p:nvSpPr>
        <p:spPr>
          <a:xfrm>
            <a:off x="311700" y="265025"/>
            <a:ext cx="7476600" cy="572700"/>
          </a:xfrm>
        </p:spPr>
        <p:txBody>
          <a:bodyPr>
            <a:normAutofit fontScale="90000"/>
          </a:bodyPr>
          <a:lstStyle/>
          <a:p>
            <a:r>
              <a:rPr lang="en-US"/>
              <a:t>What do we need?</a:t>
            </a:r>
          </a:p>
        </p:txBody>
      </p:sp>
      <p:sp>
        <p:nvSpPr>
          <p:cNvPr id="3" name="Text Placeholder 2">
            <a:extLst>
              <a:ext uri="{FF2B5EF4-FFF2-40B4-BE49-F238E27FC236}">
                <a16:creationId xmlns:a16="http://schemas.microsoft.com/office/drawing/2014/main" id="{8F51965C-1FAC-F323-4EC8-6484075D2E41}"/>
              </a:ext>
            </a:extLst>
          </p:cNvPr>
          <p:cNvSpPr>
            <a:spLocks noGrp="1"/>
          </p:cNvSpPr>
          <p:nvPr>
            <p:ph type="body" idx="1"/>
          </p:nvPr>
        </p:nvSpPr>
        <p:spPr>
          <a:xfrm>
            <a:off x="529441" y="836791"/>
            <a:ext cx="8219823" cy="1736215"/>
          </a:xfrm>
        </p:spPr>
        <p:txBody>
          <a:bodyPr>
            <a:normAutofit lnSpcReduction="10000"/>
          </a:bodyPr>
          <a:lstStyle/>
          <a:p>
            <a:r>
              <a:rPr lang="en-US"/>
              <a:t>From experts:</a:t>
            </a:r>
          </a:p>
          <a:p>
            <a:pPr lvl="1">
              <a:lnSpc>
                <a:spcPct val="114999"/>
              </a:lnSpc>
            </a:pPr>
            <a:r>
              <a:rPr lang="en-US"/>
              <a:t>Cross-checking and improving question/answers</a:t>
            </a:r>
          </a:p>
          <a:p>
            <a:pPr lvl="1">
              <a:lnSpc>
                <a:spcPct val="114999"/>
              </a:lnSpc>
            </a:pPr>
            <a:r>
              <a:rPr lang="en-US"/>
              <a:t>Providing more question/answers for benchmarks (experiment specific)</a:t>
            </a:r>
          </a:p>
          <a:p>
            <a:pPr>
              <a:lnSpc>
                <a:spcPct val="114999"/>
              </a:lnSpc>
            </a:pPr>
            <a:r>
              <a:rPr lang="en-US"/>
              <a:t>From DAP</a:t>
            </a:r>
          </a:p>
          <a:p>
            <a:pPr lvl="1">
              <a:lnSpc>
                <a:spcPct val="114999"/>
              </a:lnSpc>
            </a:pPr>
            <a:r>
              <a:rPr lang="en-US"/>
              <a:t>How to engage experts for benchmarking Q/As</a:t>
            </a:r>
          </a:p>
          <a:p>
            <a:pPr lvl="1">
              <a:lnSpc>
                <a:spcPct val="114999"/>
              </a:lnSpc>
            </a:pPr>
            <a:r>
              <a:rPr lang="en-US"/>
              <a:t>Question for experiments: Which tests will convince you of data privacy/segregation?</a:t>
            </a:r>
          </a:p>
          <a:p>
            <a:pPr>
              <a:lnSpc>
                <a:spcPct val="114999"/>
              </a:lnSpc>
            </a:pPr>
            <a:endParaRPr lang="en-US"/>
          </a:p>
        </p:txBody>
      </p:sp>
      <p:sp>
        <p:nvSpPr>
          <p:cNvPr id="4" name="Slide Number Placeholder 3">
            <a:extLst>
              <a:ext uri="{FF2B5EF4-FFF2-40B4-BE49-F238E27FC236}">
                <a16:creationId xmlns:a16="http://schemas.microsoft.com/office/drawing/2014/main" id="{EE0AC01A-996C-1F7F-D6E3-F60A348F1B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14</a:t>
            </a:fld>
            <a:endParaRPr lang="en"/>
          </a:p>
        </p:txBody>
      </p:sp>
      <p:sp>
        <p:nvSpPr>
          <p:cNvPr id="6" name="Title 1">
            <a:extLst>
              <a:ext uri="{FF2B5EF4-FFF2-40B4-BE49-F238E27FC236}">
                <a16:creationId xmlns:a16="http://schemas.microsoft.com/office/drawing/2014/main" id="{B167652B-4C2E-7A88-6B26-40233F3BAAF5}"/>
              </a:ext>
            </a:extLst>
          </p:cNvPr>
          <p:cNvSpPr txBox="1">
            <a:spLocks/>
          </p:cNvSpPr>
          <p:nvPr/>
        </p:nvSpPr>
        <p:spPr>
          <a:xfrm>
            <a:off x="311100" y="2676425"/>
            <a:ext cx="7476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t>Future work</a:t>
            </a:r>
          </a:p>
        </p:txBody>
      </p:sp>
      <p:sp>
        <p:nvSpPr>
          <p:cNvPr id="8" name="Text Placeholder 2">
            <a:extLst>
              <a:ext uri="{FF2B5EF4-FFF2-40B4-BE49-F238E27FC236}">
                <a16:creationId xmlns:a16="http://schemas.microsoft.com/office/drawing/2014/main" id="{66191110-C6AE-BB8F-A1BA-FF9882174413}"/>
              </a:ext>
            </a:extLst>
          </p:cNvPr>
          <p:cNvSpPr txBox="1">
            <a:spLocks/>
          </p:cNvSpPr>
          <p:nvPr/>
        </p:nvSpPr>
        <p:spPr>
          <a:xfrm>
            <a:off x="527100" y="3248875"/>
            <a:ext cx="7413600" cy="15894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a:t>Scrape a lot more data</a:t>
            </a:r>
          </a:p>
          <a:p>
            <a:pPr lvl="1">
              <a:lnSpc>
                <a:spcPct val="114999"/>
              </a:lnSpc>
            </a:pPr>
            <a:r>
              <a:rPr lang="en-US" err="1"/>
              <a:t>Mattermost</a:t>
            </a:r>
            <a:r>
              <a:rPr lang="en-US"/>
              <a:t>/Indico for </a:t>
            </a:r>
            <a:r>
              <a:rPr lang="en-US" err="1"/>
              <a:t>sPHENIX</a:t>
            </a:r>
            <a:r>
              <a:rPr lang="en-US"/>
              <a:t>, </a:t>
            </a:r>
            <a:r>
              <a:rPr lang="en-US" err="1"/>
              <a:t>zenodo</a:t>
            </a:r>
            <a:r>
              <a:rPr lang="en-US"/>
              <a:t> from Phenix</a:t>
            </a:r>
          </a:p>
          <a:p>
            <a:pPr lvl="1">
              <a:lnSpc>
                <a:spcPct val="114999"/>
              </a:lnSpc>
            </a:pPr>
            <a:r>
              <a:rPr lang="en-US"/>
              <a:t>Drupal for STAR</a:t>
            </a:r>
          </a:p>
          <a:p>
            <a:pPr>
              <a:lnSpc>
                <a:spcPct val="114999"/>
              </a:lnSpc>
            </a:pPr>
            <a:r>
              <a:rPr lang="en-US"/>
              <a:t>Integrate real-time web search</a:t>
            </a:r>
          </a:p>
          <a:p>
            <a:pPr>
              <a:lnSpc>
                <a:spcPct val="114999"/>
              </a:lnSpc>
            </a:pPr>
            <a:r>
              <a:rPr lang="en-US"/>
              <a:t>You tell us...</a:t>
            </a:r>
          </a:p>
          <a:p>
            <a:pPr>
              <a:lnSpc>
                <a:spcPct val="114999"/>
              </a:lnSpc>
            </a:pPr>
            <a:endParaRPr lang="en-US"/>
          </a:p>
          <a:p>
            <a:pPr>
              <a:lnSpc>
                <a:spcPct val="114999"/>
              </a:lnSpc>
            </a:pPr>
            <a:endParaRPr lang="en-US"/>
          </a:p>
        </p:txBody>
      </p:sp>
    </p:spTree>
    <p:extLst>
      <p:ext uri="{BB962C8B-B14F-4D97-AF65-F5344CB8AC3E}">
        <p14:creationId xmlns:p14="http://schemas.microsoft.com/office/powerpoint/2010/main" val="347261668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7BE581-2F8A-6FCA-2F03-42863A1491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a:t>
            </a:fld>
            <a:endParaRPr lang="en"/>
          </a:p>
        </p:txBody>
      </p:sp>
      <p:sp>
        <p:nvSpPr>
          <p:cNvPr id="2" name="TextBox 1">
            <a:extLst>
              <a:ext uri="{FF2B5EF4-FFF2-40B4-BE49-F238E27FC236}">
                <a16:creationId xmlns:a16="http://schemas.microsoft.com/office/drawing/2014/main" id="{1702FF69-8230-20D8-CDB2-9AF69261B7DB}"/>
              </a:ext>
            </a:extLst>
          </p:cNvPr>
          <p:cNvSpPr txBox="1"/>
          <p:nvPr/>
        </p:nvSpPr>
        <p:spPr>
          <a:xfrm>
            <a:off x="530678" y="280647"/>
            <a:ext cx="815918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Impact &amp; Opportunities of AI in Data Preservation</a:t>
            </a:r>
          </a:p>
        </p:txBody>
      </p:sp>
      <p:sp>
        <p:nvSpPr>
          <p:cNvPr id="5" name="TextBox 4">
            <a:extLst>
              <a:ext uri="{FF2B5EF4-FFF2-40B4-BE49-F238E27FC236}">
                <a16:creationId xmlns:a16="http://schemas.microsoft.com/office/drawing/2014/main" id="{69DA16E6-58FA-2427-9F5B-3B6075FE270D}"/>
              </a:ext>
            </a:extLst>
          </p:cNvPr>
          <p:cNvSpPr txBox="1"/>
          <p:nvPr/>
        </p:nvSpPr>
        <p:spPr>
          <a:xfrm>
            <a:off x="571500" y="1836964"/>
            <a:ext cx="7281522" cy="2416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a:t>
            </a:r>
            <a:r>
              <a:rPr lang="en-US" sz="2000" b="1" dirty="0"/>
              <a:t>For researchers: </a:t>
            </a:r>
            <a:r>
              <a:rPr lang="en-US" sz="2000" dirty="0"/>
              <a:t>rapid onboarding, reproducible analyses, and accessible context</a:t>
            </a:r>
          </a:p>
          <a:p>
            <a:r>
              <a:rPr lang="en-US" sz="2000" dirty="0"/>
              <a:t>•</a:t>
            </a:r>
            <a:r>
              <a:rPr lang="en-US" sz="2000" b="1" dirty="0"/>
              <a:t>For the field</a:t>
            </a:r>
            <a:r>
              <a:rPr lang="en-US" sz="2000" dirty="0"/>
              <a:t>: preserves DOE investment and extends RHIC’s scientific legacy</a:t>
            </a:r>
          </a:p>
          <a:p>
            <a:r>
              <a:rPr lang="en-US" sz="2000" dirty="0"/>
              <a:t>•</a:t>
            </a:r>
            <a:r>
              <a:rPr lang="en-US" sz="2000" b="1" dirty="0"/>
              <a:t>For education: </a:t>
            </a:r>
            <a:r>
              <a:rPr lang="en-US" sz="2000" dirty="0"/>
              <a:t>AI-enabled training on real experimental data</a:t>
            </a:r>
          </a:p>
          <a:p>
            <a:r>
              <a:rPr lang="en-US" sz="2000" dirty="0"/>
              <a:t>•RHIC DAPP serves as a model for future large-scale data preservation efforts</a:t>
            </a:r>
          </a:p>
          <a:p>
            <a:pPr algn="l"/>
            <a:endParaRPr lang="en-US" sz="1100" dirty="0"/>
          </a:p>
        </p:txBody>
      </p:sp>
    </p:spTree>
    <p:extLst>
      <p:ext uri="{BB962C8B-B14F-4D97-AF65-F5344CB8AC3E}">
        <p14:creationId xmlns:p14="http://schemas.microsoft.com/office/powerpoint/2010/main" val="20453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3B67-A7D4-E7E3-47AC-7CC52618578D}"/>
              </a:ext>
            </a:extLst>
          </p:cNvPr>
          <p:cNvSpPr>
            <a:spLocks noGrp="1"/>
          </p:cNvSpPr>
          <p:nvPr>
            <p:ph type="title"/>
          </p:nvPr>
        </p:nvSpPr>
        <p:spPr>
          <a:xfrm>
            <a:off x="311700" y="247025"/>
            <a:ext cx="8520600" cy="572700"/>
          </a:xfrm>
        </p:spPr>
        <p:txBody>
          <a:bodyPr>
            <a:normAutofit fontScale="90000"/>
          </a:bodyPr>
          <a:lstStyle/>
          <a:p>
            <a:r>
              <a:rPr lang="en-US" dirty="0"/>
              <a:t>Recap...</a:t>
            </a:r>
          </a:p>
        </p:txBody>
      </p:sp>
      <p:sp>
        <p:nvSpPr>
          <p:cNvPr id="4" name="Slide Number Placeholder 3">
            <a:extLst>
              <a:ext uri="{FF2B5EF4-FFF2-40B4-BE49-F238E27FC236}">
                <a16:creationId xmlns:a16="http://schemas.microsoft.com/office/drawing/2014/main" id="{35721F4E-F9D9-8111-8223-E095578636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3</a:t>
            </a:fld>
            <a:endParaRPr lang="en"/>
          </a:p>
        </p:txBody>
      </p:sp>
      <p:sp>
        <p:nvSpPr>
          <p:cNvPr id="5" name="Text Placeholder 2">
            <a:extLst>
              <a:ext uri="{FF2B5EF4-FFF2-40B4-BE49-F238E27FC236}">
                <a16:creationId xmlns:a16="http://schemas.microsoft.com/office/drawing/2014/main" id="{969E2D03-6214-D1B8-D8B0-3D92E8915BF3}"/>
              </a:ext>
            </a:extLst>
          </p:cNvPr>
          <p:cNvSpPr>
            <a:spLocks noGrp="1"/>
          </p:cNvSpPr>
          <p:nvPr/>
        </p:nvSpPr>
        <p:spPr>
          <a:xfrm>
            <a:off x="126000" y="1158259"/>
            <a:ext cx="5759164" cy="37309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1600" dirty="0">
                <a:solidFill>
                  <a:schemeClr val="tx1">
                    <a:lumMod val="76000"/>
                    <a:lumOff val="24000"/>
                  </a:schemeClr>
                </a:solidFill>
              </a:rPr>
              <a:t>Designing </a:t>
            </a:r>
            <a:r>
              <a:rPr lang="en-US" sz="1600" b="1" u="sng" dirty="0">
                <a:solidFill>
                  <a:schemeClr val="tx1">
                    <a:lumMod val="76000"/>
                    <a:lumOff val="24000"/>
                  </a:schemeClr>
                </a:solidFill>
              </a:rPr>
              <a:t>Modular</a:t>
            </a:r>
            <a:r>
              <a:rPr lang="en-US" sz="1600" dirty="0">
                <a:solidFill>
                  <a:schemeClr val="tx1">
                    <a:lumMod val="76000"/>
                    <a:lumOff val="24000"/>
                  </a:schemeClr>
                </a:solidFill>
              </a:rPr>
              <a:t> Architecture with Standards</a:t>
            </a:r>
          </a:p>
          <a:p>
            <a:r>
              <a:rPr lang="en-US" sz="1600" dirty="0">
                <a:solidFill>
                  <a:schemeClr val="tx1">
                    <a:lumMod val="76000"/>
                    <a:lumOff val="24000"/>
                  </a:schemeClr>
                </a:solidFill>
                <a:cs typeface="Segoe UI"/>
              </a:rPr>
              <a:t>-   Local LLM + RHIC knowledge base + Authentication</a:t>
            </a:r>
            <a:endParaRPr lang="en-US" sz="1600" dirty="0">
              <a:solidFill>
                <a:schemeClr val="tx1">
                  <a:lumMod val="76000"/>
                  <a:lumOff val="24000"/>
                </a:schemeClr>
              </a:solidFill>
            </a:endParaRPr>
          </a:p>
          <a:p>
            <a:r>
              <a:rPr lang="en-US" sz="1600" dirty="0">
                <a:solidFill>
                  <a:schemeClr val="tx1">
                    <a:lumMod val="76000"/>
                    <a:lumOff val="24000"/>
                  </a:schemeClr>
                </a:solidFill>
                <a:cs typeface="Segoe UI"/>
              </a:rPr>
              <a:t>-   Key benefits: </a:t>
            </a:r>
            <a:r>
              <a:rPr lang="en-US" sz="1600" b="1" u="sng" dirty="0">
                <a:solidFill>
                  <a:schemeClr val="tx1">
                    <a:lumMod val="76000"/>
                    <a:lumOff val="24000"/>
                  </a:schemeClr>
                </a:solidFill>
                <a:cs typeface="Segoe UI"/>
              </a:rPr>
              <a:t>secure</a:t>
            </a:r>
            <a:r>
              <a:rPr lang="en-US" sz="1600" dirty="0">
                <a:solidFill>
                  <a:schemeClr val="tx1">
                    <a:lumMod val="76000"/>
                    <a:lumOff val="24000"/>
                  </a:schemeClr>
                </a:solidFill>
                <a:cs typeface="Segoe UI"/>
              </a:rPr>
              <a:t>, tailored, domain-aware</a:t>
            </a:r>
          </a:p>
          <a:p>
            <a:pPr marL="571500" indent="-342900">
              <a:buFont typeface="Calibri"/>
              <a:buChar char="-"/>
            </a:pPr>
            <a:r>
              <a:rPr lang="en-US" sz="1600" dirty="0">
                <a:solidFill>
                  <a:schemeClr val="tx1">
                    <a:lumMod val="76000"/>
                    <a:lumOff val="24000"/>
                  </a:schemeClr>
                </a:solidFill>
                <a:cs typeface="Segoe UI"/>
              </a:rPr>
              <a:t>To keep pace with rapid domain evolution while maintaining stability</a:t>
            </a:r>
          </a:p>
          <a:p>
            <a:endParaRPr lang="en-US" sz="1600">
              <a:solidFill>
                <a:schemeClr val="tx1">
                  <a:lumMod val="76000"/>
                  <a:lumOff val="24000"/>
                </a:schemeClr>
              </a:solidFill>
            </a:endParaRPr>
          </a:p>
          <a:p>
            <a:pPr marL="571500" indent="-342900">
              <a:buChar char="•"/>
            </a:pPr>
            <a:r>
              <a:rPr lang="en-US" sz="1600" dirty="0">
                <a:solidFill>
                  <a:schemeClr val="tx1">
                    <a:lumMod val="76000"/>
                    <a:lumOff val="24000"/>
                  </a:schemeClr>
                </a:solidFill>
              </a:rPr>
              <a:t>Model Context Protocol (MCP): Ensure interoperability across (local/remote) LLM providers, AI tools, and public/restricted knowledge </a:t>
            </a:r>
          </a:p>
          <a:p>
            <a:pPr marL="571500" indent="-342900">
              <a:buChar char="•"/>
            </a:pPr>
            <a:r>
              <a:rPr lang="en-US" sz="1600" dirty="0">
                <a:solidFill>
                  <a:schemeClr val="tx1">
                    <a:lumMod val="76000"/>
                    <a:lumOff val="24000"/>
                  </a:schemeClr>
                </a:solidFill>
              </a:rPr>
              <a:t>Retrieval-Augmented Generation (RAG) </a:t>
            </a:r>
          </a:p>
          <a:p>
            <a:pPr marL="1028700" lvl="1" indent="-342900">
              <a:buChar char="•"/>
            </a:pPr>
            <a:r>
              <a:rPr lang="en-US" sz="1600" dirty="0">
                <a:solidFill>
                  <a:schemeClr val="tx1">
                    <a:lumMod val="76000"/>
                    <a:lumOff val="24000"/>
                  </a:schemeClr>
                </a:solidFill>
              </a:rPr>
              <a:t>Vector Storage - Semantic search </a:t>
            </a:r>
          </a:p>
        </p:txBody>
      </p:sp>
      <p:pic>
        <p:nvPicPr>
          <p:cNvPr id="6" name="Picture 5" descr="Diagram&#10;&#10;AI-generated content may be incorrect.">
            <a:extLst>
              <a:ext uri="{FF2B5EF4-FFF2-40B4-BE49-F238E27FC236}">
                <a16:creationId xmlns:a16="http://schemas.microsoft.com/office/drawing/2014/main" id="{71F29D10-E132-14D7-7BB6-770E01DB917B}"/>
              </a:ext>
            </a:extLst>
          </p:cNvPr>
          <p:cNvPicPr>
            <a:picLocks noChangeAspect="1"/>
          </p:cNvPicPr>
          <p:nvPr/>
        </p:nvPicPr>
        <p:blipFill>
          <a:blip r:embed="rId3"/>
          <a:stretch>
            <a:fillRect/>
          </a:stretch>
        </p:blipFill>
        <p:spPr>
          <a:xfrm>
            <a:off x="5988997" y="531276"/>
            <a:ext cx="2757629" cy="4129431"/>
          </a:xfrm>
          <a:prstGeom prst="rect">
            <a:avLst/>
          </a:prstGeom>
        </p:spPr>
      </p:pic>
    </p:spTree>
    <p:extLst>
      <p:ext uri="{BB962C8B-B14F-4D97-AF65-F5344CB8AC3E}">
        <p14:creationId xmlns:p14="http://schemas.microsoft.com/office/powerpoint/2010/main" val="75780462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E47B-D1C9-A305-F6DC-62428C612D8F}"/>
              </a:ext>
            </a:extLst>
          </p:cNvPr>
          <p:cNvSpPr>
            <a:spLocks noGrp="1"/>
          </p:cNvSpPr>
          <p:nvPr>
            <p:ph type="title"/>
          </p:nvPr>
        </p:nvSpPr>
        <p:spPr>
          <a:xfrm>
            <a:off x="500700" y="337025"/>
            <a:ext cx="8520600" cy="572700"/>
          </a:xfrm>
        </p:spPr>
        <p:txBody>
          <a:bodyPr>
            <a:normAutofit fontScale="90000"/>
          </a:bodyPr>
          <a:lstStyle/>
          <a:p>
            <a:r>
              <a:rPr lang="en-US"/>
              <a:t>Updates</a:t>
            </a:r>
          </a:p>
        </p:txBody>
      </p:sp>
      <p:sp>
        <p:nvSpPr>
          <p:cNvPr id="3" name="Text Placeholder 2">
            <a:extLst>
              <a:ext uri="{FF2B5EF4-FFF2-40B4-BE49-F238E27FC236}">
                <a16:creationId xmlns:a16="http://schemas.microsoft.com/office/drawing/2014/main" id="{E071CF20-0899-16C2-BFD0-F3FC0B6FC68D}"/>
              </a:ext>
            </a:extLst>
          </p:cNvPr>
          <p:cNvSpPr>
            <a:spLocks noGrp="1"/>
          </p:cNvSpPr>
          <p:nvPr>
            <p:ph type="body" idx="1"/>
          </p:nvPr>
        </p:nvSpPr>
        <p:spPr>
          <a:xfrm>
            <a:off x="311700" y="1287475"/>
            <a:ext cx="8520600" cy="2759400"/>
          </a:xfrm>
        </p:spPr>
        <p:txBody>
          <a:bodyPr/>
          <a:lstStyle/>
          <a:p>
            <a:pPr>
              <a:lnSpc>
                <a:spcPct val="114999"/>
              </a:lnSpc>
            </a:pPr>
            <a:r>
              <a:rPr lang="en-US" sz="1900"/>
              <a:t>Publicly accessible link [</a:t>
            </a:r>
            <a:r>
              <a:rPr lang="en-US" sz="1900">
                <a:solidFill>
                  <a:srgbClr val="595959"/>
                </a:solidFill>
              </a:rPr>
              <a:t>no need to connect to BNL network]</a:t>
            </a:r>
            <a:endParaRPr lang="en-US" sz="1900">
              <a:solidFill>
                <a:srgbClr val="000000"/>
              </a:solidFill>
            </a:endParaRPr>
          </a:p>
          <a:p>
            <a:pPr>
              <a:lnSpc>
                <a:spcPct val="114999"/>
              </a:lnSpc>
            </a:pPr>
            <a:r>
              <a:rPr lang="en-US"/>
              <a:t>Database migration from Chroma to </a:t>
            </a:r>
            <a:r>
              <a:rPr lang="en-US" err="1"/>
              <a:t>Qdrant</a:t>
            </a:r>
            <a:r>
              <a:rPr lang="en-US"/>
              <a:t> </a:t>
            </a:r>
            <a:endParaRPr lang="en-US" sz="1900">
              <a:solidFill>
                <a:srgbClr val="000000"/>
              </a:solidFill>
            </a:endParaRPr>
          </a:p>
          <a:p>
            <a:pPr>
              <a:lnSpc>
                <a:spcPct val="114999"/>
              </a:lnSpc>
            </a:pPr>
            <a:r>
              <a:rPr lang="en-US"/>
              <a:t>SPHENIX data in database and separation of databases for privacy</a:t>
            </a:r>
          </a:p>
          <a:p>
            <a:pPr>
              <a:lnSpc>
                <a:spcPct val="114999"/>
              </a:lnSpc>
            </a:pPr>
            <a:r>
              <a:rPr lang="en-US" sz="1900"/>
              <a:t>Benchmarking</a:t>
            </a:r>
            <a:endParaRPr lang="en-US"/>
          </a:p>
          <a:p>
            <a:pPr>
              <a:lnSpc>
                <a:spcPct val="114999"/>
              </a:lnSpc>
            </a:pPr>
            <a:r>
              <a:rPr lang="en-US"/>
              <a:t>Off-campus endpoints: Azure, ALCF</a:t>
            </a:r>
          </a:p>
          <a:p>
            <a:pPr>
              <a:lnSpc>
                <a:spcPct val="114999"/>
              </a:lnSpc>
            </a:pPr>
            <a:r>
              <a:rPr lang="en-US"/>
              <a:t>Get support at </a:t>
            </a:r>
            <a:r>
              <a:rPr lang="en-US" u="sng">
                <a:solidFill>
                  <a:srgbClr val="595959"/>
                </a:solidFill>
                <a:ea typeface="Open Sans"/>
              </a:rPr>
              <a:t>scibot-support@lists.bnl.gov</a:t>
            </a:r>
            <a:r>
              <a:rPr lang="en-US">
                <a:solidFill>
                  <a:srgbClr val="595959"/>
                </a:solidFill>
                <a:ea typeface="Open Sans"/>
              </a:rPr>
              <a:t> </a:t>
            </a:r>
            <a:endParaRPr lang="en-US">
              <a:solidFill>
                <a:srgbClr val="595959"/>
              </a:solidFill>
            </a:endParaRPr>
          </a:p>
          <a:p>
            <a:pPr>
              <a:lnSpc>
                <a:spcPct val="114999"/>
              </a:lnSpc>
            </a:pPr>
            <a:endParaRPr lang="en-US"/>
          </a:p>
        </p:txBody>
      </p:sp>
      <p:sp>
        <p:nvSpPr>
          <p:cNvPr id="4" name="Slide Number Placeholder 3">
            <a:extLst>
              <a:ext uri="{FF2B5EF4-FFF2-40B4-BE49-F238E27FC236}">
                <a16:creationId xmlns:a16="http://schemas.microsoft.com/office/drawing/2014/main" id="{339B1430-1364-2AD7-91C3-3FF5D05843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4</a:t>
            </a:fld>
            <a:endParaRPr lang="en"/>
          </a:p>
        </p:txBody>
      </p:sp>
    </p:spTree>
    <p:extLst>
      <p:ext uri="{BB962C8B-B14F-4D97-AF65-F5344CB8AC3E}">
        <p14:creationId xmlns:p14="http://schemas.microsoft.com/office/powerpoint/2010/main" val="359835446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2" name="TextBox 1">
            <a:extLst>
              <a:ext uri="{FF2B5EF4-FFF2-40B4-BE49-F238E27FC236}">
                <a16:creationId xmlns:a16="http://schemas.microsoft.com/office/drawing/2014/main" id="{BC1CC7D3-9382-DE81-EE40-C1BA57348E29}"/>
              </a:ext>
            </a:extLst>
          </p:cNvPr>
          <p:cNvSpPr txBox="1"/>
          <p:nvPr/>
        </p:nvSpPr>
        <p:spPr>
          <a:xfrm>
            <a:off x="1063183" y="737111"/>
            <a:ext cx="59669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t>scibot.csi.bnl.gov can be accessed outside of BNL network</a:t>
            </a:r>
          </a:p>
          <a:p>
            <a:pPr marL="285750" indent="-285750">
              <a:buChar char="•"/>
            </a:pPr>
            <a:r>
              <a:rPr lang="en-US"/>
              <a:t>But requires authentication with </a:t>
            </a:r>
            <a:r>
              <a:rPr lang="en-US" err="1"/>
              <a:t>CILogon</a:t>
            </a:r>
            <a:r>
              <a:rPr lang="en-US"/>
              <a:t> to ask questions</a:t>
            </a:r>
          </a:p>
          <a:p>
            <a:pPr marL="285750" indent="-285750">
              <a:buChar char="•"/>
            </a:pPr>
            <a:r>
              <a:rPr lang="en-US"/>
              <a:t>can instantiate dedicated chatbot with segregated DB</a:t>
            </a:r>
          </a:p>
        </p:txBody>
      </p:sp>
      <p:pic>
        <p:nvPicPr>
          <p:cNvPr id="5" name="Picture 4">
            <a:extLst>
              <a:ext uri="{FF2B5EF4-FFF2-40B4-BE49-F238E27FC236}">
                <a16:creationId xmlns:a16="http://schemas.microsoft.com/office/drawing/2014/main" id="{8A4A58C1-5C1F-3D37-504B-8EB9271AA21A}"/>
              </a:ext>
            </a:extLst>
          </p:cNvPr>
          <p:cNvPicPr>
            <a:picLocks noChangeAspect="1"/>
          </p:cNvPicPr>
          <p:nvPr/>
        </p:nvPicPr>
        <p:blipFill>
          <a:blip r:embed="rId4"/>
          <a:stretch>
            <a:fillRect/>
          </a:stretch>
        </p:blipFill>
        <p:spPr>
          <a:xfrm>
            <a:off x="1064952" y="1438955"/>
            <a:ext cx="6519137" cy="3704545"/>
          </a:xfrm>
          <a:prstGeom prst="rect">
            <a:avLst/>
          </a:prstGeom>
        </p:spPr>
      </p:pic>
      <p:sp>
        <p:nvSpPr>
          <p:cNvPr id="3" name="TextBox 2">
            <a:extLst>
              <a:ext uri="{FF2B5EF4-FFF2-40B4-BE49-F238E27FC236}">
                <a16:creationId xmlns:a16="http://schemas.microsoft.com/office/drawing/2014/main" id="{5D133DF8-96E1-484A-2AFB-F6D46EA67AD9}"/>
              </a:ext>
            </a:extLst>
          </p:cNvPr>
          <p:cNvSpPr txBox="1"/>
          <p:nvPr/>
        </p:nvSpPr>
        <p:spPr>
          <a:xfrm>
            <a:off x="1061356" y="137772"/>
            <a:ext cx="3571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t>Interface</a:t>
            </a:r>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103B-A8D9-B7D9-E764-415B4D231645}"/>
              </a:ext>
            </a:extLst>
          </p:cNvPr>
          <p:cNvSpPr>
            <a:spLocks noGrp="1"/>
          </p:cNvSpPr>
          <p:nvPr>
            <p:ph type="title"/>
          </p:nvPr>
        </p:nvSpPr>
        <p:spPr>
          <a:xfrm>
            <a:off x="604200" y="215850"/>
            <a:ext cx="5172600" cy="706800"/>
          </a:xfrm>
        </p:spPr>
        <p:txBody>
          <a:bodyPr>
            <a:normAutofit/>
          </a:bodyPr>
          <a:lstStyle/>
          <a:p>
            <a:r>
              <a:rPr lang="en-US" sz="2400"/>
              <a:t>Migration from </a:t>
            </a:r>
            <a:r>
              <a:rPr lang="en-US" sz="2400" err="1"/>
              <a:t>ChromaDB</a:t>
            </a:r>
            <a:r>
              <a:rPr lang="en-US" sz="2400"/>
              <a:t> to </a:t>
            </a:r>
            <a:r>
              <a:rPr lang="en-US" sz="2400" err="1"/>
              <a:t>Qdrant</a:t>
            </a:r>
            <a:endParaRPr lang="en-US" sz="2400"/>
          </a:p>
        </p:txBody>
      </p:sp>
      <p:sp>
        <p:nvSpPr>
          <p:cNvPr id="3" name="Slide Number Placeholder 2">
            <a:extLst>
              <a:ext uri="{FF2B5EF4-FFF2-40B4-BE49-F238E27FC236}">
                <a16:creationId xmlns:a16="http://schemas.microsoft.com/office/drawing/2014/main" id="{9648A331-61F5-6AB7-AAE4-BC8AD138A2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6</a:t>
            </a:fld>
            <a:endParaRPr lang="en"/>
          </a:p>
        </p:txBody>
      </p:sp>
      <p:pic>
        <p:nvPicPr>
          <p:cNvPr id="4" name="Picture 3">
            <a:extLst>
              <a:ext uri="{FF2B5EF4-FFF2-40B4-BE49-F238E27FC236}">
                <a16:creationId xmlns:a16="http://schemas.microsoft.com/office/drawing/2014/main" id="{B49BB173-BF42-50EF-D0CB-6D05671F7BB4}"/>
              </a:ext>
            </a:extLst>
          </p:cNvPr>
          <p:cNvPicPr>
            <a:picLocks noChangeAspect="1"/>
          </p:cNvPicPr>
          <p:nvPr/>
        </p:nvPicPr>
        <p:blipFill>
          <a:blip r:embed="rId3"/>
          <a:srcRect t="7701" r="-70" b="-307"/>
          <a:stretch>
            <a:fillRect/>
          </a:stretch>
        </p:blipFill>
        <p:spPr>
          <a:xfrm>
            <a:off x="697500" y="2543872"/>
            <a:ext cx="6457503" cy="1961880"/>
          </a:xfrm>
          <a:prstGeom prst="rect">
            <a:avLst/>
          </a:prstGeom>
        </p:spPr>
      </p:pic>
      <p:sp>
        <p:nvSpPr>
          <p:cNvPr id="5" name="TextBox 4">
            <a:extLst>
              <a:ext uri="{FF2B5EF4-FFF2-40B4-BE49-F238E27FC236}">
                <a16:creationId xmlns:a16="http://schemas.microsoft.com/office/drawing/2014/main" id="{694ED3FA-5A9E-B7F1-3C40-9A17B18DD499}"/>
              </a:ext>
            </a:extLst>
          </p:cNvPr>
          <p:cNvSpPr txBox="1"/>
          <p:nvPr/>
        </p:nvSpPr>
        <p:spPr>
          <a:xfrm>
            <a:off x="630000" y="1106999"/>
            <a:ext cx="69930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t>Segregation of information requires filters </a:t>
            </a:r>
          </a:p>
          <a:p>
            <a:pPr marL="285750" lvl="8" indent="-285750">
              <a:buChar char="•"/>
            </a:pPr>
            <a:r>
              <a:rPr lang="en-US"/>
              <a:t>Currently: public/internal/restricted, Potentially: via metadata</a:t>
            </a:r>
          </a:p>
          <a:p>
            <a:pPr marL="285750" indent="-285750">
              <a:buChar char="•"/>
            </a:pPr>
            <a:r>
              <a:rPr lang="en-US"/>
              <a:t>Vector database: two popular choices are </a:t>
            </a:r>
            <a:r>
              <a:rPr lang="en-US" err="1"/>
              <a:t>ChromaDB</a:t>
            </a:r>
            <a:r>
              <a:rPr lang="en-US"/>
              <a:t> and </a:t>
            </a:r>
            <a:r>
              <a:rPr lang="en-US" err="1"/>
              <a:t>Qdrant</a:t>
            </a:r>
            <a:endParaRPr lang="en-US"/>
          </a:p>
          <a:p>
            <a:pPr marL="285750" indent="-285750">
              <a:buChar char="•"/>
            </a:pPr>
            <a:r>
              <a:rPr lang="en-US"/>
              <a:t>Needed to migrate to </a:t>
            </a:r>
            <a:r>
              <a:rPr lang="en-US" err="1"/>
              <a:t>Qdrant</a:t>
            </a:r>
            <a:r>
              <a:rPr lang="en-US"/>
              <a:t> </a:t>
            </a:r>
          </a:p>
        </p:txBody>
      </p:sp>
      <p:sp>
        <p:nvSpPr>
          <p:cNvPr id="6" name="TextBox 5">
            <a:extLst>
              <a:ext uri="{FF2B5EF4-FFF2-40B4-BE49-F238E27FC236}">
                <a16:creationId xmlns:a16="http://schemas.microsoft.com/office/drawing/2014/main" id="{C3DEBD05-1EE9-BB85-95BF-CE88AB342FC0}"/>
              </a:ext>
            </a:extLst>
          </p:cNvPr>
          <p:cNvSpPr txBox="1"/>
          <p:nvPr/>
        </p:nvSpPr>
        <p:spPr>
          <a:xfrm>
            <a:off x="7388999" y="3667499"/>
            <a:ext cx="1466999" cy="461665"/>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rPr>
              <a:t>Thanks to Vincent Garonne!</a:t>
            </a:r>
          </a:p>
        </p:txBody>
      </p:sp>
      <p:sp>
        <p:nvSpPr>
          <p:cNvPr id="7" name="TextBox 6">
            <a:extLst>
              <a:ext uri="{FF2B5EF4-FFF2-40B4-BE49-F238E27FC236}">
                <a16:creationId xmlns:a16="http://schemas.microsoft.com/office/drawing/2014/main" id="{E7543485-DEFC-F986-99C9-6A5147531C1E}"/>
              </a:ext>
            </a:extLst>
          </p:cNvPr>
          <p:cNvSpPr txBox="1"/>
          <p:nvPr/>
        </p:nvSpPr>
        <p:spPr>
          <a:xfrm>
            <a:off x="1691999" y="4504500"/>
            <a:ext cx="963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 Filter</a:t>
            </a:r>
          </a:p>
        </p:txBody>
      </p:sp>
      <p:sp>
        <p:nvSpPr>
          <p:cNvPr id="8" name="TextBox 7">
            <a:extLst>
              <a:ext uri="{FF2B5EF4-FFF2-40B4-BE49-F238E27FC236}">
                <a16:creationId xmlns:a16="http://schemas.microsoft.com/office/drawing/2014/main" id="{4DFAEE12-C214-723C-2F92-C55C7ED629DB}"/>
              </a:ext>
            </a:extLst>
          </p:cNvPr>
          <p:cNvSpPr txBox="1"/>
          <p:nvPr/>
        </p:nvSpPr>
        <p:spPr>
          <a:xfrm>
            <a:off x="3626999" y="4504500"/>
            <a:ext cx="1566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Public Data Only</a:t>
            </a:r>
          </a:p>
        </p:txBody>
      </p:sp>
      <p:sp>
        <p:nvSpPr>
          <p:cNvPr id="9" name="TextBox 8">
            <a:extLst>
              <a:ext uri="{FF2B5EF4-FFF2-40B4-BE49-F238E27FC236}">
                <a16:creationId xmlns:a16="http://schemas.microsoft.com/office/drawing/2014/main" id="{645E7CA2-0047-977D-8B93-87368E3CEB6A}"/>
              </a:ext>
            </a:extLst>
          </p:cNvPr>
          <p:cNvSpPr txBox="1"/>
          <p:nvPr/>
        </p:nvSpPr>
        <p:spPr>
          <a:xfrm>
            <a:off x="5525999" y="4504500"/>
            <a:ext cx="15435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Public + STAR</a:t>
            </a:r>
          </a:p>
        </p:txBody>
      </p:sp>
      <p:pic>
        <p:nvPicPr>
          <p:cNvPr id="10" name="Picture 9">
            <a:extLst>
              <a:ext uri="{FF2B5EF4-FFF2-40B4-BE49-F238E27FC236}">
                <a16:creationId xmlns:a16="http://schemas.microsoft.com/office/drawing/2014/main" id="{D39D2FC2-DBC4-1D13-8CD8-58E8C2B40D59}"/>
              </a:ext>
            </a:extLst>
          </p:cNvPr>
          <p:cNvPicPr>
            <a:picLocks noChangeAspect="1"/>
          </p:cNvPicPr>
          <p:nvPr/>
        </p:nvPicPr>
        <p:blipFill>
          <a:blip r:embed="rId3"/>
          <a:srcRect l="36158" b="91281"/>
          <a:stretch>
            <a:fillRect/>
          </a:stretch>
        </p:blipFill>
        <p:spPr>
          <a:xfrm>
            <a:off x="699749" y="2241493"/>
            <a:ext cx="6711751" cy="315220"/>
          </a:xfrm>
          <a:prstGeom prst="rect">
            <a:avLst/>
          </a:prstGeom>
        </p:spPr>
      </p:pic>
    </p:spTree>
    <p:extLst>
      <p:ext uri="{BB962C8B-B14F-4D97-AF65-F5344CB8AC3E}">
        <p14:creationId xmlns:p14="http://schemas.microsoft.com/office/powerpoint/2010/main" val="37596971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711600" y="1999830"/>
            <a:ext cx="2683137" cy="572700"/>
          </a:xfrm>
          <a:prstGeom prst="rect">
            <a:avLst/>
          </a:prstGeom>
        </p:spPr>
        <p:txBody>
          <a:bodyPr spcFirstLastPara="1" wrap="square" lIns="91425" tIns="91425" rIns="91425" bIns="91425" anchor="t" anchorCtr="0">
            <a:normAutofit fontScale="90000"/>
          </a:bodyPr>
          <a:lstStyle/>
          <a:p>
            <a:r>
              <a:rPr lang="en" dirty="0"/>
              <a:t>Data Sources</a:t>
            </a:r>
            <a:endParaRPr lang="en-US" dirty="0"/>
          </a:p>
        </p:txBody>
      </p:sp>
      <p:sp>
        <p:nvSpPr>
          <p:cNvPr id="95" name="Google Shape;9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 name="Table 1">
            <a:extLst>
              <a:ext uri="{FF2B5EF4-FFF2-40B4-BE49-F238E27FC236}">
                <a16:creationId xmlns:a16="http://schemas.microsoft.com/office/drawing/2014/main" id="{4BF7BC5D-A082-0B33-80A4-B6C6798B2976}"/>
              </a:ext>
            </a:extLst>
          </p:cNvPr>
          <p:cNvGraphicFramePr>
            <a:graphicFrameLocks noGrp="1"/>
          </p:cNvGraphicFramePr>
          <p:nvPr>
            <p:extLst>
              <p:ext uri="{D42A27DB-BD31-4B8C-83A1-F6EECF244321}">
                <p14:modId xmlns:p14="http://schemas.microsoft.com/office/powerpoint/2010/main" val="309436481"/>
              </p:ext>
            </p:extLst>
          </p:nvPr>
        </p:nvGraphicFramePr>
        <p:xfrm>
          <a:off x="3969883" y="617423"/>
          <a:ext cx="3436706" cy="3542924"/>
        </p:xfrm>
        <a:graphic>
          <a:graphicData uri="http://schemas.openxmlformats.org/drawingml/2006/table">
            <a:tbl>
              <a:tblPr firstRow="1" bandRow="1">
                <a:tableStyleId>{5C22544A-7EE6-4342-B048-85BDC9FD1C3A}</a:tableStyleId>
              </a:tblPr>
              <a:tblGrid>
                <a:gridCol w="1091973">
                  <a:extLst>
                    <a:ext uri="{9D8B030D-6E8A-4147-A177-3AD203B41FA5}">
                      <a16:colId xmlns:a16="http://schemas.microsoft.com/office/drawing/2014/main" val="3140718157"/>
                    </a:ext>
                  </a:extLst>
                </a:gridCol>
                <a:gridCol w="826630">
                  <a:extLst>
                    <a:ext uri="{9D8B030D-6E8A-4147-A177-3AD203B41FA5}">
                      <a16:colId xmlns:a16="http://schemas.microsoft.com/office/drawing/2014/main" val="3912494401"/>
                    </a:ext>
                  </a:extLst>
                </a:gridCol>
                <a:gridCol w="789668">
                  <a:extLst>
                    <a:ext uri="{9D8B030D-6E8A-4147-A177-3AD203B41FA5}">
                      <a16:colId xmlns:a16="http://schemas.microsoft.com/office/drawing/2014/main" val="2189033495"/>
                    </a:ext>
                  </a:extLst>
                </a:gridCol>
                <a:gridCol w="728435">
                  <a:extLst>
                    <a:ext uri="{9D8B030D-6E8A-4147-A177-3AD203B41FA5}">
                      <a16:colId xmlns:a16="http://schemas.microsoft.com/office/drawing/2014/main" val="3359630491"/>
                    </a:ext>
                  </a:extLst>
                </a:gridCol>
              </a:tblGrid>
              <a:tr h="290852">
                <a:tc>
                  <a:txBody>
                    <a:bodyPr/>
                    <a:lstStyle/>
                    <a:p>
                      <a:endParaRPr lang="en-US" sz="900" b="1" dirty="0">
                        <a:solidFill>
                          <a:schemeClr val="tx1"/>
                        </a:solidFill>
                      </a:endParaRPr>
                    </a:p>
                  </a:txBody>
                  <a:tcPr/>
                </a:tc>
                <a:tc>
                  <a:txBody>
                    <a:bodyPr/>
                    <a:lstStyle/>
                    <a:p>
                      <a:pPr algn="ctr"/>
                      <a:r>
                        <a:rPr lang="en-US" sz="900" b="1" dirty="0">
                          <a:solidFill>
                            <a:schemeClr val="tx1"/>
                          </a:solidFill>
                        </a:rPr>
                        <a:t>STAR</a:t>
                      </a:r>
                    </a:p>
                  </a:txBody>
                  <a:tcPr/>
                </a:tc>
                <a:tc>
                  <a:txBody>
                    <a:bodyPr/>
                    <a:lstStyle/>
                    <a:p>
                      <a:pPr algn="ctr"/>
                      <a:r>
                        <a:rPr lang="en-US" sz="900" b="1" err="1">
                          <a:solidFill>
                            <a:schemeClr val="tx1"/>
                          </a:solidFill>
                        </a:rPr>
                        <a:t>sPHENIX</a:t>
                      </a:r>
                      <a:endParaRPr lang="en-US" sz="900" b="1">
                        <a:solidFill>
                          <a:schemeClr val="tx1"/>
                        </a:solidFill>
                      </a:endParaRPr>
                    </a:p>
                  </a:txBody>
                  <a:tcPr/>
                </a:tc>
                <a:tc>
                  <a:txBody>
                    <a:bodyPr/>
                    <a:lstStyle/>
                    <a:p>
                      <a:pPr algn="ctr"/>
                      <a:r>
                        <a:rPr lang="en-US" sz="900" b="1" dirty="0">
                          <a:solidFill>
                            <a:schemeClr val="tx1"/>
                          </a:solidFill>
                        </a:rPr>
                        <a:t>PHENIX</a:t>
                      </a:r>
                    </a:p>
                  </a:txBody>
                  <a:tcPr/>
                </a:tc>
                <a:extLst>
                  <a:ext uri="{0D108BD9-81ED-4DB2-BD59-A6C34878D82A}">
                    <a16:rowId xmlns:a16="http://schemas.microsoft.com/office/drawing/2014/main" val="3157969626"/>
                  </a:ext>
                </a:extLst>
              </a:tr>
              <a:tr h="271006">
                <a:tc>
                  <a:txBody>
                    <a:bodyPr/>
                    <a:lstStyle/>
                    <a:p>
                      <a:pPr lvl="0">
                        <a:buNone/>
                      </a:pPr>
                      <a:r>
                        <a:rPr lang="en-US" sz="900" b="0" i="0" u="none" strike="noStrike" noProof="0" dirty="0">
                          <a:latin typeface="Arial"/>
                        </a:rPr>
                        <a:t>__.bnl.gov</a:t>
                      </a:r>
                      <a:endParaRPr lang="en-US" sz="900" dirty="0"/>
                    </a:p>
                  </a:txBody>
                  <a:tcPr/>
                </a:tc>
                <a:tc>
                  <a:txBody>
                    <a:bodyPr/>
                    <a:lstStyle/>
                    <a:p>
                      <a:pPr lvl="0" algn="ctr">
                        <a:buNone/>
                      </a:pPr>
                      <a:r>
                        <a:rPr lang="en-US" sz="900" b="0" i="0" u="none" strike="noStrike" noProof="0" dirty="0">
                          <a:latin typeface="Arial"/>
                        </a:rPr>
                        <a:t>Y*</a:t>
                      </a:r>
                      <a:endParaRPr lang="en-US" sz="900" dirty="0"/>
                    </a:p>
                  </a:txBody>
                  <a:tcPr/>
                </a:tc>
                <a:tc>
                  <a:txBody>
                    <a:bodyPr/>
                    <a:lstStyle/>
                    <a:p>
                      <a:pPr lvl="0" algn="ctr">
                        <a:buNone/>
                      </a:pPr>
                      <a:r>
                        <a:rPr lang="en-US" sz="900" b="0" i="0" u="none" strike="noStrike" noProof="0" dirty="0">
                          <a:latin typeface="Arial"/>
                        </a:rPr>
                        <a:t>Y</a:t>
                      </a:r>
                      <a:endParaRPr lang="en-US" sz="900" dirty="0"/>
                    </a:p>
                  </a:txBody>
                  <a:tcPr/>
                </a:tc>
                <a:tc>
                  <a:txBody>
                    <a:bodyPr/>
                    <a:lstStyle/>
                    <a:p>
                      <a:pPr lvl="0" algn="ctr">
                        <a:buNone/>
                      </a:pPr>
                      <a:r>
                        <a:rPr lang="en-US" sz="900" b="0" i="0" u="none" strike="noStrike" noProof="0" dirty="0">
                          <a:latin typeface="Arial"/>
                        </a:rPr>
                        <a:t>Y</a:t>
                      </a:r>
                      <a:endParaRPr lang="en-US" sz="900" dirty="0"/>
                    </a:p>
                  </a:txBody>
                  <a:tcPr/>
                </a:tc>
                <a:extLst>
                  <a:ext uri="{0D108BD9-81ED-4DB2-BD59-A6C34878D82A}">
                    <a16:rowId xmlns:a16="http://schemas.microsoft.com/office/drawing/2014/main" val="2215146690"/>
                  </a:ext>
                </a:extLst>
              </a:tr>
              <a:tr h="271006">
                <a:tc>
                  <a:txBody>
                    <a:bodyPr/>
                    <a:lstStyle/>
                    <a:p>
                      <a:pPr marL="0" lvl="0" indent="0" algn="l">
                        <a:lnSpc>
                          <a:spcPct val="100000"/>
                        </a:lnSpc>
                        <a:buNone/>
                      </a:pPr>
                      <a:r>
                        <a:rPr lang="en-US" sz="900" b="0" i="0" u="none" strike="noStrike" baseline="0" noProof="0" err="1">
                          <a:solidFill>
                            <a:srgbClr val="000000"/>
                          </a:solidFill>
                          <a:latin typeface="Arial"/>
                        </a:rPr>
                        <a:t>Arxiv</a:t>
                      </a:r>
                    </a:p>
                  </a:txBody>
                  <a:tcPr/>
                </a:tc>
                <a:tc>
                  <a:txBody>
                    <a:bodyPr/>
                    <a:lstStyle/>
                    <a:p>
                      <a:pPr lvl="0" algn="ctr">
                        <a:buNone/>
                      </a:pPr>
                      <a:r>
                        <a:rPr lang="en-US" sz="900" b="0" i="0" u="none" strike="noStrike" noProof="0" dirty="0">
                          <a:latin typeface="Arial"/>
                        </a:rPr>
                        <a:t>Y</a:t>
                      </a:r>
                    </a:p>
                  </a:txBody>
                  <a:tcPr/>
                </a:tc>
                <a:tc>
                  <a:txBody>
                    <a:bodyPr/>
                    <a:lstStyle/>
                    <a:p>
                      <a:pPr lvl="0" algn="ctr">
                        <a:buNone/>
                      </a:pPr>
                      <a:endParaRPr lang="en-US" sz="900" b="0" i="0" u="none" strike="noStrike" noProof="0" dirty="0">
                        <a:latin typeface="Arial"/>
                      </a:endParaRPr>
                    </a:p>
                  </a:txBody>
                  <a:tcPr/>
                </a:tc>
                <a:tc>
                  <a:txBody>
                    <a:bodyPr/>
                    <a:lstStyle/>
                    <a:p>
                      <a:pPr lvl="0" algn="ctr">
                        <a:buNone/>
                      </a:pPr>
                      <a:endParaRPr lang="en-US" sz="900" dirty="0"/>
                    </a:p>
                  </a:txBody>
                  <a:tcPr/>
                </a:tc>
                <a:extLst>
                  <a:ext uri="{0D108BD9-81ED-4DB2-BD59-A6C34878D82A}">
                    <a16:rowId xmlns:a16="http://schemas.microsoft.com/office/drawing/2014/main" val="4231078650"/>
                  </a:ext>
                </a:extLst>
              </a:tr>
              <a:tr h="271006">
                <a:tc>
                  <a:txBody>
                    <a:bodyPr/>
                    <a:lstStyle/>
                    <a:p>
                      <a:pPr lvl="0">
                        <a:buNone/>
                      </a:pPr>
                      <a:r>
                        <a:rPr lang="en-US" sz="900" b="0" i="0" u="none" strike="noStrike" noProof="0" err="1">
                          <a:solidFill>
                            <a:srgbClr val="000000"/>
                          </a:solidFill>
                          <a:latin typeface="Arial"/>
                        </a:rPr>
                        <a:t>Mattermost</a:t>
                      </a:r>
                      <a:endParaRPr lang="en-US" sz="900" b="0">
                        <a:solidFill>
                          <a:srgbClr val="000000"/>
                        </a:solidFill>
                      </a:endParaRPr>
                    </a:p>
                  </a:txBody>
                  <a:tcPr>
                    <a:solidFill>
                      <a:schemeClr val="accent6">
                        <a:lumMod val="50000"/>
                      </a:schemeClr>
                    </a:solidFill>
                  </a:tcPr>
                </a:tc>
                <a:tc>
                  <a:txBody>
                    <a:bodyPr/>
                    <a:lstStyle/>
                    <a:p>
                      <a:pPr lvl="0" algn="ctr">
                        <a:buNone/>
                      </a:pPr>
                      <a:r>
                        <a:rPr lang="en-US" sz="900" dirty="0"/>
                        <a:t>Y</a:t>
                      </a:r>
                    </a:p>
                  </a:txBody>
                  <a:tcPr>
                    <a:solidFill>
                      <a:schemeClr val="accent6">
                        <a:lumMod val="50000"/>
                      </a:schemeClr>
                    </a:solidFill>
                  </a:tcPr>
                </a:tc>
                <a:tc>
                  <a:txBody>
                    <a:bodyPr/>
                    <a:lstStyle/>
                    <a:p>
                      <a:pPr lvl="0" algn="ctr">
                        <a:buNone/>
                      </a:pPr>
                      <a:r>
                        <a:rPr lang="en-US" sz="900" b="0" i="0" u="none" strike="noStrike" noProof="0" dirty="0">
                          <a:latin typeface="Arial"/>
                        </a:rPr>
                        <a:t>In Progress</a:t>
                      </a:r>
                    </a:p>
                  </a:txBody>
                  <a:tcPr>
                    <a:solidFill>
                      <a:schemeClr val="accent6">
                        <a:lumMod val="50000"/>
                      </a:schemeClr>
                    </a:solidFill>
                  </a:tcPr>
                </a:tc>
                <a:tc>
                  <a:txBody>
                    <a:bodyPr/>
                    <a:lstStyle/>
                    <a:p>
                      <a:pPr lvl="0" algn="ctr">
                        <a:buNone/>
                      </a:pPr>
                      <a:endParaRPr lang="en-US" sz="900" b="0" i="0" u="none" strike="noStrike" noProof="0" dirty="0">
                        <a:latin typeface="Arial"/>
                      </a:endParaRPr>
                    </a:p>
                  </a:txBody>
                  <a:tcPr>
                    <a:solidFill>
                      <a:schemeClr val="accent6">
                        <a:lumMod val="50000"/>
                      </a:schemeClr>
                    </a:solidFill>
                  </a:tcPr>
                </a:tc>
                <a:extLst>
                  <a:ext uri="{0D108BD9-81ED-4DB2-BD59-A6C34878D82A}">
                    <a16:rowId xmlns:a16="http://schemas.microsoft.com/office/drawing/2014/main" val="3450315024"/>
                  </a:ext>
                </a:extLst>
              </a:tr>
              <a:tr h="271006">
                <a:tc>
                  <a:txBody>
                    <a:bodyPr/>
                    <a:lstStyle/>
                    <a:p>
                      <a:pPr lvl="0">
                        <a:buNone/>
                      </a:pPr>
                      <a:r>
                        <a:rPr lang="en-US" sz="900" b="0" i="0" u="none" strike="noStrike" noProof="0" dirty="0">
                          <a:solidFill>
                            <a:srgbClr val="000000"/>
                          </a:solidFill>
                          <a:latin typeface="Arial"/>
                        </a:rPr>
                        <a:t>Theses</a:t>
                      </a:r>
                      <a:endParaRPr lang="en-US" sz="900" b="0" dirty="0"/>
                    </a:p>
                  </a:txBody>
                  <a:tcPr/>
                </a:tc>
                <a:tc>
                  <a:txBody>
                    <a:bodyPr/>
                    <a:lstStyle/>
                    <a:p>
                      <a:pPr lvl="0" algn="ctr">
                        <a:buNone/>
                      </a:pPr>
                      <a:r>
                        <a:rPr lang="en-US" sz="900" dirty="0"/>
                        <a:t>Y</a:t>
                      </a:r>
                    </a:p>
                  </a:txBody>
                  <a:tcPr/>
                </a:tc>
                <a:tc>
                  <a:txBody>
                    <a:bodyPr/>
                    <a:lstStyle/>
                    <a:p>
                      <a:pPr lvl="0" algn="ctr">
                        <a:buNone/>
                      </a:pPr>
                      <a:endParaRPr lang="en-US" sz="900" dirty="0"/>
                    </a:p>
                  </a:txBody>
                  <a:tcPr/>
                </a:tc>
                <a:tc>
                  <a:txBody>
                    <a:bodyPr/>
                    <a:lstStyle/>
                    <a:p>
                      <a:pPr lvl="0" algn="ctr">
                        <a:buNone/>
                      </a:pPr>
                      <a:endParaRPr lang="en-US" sz="900" b="0" i="0" u="none" strike="noStrike" noProof="0" dirty="0">
                        <a:latin typeface="Arial"/>
                      </a:endParaRPr>
                    </a:p>
                  </a:txBody>
                  <a:tcPr/>
                </a:tc>
                <a:extLst>
                  <a:ext uri="{0D108BD9-81ED-4DB2-BD59-A6C34878D82A}">
                    <a16:rowId xmlns:a16="http://schemas.microsoft.com/office/drawing/2014/main" val="2760069407"/>
                  </a:ext>
                </a:extLst>
              </a:tr>
              <a:tr h="271006">
                <a:tc>
                  <a:txBody>
                    <a:bodyPr/>
                    <a:lstStyle/>
                    <a:p>
                      <a:pPr lvl="0" algn="l">
                        <a:lnSpc>
                          <a:spcPct val="100000"/>
                        </a:lnSpc>
                        <a:spcBef>
                          <a:spcPts val="0"/>
                        </a:spcBef>
                        <a:spcAft>
                          <a:spcPts val="0"/>
                        </a:spcAft>
                        <a:buNone/>
                      </a:pPr>
                      <a:r>
                        <a:rPr lang="en-US" sz="900" b="0" i="0" u="none" strike="noStrike" noProof="0" dirty="0">
                          <a:solidFill>
                            <a:srgbClr val="000000"/>
                          </a:solidFill>
                          <a:latin typeface="Arial"/>
                        </a:rPr>
                        <a:t>Analysis notes</a:t>
                      </a:r>
                    </a:p>
                  </a:txBody>
                  <a:tcPr>
                    <a:solidFill>
                      <a:schemeClr val="accent6">
                        <a:lumMod val="50000"/>
                      </a:schemeClr>
                    </a:solidFill>
                  </a:tcPr>
                </a:tc>
                <a:tc>
                  <a:txBody>
                    <a:bodyPr/>
                    <a:lstStyle/>
                    <a:p>
                      <a:pPr lvl="0" algn="ctr">
                        <a:buNone/>
                      </a:pPr>
                      <a:r>
                        <a:rPr lang="en-US" sz="900" dirty="0"/>
                        <a:t>Y</a:t>
                      </a:r>
                    </a:p>
                  </a:txBody>
                  <a:tcPr>
                    <a:solidFill>
                      <a:schemeClr val="accent6">
                        <a:lumMod val="50000"/>
                      </a:schemeClr>
                    </a:solidFill>
                  </a:tcPr>
                </a:tc>
                <a:tc>
                  <a:txBody>
                    <a:bodyPr/>
                    <a:lstStyle/>
                    <a:p>
                      <a:pPr lvl="0" algn="ctr">
                        <a:buNone/>
                      </a:pPr>
                      <a:endParaRPr lang="en-US" sz="900" dirty="0"/>
                    </a:p>
                  </a:txBody>
                  <a:tcPr>
                    <a:solidFill>
                      <a:schemeClr val="accent6">
                        <a:lumMod val="50000"/>
                      </a:schemeClr>
                    </a:solidFill>
                  </a:tcPr>
                </a:tc>
                <a:tc>
                  <a:txBody>
                    <a:bodyPr/>
                    <a:lstStyle/>
                    <a:p>
                      <a:pPr lvl="0" algn="ctr">
                        <a:buNone/>
                      </a:pPr>
                      <a:endParaRPr lang="en-US" sz="900" dirty="0"/>
                    </a:p>
                  </a:txBody>
                  <a:tcPr>
                    <a:solidFill>
                      <a:schemeClr val="accent6">
                        <a:lumMod val="50000"/>
                      </a:schemeClr>
                    </a:solidFill>
                  </a:tcPr>
                </a:tc>
                <a:extLst>
                  <a:ext uri="{0D108BD9-81ED-4DB2-BD59-A6C34878D82A}">
                    <a16:rowId xmlns:a16="http://schemas.microsoft.com/office/drawing/2014/main" val="2694199114"/>
                  </a:ext>
                </a:extLst>
              </a:tr>
              <a:tr h="271006">
                <a:tc>
                  <a:txBody>
                    <a:bodyPr/>
                    <a:lstStyle/>
                    <a:p>
                      <a:pPr lvl="0" algn="l">
                        <a:lnSpc>
                          <a:spcPct val="100000"/>
                        </a:lnSpc>
                        <a:spcBef>
                          <a:spcPts val="0"/>
                        </a:spcBef>
                        <a:spcAft>
                          <a:spcPts val="0"/>
                        </a:spcAft>
                        <a:buNone/>
                      </a:pPr>
                      <a:r>
                        <a:rPr lang="en-US" sz="900" b="0" i="0" u="none" strike="noStrike" noProof="0" err="1">
                          <a:solidFill>
                            <a:srgbClr val="000000"/>
                          </a:solidFill>
                          <a:latin typeface="Arial"/>
                        </a:rPr>
                        <a:t>Hypernews</a:t>
                      </a:r>
                    </a:p>
                  </a:txBody>
                  <a:tcPr>
                    <a:solidFill>
                      <a:schemeClr val="accent6">
                        <a:lumMod val="50000"/>
                      </a:schemeClr>
                    </a:solidFill>
                  </a:tcPr>
                </a:tc>
                <a:tc>
                  <a:txBody>
                    <a:bodyPr/>
                    <a:lstStyle/>
                    <a:p>
                      <a:pPr lvl="0" algn="ctr">
                        <a:buNone/>
                      </a:pPr>
                      <a:r>
                        <a:rPr lang="en-US" sz="900" b="0" i="0" u="none" strike="noStrike" noProof="0" dirty="0">
                          <a:latin typeface="Arial"/>
                        </a:rPr>
                        <a:t>Y</a:t>
                      </a:r>
                      <a:endParaRPr lang="en-US" sz="900" dirty="0"/>
                    </a:p>
                  </a:txBody>
                  <a:tcPr>
                    <a:solidFill>
                      <a:schemeClr val="accent6">
                        <a:lumMod val="50000"/>
                      </a:schemeClr>
                    </a:solidFill>
                  </a:tcPr>
                </a:tc>
                <a:tc>
                  <a:txBody>
                    <a:bodyPr/>
                    <a:lstStyle/>
                    <a:p>
                      <a:pPr lvl="0" algn="ctr">
                        <a:buNone/>
                      </a:pPr>
                      <a:endParaRPr lang="en-US" sz="900" dirty="0"/>
                    </a:p>
                  </a:txBody>
                  <a:tcPr>
                    <a:solidFill>
                      <a:schemeClr val="accent6">
                        <a:lumMod val="50000"/>
                      </a:schemeClr>
                    </a:solidFill>
                  </a:tcPr>
                </a:tc>
                <a:tc>
                  <a:txBody>
                    <a:bodyPr/>
                    <a:lstStyle/>
                    <a:p>
                      <a:pPr lvl="0" algn="ctr">
                        <a:buNone/>
                      </a:pPr>
                      <a:endParaRPr lang="en-US" sz="900" dirty="0"/>
                    </a:p>
                  </a:txBody>
                  <a:tcPr>
                    <a:solidFill>
                      <a:schemeClr val="accent6">
                        <a:lumMod val="50000"/>
                      </a:schemeClr>
                    </a:solidFill>
                  </a:tcPr>
                </a:tc>
                <a:extLst>
                  <a:ext uri="{0D108BD9-81ED-4DB2-BD59-A6C34878D82A}">
                    <a16:rowId xmlns:a16="http://schemas.microsoft.com/office/drawing/2014/main" val="4108042866"/>
                  </a:ext>
                </a:extLst>
              </a:tr>
              <a:tr h="271006">
                <a:tc>
                  <a:txBody>
                    <a:bodyPr/>
                    <a:lstStyle/>
                    <a:p>
                      <a:pPr lvl="0" algn="l">
                        <a:lnSpc>
                          <a:spcPct val="100000"/>
                        </a:lnSpc>
                        <a:spcBef>
                          <a:spcPts val="0"/>
                        </a:spcBef>
                        <a:spcAft>
                          <a:spcPts val="0"/>
                        </a:spcAft>
                        <a:buNone/>
                      </a:pPr>
                      <a:r>
                        <a:rPr lang="en-US" sz="900" b="0" i="0" u="none" strike="noStrike" noProof="0" dirty="0">
                          <a:solidFill>
                            <a:srgbClr val="000000"/>
                          </a:solidFill>
                          <a:latin typeface="Arial"/>
                        </a:rPr>
                        <a:t>Code repository</a:t>
                      </a:r>
                    </a:p>
                  </a:txBody>
                  <a:tcPr/>
                </a:tc>
                <a:tc>
                  <a:txBody>
                    <a:bodyPr/>
                    <a:lstStyle/>
                    <a:p>
                      <a:pPr lvl="0" algn="ctr">
                        <a:lnSpc>
                          <a:spcPct val="100000"/>
                        </a:lnSpc>
                        <a:spcBef>
                          <a:spcPts val="0"/>
                        </a:spcBef>
                        <a:spcAft>
                          <a:spcPts val="0"/>
                        </a:spcAft>
                        <a:buNone/>
                      </a:pPr>
                      <a:endParaRPr lang="en-US" sz="900" b="0" i="0" u="none" strike="noStrike" noProof="0" dirty="0">
                        <a:solidFill>
                          <a:srgbClr val="000000"/>
                        </a:solidFill>
                        <a:latin typeface="Arial"/>
                      </a:endParaRPr>
                    </a:p>
                  </a:txBody>
                  <a:tcPr/>
                </a:tc>
                <a:tc>
                  <a:txBody>
                    <a:bodyPr/>
                    <a:lstStyle/>
                    <a:p>
                      <a:pPr lvl="0" algn="ctr">
                        <a:buNone/>
                      </a:pPr>
                      <a:endParaRPr lang="en-US" sz="900" b="0" i="0" u="none" strike="noStrike" noProof="0" dirty="0">
                        <a:latin typeface="Arial"/>
                      </a:endParaRPr>
                    </a:p>
                  </a:txBody>
                  <a:tcPr/>
                </a:tc>
                <a:tc>
                  <a:txBody>
                    <a:bodyPr/>
                    <a:lstStyle/>
                    <a:p>
                      <a:pPr lvl="0" algn="ctr">
                        <a:buNone/>
                      </a:pPr>
                      <a:endParaRPr lang="en-US" sz="900" dirty="0"/>
                    </a:p>
                  </a:txBody>
                  <a:tcPr/>
                </a:tc>
                <a:extLst>
                  <a:ext uri="{0D108BD9-81ED-4DB2-BD59-A6C34878D82A}">
                    <a16:rowId xmlns:a16="http://schemas.microsoft.com/office/drawing/2014/main" val="923385968"/>
                  </a:ext>
                </a:extLst>
              </a:tr>
              <a:tr h="271006">
                <a:tc>
                  <a:txBody>
                    <a:bodyPr/>
                    <a:lstStyle/>
                    <a:p>
                      <a:pPr lvl="0">
                        <a:buNone/>
                      </a:pPr>
                      <a:r>
                        <a:rPr lang="en-US" sz="900" b="0" i="0" u="none" strike="noStrike" noProof="0" err="1">
                          <a:solidFill>
                            <a:srgbClr val="000000"/>
                          </a:solidFill>
                          <a:latin typeface="Arial"/>
                        </a:rPr>
                        <a:t>Sympa</a:t>
                      </a:r>
                      <a:endParaRPr lang="en-US" sz="900" b="0"/>
                    </a:p>
                  </a:txBody>
                  <a:tcPr/>
                </a:tc>
                <a:tc>
                  <a:txBody>
                    <a:bodyPr/>
                    <a:lstStyle/>
                    <a:p>
                      <a:pPr lvl="0">
                        <a:buNone/>
                      </a:pPr>
                      <a:endParaRPr lang="en-US" sz="900" dirty="0"/>
                    </a:p>
                  </a:txBody>
                  <a:tcPr/>
                </a:tc>
                <a:tc>
                  <a:txBody>
                    <a:bodyPr/>
                    <a:lstStyle/>
                    <a:p>
                      <a:pPr lvl="0">
                        <a:buNone/>
                      </a:pPr>
                      <a:endParaRPr lang="en-US" sz="900" b="0" i="0" u="none" strike="noStrike" noProof="0" dirty="0">
                        <a:latin typeface="Arial"/>
                      </a:endParaRPr>
                    </a:p>
                  </a:txBody>
                  <a:tcPr/>
                </a:tc>
                <a:tc>
                  <a:txBody>
                    <a:bodyPr/>
                    <a:lstStyle/>
                    <a:p>
                      <a:pPr lvl="0">
                        <a:buNone/>
                      </a:pPr>
                      <a:endParaRPr lang="en-US" sz="900" dirty="0"/>
                    </a:p>
                  </a:txBody>
                  <a:tcPr/>
                </a:tc>
                <a:extLst>
                  <a:ext uri="{0D108BD9-81ED-4DB2-BD59-A6C34878D82A}">
                    <a16:rowId xmlns:a16="http://schemas.microsoft.com/office/drawing/2014/main" val="3948121620"/>
                  </a:ext>
                </a:extLst>
              </a:tr>
              <a:tr h="271006">
                <a:tc>
                  <a:txBody>
                    <a:bodyPr/>
                    <a:lstStyle/>
                    <a:p>
                      <a:pPr lvl="0">
                        <a:buNone/>
                      </a:pPr>
                      <a:r>
                        <a:rPr lang="en-US" sz="900" b="0" i="0" u="none" strike="noStrike" noProof="0" err="1">
                          <a:solidFill>
                            <a:schemeClr val="tx1"/>
                          </a:solidFill>
                          <a:latin typeface="Arial"/>
                        </a:rPr>
                        <a:t>Invenio</a:t>
                      </a:r>
                      <a:endParaRPr lang="en-US" sz="900" b="0">
                        <a:solidFill>
                          <a:schemeClr val="tx1"/>
                        </a:solidFill>
                      </a:endParaRPr>
                    </a:p>
                  </a:txBody>
                  <a:tcPr>
                    <a:solidFill>
                      <a:schemeClr val="accent6">
                        <a:lumMod val="50000"/>
                      </a:schemeClr>
                    </a:solidFill>
                  </a:tcPr>
                </a:tc>
                <a:tc>
                  <a:txBody>
                    <a:bodyPr/>
                    <a:lstStyle/>
                    <a:p>
                      <a:pPr lvl="0">
                        <a:buNone/>
                      </a:pPr>
                      <a:endParaRPr lang="en-US" sz="900" dirty="0">
                        <a:solidFill>
                          <a:schemeClr val="tx1"/>
                        </a:solidFill>
                      </a:endParaRPr>
                    </a:p>
                  </a:txBody>
                  <a:tcPr>
                    <a:solidFill>
                      <a:schemeClr val="accent6">
                        <a:lumMod val="50000"/>
                      </a:schemeClr>
                    </a:solidFill>
                  </a:tcPr>
                </a:tc>
                <a:tc>
                  <a:txBody>
                    <a:bodyPr/>
                    <a:lstStyle/>
                    <a:p>
                      <a:pPr lvl="0" algn="ctr">
                        <a:buNone/>
                      </a:pPr>
                      <a:r>
                        <a:rPr lang="en-US" sz="900" dirty="0">
                          <a:solidFill>
                            <a:schemeClr val="tx1"/>
                          </a:solidFill>
                        </a:rPr>
                        <a:t>Y</a:t>
                      </a:r>
                    </a:p>
                  </a:txBody>
                  <a:tcPr>
                    <a:solidFill>
                      <a:schemeClr val="accent6">
                        <a:lumMod val="50000"/>
                      </a:schemeClr>
                    </a:solidFill>
                  </a:tcPr>
                </a:tc>
                <a:tc>
                  <a:txBody>
                    <a:bodyPr/>
                    <a:lstStyle/>
                    <a:p>
                      <a:pPr lvl="0">
                        <a:buNone/>
                      </a:pPr>
                      <a:endParaRPr lang="en-US" sz="900" b="0" i="0" u="none" strike="noStrike" noProof="0" dirty="0">
                        <a:solidFill>
                          <a:schemeClr val="tx1"/>
                        </a:solidFill>
                        <a:latin typeface="Arial"/>
                      </a:endParaRPr>
                    </a:p>
                  </a:txBody>
                  <a:tcPr>
                    <a:solidFill>
                      <a:schemeClr val="accent6">
                        <a:lumMod val="50000"/>
                      </a:schemeClr>
                    </a:solidFill>
                  </a:tcPr>
                </a:tc>
                <a:extLst>
                  <a:ext uri="{0D108BD9-81ED-4DB2-BD59-A6C34878D82A}">
                    <a16:rowId xmlns:a16="http://schemas.microsoft.com/office/drawing/2014/main" val="832309410"/>
                  </a:ext>
                </a:extLst>
              </a:tr>
              <a:tr h="271006">
                <a:tc>
                  <a:txBody>
                    <a:bodyPr/>
                    <a:lstStyle/>
                    <a:p>
                      <a:pPr lvl="0">
                        <a:buNone/>
                      </a:pPr>
                      <a:r>
                        <a:rPr lang="en-US" sz="900" b="0" i="0" u="none" strike="noStrike" noProof="0" dirty="0">
                          <a:solidFill>
                            <a:srgbClr val="000000"/>
                          </a:solidFill>
                          <a:latin typeface="Arial"/>
                        </a:rPr>
                        <a:t>online.__.bnl.gov</a:t>
                      </a:r>
                      <a:endParaRPr lang="en-US" sz="900" b="0" dirty="0"/>
                    </a:p>
                  </a:txBody>
                  <a:tcPr/>
                </a:tc>
                <a:tc>
                  <a:txBody>
                    <a:bodyPr/>
                    <a:lstStyle/>
                    <a:p>
                      <a:pPr lvl="0">
                        <a:buNone/>
                      </a:pPr>
                      <a:endParaRPr lang="en-US" sz="900" dirty="0"/>
                    </a:p>
                  </a:txBody>
                  <a:tcPr/>
                </a:tc>
                <a:tc>
                  <a:txBody>
                    <a:bodyPr/>
                    <a:lstStyle/>
                    <a:p>
                      <a:pPr lvl="0" algn="ctr">
                        <a:buNone/>
                      </a:pPr>
                      <a:endParaRPr lang="en-US" sz="900" dirty="0"/>
                    </a:p>
                  </a:txBody>
                  <a:tcPr/>
                </a:tc>
                <a:tc>
                  <a:txBody>
                    <a:bodyPr/>
                    <a:lstStyle/>
                    <a:p>
                      <a:pPr lvl="0">
                        <a:buNone/>
                      </a:pPr>
                      <a:endParaRPr lang="en-US" sz="900" dirty="0"/>
                    </a:p>
                  </a:txBody>
                  <a:tcPr/>
                </a:tc>
                <a:extLst>
                  <a:ext uri="{0D108BD9-81ED-4DB2-BD59-A6C34878D82A}">
                    <a16:rowId xmlns:a16="http://schemas.microsoft.com/office/drawing/2014/main" val="2856880224"/>
                  </a:ext>
                </a:extLst>
              </a:tr>
              <a:tr h="271006">
                <a:tc>
                  <a:txBody>
                    <a:bodyPr/>
                    <a:lstStyle/>
                    <a:p>
                      <a:pPr lvl="0">
                        <a:buNone/>
                      </a:pPr>
                      <a:r>
                        <a:rPr lang="en-US" sz="900" b="0" i="0" u="none" strike="noStrike" noProof="0" dirty="0">
                          <a:solidFill>
                            <a:srgbClr val="000000"/>
                          </a:solidFill>
                          <a:latin typeface="Arial"/>
                        </a:rPr>
                        <a:t>drupal.__.bnl.gov</a:t>
                      </a:r>
                      <a:endParaRPr lang="en-US" sz="900" b="0" dirty="0"/>
                    </a:p>
                  </a:txBody>
                  <a:tcPr/>
                </a:tc>
                <a:tc>
                  <a:txBody>
                    <a:bodyPr/>
                    <a:lstStyle/>
                    <a:p>
                      <a:pPr lvl="0">
                        <a:buNone/>
                      </a:pPr>
                      <a:endParaRPr lang="en-US" sz="900" dirty="0"/>
                    </a:p>
                  </a:txBody>
                  <a:tcPr/>
                </a:tc>
                <a:tc>
                  <a:txBody>
                    <a:bodyPr/>
                    <a:lstStyle/>
                    <a:p>
                      <a:pPr lvl="0" algn="ctr">
                        <a:buNone/>
                      </a:pPr>
                      <a:endParaRPr lang="en-US" sz="900" b="0" i="0" u="none" strike="noStrike" noProof="0" dirty="0">
                        <a:latin typeface="Arial"/>
                      </a:endParaRPr>
                    </a:p>
                  </a:txBody>
                  <a:tcPr/>
                </a:tc>
                <a:tc>
                  <a:txBody>
                    <a:bodyPr/>
                    <a:lstStyle/>
                    <a:p>
                      <a:pPr lvl="0">
                        <a:buNone/>
                      </a:pPr>
                      <a:endParaRPr lang="en-US" sz="900" dirty="0"/>
                    </a:p>
                  </a:txBody>
                  <a:tcPr/>
                </a:tc>
                <a:extLst>
                  <a:ext uri="{0D108BD9-81ED-4DB2-BD59-A6C34878D82A}">
                    <a16:rowId xmlns:a16="http://schemas.microsoft.com/office/drawing/2014/main" val="338562775"/>
                  </a:ext>
                </a:extLst>
              </a:tr>
              <a:tr h="271006">
                <a:tc>
                  <a:txBody>
                    <a:bodyPr/>
                    <a:lstStyle/>
                    <a:p>
                      <a:pPr lvl="0">
                        <a:buNone/>
                      </a:pPr>
                      <a:r>
                        <a:rPr lang="en-US" sz="900" b="0" dirty="0"/>
                        <a:t>Indico</a:t>
                      </a:r>
                    </a:p>
                  </a:txBody>
                  <a:tcPr>
                    <a:solidFill>
                      <a:schemeClr val="accent6">
                        <a:lumMod val="50000"/>
                      </a:schemeClr>
                    </a:solidFill>
                  </a:tcPr>
                </a:tc>
                <a:tc>
                  <a:txBody>
                    <a:bodyPr/>
                    <a:lstStyle/>
                    <a:p>
                      <a:pPr lvl="0">
                        <a:buNone/>
                      </a:pPr>
                      <a:r>
                        <a:rPr lang="en-US" sz="900" b="0" i="0" u="none" strike="noStrike" noProof="0" dirty="0">
                          <a:latin typeface="Arial"/>
                        </a:rPr>
                        <a:t>In Progress</a:t>
                      </a:r>
                    </a:p>
                  </a:txBody>
                  <a:tcPr>
                    <a:solidFill>
                      <a:schemeClr val="accent6">
                        <a:lumMod val="50000"/>
                      </a:schemeClr>
                    </a:solidFill>
                  </a:tcPr>
                </a:tc>
                <a:tc>
                  <a:txBody>
                    <a:bodyPr/>
                    <a:lstStyle/>
                    <a:p>
                      <a:pPr lvl="0" algn="ctr">
                        <a:buNone/>
                      </a:pPr>
                      <a:r>
                        <a:rPr lang="en-US" sz="900" dirty="0"/>
                        <a:t>In Progress</a:t>
                      </a:r>
                    </a:p>
                  </a:txBody>
                  <a:tcPr>
                    <a:solidFill>
                      <a:schemeClr val="accent6">
                        <a:lumMod val="50000"/>
                      </a:schemeClr>
                    </a:solidFill>
                  </a:tcPr>
                </a:tc>
                <a:tc>
                  <a:txBody>
                    <a:bodyPr/>
                    <a:lstStyle/>
                    <a:p>
                      <a:pPr lvl="0">
                        <a:buNone/>
                      </a:pPr>
                      <a:endParaRPr lang="en-US" sz="900" dirty="0"/>
                    </a:p>
                  </a:txBody>
                  <a:tcPr>
                    <a:solidFill>
                      <a:schemeClr val="accent6">
                        <a:lumMod val="50000"/>
                      </a:schemeClr>
                    </a:solidFill>
                  </a:tcPr>
                </a:tc>
                <a:extLst>
                  <a:ext uri="{0D108BD9-81ED-4DB2-BD59-A6C34878D82A}">
                    <a16:rowId xmlns:a16="http://schemas.microsoft.com/office/drawing/2014/main" val="391634624"/>
                  </a:ext>
                </a:extLst>
              </a:tr>
            </a:tbl>
          </a:graphicData>
        </a:graphic>
      </p:graphicFrame>
      <p:graphicFrame>
        <p:nvGraphicFramePr>
          <p:cNvPr id="3" name="Table 2">
            <a:extLst>
              <a:ext uri="{FF2B5EF4-FFF2-40B4-BE49-F238E27FC236}">
                <a16:creationId xmlns:a16="http://schemas.microsoft.com/office/drawing/2014/main" id="{6E19A744-2128-53A3-7581-759AE5F48011}"/>
              </a:ext>
            </a:extLst>
          </p:cNvPr>
          <p:cNvGraphicFramePr>
            <a:graphicFrameLocks noGrp="1"/>
          </p:cNvGraphicFramePr>
          <p:nvPr>
            <p:extLst>
              <p:ext uri="{D42A27DB-BD31-4B8C-83A1-F6EECF244321}">
                <p14:modId xmlns:p14="http://schemas.microsoft.com/office/powerpoint/2010/main" val="4008141360"/>
              </p:ext>
            </p:extLst>
          </p:nvPr>
        </p:nvGraphicFramePr>
        <p:xfrm>
          <a:off x="4786312" y="4347481"/>
          <a:ext cx="2099767" cy="311263"/>
        </p:xfrm>
        <a:graphic>
          <a:graphicData uri="http://schemas.openxmlformats.org/drawingml/2006/table">
            <a:tbl>
              <a:tblPr firstRow="1" bandRow="1">
                <a:tableStyleId>{5C22544A-7EE6-4342-B048-85BDC9FD1C3A}</a:tableStyleId>
              </a:tblPr>
              <a:tblGrid>
                <a:gridCol w="579072">
                  <a:extLst>
                    <a:ext uri="{9D8B030D-6E8A-4147-A177-3AD203B41FA5}">
                      <a16:colId xmlns:a16="http://schemas.microsoft.com/office/drawing/2014/main" val="4259125128"/>
                    </a:ext>
                  </a:extLst>
                </a:gridCol>
                <a:gridCol w="1520695">
                  <a:extLst>
                    <a:ext uri="{9D8B030D-6E8A-4147-A177-3AD203B41FA5}">
                      <a16:colId xmlns:a16="http://schemas.microsoft.com/office/drawing/2014/main" val="1500586176"/>
                    </a:ext>
                  </a:extLst>
                </a:gridCol>
              </a:tblGrid>
              <a:tr h="311263">
                <a:tc>
                  <a:txBody>
                    <a:bodyPr/>
                    <a:lstStyle/>
                    <a:p>
                      <a:endParaRPr lang="en-US"/>
                    </a:p>
                  </a:txBody>
                  <a:tcPr>
                    <a:solidFill>
                      <a:schemeClr val="accent6">
                        <a:lumMod val="50000"/>
                      </a:schemeClr>
                    </a:solidFill>
                  </a:tcPr>
                </a:tc>
                <a:tc>
                  <a:txBody>
                    <a:bodyPr/>
                    <a:lstStyle/>
                    <a:p>
                      <a:r>
                        <a:rPr lang="en-US" sz="1100" dirty="0">
                          <a:solidFill>
                            <a:schemeClr val="tx1"/>
                          </a:solidFill>
                        </a:rPr>
                        <a:t>Internal/Restricted</a:t>
                      </a:r>
                    </a:p>
                  </a:txBody>
                  <a:tcPr>
                    <a:solidFill>
                      <a:schemeClr val="accent6">
                        <a:lumMod val="50000"/>
                      </a:schemeClr>
                    </a:solidFill>
                  </a:tcPr>
                </a:tc>
                <a:extLst>
                  <a:ext uri="{0D108BD9-81ED-4DB2-BD59-A6C34878D82A}">
                    <a16:rowId xmlns:a16="http://schemas.microsoft.com/office/drawing/2014/main" val="3641158884"/>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4C61F-A479-17B0-E51B-F1C2D70C7FA3}"/>
              </a:ext>
            </a:extLst>
          </p:cNvPr>
          <p:cNvSpPr>
            <a:spLocks noGrp="1"/>
          </p:cNvSpPr>
          <p:nvPr>
            <p:ph type="title"/>
          </p:nvPr>
        </p:nvSpPr>
        <p:spPr/>
        <p:txBody>
          <a:bodyPr>
            <a:normAutofit fontScale="90000"/>
          </a:bodyPr>
          <a:lstStyle/>
          <a:p>
            <a:r>
              <a:rPr lang="en-US"/>
              <a:t>Why Authentication Matters in </a:t>
            </a:r>
            <a:r>
              <a:rPr lang="en-US" err="1"/>
              <a:t>SciBot</a:t>
            </a:r>
            <a:br>
              <a:rPr lang="en-US"/>
            </a:br>
            <a:r>
              <a:rPr lang="en-US" sz="2400"/>
              <a:t>(and why experiments cannot see each other’s internal data)</a:t>
            </a:r>
          </a:p>
        </p:txBody>
      </p:sp>
      <p:sp>
        <p:nvSpPr>
          <p:cNvPr id="3" name="Espace réservé du texte 2">
            <a:extLst>
              <a:ext uri="{FF2B5EF4-FFF2-40B4-BE49-F238E27FC236}">
                <a16:creationId xmlns:a16="http://schemas.microsoft.com/office/drawing/2014/main" id="{4AF906C5-2F86-392A-E2A6-37179D4DB1A4}"/>
              </a:ext>
            </a:extLst>
          </p:cNvPr>
          <p:cNvSpPr>
            <a:spLocks noGrp="1"/>
          </p:cNvSpPr>
          <p:nvPr>
            <p:ph type="body" idx="1"/>
          </p:nvPr>
        </p:nvSpPr>
        <p:spPr/>
        <p:txBody>
          <a:bodyPr>
            <a:normAutofit fontScale="85000" lnSpcReduction="20000"/>
          </a:bodyPr>
          <a:lstStyle/>
          <a:p>
            <a:pPr>
              <a:lnSpc>
                <a:spcPct val="114999"/>
              </a:lnSpc>
              <a:buNone/>
            </a:pPr>
            <a:endParaRPr lang="fr-FR" b="1"/>
          </a:p>
          <a:p>
            <a:pPr>
              <a:lnSpc>
                <a:spcPct val="114999"/>
              </a:lnSpc>
              <a:buNone/>
            </a:pPr>
            <a:r>
              <a:rPr lang="fr-FR" b="1"/>
              <a:t>1. You must </a:t>
            </a:r>
            <a:r>
              <a:rPr lang="fr-FR" b="1" err="1"/>
              <a:t>be</a:t>
            </a:r>
            <a:r>
              <a:rPr lang="fr-FR" b="1"/>
              <a:t> </a:t>
            </a:r>
            <a:r>
              <a:rPr lang="fr-FR" b="1" err="1"/>
              <a:t>identified</a:t>
            </a:r>
            <a:r>
              <a:rPr lang="fr-FR" b="1"/>
              <a:t> to </a:t>
            </a:r>
            <a:r>
              <a:rPr lang="fr-FR" b="1" err="1"/>
              <a:t>access</a:t>
            </a:r>
            <a:r>
              <a:rPr lang="fr-FR" b="1"/>
              <a:t> </a:t>
            </a:r>
            <a:r>
              <a:rPr lang="fr-FR" b="1" err="1"/>
              <a:t>internal</a:t>
            </a:r>
            <a:r>
              <a:rPr lang="fr-FR" b="1"/>
              <a:t> information</a:t>
            </a:r>
            <a:endParaRPr lang="fr-FR"/>
          </a:p>
          <a:p>
            <a:pPr>
              <a:lnSpc>
                <a:spcPct val="114999"/>
              </a:lnSpc>
            </a:pPr>
            <a:r>
              <a:rPr lang="fr-FR" err="1"/>
              <a:t>Internal</a:t>
            </a:r>
            <a:r>
              <a:rPr lang="fr-FR"/>
              <a:t> documents of STAR, </a:t>
            </a:r>
            <a:r>
              <a:rPr lang="fr-FR" err="1"/>
              <a:t>sPHENIX</a:t>
            </a:r>
            <a:r>
              <a:rPr lang="fr-FR"/>
              <a:t>, and </a:t>
            </a:r>
            <a:r>
              <a:rPr lang="fr-FR" err="1"/>
              <a:t>ePIC</a:t>
            </a:r>
            <a:r>
              <a:rPr lang="fr-FR"/>
              <a:t> are </a:t>
            </a:r>
            <a:r>
              <a:rPr lang="fr-FR" b="1"/>
              <a:t>not public</a:t>
            </a:r>
            <a:r>
              <a:rPr lang="fr-FR"/>
              <a:t>.</a:t>
            </a:r>
          </a:p>
          <a:p>
            <a:pPr marL="114300" indent="0">
              <a:lnSpc>
                <a:spcPct val="114999"/>
              </a:lnSpc>
              <a:buNone/>
            </a:pPr>
            <a:endParaRPr lang="fr-FR"/>
          </a:p>
          <a:p>
            <a:pPr>
              <a:lnSpc>
                <a:spcPct val="114999"/>
              </a:lnSpc>
              <a:buNone/>
            </a:pPr>
            <a:r>
              <a:rPr lang="fr-FR" b="1"/>
              <a:t>2. </a:t>
            </a:r>
            <a:r>
              <a:rPr lang="fr-FR" b="1" err="1"/>
              <a:t>Each</a:t>
            </a:r>
            <a:r>
              <a:rPr lang="fr-FR" b="1"/>
              <a:t> </a:t>
            </a:r>
            <a:r>
              <a:rPr lang="fr-FR" b="1" err="1"/>
              <a:t>experiment</a:t>
            </a:r>
            <a:r>
              <a:rPr lang="fr-FR" b="1"/>
              <a:t> </a:t>
            </a:r>
            <a:r>
              <a:rPr lang="fr-FR" b="1" err="1"/>
              <a:t>is</a:t>
            </a:r>
            <a:r>
              <a:rPr lang="fr-FR" b="1"/>
              <a:t> </a:t>
            </a:r>
            <a:r>
              <a:rPr lang="fr-FR" b="1" err="1"/>
              <a:t>isolated</a:t>
            </a:r>
            <a:endParaRPr lang="fr-FR"/>
          </a:p>
          <a:p>
            <a:pPr>
              <a:lnSpc>
                <a:spcPct val="114999"/>
              </a:lnSpc>
            </a:pPr>
            <a:r>
              <a:rPr lang="fr-FR" err="1"/>
              <a:t>Members</a:t>
            </a:r>
            <a:r>
              <a:rPr lang="fr-FR"/>
              <a:t> of STAR </a:t>
            </a:r>
            <a:r>
              <a:rPr lang="fr-FR" b="1" err="1"/>
              <a:t>cannot</a:t>
            </a:r>
            <a:r>
              <a:rPr lang="fr-FR"/>
              <a:t> </a:t>
            </a:r>
            <a:r>
              <a:rPr lang="fr-FR" err="1"/>
              <a:t>see</a:t>
            </a:r>
            <a:r>
              <a:rPr lang="fr-FR"/>
              <a:t> </a:t>
            </a:r>
            <a:r>
              <a:rPr lang="fr-FR" err="1"/>
              <a:t>sPHENIX</a:t>
            </a:r>
            <a:r>
              <a:rPr lang="fr-FR"/>
              <a:t> documents.</a:t>
            </a:r>
          </a:p>
          <a:p>
            <a:pPr>
              <a:lnSpc>
                <a:spcPct val="114999"/>
              </a:lnSpc>
            </a:pPr>
            <a:r>
              <a:rPr lang="fr-FR" err="1"/>
              <a:t>Members</a:t>
            </a:r>
            <a:r>
              <a:rPr lang="fr-FR"/>
              <a:t> of </a:t>
            </a:r>
            <a:r>
              <a:rPr lang="fr-FR" err="1"/>
              <a:t>sPHENIX</a:t>
            </a:r>
            <a:r>
              <a:rPr lang="fr-FR"/>
              <a:t> </a:t>
            </a:r>
            <a:r>
              <a:rPr lang="fr-FR" b="1" err="1"/>
              <a:t>cannot</a:t>
            </a:r>
            <a:r>
              <a:rPr lang="fr-FR"/>
              <a:t> </a:t>
            </a:r>
            <a:r>
              <a:rPr lang="fr-FR" err="1"/>
              <a:t>see</a:t>
            </a:r>
            <a:r>
              <a:rPr lang="fr-FR"/>
              <a:t> STAR documents.</a:t>
            </a:r>
          </a:p>
          <a:p>
            <a:pPr>
              <a:lnSpc>
                <a:spcPct val="114999"/>
              </a:lnSpc>
            </a:pPr>
            <a:r>
              <a:rPr lang="fr-FR"/>
              <a:t>This </a:t>
            </a:r>
            <a:r>
              <a:rPr lang="fr-FR" err="1"/>
              <a:t>separation</a:t>
            </a:r>
            <a:r>
              <a:rPr lang="fr-FR"/>
              <a:t> </a:t>
            </a:r>
            <a:r>
              <a:rPr lang="fr-FR" err="1"/>
              <a:t>is</a:t>
            </a:r>
            <a:r>
              <a:rPr lang="fr-FR"/>
              <a:t> </a:t>
            </a:r>
            <a:r>
              <a:rPr lang="fr-FR" err="1"/>
              <a:t>enforced</a:t>
            </a:r>
            <a:r>
              <a:rPr lang="fr-FR"/>
              <a:t> </a:t>
            </a:r>
            <a:r>
              <a:rPr lang="fr-FR" err="1"/>
              <a:t>automatically</a:t>
            </a:r>
            <a:r>
              <a:rPr lang="fr-FR"/>
              <a:t> by </a:t>
            </a:r>
            <a:r>
              <a:rPr lang="fr-FR" err="1"/>
              <a:t>SciBot</a:t>
            </a:r>
            <a:r>
              <a:rPr lang="fr-FR"/>
              <a:t>.</a:t>
            </a:r>
          </a:p>
          <a:p>
            <a:pPr marL="114300" indent="0">
              <a:lnSpc>
                <a:spcPct val="114999"/>
              </a:lnSpc>
              <a:buNone/>
            </a:pPr>
            <a:endParaRPr lang="fr-FR"/>
          </a:p>
          <a:p>
            <a:pPr>
              <a:lnSpc>
                <a:spcPct val="114999"/>
              </a:lnSpc>
              <a:buNone/>
            </a:pPr>
            <a:r>
              <a:rPr lang="fr-FR" b="1"/>
              <a:t>3. How </a:t>
            </a:r>
            <a:r>
              <a:rPr lang="fr-FR" b="1" err="1"/>
              <a:t>SciBot</a:t>
            </a:r>
            <a:r>
              <a:rPr lang="fr-FR" b="1"/>
              <a:t> </a:t>
            </a:r>
            <a:r>
              <a:rPr lang="fr-FR" b="1" err="1"/>
              <a:t>decides</a:t>
            </a:r>
            <a:r>
              <a:rPr lang="fr-FR" b="1"/>
              <a:t> </a:t>
            </a:r>
            <a:r>
              <a:rPr lang="fr-FR" b="1" err="1"/>
              <a:t>what</a:t>
            </a:r>
            <a:r>
              <a:rPr lang="fr-FR" b="1"/>
              <a:t> </a:t>
            </a:r>
            <a:r>
              <a:rPr lang="fr-FR" b="1" err="1"/>
              <a:t>you</a:t>
            </a:r>
            <a:r>
              <a:rPr lang="fr-FR" b="1"/>
              <a:t> can </a:t>
            </a:r>
            <a:r>
              <a:rPr lang="fr-FR" b="1" err="1"/>
              <a:t>see</a:t>
            </a:r>
            <a:endParaRPr lang="fr-FR" b="1"/>
          </a:p>
          <a:p>
            <a:pPr>
              <a:lnSpc>
                <a:spcPct val="114999"/>
              </a:lnSpc>
            </a:pPr>
            <a:r>
              <a:rPr lang="fr-FR"/>
              <a:t>Your login token tells SciBot which collaboration(s) you belong to.</a:t>
            </a:r>
          </a:p>
          <a:p>
            <a:pPr>
              <a:lnSpc>
                <a:spcPct val="114999"/>
              </a:lnSpc>
            </a:pPr>
            <a:r>
              <a:rPr lang="fr-FR" err="1"/>
              <a:t>Every</a:t>
            </a:r>
            <a:r>
              <a:rPr lang="fr-FR"/>
              <a:t> document in the </a:t>
            </a:r>
            <a:r>
              <a:rPr lang="fr-FR" err="1"/>
              <a:t>knowledge</a:t>
            </a:r>
            <a:r>
              <a:rPr lang="fr-FR"/>
              <a:t> base </a:t>
            </a:r>
            <a:r>
              <a:rPr lang="fr-FR" err="1"/>
              <a:t>is</a:t>
            </a:r>
            <a:r>
              <a:rPr lang="fr-FR"/>
              <a:t> </a:t>
            </a:r>
            <a:r>
              <a:rPr lang="fr-FR" err="1"/>
              <a:t>tagged</a:t>
            </a:r>
            <a:r>
              <a:rPr lang="fr-FR"/>
              <a:t> </a:t>
            </a:r>
            <a:r>
              <a:rPr lang="fr-FR" err="1"/>
              <a:t>with</a:t>
            </a:r>
            <a:r>
              <a:rPr lang="fr-FR"/>
              <a:t>:</a:t>
            </a:r>
          </a:p>
          <a:p>
            <a:pPr lvl="1">
              <a:lnSpc>
                <a:spcPct val="114999"/>
              </a:lnSpc>
            </a:pPr>
            <a:r>
              <a:rPr lang="fr-FR" err="1"/>
              <a:t>its</a:t>
            </a:r>
            <a:r>
              <a:rPr lang="fr-FR"/>
              <a:t> </a:t>
            </a:r>
            <a:r>
              <a:rPr lang="fr-FR" b="1" err="1"/>
              <a:t>visibility</a:t>
            </a:r>
            <a:r>
              <a:rPr lang="fr-FR"/>
              <a:t> (public / </a:t>
            </a:r>
            <a:r>
              <a:rPr lang="fr-FR" err="1"/>
              <a:t>internal</a:t>
            </a:r>
            <a:r>
              <a:rPr lang="fr-FR"/>
              <a:t>)</a:t>
            </a:r>
          </a:p>
          <a:p>
            <a:pPr lvl="1">
              <a:lnSpc>
                <a:spcPct val="114999"/>
              </a:lnSpc>
            </a:pPr>
            <a:r>
              <a:rPr lang="fr-FR" err="1"/>
              <a:t>its</a:t>
            </a:r>
            <a:r>
              <a:rPr lang="fr-FR"/>
              <a:t> </a:t>
            </a:r>
            <a:r>
              <a:rPr lang="fr-FR" b="1" err="1"/>
              <a:t>experiment</a:t>
            </a:r>
            <a:r>
              <a:rPr lang="fr-FR"/>
              <a:t> (STAR, </a:t>
            </a:r>
            <a:r>
              <a:rPr lang="fr-FR" err="1"/>
              <a:t>sPHENIX</a:t>
            </a:r>
            <a:r>
              <a:rPr lang="fr-FR"/>
              <a:t>, </a:t>
            </a:r>
            <a:r>
              <a:rPr lang="fr-FR" err="1"/>
              <a:t>ePIC</a:t>
            </a:r>
            <a:r>
              <a:rPr lang="fr-FR"/>
              <a:t>)</a:t>
            </a:r>
          </a:p>
          <a:p>
            <a:pPr>
              <a:lnSpc>
                <a:spcPct val="114999"/>
              </a:lnSpc>
            </a:pPr>
            <a:r>
              <a:rPr lang="fr-FR" err="1"/>
              <a:t>SciBot</a:t>
            </a:r>
            <a:r>
              <a:rPr lang="fr-FR"/>
              <a:t> </a:t>
            </a:r>
            <a:r>
              <a:rPr lang="fr-FR" err="1"/>
              <a:t>only</a:t>
            </a:r>
            <a:r>
              <a:rPr lang="fr-FR"/>
              <a:t> </a:t>
            </a:r>
            <a:r>
              <a:rPr lang="fr-FR" err="1"/>
              <a:t>retrieves</a:t>
            </a:r>
            <a:r>
              <a:rPr lang="fr-FR"/>
              <a:t> documents </a:t>
            </a:r>
            <a:r>
              <a:rPr lang="fr-FR" err="1"/>
              <a:t>that</a:t>
            </a:r>
            <a:r>
              <a:rPr lang="fr-FR"/>
              <a:t> match </a:t>
            </a:r>
            <a:r>
              <a:rPr lang="fr-FR" i="1" err="1"/>
              <a:t>your</a:t>
            </a:r>
            <a:r>
              <a:rPr lang="fr-FR"/>
              <a:t> </a:t>
            </a:r>
            <a:r>
              <a:rPr lang="fr-FR" err="1"/>
              <a:t>experiment</a:t>
            </a:r>
            <a:r>
              <a:rPr lang="fr-FR"/>
              <a:t>.</a:t>
            </a:r>
          </a:p>
        </p:txBody>
      </p:sp>
      <p:sp>
        <p:nvSpPr>
          <p:cNvPr id="4" name="Espace réservé du numéro de diapositive 3">
            <a:extLst>
              <a:ext uri="{FF2B5EF4-FFF2-40B4-BE49-F238E27FC236}">
                <a16:creationId xmlns:a16="http://schemas.microsoft.com/office/drawing/2014/main" id="{CA7CB990-8E1E-EB3E-2CE9-FCB9990432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8</a:t>
            </a:fld>
            <a:endParaRPr lang="fr-FR"/>
          </a:p>
        </p:txBody>
      </p:sp>
    </p:spTree>
    <p:extLst>
      <p:ext uri="{BB962C8B-B14F-4D97-AF65-F5344CB8AC3E}">
        <p14:creationId xmlns:p14="http://schemas.microsoft.com/office/powerpoint/2010/main" val="396898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02D98-A5CB-94DD-ADF3-FB152B4A7AAD}"/>
              </a:ext>
            </a:extLst>
          </p:cNvPr>
          <p:cNvSpPr>
            <a:spLocks noGrp="1"/>
          </p:cNvSpPr>
          <p:nvPr>
            <p:ph type="title"/>
          </p:nvPr>
        </p:nvSpPr>
        <p:spPr/>
        <p:txBody>
          <a:bodyPr>
            <a:normAutofit fontScale="90000"/>
          </a:bodyPr>
          <a:lstStyle/>
          <a:p>
            <a:r>
              <a:rPr lang="en-US"/>
              <a:t>Technicalities: Access Control &amp; Collaboration Segregation</a:t>
            </a:r>
          </a:p>
        </p:txBody>
      </p:sp>
      <p:sp>
        <p:nvSpPr>
          <p:cNvPr id="3" name="Espace réservé du texte 2">
            <a:extLst>
              <a:ext uri="{FF2B5EF4-FFF2-40B4-BE49-F238E27FC236}">
                <a16:creationId xmlns:a16="http://schemas.microsoft.com/office/drawing/2014/main" id="{7165FC04-080C-2B07-AC28-22FD53C7AE75}"/>
              </a:ext>
            </a:extLst>
          </p:cNvPr>
          <p:cNvSpPr>
            <a:spLocks noGrp="1"/>
          </p:cNvSpPr>
          <p:nvPr>
            <p:ph type="body" idx="1"/>
          </p:nvPr>
        </p:nvSpPr>
        <p:spPr/>
        <p:txBody>
          <a:bodyPr>
            <a:normAutofit fontScale="92500" lnSpcReduction="10000"/>
          </a:bodyPr>
          <a:lstStyle/>
          <a:p>
            <a:pPr>
              <a:lnSpc>
                <a:spcPct val="114999"/>
              </a:lnSpc>
              <a:buNone/>
            </a:pPr>
            <a:r>
              <a:rPr lang="en-US" b="1"/>
              <a:t>Why identification is required</a:t>
            </a:r>
          </a:p>
          <a:p>
            <a:pPr>
              <a:lnSpc>
                <a:spcPct val="114999"/>
              </a:lnSpc>
            </a:pPr>
            <a:r>
              <a:rPr lang="en-US"/>
              <a:t>Access is granted only after validating a user’s identity through </a:t>
            </a:r>
            <a:r>
              <a:rPr lang="en-US" b="1"/>
              <a:t>OIDC authentication</a:t>
            </a:r>
            <a:r>
              <a:rPr lang="en-US"/>
              <a:t> (</a:t>
            </a:r>
            <a:r>
              <a:rPr lang="en-US" err="1"/>
              <a:t>CILogon</a:t>
            </a:r>
            <a:r>
              <a:rPr lang="en-US"/>
              <a:t> + </a:t>
            </a:r>
            <a:r>
              <a:rPr lang="en-US" err="1"/>
              <a:t>COManage</a:t>
            </a:r>
            <a:r>
              <a:rPr lang="en-US"/>
              <a:t>).</a:t>
            </a:r>
          </a:p>
          <a:p>
            <a:pPr>
              <a:lnSpc>
                <a:spcPct val="114999"/>
              </a:lnSpc>
            </a:pPr>
            <a:r>
              <a:rPr lang="en-US"/>
              <a:t>The server extracts group membership from the user’s token (</a:t>
            </a:r>
            <a:r>
              <a:rPr lang="en-US" err="1"/>
              <a:t>isMemberOf</a:t>
            </a:r>
            <a:r>
              <a:rPr lang="en-US"/>
              <a:t>) and Authorization is derived from the experiment’s </a:t>
            </a:r>
            <a:r>
              <a:rPr lang="en-US" b="1"/>
              <a:t>Phonebook</a:t>
            </a:r>
            <a:r>
              <a:rPr lang="en-US"/>
              <a:t> </a:t>
            </a:r>
          </a:p>
          <a:p>
            <a:pPr marL="0" indent="0">
              <a:lnSpc>
                <a:spcPct val="114999"/>
              </a:lnSpc>
              <a:buNone/>
            </a:pPr>
            <a:r>
              <a:rPr lang="en-US" b="1"/>
              <a:t>How access control is enforced</a:t>
            </a:r>
            <a:endParaRPr lang="en-US"/>
          </a:p>
          <a:p>
            <a:pPr>
              <a:lnSpc>
                <a:spcPct val="114999"/>
              </a:lnSpc>
            </a:pPr>
            <a:r>
              <a:rPr lang="en-US"/>
              <a:t>Each indexed document in the vector database carries metadata:</a:t>
            </a:r>
          </a:p>
          <a:p>
            <a:pPr lvl="1">
              <a:lnSpc>
                <a:spcPct val="114999"/>
              </a:lnSpc>
            </a:pPr>
            <a:r>
              <a:rPr lang="en-US"/>
              <a:t>visibility = public | internal</a:t>
            </a:r>
          </a:p>
          <a:p>
            <a:pPr lvl="1">
              <a:lnSpc>
                <a:spcPct val="114999"/>
              </a:lnSpc>
            </a:pPr>
            <a:r>
              <a:rPr lang="en-US"/>
              <a:t>collaboration = STAR | </a:t>
            </a:r>
            <a:r>
              <a:rPr lang="en-US" err="1"/>
              <a:t>sPHENIX</a:t>
            </a:r>
            <a:r>
              <a:rPr lang="en-US"/>
              <a:t> | </a:t>
            </a:r>
            <a:r>
              <a:rPr lang="en-US" err="1"/>
              <a:t>ePIC</a:t>
            </a:r>
            <a:r>
              <a:rPr lang="en-US"/>
              <a:t> </a:t>
            </a:r>
            <a:r>
              <a:rPr lang="en-US" sz="1300"/>
              <a:t>| ...</a:t>
            </a:r>
          </a:p>
          <a:p>
            <a:pPr>
              <a:lnSpc>
                <a:spcPct val="114999"/>
              </a:lnSpc>
            </a:pPr>
            <a:r>
              <a:rPr lang="en-US"/>
              <a:t>During retrieval:</a:t>
            </a:r>
          </a:p>
          <a:p>
            <a:pPr lvl="1">
              <a:lnSpc>
                <a:spcPct val="114999"/>
              </a:lnSpc>
            </a:pPr>
            <a:r>
              <a:rPr lang="en-US" b="1"/>
              <a:t>Authenticated users</a:t>
            </a:r>
            <a:r>
              <a:rPr lang="en-US"/>
              <a:t> → public + their own experiment’s collaboration</a:t>
            </a:r>
          </a:p>
          <a:p>
            <a:pPr>
              <a:lnSpc>
                <a:spcPct val="114999"/>
              </a:lnSpc>
            </a:pPr>
            <a:r>
              <a:rPr lang="en-US"/>
              <a:t>Code-level enforcement with filters:</a:t>
            </a:r>
          </a:p>
          <a:p>
            <a:pPr marL="114300" indent="0">
              <a:lnSpc>
                <a:spcPct val="114999"/>
              </a:lnSpc>
              <a:buNone/>
            </a:pPr>
            <a:endParaRPr lang="en-US"/>
          </a:p>
          <a:p>
            <a:pPr marL="114300" indent="0">
              <a:lnSpc>
                <a:spcPct val="114999"/>
              </a:lnSpc>
              <a:buNone/>
            </a:pPr>
            <a:endParaRPr lang="en-US"/>
          </a:p>
          <a:p>
            <a:pPr marL="114300" indent="0">
              <a:lnSpc>
                <a:spcPct val="114999"/>
              </a:lnSpc>
              <a:buNone/>
            </a:pPr>
            <a:endParaRPr lang="fr-FR"/>
          </a:p>
        </p:txBody>
      </p:sp>
      <p:sp>
        <p:nvSpPr>
          <p:cNvPr id="4" name="Espace réservé du numéro de diapositive 3">
            <a:extLst>
              <a:ext uri="{FF2B5EF4-FFF2-40B4-BE49-F238E27FC236}">
                <a16:creationId xmlns:a16="http://schemas.microsoft.com/office/drawing/2014/main" id="{875AB259-6E5E-33A4-368B-EEA13483E8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9</a:t>
            </a:fld>
            <a:endParaRPr lang="fr-FR"/>
          </a:p>
        </p:txBody>
      </p:sp>
      <p:graphicFrame>
        <p:nvGraphicFramePr>
          <p:cNvPr id="5" name="Tableau 4">
            <a:extLst>
              <a:ext uri="{FF2B5EF4-FFF2-40B4-BE49-F238E27FC236}">
                <a16:creationId xmlns:a16="http://schemas.microsoft.com/office/drawing/2014/main" id="{C130227B-113F-4196-C9DD-702AB93FA7C3}"/>
              </a:ext>
            </a:extLst>
          </p:cNvPr>
          <p:cNvGraphicFramePr>
            <a:graphicFrameLocks noGrp="1"/>
          </p:cNvGraphicFramePr>
          <p:nvPr>
            <p:extLst>
              <p:ext uri="{D42A27DB-BD31-4B8C-83A1-F6EECF244321}">
                <p14:modId xmlns:p14="http://schemas.microsoft.com/office/powerpoint/2010/main" val="2277634130"/>
              </p:ext>
            </p:extLst>
          </p:nvPr>
        </p:nvGraphicFramePr>
        <p:xfrm>
          <a:off x="4358308" y="4040256"/>
          <a:ext cx="3749027" cy="1053796"/>
        </p:xfrm>
        <a:graphic>
          <a:graphicData uri="http://schemas.openxmlformats.org/drawingml/2006/table">
            <a:tbl>
              <a:tblPr firstRow="1" bandRow="1">
                <a:tableStyleId>{5C22544A-7EE6-4342-B048-85BDC9FD1C3A}</a:tableStyleId>
              </a:tblPr>
              <a:tblGrid>
                <a:gridCol w="3749027">
                  <a:extLst>
                    <a:ext uri="{9D8B030D-6E8A-4147-A177-3AD203B41FA5}">
                      <a16:colId xmlns:a16="http://schemas.microsoft.com/office/drawing/2014/main" val="186889808"/>
                    </a:ext>
                  </a:extLst>
                </a:gridCol>
              </a:tblGrid>
              <a:tr h="1053796">
                <a:tc>
                  <a:txBody>
                    <a:bodyPr/>
                    <a:lstStyle/>
                    <a:p>
                      <a:pPr marL="0" marR="0" lvl="0" indent="0" algn="l">
                        <a:lnSpc>
                          <a:spcPct val="114999"/>
                        </a:lnSpc>
                        <a:spcBef>
                          <a:spcPts val="0"/>
                        </a:spcBef>
                        <a:spcAft>
                          <a:spcPts val="0"/>
                        </a:spcAft>
                        <a:buNone/>
                      </a:pPr>
                      <a:r>
                        <a:rPr lang="fr-FR" sz="1300" b="0" i="0" u="none" strike="noStrike" noProof="0">
                          <a:solidFill>
                            <a:srgbClr val="FFFF00"/>
                          </a:solidFill>
                          <a:latin typeface="Arial"/>
                        </a:rPr>
                        <a:t>{ "$or": [</a:t>
                      </a:r>
                      <a:endParaRPr lang="en-US" sz="1300" b="0" i="0" u="none" strike="noStrike" noProof="0">
                        <a:solidFill>
                          <a:srgbClr val="FFFF00"/>
                        </a:solidFill>
                        <a:latin typeface="Arial"/>
                      </a:endParaRPr>
                    </a:p>
                    <a:p>
                      <a:pPr marL="114300" marR="0" lvl="0" indent="0" algn="l">
                        <a:lnSpc>
                          <a:spcPct val="114999"/>
                        </a:lnSpc>
                        <a:spcBef>
                          <a:spcPts val="0"/>
                        </a:spcBef>
                        <a:spcAft>
                          <a:spcPts val="0"/>
                        </a:spcAft>
                        <a:buNone/>
                      </a:pPr>
                      <a:r>
                        <a:rPr lang="fr-FR" sz="1300" b="0" i="0" u="none" strike="noStrike" noProof="0">
                          <a:solidFill>
                            <a:srgbClr val="FFFF00"/>
                          </a:solidFill>
                          <a:latin typeface="Arial"/>
                        </a:rPr>
                        <a:t>    {"</a:t>
                      </a:r>
                      <a:r>
                        <a:rPr lang="fr-FR" sz="1300" b="0" i="0" u="none" strike="noStrike" noProof="0" err="1">
                          <a:solidFill>
                            <a:srgbClr val="FFFF00"/>
                          </a:solidFill>
                          <a:latin typeface="Arial"/>
                        </a:rPr>
                        <a:t>visibility</a:t>
                      </a:r>
                      <a:r>
                        <a:rPr lang="fr-FR" sz="1300" b="0" i="0" u="none" strike="noStrike" noProof="0">
                          <a:solidFill>
                            <a:srgbClr val="FFFF00"/>
                          </a:solidFill>
                          <a:latin typeface="Arial"/>
                        </a:rPr>
                        <a:t>": "public"},</a:t>
                      </a:r>
                    </a:p>
                    <a:p>
                      <a:pPr marL="114300" marR="0" lvl="0" indent="0" algn="l">
                        <a:lnSpc>
                          <a:spcPct val="114999"/>
                        </a:lnSpc>
                        <a:spcBef>
                          <a:spcPts val="0"/>
                        </a:spcBef>
                        <a:spcAft>
                          <a:spcPts val="0"/>
                        </a:spcAft>
                        <a:buNone/>
                      </a:pPr>
                      <a:r>
                        <a:rPr lang="fr-FR" sz="1300" b="0" i="0" u="none" strike="noStrike" noProof="0">
                          <a:solidFill>
                            <a:srgbClr val="FFFF00"/>
                          </a:solidFill>
                          <a:latin typeface="Arial"/>
                        </a:rPr>
                        <a:t>    {"collaboration": {"$in": </a:t>
                      </a:r>
                      <a:r>
                        <a:rPr lang="fr-FR" sz="1300" b="0" i="0" u="none" strike="noStrike" noProof="0" err="1">
                          <a:solidFill>
                            <a:srgbClr val="FFFF00"/>
                          </a:solidFill>
                          <a:latin typeface="Arial"/>
                        </a:rPr>
                        <a:t>user.collaborations</a:t>
                      </a:r>
                      <a:r>
                        <a:rPr lang="fr-FR" sz="1300" b="0" i="0" u="none" strike="noStrike" noProof="0">
                          <a:solidFill>
                            <a:srgbClr val="FFFF00"/>
                          </a:solidFill>
                          <a:latin typeface="Arial"/>
                        </a:rPr>
                        <a:t>}}</a:t>
                      </a:r>
                      <a:endParaRPr lang="en-US" sz="1300" b="0" i="0" u="none" strike="noStrike" noProof="0">
                        <a:solidFill>
                          <a:srgbClr val="FFFF00"/>
                        </a:solidFill>
                        <a:latin typeface="Arial"/>
                      </a:endParaRPr>
                    </a:p>
                    <a:p>
                      <a:pPr marL="0" marR="0" lvl="0" indent="0" algn="l">
                        <a:lnSpc>
                          <a:spcPct val="114999"/>
                        </a:lnSpc>
                        <a:spcBef>
                          <a:spcPts val="0"/>
                        </a:spcBef>
                        <a:spcAft>
                          <a:spcPts val="0"/>
                        </a:spcAft>
                        <a:buNone/>
                      </a:pPr>
                      <a:r>
                        <a:rPr lang="fr-FR" sz="1300" b="0" i="0" u="none" strike="noStrike" noProof="0">
                          <a:solidFill>
                            <a:srgbClr val="FFFF00"/>
                          </a:solidFill>
                          <a:latin typeface="Arial"/>
                        </a:rPr>
                        <a:t>]}</a:t>
                      </a:r>
                      <a:endParaRPr lang="en-US" sz="1300" b="0" i="0" u="none" strike="noStrike" noProof="0">
                        <a:solidFill>
                          <a:srgbClr val="FFFF00"/>
                        </a:solidFill>
                        <a:latin typeface="Arial"/>
                      </a:endParaRPr>
                    </a:p>
                  </a:txBody>
                  <a:tcPr>
                    <a:solidFill>
                      <a:schemeClr val="tx1"/>
                    </a:solidFill>
                  </a:tcPr>
                </a:tc>
                <a:extLst>
                  <a:ext uri="{0D108BD9-81ED-4DB2-BD59-A6C34878D82A}">
                    <a16:rowId xmlns:a16="http://schemas.microsoft.com/office/drawing/2014/main" val="2873539634"/>
                  </a:ext>
                </a:extLst>
              </a:tr>
            </a:tbl>
          </a:graphicData>
        </a:graphic>
      </p:graphicFrame>
    </p:spTree>
    <p:extLst>
      <p:ext uri="{BB962C8B-B14F-4D97-AF65-F5344CB8AC3E}">
        <p14:creationId xmlns:p14="http://schemas.microsoft.com/office/powerpoint/2010/main" val="32027522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DAP ChatBot Developments</vt:lpstr>
      <vt:lpstr>PowerPoint Presentation</vt:lpstr>
      <vt:lpstr>Recap...</vt:lpstr>
      <vt:lpstr>Updates</vt:lpstr>
      <vt:lpstr>PowerPoint Presentation</vt:lpstr>
      <vt:lpstr>Migration from ChromaDB to Qdrant</vt:lpstr>
      <vt:lpstr>Data Sources</vt:lpstr>
      <vt:lpstr>Why Authentication Matters in SciBot (and why experiments cannot see each other’s internal data)</vt:lpstr>
      <vt:lpstr>Technicalities: Access Control &amp; Collaboration Segregation</vt:lpstr>
      <vt:lpstr>PowerPoint Presentation</vt:lpstr>
      <vt:lpstr>Benchmarking</vt:lpstr>
      <vt:lpstr>Benchmarking</vt:lpstr>
      <vt:lpstr>PowerPoint Presentation</vt:lpstr>
      <vt:lpstr>What do we need?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163</cp:revision>
  <dcterms:modified xsi:type="dcterms:W3CDTF">2025-12-11T12:56:30Z</dcterms:modified>
</cp:coreProperties>
</file>