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1"/>
  </p:sldMasterIdLst>
  <p:notesMasterIdLst>
    <p:notesMasterId r:id="rId17"/>
  </p:notesMasterIdLst>
  <p:sldIdLst>
    <p:sldId id="289" r:id="rId2"/>
    <p:sldId id="290" r:id="rId3"/>
    <p:sldId id="292" r:id="rId4"/>
    <p:sldId id="304" r:id="rId5"/>
    <p:sldId id="318" r:id="rId6"/>
    <p:sldId id="321" r:id="rId7"/>
    <p:sldId id="322" r:id="rId8"/>
    <p:sldId id="323" r:id="rId9"/>
    <p:sldId id="324" r:id="rId10"/>
    <p:sldId id="297" r:id="rId11"/>
    <p:sldId id="325" r:id="rId12"/>
    <p:sldId id="291" r:id="rId13"/>
    <p:sldId id="296" r:id="rId14"/>
    <p:sldId id="29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5DD"/>
    <a:srgbClr val="5C7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E24755-B4E9-4B1B-ADE3-47E1ED2EE31D}" v="92" dt="2025-12-09T18:04:27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6575"/>
  </p:normalViewPr>
  <p:slideViewPr>
    <p:cSldViewPr snapToGrid="0">
      <p:cViewPr>
        <p:scale>
          <a:sx n="125" d="100"/>
          <a:sy n="125" d="100"/>
        </p:scale>
        <p:origin x="101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mond Dawson" userId="bed01d3e-da40-4e2e-a1e5-b0561e4f5211" providerId="ADAL" clId="{FAE50D39-AB6A-4829-AF6E-0E14D700DE32}"/>
    <pc:docChg chg="undo redo custSel addSld delSld modSld sldOrd">
      <pc:chgData name="Raymond Dawson" userId="bed01d3e-da40-4e2e-a1e5-b0561e4f5211" providerId="ADAL" clId="{FAE50D39-AB6A-4829-AF6E-0E14D700DE32}" dt="2025-12-09T20:51:12.158" v="3556" actId="20577"/>
      <pc:docMkLst>
        <pc:docMk/>
      </pc:docMkLst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294476678" sldId="258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906199355" sldId="267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539672971" sldId="268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2801350020" sldId="269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2173784210" sldId="270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1318808432" sldId="271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1139284077" sldId="272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2443424961" sldId="277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527654620" sldId="279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1400045427" sldId="280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1250529226" sldId="281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3197402310" sldId="282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1641286896" sldId="283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3565532269" sldId="284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3133821527" sldId="285"/>
        </pc:sldMkLst>
      </pc:sldChg>
      <pc:sldChg chg="del">
        <pc:chgData name="Raymond Dawson" userId="bed01d3e-da40-4e2e-a1e5-b0561e4f5211" providerId="ADAL" clId="{FAE50D39-AB6A-4829-AF6E-0E14D700DE32}" dt="2025-12-09T16:56:20.244" v="3052" actId="47"/>
        <pc:sldMkLst>
          <pc:docMk/>
          <pc:sldMk cId="722999426" sldId="286"/>
        </pc:sldMkLst>
      </pc:sldChg>
      <pc:sldChg chg="del">
        <pc:chgData name="Raymond Dawson" userId="bed01d3e-da40-4e2e-a1e5-b0561e4f5211" providerId="ADAL" clId="{FAE50D39-AB6A-4829-AF6E-0E14D700DE32}" dt="2025-12-09T12:42:14.127" v="616" actId="47"/>
        <pc:sldMkLst>
          <pc:docMk/>
          <pc:sldMk cId="3340087869" sldId="288"/>
        </pc:sldMkLst>
      </pc:sldChg>
      <pc:sldChg chg="modSp mod">
        <pc:chgData name="Raymond Dawson" userId="bed01d3e-da40-4e2e-a1e5-b0561e4f5211" providerId="ADAL" clId="{FAE50D39-AB6A-4829-AF6E-0E14D700DE32}" dt="2025-12-09T16:59:29.889" v="3132" actId="6549"/>
        <pc:sldMkLst>
          <pc:docMk/>
          <pc:sldMk cId="1993848279" sldId="289"/>
        </pc:sldMkLst>
        <pc:spChg chg="mod">
          <ac:chgData name="Raymond Dawson" userId="bed01d3e-da40-4e2e-a1e5-b0561e4f5211" providerId="ADAL" clId="{FAE50D39-AB6A-4829-AF6E-0E14D700DE32}" dt="2025-12-09T12:42:02.452" v="614" actId="20577"/>
          <ac:spMkLst>
            <pc:docMk/>
            <pc:sldMk cId="1993848279" sldId="289"/>
            <ac:spMk id="2" creationId="{7AAC87CA-8223-4766-DC0C-EF69FC2823DF}"/>
          </ac:spMkLst>
        </pc:spChg>
        <pc:spChg chg="mod">
          <ac:chgData name="Raymond Dawson" userId="bed01d3e-da40-4e2e-a1e5-b0561e4f5211" providerId="ADAL" clId="{FAE50D39-AB6A-4829-AF6E-0E14D700DE32}" dt="2025-12-09T16:59:29.889" v="3132" actId="6549"/>
          <ac:spMkLst>
            <pc:docMk/>
            <pc:sldMk cId="1993848279" sldId="289"/>
            <ac:spMk id="3" creationId="{AB7C2221-BF13-0BB7-7CAB-FCDFA3F405DB}"/>
          </ac:spMkLst>
        </pc:spChg>
        <pc:spChg chg="mod">
          <ac:chgData name="Raymond Dawson" userId="bed01d3e-da40-4e2e-a1e5-b0561e4f5211" providerId="ADAL" clId="{FAE50D39-AB6A-4829-AF6E-0E14D700DE32}" dt="2025-12-09T16:59:22.272" v="3107" actId="20577"/>
          <ac:spMkLst>
            <pc:docMk/>
            <pc:sldMk cId="1993848279" sldId="289"/>
            <ac:spMk id="30" creationId="{B1FD6E6E-8348-06B4-85C7-15104B0D78ED}"/>
          </ac:spMkLst>
        </pc:spChg>
        <pc:spChg chg="mod">
          <ac:chgData name="Raymond Dawson" userId="bed01d3e-da40-4e2e-a1e5-b0561e4f5211" providerId="ADAL" clId="{FAE50D39-AB6A-4829-AF6E-0E14D700DE32}" dt="2025-12-09T16:59:27.834" v="3131" actId="20577"/>
          <ac:spMkLst>
            <pc:docMk/>
            <pc:sldMk cId="1993848279" sldId="289"/>
            <ac:spMk id="31" creationId="{3CEEBFA1-2D11-2C9E-5C4A-9C08BAE97DCE}"/>
          </ac:spMkLst>
        </pc:spChg>
      </pc:sldChg>
      <pc:sldChg chg="modSp mod modNotesTx">
        <pc:chgData name="Raymond Dawson" userId="bed01d3e-da40-4e2e-a1e5-b0561e4f5211" providerId="ADAL" clId="{FAE50D39-AB6A-4829-AF6E-0E14D700DE32}" dt="2025-12-09T20:49:06.642" v="3500" actId="20577"/>
        <pc:sldMkLst>
          <pc:docMk/>
          <pc:sldMk cId="1457507421" sldId="290"/>
        </pc:sldMkLst>
        <pc:spChg chg="mod">
          <ac:chgData name="Raymond Dawson" userId="bed01d3e-da40-4e2e-a1e5-b0561e4f5211" providerId="ADAL" clId="{FAE50D39-AB6A-4829-AF6E-0E14D700DE32}" dt="2025-12-09T12:42:09.171" v="615" actId="6549"/>
          <ac:spMkLst>
            <pc:docMk/>
            <pc:sldMk cId="1457507421" sldId="290"/>
            <ac:spMk id="3" creationId="{ADCCC5CB-40D9-2E1B-9B8C-8B8204959FB8}"/>
          </ac:spMkLst>
        </pc:spChg>
        <pc:spChg chg="mod">
          <ac:chgData name="Raymond Dawson" userId="bed01d3e-da40-4e2e-a1e5-b0561e4f5211" providerId="ADAL" clId="{FAE50D39-AB6A-4829-AF6E-0E14D700DE32}" dt="2025-12-09T20:49:06.642" v="3500" actId="20577"/>
          <ac:spMkLst>
            <pc:docMk/>
            <pc:sldMk cId="1457507421" sldId="290"/>
            <ac:spMk id="4" creationId="{56F7462E-287B-0A96-E62A-4178767CE997}"/>
          </ac:spMkLst>
        </pc:spChg>
        <pc:spChg chg="mod">
          <ac:chgData name="Raymond Dawson" userId="bed01d3e-da40-4e2e-a1e5-b0561e4f5211" providerId="ADAL" clId="{FAE50D39-AB6A-4829-AF6E-0E14D700DE32}" dt="2025-12-09T17:13:42.365" v="3332" actId="20577"/>
          <ac:spMkLst>
            <pc:docMk/>
            <pc:sldMk cId="1457507421" sldId="290"/>
            <ac:spMk id="5" creationId="{51598772-E7A9-E043-0F3E-EAD689A344EE}"/>
          </ac:spMkLst>
        </pc:spChg>
      </pc:sldChg>
      <pc:sldChg chg="del">
        <pc:chgData name="Raymond Dawson" userId="bed01d3e-da40-4e2e-a1e5-b0561e4f5211" providerId="ADAL" clId="{FAE50D39-AB6A-4829-AF6E-0E14D700DE32}" dt="2025-12-09T16:58:54.569" v="3075" actId="2696"/>
        <pc:sldMkLst>
          <pc:docMk/>
          <pc:sldMk cId="2707405175" sldId="291"/>
        </pc:sldMkLst>
      </pc:sldChg>
      <pc:sldChg chg="modSp add mod">
        <pc:chgData name="Raymond Dawson" userId="bed01d3e-da40-4e2e-a1e5-b0561e4f5211" providerId="ADAL" clId="{FAE50D39-AB6A-4829-AF6E-0E14D700DE32}" dt="2025-12-09T20:50:59.915" v="3545" actId="20577"/>
        <pc:sldMkLst>
          <pc:docMk/>
          <pc:sldMk cId="3457135676" sldId="291"/>
        </pc:sldMkLst>
        <pc:spChg chg="mod">
          <ac:chgData name="Raymond Dawson" userId="bed01d3e-da40-4e2e-a1e5-b0561e4f5211" providerId="ADAL" clId="{FAE50D39-AB6A-4829-AF6E-0E14D700DE32}" dt="2025-12-09T20:50:59.915" v="3545" actId="20577"/>
          <ac:spMkLst>
            <pc:docMk/>
            <pc:sldMk cId="3457135676" sldId="291"/>
            <ac:spMk id="4" creationId="{8E67E832-A2F2-C317-CE06-7E60E565BAFC}"/>
          </ac:spMkLst>
        </pc:spChg>
      </pc:sldChg>
      <pc:sldChg chg="delSp modSp mod ord modClrScheme chgLayout">
        <pc:chgData name="Raymond Dawson" userId="bed01d3e-da40-4e2e-a1e5-b0561e4f5211" providerId="ADAL" clId="{FAE50D39-AB6A-4829-AF6E-0E14D700DE32}" dt="2025-12-09T12:45:41.016" v="648" actId="700"/>
        <pc:sldMkLst>
          <pc:docMk/>
          <pc:sldMk cId="2553858628" sldId="292"/>
        </pc:sldMkLst>
        <pc:spChg chg="mod ord">
          <ac:chgData name="Raymond Dawson" userId="bed01d3e-da40-4e2e-a1e5-b0561e4f5211" providerId="ADAL" clId="{FAE50D39-AB6A-4829-AF6E-0E14D700DE32}" dt="2025-12-09T12:45:41.016" v="648" actId="700"/>
          <ac:spMkLst>
            <pc:docMk/>
            <pc:sldMk cId="2553858628" sldId="292"/>
            <ac:spMk id="3" creationId="{4D9CD3C3-944F-58BB-F947-4D12DF156919}"/>
          </ac:spMkLst>
        </pc:spChg>
        <pc:spChg chg="del">
          <ac:chgData name="Raymond Dawson" userId="bed01d3e-da40-4e2e-a1e5-b0561e4f5211" providerId="ADAL" clId="{FAE50D39-AB6A-4829-AF6E-0E14D700DE32}" dt="2025-12-09T12:45:41.016" v="648" actId="700"/>
          <ac:spMkLst>
            <pc:docMk/>
            <pc:sldMk cId="2553858628" sldId="292"/>
            <ac:spMk id="4" creationId="{7D7EBA92-F3F1-0965-B628-108A8427C3A8}"/>
          </ac:spMkLst>
        </pc:spChg>
      </pc:sldChg>
      <pc:sldChg chg="add">
        <pc:chgData name="Raymond Dawson" userId="bed01d3e-da40-4e2e-a1e5-b0561e4f5211" providerId="ADAL" clId="{FAE50D39-AB6A-4829-AF6E-0E14D700DE32}" dt="2025-12-09T16:58:58.321" v="3076"/>
        <pc:sldMkLst>
          <pc:docMk/>
          <pc:sldMk cId="2121957260" sldId="293"/>
        </pc:sldMkLst>
      </pc:sldChg>
      <pc:sldChg chg="addSp modSp del mod">
        <pc:chgData name="Raymond Dawson" userId="bed01d3e-da40-4e2e-a1e5-b0561e4f5211" providerId="ADAL" clId="{FAE50D39-AB6A-4829-AF6E-0E14D700DE32}" dt="2025-12-09T16:58:54.569" v="3075" actId="2696"/>
        <pc:sldMkLst>
          <pc:docMk/>
          <pc:sldMk cId="3121796304" sldId="293"/>
        </pc:sldMkLst>
        <pc:spChg chg="mod">
          <ac:chgData name="Raymond Dawson" userId="bed01d3e-da40-4e2e-a1e5-b0561e4f5211" providerId="ADAL" clId="{FAE50D39-AB6A-4829-AF6E-0E14D700DE32}" dt="2025-12-09T12:43:23.602" v="638" actId="20577"/>
          <ac:spMkLst>
            <pc:docMk/>
            <pc:sldMk cId="3121796304" sldId="293"/>
            <ac:spMk id="5" creationId="{98AAFA0A-57C6-DEB9-6642-3CC2D564F4F4}"/>
          </ac:spMkLst>
        </pc:spChg>
        <pc:spChg chg="add">
          <ac:chgData name="Raymond Dawson" userId="bed01d3e-da40-4e2e-a1e5-b0561e4f5211" providerId="ADAL" clId="{FAE50D39-AB6A-4829-AF6E-0E14D700DE32}" dt="2025-12-09T12:42:44.989" v="617"/>
          <ac:spMkLst>
            <pc:docMk/>
            <pc:sldMk cId="3121796304" sldId="293"/>
            <ac:spMk id="7" creationId="{C43F2FF5-83E3-B75D-70BC-2E5283DEBDA5}"/>
          </ac:spMkLst>
        </pc:spChg>
        <pc:spChg chg="add">
          <ac:chgData name="Raymond Dawson" userId="bed01d3e-da40-4e2e-a1e5-b0561e4f5211" providerId="ADAL" clId="{FAE50D39-AB6A-4829-AF6E-0E14D700DE32}" dt="2025-12-09T12:42:50.225" v="618"/>
          <ac:spMkLst>
            <pc:docMk/>
            <pc:sldMk cId="3121796304" sldId="293"/>
            <ac:spMk id="8" creationId="{4A00A153-C0D1-1B09-0F02-90974C042225}"/>
          </ac:spMkLst>
        </pc:spChg>
        <pc:picChg chg="add mod">
          <ac:chgData name="Raymond Dawson" userId="bed01d3e-da40-4e2e-a1e5-b0561e4f5211" providerId="ADAL" clId="{FAE50D39-AB6A-4829-AF6E-0E14D700DE32}" dt="2025-12-09T12:43:29.543" v="641" actId="14100"/>
          <ac:picMkLst>
            <pc:docMk/>
            <pc:sldMk cId="3121796304" sldId="293"/>
            <ac:picMk id="10" creationId="{0D1AA960-69B9-B92D-26DC-C92E16916D3B}"/>
          </ac:picMkLst>
        </pc:picChg>
      </pc:sldChg>
      <pc:sldChg chg="addSp modSp new mod ord">
        <pc:chgData name="Raymond Dawson" userId="bed01d3e-da40-4e2e-a1e5-b0561e4f5211" providerId="ADAL" clId="{FAE50D39-AB6A-4829-AF6E-0E14D700DE32}" dt="2025-12-09T17:02:31.210" v="3330" actId="20577"/>
        <pc:sldMkLst>
          <pc:docMk/>
          <pc:sldMk cId="1015993280" sldId="294"/>
        </pc:sldMkLst>
        <pc:spChg chg="mod">
          <ac:chgData name="Raymond Dawson" userId="bed01d3e-da40-4e2e-a1e5-b0561e4f5211" providerId="ADAL" clId="{FAE50D39-AB6A-4829-AF6E-0E14D700DE32}" dt="2025-12-09T17:01:47.739" v="3186" actId="14100"/>
          <ac:spMkLst>
            <pc:docMk/>
            <pc:sldMk cId="1015993280" sldId="294"/>
            <ac:spMk id="2" creationId="{296946E6-F9E7-2FAB-00A6-EB45FC19D389}"/>
          </ac:spMkLst>
        </pc:spChg>
        <pc:spChg chg="mod">
          <ac:chgData name="Raymond Dawson" userId="bed01d3e-da40-4e2e-a1e5-b0561e4f5211" providerId="ADAL" clId="{FAE50D39-AB6A-4829-AF6E-0E14D700DE32}" dt="2025-12-09T17:01:57.222" v="3190" actId="1076"/>
          <ac:spMkLst>
            <pc:docMk/>
            <pc:sldMk cId="1015993280" sldId="294"/>
            <ac:spMk id="4" creationId="{3B1ED2B7-0991-0AB3-1C89-ADE09BBC4C79}"/>
          </ac:spMkLst>
        </pc:spChg>
        <pc:spChg chg="mod">
          <ac:chgData name="Raymond Dawson" userId="bed01d3e-da40-4e2e-a1e5-b0561e4f5211" providerId="ADAL" clId="{FAE50D39-AB6A-4829-AF6E-0E14D700DE32}" dt="2025-12-09T17:01:47.739" v="3186" actId="14100"/>
          <ac:spMkLst>
            <pc:docMk/>
            <pc:sldMk cId="1015993280" sldId="294"/>
            <ac:spMk id="5" creationId="{534FDB61-FC5D-3BA0-746B-39B9A6DC0201}"/>
          </ac:spMkLst>
        </pc:spChg>
        <pc:spChg chg="mod">
          <ac:chgData name="Raymond Dawson" userId="bed01d3e-da40-4e2e-a1e5-b0561e4f5211" providerId="ADAL" clId="{FAE50D39-AB6A-4829-AF6E-0E14D700DE32}" dt="2025-12-09T17:01:47.739" v="3186" actId="14100"/>
          <ac:spMkLst>
            <pc:docMk/>
            <pc:sldMk cId="1015993280" sldId="294"/>
            <ac:spMk id="6" creationId="{5A0273EE-10EF-BB1E-BA87-A908A1883CB2}"/>
          </ac:spMkLst>
        </pc:spChg>
        <pc:spChg chg="add mod">
          <ac:chgData name="Raymond Dawson" userId="bed01d3e-da40-4e2e-a1e5-b0561e4f5211" providerId="ADAL" clId="{FAE50D39-AB6A-4829-AF6E-0E14D700DE32}" dt="2025-12-09T17:01:50.706" v="3187" actId="1076"/>
          <ac:spMkLst>
            <pc:docMk/>
            <pc:sldMk cId="1015993280" sldId="294"/>
            <ac:spMk id="11" creationId="{FB8A2C36-663B-152D-F346-12F74B9CB33A}"/>
          </ac:spMkLst>
        </pc:spChg>
        <pc:spChg chg="add mod">
          <ac:chgData name="Raymond Dawson" userId="bed01d3e-da40-4e2e-a1e5-b0561e4f5211" providerId="ADAL" clId="{FAE50D39-AB6A-4829-AF6E-0E14D700DE32}" dt="2025-12-09T17:02:31.210" v="3330" actId="20577"/>
          <ac:spMkLst>
            <pc:docMk/>
            <pc:sldMk cId="1015993280" sldId="294"/>
            <ac:spMk id="17" creationId="{D638DE21-509D-006B-AB86-7CB1738B0DED}"/>
          </ac:spMkLst>
        </pc:spChg>
        <pc:picChg chg="add mod">
          <ac:chgData name="Raymond Dawson" userId="bed01d3e-da40-4e2e-a1e5-b0561e4f5211" providerId="ADAL" clId="{FAE50D39-AB6A-4829-AF6E-0E14D700DE32}" dt="2025-12-09T17:01:47.739" v="3186" actId="14100"/>
          <ac:picMkLst>
            <pc:docMk/>
            <pc:sldMk cId="1015993280" sldId="294"/>
            <ac:picMk id="8" creationId="{A7B59C0E-2479-0247-1EF3-29D4C4FA1D3C}"/>
          </ac:picMkLst>
        </pc:picChg>
        <pc:picChg chg="add mod">
          <ac:chgData name="Raymond Dawson" userId="bed01d3e-da40-4e2e-a1e5-b0561e4f5211" providerId="ADAL" clId="{FAE50D39-AB6A-4829-AF6E-0E14D700DE32}" dt="2025-12-09T17:01:47.739" v="3186" actId="14100"/>
          <ac:picMkLst>
            <pc:docMk/>
            <pc:sldMk cId="1015993280" sldId="294"/>
            <ac:picMk id="10" creationId="{F8F04A8C-9C80-8085-20DD-8B84261BA08D}"/>
          </ac:picMkLst>
        </pc:picChg>
        <pc:cxnChg chg="add mod">
          <ac:chgData name="Raymond Dawson" userId="bed01d3e-da40-4e2e-a1e5-b0561e4f5211" providerId="ADAL" clId="{FAE50D39-AB6A-4829-AF6E-0E14D700DE32}" dt="2025-12-09T17:01:54.199" v="3189" actId="14100"/>
          <ac:cxnSpMkLst>
            <pc:docMk/>
            <pc:sldMk cId="1015993280" sldId="294"/>
            <ac:cxnSpMk id="13" creationId="{3612D680-8B62-D987-A961-F2D9829040D3}"/>
          </ac:cxnSpMkLst>
        </pc:cxnChg>
      </pc:sldChg>
      <pc:sldChg chg="modSp new del mod">
        <pc:chgData name="Raymond Dawson" userId="bed01d3e-da40-4e2e-a1e5-b0561e4f5211" providerId="ADAL" clId="{FAE50D39-AB6A-4829-AF6E-0E14D700DE32}" dt="2025-12-09T16:57:11.377" v="3053" actId="47"/>
        <pc:sldMkLst>
          <pc:docMk/>
          <pc:sldMk cId="477579249" sldId="295"/>
        </pc:sldMkLst>
        <pc:spChg chg="mod">
          <ac:chgData name="Raymond Dawson" userId="bed01d3e-da40-4e2e-a1e5-b0561e4f5211" providerId="ADAL" clId="{FAE50D39-AB6A-4829-AF6E-0E14D700DE32}" dt="2025-12-09T11:12:39.528" v="109" actId="20577"/>
          <ac:spMkLst>
            <pc:docMk/>
            <pc:sldMk cId="477579249" sldId="295"/>
            <ac:spMk id="4" creationId="{33219FB5-E343-C900-33AF-B35620AF3D16}"/>
          </ac:spMkLst>
        </pc:spChg>
      </pc:sldChg>
      <pc:sldChg chg="add">
        <pc:chgData name="Raymond Dawson" userId="bed01d3e-da40-4e2e-a1e5-b0561e4f5211" providerId="ADAL" clId="{FAE50D39-AB6A-4829-AF6E-0E14D700DE32}" dt="2025-12-09T16:58:58.321" v="3076"/>
        <pc:sldMkLst>
          <pc:docMk/>
          <pc:sldMk cId="3427580320" sldId="296"/>
        </pc:sldMkLst>
      </pc:sldChg>
      <pc:sldChg chg="addSp delSp modSp new del mod ord">
        <pc:chgData name="Raymond Dawson" userId="bed01d3e-da40-4e2e-a1e5-b0561e4f5211" providerId="ADAL" clId="{FAE50D39-AB6A-4829-AF6E-0E14D700DE32}" dt="2025-12-09T16:58:54.569" v="3075" actId="2696"/>
        <pc:sldMkLst>
          <pc:docMk/>
          <pc:sldMk cId="3701502327" sldId="296"/>
        </pc:sldMkLst>
        <pc:spChg chg="mod">
          <ac:chgData name="Raymond Dawson" userId="bed01d3e-da40-4e2e-a1e5-b0561e4f5211" providerId="ADAL" clId="{FAE50D39-AB6A-4829-AF6E-0E14D700DE32}" dt="2025-12-09T11:41:58.766" v="150" actId="20577"/>
          <ac:spMkLst>
            <pc:docMk/>
            <pc:sldMk cId="3701502327" sldId="296"/>
            <ac:spMk id="4" creationId="{44B788E7-8004-33A9-0D31-6AADEAB33B9B}"/>
          </ac:spMkLst>
        </pc:spChg>
        <pc:spChg chg="mod">
          <ac:chgData name="Raymond Dawson" userId="bed01d3e-da40-4e2e-a1e5-b0561e4f5211" providerId="ADAL" clId="{FAE50D39-AB6A-4829-AF6E-0E14D700DE32}" dt="2025-12-09T12:41:20.891" v="607" actId="20577"/>
          <ac:spMkLst>
            <pc:docMk/>
            <pc:sldMk cId="3701502327" sldId="296"/>
            <ac:spMk id="5" creationId="{00BE0FCB-7A3A-5385-50EA-EF52C9842B1F}"/>
          </ac:spMkLst>
        </pc:spChg>
        <pc:picChg chg="add del mod">
          <ac:chgData name="Raymond Dawson" userId="bed01d3e-da40-4e2e-a1e5-b0561e4f5211" providerId="ADAL" clId="{FAE50D39-AB6A-4829-AF6E-0E14D700DE32}" dt="2025-12-09T12:32:42.474" v="420" actId="478"/>
          <ac:picMkLst>
            <pc:docMk/>
            <pc:sldMk cId="3701502327" sldId="296"/>
            <ac:picMk id="8" creationId="{035D684E-AB6B-4464-FBF7-AD7046177968}"/>
          </ac:picMkLst>
        </pc:picChg>
        <pc:picChg chg="add del mod">
          <ac:chgData name="Raymond Dawson" userId="bed01d3e-da40-4e2e-a1e5-b0561e4f5211" providerId="ADAL" clId="{FAE50D39-AB6A-4829-AF6E-0E14D700DE32}" dt="2025-12-09T12:33:19.194" v="425" actId="478"/>
          <ac:picMkLst>
            <pc:docMk/>
            <pc:sldMk cId="3701502327" sldId="296"/>
            <ac:picMk id="10" creationId="{5FDFC756-EA26-3A8D-7F07-85D5DDB7658E}"/>
          </ac:picMkLst>
        </pc:picChg>
        <pc:picChg chg="add mod">
          <ac:chgData name="Raymond Dawson" userId="bed01d3e-da40-4e2e-a1e5-b0561e4f5211" providerId="ADAL" clId="{FAE50D39-AB6A-4829-AF6E-0E14D700DE32}" dt="2025-12-09T12:41:26.518" v="609" actId="1076"/>
          <ac:picMkLst>
            <pc:docMk/>
            <pc:sldMk cId="3701502327" sldId="296"/>
            <ac:picMk id="12" creationId="{E4A4C530-6E40-38FC-61DC-2328E5D3EFDE}"/>
          </ac:picMkLst>
        </pc:picChg>
        <pc:picChg chg="add del mod">
          <ac:chgData name="Raymond Dawson" userId="bed01d3e-da40-4e2e-a1e5-b0561e4f5211" providerId="ADAL" clId="{FAE50D39-AB6A-4829-AF6E-0E14D700DE32}" dt="2025-12-09T12:33:30.814" v="428" actId="478"/>
          <ac:picMkLst>
            <pc:docMk/>
            <pc:sldMk cId="3701502327" sldId="296"/>
            <ac:picMk id="14" creationId="{9ADA55A2-170B-5C97-833E-4C7300696C75}"/>
          </ac:picMkLst>
        </pc:picChg>
        <pc:picChg chg="add mod">
          <ac:chgData name="Raymond Dawson" userId="bed01d3e-da40-4e2e-a1e5-b0561e4f5211" providerId="ADAL" clId="{FAE50D39-AB6A-4829-AF6E-0E14D700DE32}" dt="2025-12-09T12:41:22.930" v="608" actId="1076"/>
          <ac:picMkLst>
            <pc:docMk/>
            <pc:sldMk cId="3701502327" sldId="296"/>
            <ac:picMk id="16" creationId="{A5FAD964-1C52-4699-C5B8-FB05326770E2}"/>
          </ac:picMkLst>
        </pc:picChg>
        <pc:picChg chg="add mod">
          <ac:chgData name="Raymond Dawson" userId="bed01d3e-da40-4e2e-a1e5-b0561e4f5211" providerId="ADAL" clId="{FAE50D39-AB6A-4829-AF6E-0E14D700DE32}" dt="2025-12-09T12:41:30.314" v="612" actId="1076"/>
          <ac:picMkLst>
            <pc:docMk/>
            <pc:sldMk cId="3701502327" sldId="296"/>
            <ac:picMk id="18" creationId="{17408469-D106-0113-52D9-C5F9000D2CC3}"/>
          </ac:picMkLst>
        </pc:picChg>
      </pc:sldChg>
      <pc:sldChg chg="addSp delSp modSp new mod modNotesTx">
        <pc:chgData name="Raymond Dawson" userId="bed01d3e-da40-4e2e-a1e5-b0561e4f5211" providerId="ADAL" clId="{FAE50D39-AB6A-4829-AF6E-0E14D700DE32}" dt="2025-12-09T20:51:12.158" v="3556" actId="20577"/>
        <pc:sldMkLst>
          <pc:docMk/>
          <pc:sldMk cId="3433431994" sldId="297"/>
        </pc:sldMkLst>
        <pc:spChg chg="mod">
          <ac:chgData name="Raymond Dawson" userId="bed01d3e-da40-4e2e-a1e5-b0561e4f5211" providerId="ADAL" clId="{FAE50D39-AB6A-4829-AF6E-0E14D700DE32}" dt="2025-12-09T12:56:19.523" v="800" actId="20577"/>
          <ac:spMkLst>
            <pc:docMk/>
            <pc:sldMk cId="3433431994" sldId="297"/>
            <ac:spMk id="4" creationId="{F332B611-927B-8356-C350-4D1A1B3245D4}"/>
          </ac:spMkLst>
        </pc:spChg>
        <pc:spChg chg="mod">
          <ac:chgData name="Raymond Dawson" userId="bed01d3e-da40-4e2e-a1e5-b0561e4f5211" providerId="ADAL" clId="{FAE50D39-AB6A-4829-AF6E-0E14D700DE32}" dt="2025-12-09T20:51:12.158" v="3556" actId="20577"/>
          <ac:spMkLst>
            <pc:docMk/>
            <pc:sldMk cId="3433431994" sldId="297"/>
            <ac:spMk id="5" creationId="{C0C4E6E9-C6D0-8569-71DE-CC8F6E1C6F47}"/>
          </ac:spMkLst>
        </pc:spChg>
        <pc:spChg chg="add del">
          <ac:chgData name="Raymond Dawson" userId="bed01d3e-da40-4e2e-a1e5-b0561e4f5211" providerId="ADAL" clId="{FAE50D39-AB6A-4829-AF6E-0E14D700DE32}" dt="2025-12-09T16:53:59.396" v="2940"/>
          <ac:spMkLst>
            <pc:docMk/>
            <pc:sldMk cId="3433431994" sldId="297"/>
            <ac:spMk id="7" creationId="{634FAD9A-57B8-0A5F-6E15-47C1EC97F693}"/>
          </ac:spMkLst>
        </pc:spChg>
        <pc:spChg chg="add mod">
          <ac:chgData name="Raymond Dawson" userId="bed01d3e-da40-4e2e-a1e5-b0561e4f5211" providerId="ADAL" clId="{FAE50D39-AB6A-4829-AF6E-0E14D700DE32}" dt="2025-12-09T16:54:54.809" v="3050" actId="14100"/>
          <ac:spMkLst>
            <pc:docMk/>
            <pc:sldMk cId="3433431994" sldId="297"/>
            <ac:spMk id="8" creationId="{6693A29D-CB9D-49C7-A05D-978209E000E3}"/>
          </ac:spMkLst>
        </pc:spChg>
        <pc:graphicFrameChg chg="add mod modGraphic">
          <ac:chgData name="Raymond Dawson" userId="bed01d3e-da40-4e2e-a1e5-b0561e4f5211" providerId="ADAL" clId="{FAE50D39-AB6A-4829-AF6E-0E14D700DE32}" dt="2025-12-09T20:50:18.101" v="3534" actId="313"/>
          <ac:graphicFrameMkLst>
            <pc:docMk/>
            <pc:sldMk cId="3433431994" sldId="297"/>
            <ac:graphicFrameMk id="19" creationId="{332784C6-7133-F8E0-4C58-F5945CEAEAB8}"/>
          </ac:graphicFrameMkLst>
        </pc:graphicFrameChg>
      </pc:sldChg>
      <pc:sldChg chg="add">
        <pc:chgData name="Raymond Dawson" userId="bed01d3e-da40-4e2e-a1e5-b0561e4f5211" providerId="ADAL" clId="{FAE50D39-AB6A-4829-AF6E-0E14D700DE32}" dt="2025-12-09T12:45:33.420" v="645"/>
        <pc:sldMkLst>
          <pc:docMk/>
          <pc:sldMk cId="3719076916" sldId="304"/>
        </pc:sldMkLst>
      </pc:sldChg>
      <pc:sldChg chg="delSp modSp add mod">
        <pc:chgData name="Raymond Dawson" userId="bed01d3e-da40-4e2e-a1e5-b0561e4f5211" providerId="ADAL" clId="{FAE50D39-AB6A-4829-AF6E-0E14D700DE32}" dt="2025-12-09T20:47:08.240" v="3437" actId="20577"/>
        <pc:sldMkLst>
          <pc:docMk/>
          <pc:sldMk cId="1954166153" sldId="318"/>
        </pc:sldMkLst>
        <pc:spChg chg="mod">
          <ac:chgData name="Raymond Dawson" userId="bed01d3e-da40-4e2e-a1e5-b0561e4f5211" providerId="ADAL" clId="{FAE50D39-AB6A-4829-AF6E-0E14D700DE32}" dt="2025-12-09T15:57:25.292" v="964" actId="1076"/>
          <ac:spMkLst>
            <pc:docMk/>
            <pc:sldMk cId="1954166153" sldId="318"/>
            <ac:spMk id="4" creationId="{4BA4D1C6-91E6-ECFE-346F-71448428F6B7}"/>
          </ac:spMkLst>
        </pc:spChg>
        <pc:spChg chg="mod">
          <ac:chgData name="Raymond Dawson" userId="bed01d3e-da40-4e2e-a1e5-b0561e4f5211" providerId="ADAL" clId="{FAE50D39-AB6A-4829-AF6E-0E14D700DE32}" dt="2025-12-09T20:46:53.037" v="3404" actId="20577"/>
          <ac:spMkLst>
            <pc:docMk/>
            <pc:sldMk cId="1954166153" sldId="318"/>
            <ac:spMk id="24" creationId="{60F97E25-4D8A-FBD8-1DC9-4CCEA5F2E99D}"/>
          </ac:spMkLst>
        </pc:spChg>
        <pc:spChg chg="mod">
          <ac:chgData name="Raymond Dawson" userId="bed01d3e-da40-4e2e-a1e5-b0561e4f5211" providerId="ADAL" clId="{FAE50D39-AB6A-4829-AF6E-0E14D700DE32}" dt="2025-12-09T20:46:57.396" v="3416" actId="20577"/>
          <ac:spMkLst>
            <pc:docMk/>
            <pc:sldMk cId="1954166153" sldId="318"/>
            <ac:spMk id="26" creationId="{6AAF8EB0-4C95-9591-CA57-AC3BA590D2C0}"/>
          </ac:spMkLst>
        </pc:spChg>
        <pc:graphicFrameChg chg="mod modGraphic">
          <ac:chgData name="Raymond Dawson" userId="bed01d3e-da40-4e2e-a1e5-b0561e4f5211" providerId="ADAL" clId="{FAE50D39-AB6A-4829-AF6E-0E14D700DE32}" dt="2025-12-09T20:47:08.240" v="3437" actId="20577"/>
          <ac:graphicFrameMkLst>
            <pc:docMk/>
            <pc:sldMk cId="1954166153" sldId="318"/>
            <ac:graphicFrameMk id="7" creationId="{1AA03B93-5818-E550-CE23-EB40524EEBBD}"/>
          </ac:graphicFrameMkLst>
        </pc:graphicFrameChg>
        <pc:picChg chg="del">
          <ac:chgData name="Raymond Dawson" userId="bed01d3e-da40-4e2e-a1e5-b0561e4f5211" providerId="ADAL" clId="{FAE50D39-AB6A-4829-AF6E-0E14D700DE32}" dt="2025-12-09T16:41:12.293" v="2051" actId="478"/>
          <ac:picMkLst>
            <pc:docMk/>
            <pc:sldMk cId="1954166153" sldId="318"/>
            <ac:picMk id="23" creationId="{89583913-4F10-11B4-589E-9EB0D3573779}"/>
          </ac:picMkLst>
        </pc:picChg>
      </pc:sldChg>
      <pc:sldChg chg="add">
        <pc:chgData name="Raymond Dawson" userId="bed01d3e-da40-4e2e-a1e5-b0561e4f5211" providerId="ADAL" clId="{FAE50D39-AB6A-4829-AF6E-0E14D700DE32}" dt="2025-12-09T12:45:33.420" v="645"/>
        <pc:sldMkLst>
          <pc:docMk/>
          <pc:sldMk cId="2522359693" sldId="321"/>
        </pc:sldMkLst>
      </pc:sldChg>
      <pc:sldChg chg="addSp delSp modSp new mod">
        <pc:chgData name="Raymond Dawson" userId="bed01d3e-da40-4e2e-a1e5-b0561e4f5211" providerId="ADAL" clId="{FAE50D39-AB6A-4829-AF6E-0E14D700DE32}" dt="2025-12-09T20:49:37.172" v="3519" actId="313"/>
        <pc:sldMkLst>
          <pc:docMk/>
          <pc:sldMk cId="3918657348" sldId="322"/>
        </pc:sldMkLst>
        <pc:spChg chg="mod">
          <ac:chgData name="Raymond Dawson" userId="bed01d3e-da40-4e2e-a1e5-b0561e4f5211" providerId="ADAL" clId="{FAE50D39-AB6A-4829-AF6E-0E14D700DE32}" dt="2025-12-09T16:06:38.744" v="1216" actId="1076"/>
          <ac:spMkLst>
            <pc:docMk/>
            <pc:sldMk cId="3918657348" sldId="322"/>
            <ac:spMk id="4" creationId="{D3BFAB02-BD2C-006D-9147-7E133040E6DE}"/>
          </ac:spMkLst>
        </pc:spChg>
        <pc:spChg chg="add mod">
          <ac:chgData name="Raymond Dawson" userId="bed01d3e-da40-4e2e-a1e5-b0561e4f5211" providerId="ADAL" clId="{FAE50D39-AB6A-4829-AF6E-0E14D700DE32}" dt="2025-12-09T20:49:35.207" v="3515" actId="313"/>
          <ac:spMkLst>
            <pc:docMk/>
            <pc:sldMk cId="3918657348" sldId="322"/>
            <ac:spMk id="7" creationId="{5D539DCB-9CFC-0B52-1360-BD5BAEF01DF6}"/>
          </ac:spMkLst>
        </pc:spChg>
        <pc:spChg chg="add mod">
          <ac:chgData name="Raymond Dawson" userId="bed01d3e-da40-4e2e-a1e5-b0561e4f5211" providerId="ADAL" clId="{FAE50D39-AB6A-4829-AF6E-0E14D700DE32}" dt="2025-12-09T16:42:16.987" v="2141" actId="20577"/>
          <ac:spMkLst>
            <pc:docMk/>
            <pc:sldMk cId="3918657348" sldId="322"/>
            <ac:spMk id="9" creationId="{3D29FFEC-D3B4-EE2F-5B30-CD628745A5F1}"/>
          </ac:spMkLst>
        </pc:spChg>
        <pc:spChg chg="add mod">
          <ac:chgData name="Raymond Dawson" userId="bed01d3e-da40-4e2e-a1e5-b0561e4f5211" providerId="ADAL" clId="{FAE50D39-AB6A-4829-AF6E-0E14D700DE32}" dt="2025-12-09T20:49:35.927" v="3516" actId="313"/>
          <ac:spMkLst>
            <pc:docMk/>
            <pc:sldMk cId="3918657348" sldId="322"/>
            <ac:spMk id="10" creationId="{535ABFD6-28D0-BEB1-7BAE-7521C1DDC11C}"/>
          </ac:spMkLst>
        </pc:spChg>
        <pc:spChg chg="add mod">
          <ac:chgData name="Raymond Dawson" userId="bed01d3e-da40-4e2e-a1e5-b0561e4f5211" providerId="ADAL" clId="{FAE50D39-AB6A-4829-AF6E-0E14D700DE32}" dt="2025-12-09T20:47:33.354" v="3443" actId="313"/>
          <ac:spMkLst>
            <pc:docMk/>
            <pc:sldMk cId="3918657348" sldId="322"/>
            <ac:spMk id="11" creationId="{E5EE9030-9F5D-1E36-16C2-4F346EB3B518}"/>
          </ac:spMkLst>
        </pc:spChg>
        <pc:spChg chg="add mod">
          <ac:chgData name="Raymond Dawson" userId="bed01d3e-da40-4e2e-a1e5-b0561e4f5211" providerId="ADAL" clId="{FAE50D39-AB6A-4829-AF6E-0E14D700DE32}" dt="2025-12-09T20:49:36.296" v="3517" actId="313"/>
          <ac:spMkLst>
            <pc:docMk/>
            <pc:sldMk cId="3918657348" sldId="322"/>
            <ac:spMk id="12" creationId="{665E76E6-FDDB-1E27-B1C0-DEF693DE537C}"/>
          </ac:spMkLst>
        </pc:spChg>
        <pc:spChg chg="add mod">
          <ac:chgData name="Raymond Dawson" userId="bed01d3e-da40-4e2e-a1e5-b0561e4f5211" providerId="ADAL" clId="{FAE50D39-AB6A-4829-AF6E-0E14D700DE32}" dt="2025-12-09T20:49:36.723" v="3518" actId="313"/>
          <ac:spMkLst>
            <pc:docMk/>
            <pc:sldMk cId="3918657348" sldId="322"/>
            <ac:spMk id="13" creationId="{0435ECBF-610D-10CC-4005-8E9739E283B0}"/>
          </ac:spMkLst>
        </pc:spChg>
        <pc:spChg chg="add mod">
          <ac:chgData name="Raymond Dawson" userId="bed01d3e-da40-4e2e-a1e5-b0561e4f5211" providerId="ADAL" clId="{FAE50D39-AB6A-4829-AF6E-0E14D700DE32}" dt="2025-12-09T20:49:37.172" v="3519" actId="313"/>
          <ac:spMkLst>
            <pc:docMk/>
            <pc:sldMk cId="3918657348" sldId="322"/>
            <ac:spMk id="14" creationId="{A479C427-87E3-A874-C63D-1ADCFF020A79}"/>
          </ac:spMkLst>
        </pc:spChg>
        <pc:spChg chg="add mod">
          <ac:chgData name="Raymond Dawson" userId="bed01d3e-da40-4e2e-a1e5-b0561e4f5211" providerId="ADAL" clId="{FAE50D39-AB6A-4829-AF6E-0E14D700DE32}" dt="2025-12-09T20:47:28.678" v="3440" actId="404"/>
          <ac:spMkLst>
            <pc:docMk/>
            <pc:sldMk cId="3918657348" sldId="322"/>
            <ac:spMk id="15" creationId="{494A6DE2-84E5-E3BE-D29B-040765A6CD27}"/>
          </ac:spMkLst>
        </pc:spChg>
        <pc:spChg chg="add del mod">
          <ac:chgData name="Raymond Dawson" userId="bed01d3e-da40-4e2e-a1e5-b0561e4f5211" providerId="ADAL" clId="{FAE50D39-AB6A-4829-AF6E-0E14D700DE32}" dt="2025-12-09T16:18:09.366" v="1395"/>
          <ac:spMkLst>
            <pc:docMk/>
            <pc:sldMk cId="3918657348" sldId="322"/>
            <ac:spMk id="16" creationId="{20026326-5B50-0803-8E2D-7A0E7D7FEBA6}"/>
          </ac:spMkLst>
        </pc:spChg>
        <pc:graphicFrameChg chg="add del mod modGraphic">
          <ac:chgData name="Raymond Dawson" userId="bed01d3e-da40-4e2e-a1e5-b0561e4f5211" providerId="ADAL" clId="{FAE50D39-AB6A-4829-AF6E-0E14D700DE32}" dt="2025-12-09T16:49:56.592" v="2822" actId="21"/>
          <ac:graphicFrameMkLst>
            <pc:docMk/>
            <pc:sldMk cId="3918657348" sldId="322"/>
            <ac:graphicFrameMk id="17" creationId="{332784C6-7133-F8E0-4C58-F5945CEAEAB8}"/>
          </ac:graphicFrameMkLst>
        </pc:graphicFrameChg>
        <pc:picChg chg="add mod">
          <ac:chgData name="Raymond Dawson" userId="bed01d3e-da40-4e2e-a1e5-b0561e4f5211" providerId="ADAL" clId="{FAE50D39-AB6A-4829-AF6E-0E14D700DE32}" dt="2025-12-09T16:05:33.336" v="1111" actId="14100"/>
          <ac:picMkLst>
            <pc:docMk/>
            <pc:sldMk cId="3918657348" sldId="322"/>
            <ac:picMk id="8" creationId="{D8AF3AE1-8EF0-43F7-ABB7-BD2FABCCA5D2}"/>
          </ac:picMkLst>
        </pc:picChg>
      </pc:sldChg>
      <pc:sldChg chg="addSp delSp modSp new mod modNotesTx">
        <pc:chgData name="Raymond Dawson" userId="bed01d3e-da40-4e2e-a1e5-b0561e4f5211" providerId="ADAL" clId="{FAE50D39-AB6A-4829-AF6E-0E14D700DE32}" dt="2025-12-09T20:46:32.044" v="3395" actId="313"/>
        <pc:sldMkLst>
          <pc:docMk/>
          <pc:sldMk cId="3663036187" sldId="323"/>
        </pc:sldMkLst>
        <pc:spChg chg="mod">
          <ac:chgData name="Raymond Dawson" userId="bed01d3e-da40-4e2e-a1e5-b0561e4f5211" providerId="ADAL" clId="{FAE50D39-AB6A-4829-AF6E-0E14D700DE32}" dt="2025-12-09T16:06:31.349" v="1214" actId="1076"/>
          <ac:spMkLst>
            <pc:docMk/>
            <pc:sldMk cId="3663036187" sldId="323"/>
            <ac:spMk id="4" creationId="{71A4F856-01CC-76FB-7621-6084ED9D4790}"/>
          </ac:spMkLst>
        </pc:spChg>
        <pc:spChg chg="add mod">
          <ac:chgData name="Raymond Dawson" userId="bed01d3e-da40-4e2e-a1e5-b0561e4f5211" providerId="ADAL" clId="{FAE50D39-AB6A-4829-AF6E-0E14D700DE32}" dt="2025-12-09T20:46:01.631" v="3390" actId="20577"/>
          <ac:spMkLst>
            <pc:docMk/>
            <pc:sldMk cId="3663036187" sldId="323"/>
            <ac:spMk id="10" creationId="{FD26A0AE-E549-4FEB-7878-721EF06BF1BD}"/>
          </ac:spMkLst>
        </pc:spChg>
        <pc:spChg chg="add mod">
          <ac:chgData name="Raymond Dawson" userId="bed01d3e-da40-4e2e-a1e5-b0561e4f5211" providerId="ADAL" clId="{FAE50D39-AB6A-4829-AF6E-0E14D700DE32}" dt="2025-12-09T20:46:28.848" v="3391" actId="313"/>
          <ac:spMkLst>
            <pc:docMk/>
            <pc:sldMk cId="3663036187" sldId="323"/>
            <ac:spMk id="11" creationId="{6AABC99A-A623-754F-3C8D-954488C309EE}"/>
          </ac:spMkLst>
        </pc:spChg>
        <pc:spChg chg="add mod">
          <ac:chgData name="Raymond Dawson" userId="bed01d3e-da40-4e2e-a1e5-b0561e4f5211" providerId="ADAL" clId="{FAE50D39-AB6A-4829-AF6E-0E14D700DE32}" dt="2025-12-09T20:46:30.061" v="3392" actId="313"/>
          <ac:spMkLst>
            <pc:docMk/>
            <pc:sldMk cId="3663036187" sldId="323"/>
            <ac:spMk id="12" creationId="{9F117C72-BA36-FE26-CC36-5CDEC6A3582B}"/>
          </ac:spMkLst>
        </pc:spChg>
        <pc:spChg chg="add mod">
          <ac:chgData name="Raymond Dawson" userId="bed01d3e-da40-4e2e-a1e5-b0561e4f5211" providerId="ADAL" clId="{FAE50D39-AB6A-4829-AF6E-0E14D700DE32}" dt="2025-12-09T20:46:30.716" v="3393" actId="313"/>
          <ac:spMkLst>
            <pc:docMk/>
            <pc:sldMk cId="3663036187" sldId="323"/>
            <ac:spMk id="13" creationId="{E47A9833-4504-F97B-15E7-17A757EFFF43}"/>
          </ac:spMkLst>
        </pc:spChg>
        <pc:spChg chg="add mod">
          <ac:chgData name="Raymond Dawson" userId="bed01d3e-da40-4e2e-a1e5-b0561e4f5211" providerId="ADAL" clId="{FAE50D39-AB6A-4829-AF6E-0E14D700DE32}" dt="2025-12-09T20:45:57.835" v="3388" actId="404"/>
          <ac:spMkLst>
            <pc:docMk/>
            <pc:sldMk cId="3663036187" sldId="323"/>
            <ac:spMk id="14" creationId="{27398A6A-6269-A249-F95B-572EBCB78C5D}"/>
          </ac:spMkLst>
        </pc:spChg>
        <pc:spChg chg="add mod">
          <ac:chgData name="Raymond Dawson" userId="bed01d3e-da40-4e2e-a1e5-b0561e4f5211" providerId="ADAL" clId="{FAE50D39-AB6A-4829-AF6E-0E14D700DE32}" dt="2025-12-09T20:46:31.534" v="3394" actId="313"/>
          <ac:spMkLst>
            <pc:docMk/>
            <pc:sldMk cId="3663036187" sldId="323"/>
            <ac:spMk id="15" creationId="{3AE2042D-6F3A-81DB-9FD9-A9C7D1038220}"/>
          </ac:spMkLst>
        </pc:spChg>
        <pc:spChg chg="add mod">
          <ac:chgData name="Raymond Dawson" userId="bed01d3e-da40-4e2e-a1e5-b0561e4f5211" providerId="ADAL" clId="{FAE50D39-AB6A-4829-AF6E-0E14D700DE32}" dt="2025-12-09T20:46:32.044" v="3395" actId="313"/>
          <ac:spMkLst>
            <pc:docMk/>
            <pc:sldMk cId="3663036187" sldId="323"/>
            <ac:spMk id="16" creationId="{964A6E07-DB40-AFE6-217C-575A6BA3C9AC}"/>
          </ac:spMkLst>
        </pc:spChg>
        <pc:spChg chg="add mod">
          <ac:chgData name="Raymond Dawson" userId="bed01d3e-da40-4e2e-a1e5-b0561e4f5211" providerId="ADAL" clId="{FAE50D39-AB6A-4829-AF6E-0E14D700DE32}" dt="2025-12-09T16:43:47.096" v="2300" actId="20577"/>
          <ac:spMkLst>
            <pc:docMk/>
            <pc:sldMk cId="3663036187" sldId="323"/>
            <ac:spMk id="17" creationId="{3FB3E619-9C5F-B801-0CCF-A00984F86693}"/>
          </ac:spMkLst>
        </pc:spChg>
        <pc:graphicFrameChg chg="add del mod modGraphic">
          <ac:chgData name="Raymond Dawson" userId="bed01d3e-da40-4e2e-a1e5-b0561e4f5211" providerId="ADAL" clId="{FAE50D39-AB6A-4829-AF6E-0E14D700DE32}" dt="2025-12-09T16:51:07.186" v="2857" actId="21"/>
          <ac:graphicFrameMkLst>
            <pc:docMk/>
            <pc:sldMk cId="3663036187" sldId="323"/>
            <ac:graphicFrameMk id="18" creationId="{332784C6-7133-F8E0-4C58-F5945CEAEAB8}"/>
          </ac:graphicFrameMkLst>
        </pc:graphicFrameChg>
        <pc:picChg chg="add del">
          <ac:chgData name="Raymond Dawson" userId="bed01d3e-da40-4e2e-a1e5-b0561e4f5211" providerId="ADAL" clId="{FAE50D39-AB6A-4829-AF6E-0E14D700DE32}" dt="2025-12-09T16:03:36.113" v="1052" actId="478"/>
          <ac:picMkLst>
            <pc:docMk/>
            <pc:sldMk cId="3663036187" sldId="323"/>
            <ac:picMk id="8" creationId="{BC72A927-E6AF-4159-C31A-60CDCA2F259C}"/>
          </ac:picMkLst>
        </pc:picChg>
        <pc:picChg chg="add del mod">
          <ac:chgData name="Raymond Dawson" userId="bed01d3e-da40-4e2e-a1e5-b0561e4f5211" providerId="ADAL" clId="{FAE50D39-AB6A-4829-AF6E-0E14D700DE32}" dt="2025-12-09T16:31:58.423" v="1681" actId="1076"/>
          <ac:picMkLst>
            <pc:docMk/>
            <pc:sldMk cId="3663036187" sldId="323"/>
            <ac:picMk id="9" creationId="{D464C144-C3A0-6C2D-BA16-DA0AF7298D42}"/>
          </ac:picMkLst>
        </pc:picChg>
      </pc:sldChg>
      <pc:sldChg chg="addSp modSp new del mod">
        <pc:chgData name="Raymond Dawson" userId="bed01d3e-da40-4e2e-a1e5-b0561e4f5211" providerId="ADAL" clId="{FAE50D39-AB6A-4829-AF6E-0E14D700DE32}" dt="2025-12-09T16:02:07.305" v="1051" actId="47"/>
        <pc:sldMkLst>
          <pc:docMk/>
          <pc:sldMk cId="389302195" sldId="324"/>
        </pc:sldMkLst>
        <pc:spChg chg="mod">
          <ac:chgData name="Raymond Dawson" userId="bed01d3e-da40-4e2e-a1e5-b0561e4f5211" providerId="ADAL" clId="{FAE50D39-AB6A-4829-AF6E-0E14D700DE32}" dt="2025-12-09T13:43:20.517" v="941" actId="20577"/>
          <ac:spMkLst>
            <pc:docMk/>
            <pc:sldMk cId="389302195" sldId="324"/>
            <ac:spMk id="4" creationId="{8FFC2BFE-107B-5CBB-0374-C16F87789BEF}"/>
          </ac:spMkLst>
        </pc:spChg>
        <pc:picChg chg="add">
          <ac:chgData name="Raymond Dawson" userId="bed01d3e-da40-4e2e-a1e5-b0561e4f5211" providerId="ADAL" clId="{FAE50D39-AB6A-4829-AF6E-0E14D700DE32}" dt="2025-12-09T13:43:22.257" v="942" actId="22"/>
          <ac:picMkLst>
            <pc:docMk/>
            <pc:sldMk cId="389302195" sldId="324"/>
            <ac:picMk id="8" creationId="{46B21396-D7F1-DB9D-D514-8A1579CE02C0}"/>
          </ac:picMkLst>
        </pc:picChg>
      </pc:sldChg>
      <pc:sldChg chg="addSp delSp modSp add mod modNotesTx">
        <pc:chgData name="Raymond Dawson" userId="bed01d3e-da40-4e2e-a1e5-b0561e4f5211" providerId="ADAL" clId="{FAE50D39-AB6A-4829-AF6E-0E14D700DE32}" dt="2025-12-09T20:49:41.072" v="3524" actId="313"/>
        <pc:sldMkLst>
          <pc:docMk/>
          <pc:sldMk cId="1191762156" sldId="324"/>
        </pc:sldMkLst>
        <pc:spChg chg="mod">
          <ac:chgData name="Raymond Dawson" userId="bed01d3e-da40-4e2e-a1e5-b0561e4f5211" providerId="ADAL" clId="{FAE50D39-AB6A-4829-AF6E-0E14D700DE32}" dt="2025-12-09T16:54:05.062" v="2958" actId="20577"/>
          <ac:spMkLst>
            <pc:docMk/>
            <pc:sldMk cId="1191762156" sldId="324"/>
            <ac:spMk id="4" creationId="{B65F4F1C-7FE5-E99C-01FE-CE6A3C07EF64}"/>
          </ac:spMkLst>
        </pc:spChg>
        <pc:spChg chg="add mod">
          <ac:chgData name="Raymond Dawson" userId="bed01d3e-da40-4e2e-a1e5-b0561e4f5211" providerId="ADAL" clId="{FAE50D39-AB6A-4829-AF6E-0E14D700DE32}" dt="2025-12-09T16:44:53.787" v="2496" actId="14100"/>
          <ac:spMkLst>
            <pc:docMk/>
            <pc:sldMk cId="1191762156" sldId="324"/>
            <ac:spMk id="10" creationId="{86683276-6CE6-B08F-26D3-317623F3649B}"/>
          </ac:spMkLst>
        </pc:spChg>
        <pc:spChg chg="add mod">
          <ac:chgData name="Raymond Dawson" userId="bed01d3e-da40-4e2e-a1e5-b0561e4f5211" providerId="ADAL" clId="{FAE50D39-AB6A-4829-AF6E-0E14D700DE32}" dt="2025-12-09T20:47:47.980" v="3449" actId="313"/>
          <ac:spMkLst>
            <pc:docMk/>
            <pc:sldMk cId="1191762156" sldId="324"/>
            <ac:spMk id="11" creationId="{4360B320-B9EA-C425-E55F-FAD24954997D}"/>
          </ac:spMkLst>
        </pc:spChg>
        <pc:spChg chg="add mod">
          <ac:chgData name="Raymond Dawson" userId="bed01d3e-da40-4e2e-a1e5-b0561e4f5211" providerId="ADAL" clId="{FAE50D39-AB6A-4829-AF6E-0E14D700DE32}" dt="2025-12-09T20:49:38.316" v="3520" actId="313"/>
          <ac:spMkLst>
            <pc:docMk/>
            <pc:sldMk cId="1191762156" sldId="324"/>
            <ac:spMk id="12" creationId="{1AE5505F-4593-A64D-8E85-844BECDB4F06}"/>
          </ac:spMkLst>
        </pc:spChg>
        <pc:spChg chg="add mod">
          <ac:chgData name="Raymond Dawson" userId="bed01d3e-da40-4e2e-a1e5-b0561e4f5211" providerId="ADAL" clId="{FAE50D39-AB6A-4829-AF6E-0E14D700DE32}" dt="2025-12-09T16:35:44.938" v="1774" actId="20577"/>
          <ac:spMkLst>
            <pc:docMk/>
            <pc:sldMk cId="1191762156" sldId="324"/>
            <ac:spMk id="13" creationId="{667F6033-C0FA-2C88-3FD0-EBC89E7AD9C5}"/>
          </ac:spMkLst>
        </pc:spChg>
        <pc:spChg chg="add mod">
          <ac:chgData name="Raymond Dawson" userId="bed01d3e-da40-4e2e-a1e5-b0561e4f5211" providerId="ADAL" clId="{FAE50D39-AB6A-4829-AF6E-0E14D700DE32}" dt="2025-12-09T20:48:08.176" v="3451" actId="313"/>
          <ac:spMkLst>
            <pc:docMk/>
            <pc:sldMk cId="1191762156" sldId="324"/>
            <ac:spMk id="14" creationId="{9353891A-FED1-E6B0-5743-0B1E6553DC9D}"/>
          </ac:spMkLst>
        </pc:spChg>
        <pc:spChg chg="add mod">
          <ac:chgData name="Raymond Dawson" userId="bed01d3e-da40-4e2e-a1e5-b0561e4f5211" providerId="ADAL" clId="{FAE50D39-AB6A-4829-AF6E-0E14D700DE32}" dt="2025-12-09T20:49:38.731" v="3521" actId="313"/>
          <ac:spMkLst>
            <pc:docMk/>
            <pc:sldMk cId="1191762156" sldId="324"/>
            <ac:spMk id="15" creationId="{5EF9878E-29ED-5B0E-3A6A-A8E5E211F921}"/>
          </ac:spMkLst>
        </pc:spChg>
        <pc:spChg chg="add mod">
          <ac:chgData name="Raymond Dawson" userId="bed01d3e-da40-4e2e-a1e5-b0561e4f5211" providerId="ADAL" clId="{FAE50D39-AB6A-4829-AF6E-0E14D700DE32}" dt="2025-12-09T20:49:39.417" v="3522" actId="313"/>
          <ac:spMkLst>
            <pc:docMk/>
            <pc:sldMk cId="1191762156" sldId="324"/>
            <ac:spMk id="16" creationId="{A1A7DBDE-E31B-1CEB-F1F8-21FEE3543548}"/>
          </ac:spMkLst>
        </pc:spChg>
        <pc:spChg chg="add mod">
          <ac:chgData name="Raymond Dawson" userId="bed01d3e-da40-4e2e-a1e5-b0561e4f5211" providerId="ADAL" clId="{FAE50D39-AB6A-4829-AF6E-0E14D700DE32}" dt="2025-12-09T20:49:39.963" v="3523" actId="313"/>
          <ac:spMkLst>
            <pc:docMk/>
            <pc:sldMk cId="1191762156" sldId="324"/>
            <ac:spMk id="17" creationId="{76164C9A-D390-6CA0-0FC5-4C6C9086E5BB}"/>
          </ac:spMkLst>
        </pc:spChg>
        <pc:spChg chg="add mod">
          <ac:chgData name="Raymond Dawson" userId="bed01d3e-da40-4e2e-a1e5-b0561e4f5211" providerId="ADAL" clId="{FAE50D39-AB6A-4829-AF6E-0E14D700DE32}" dt="2025-12-09T20:49:41.072" v="3524" actId="313"/>
          <ac:spMkLst>
            <pc:docMk/>
            <pc:sldMk cId="1191762156" sldId="324"/>
            <ac:spMk id="18" creationId="{8D36F7F0-FA13-51FF-82BF-CEB78587B946}"/>
          </ac:spMkLst>
        </pc:spChg>
        <pc:graphicFrameChg chg="add del mod modGraphic">
          <ac:chgData name="Raymond Dawson" userId="bed01d3e-da40-4e2e-a1e5-b0561e4f5211" providerId="ADAL" clId="{FAE50D39-AB6A-4829-AF6E-0E14D700DE32}" dt="2025-12-09T16:52:58.670" v="2889" actId="21"/>
          <ac:graphicFrameMkLst>
            <pc:docMk/>
            <pc:sldMk cId="1191762156" sldId="324"/>
            <ac:graphicFrameMk id="19" creationId="{332784C6-7133-F8E0-4C58-F5945CEAEAB8}"/>
          </ac:graphicFrameMkLst>
        </pc:graphicFrameChg>
        <pc:picChg chg="add mod">
          <ac:chgData name="Raymond Dawson" userId="bed01d3e-da40-4e2e-a1e5-b0561e4f5211" providerId="ADAL" clId="{FAE50D39-AB6A-4829-AF6E-0E14D700DE32}" dt="2025-12-09T16:06:59.054" v="1220" actId="1076"/>
          <ac:picMkLst>
            <pc:docMk/>
            <pc:sldMk cId="1191762156" sldId="324"/>
            <ac:picMk id="8" creationId="{E7421389-C0FA-1C3E-17D3-C702F4FF2AE5}"/>
          </ac:picMkLst>
        </pc:picChg>
        <pc:picChg chg="del">
          <ac:chgData name="Raymond Dawson" userId="bed01d3e-da40-4e2e-a1e5-b0561e4f5211" providerId="ADAL" clId="{FAE50D39-AB6A-4829-AF6E-0E14D700DE32}" dt="2025-12-09T16:04:26.296" v="1096" actId="478"/>
          <ac:picMkLst>
            <pc:docMk/>
            <pc:sldMk cId="1191762156" sldId="324"/>
            <ac:picMk id="9" creationId="{1BB8EFEA-4B95-DA2C-83C8-8DDEC71177B6}"/>
          </ac:picMkLst>
        </pc:picChg>
      </pc:sldChg>
      <pc:sldChg chg="addSp delSp modSp new mod modClrScheme chgLayout">
        <pc:chgData name="Raymond Dawson" userId="bed01d3e-da40-4e2e-a1e5-b0561e4f5211" providerId="ADAL" clId="{FAE50D39-AB6A-4829-AF6E-0E14D700DE32}" dt="2025-12-09T16:59:10.226" v="3097" actId="20577"/>
        <pc:sldMkLst>
          <pc:docMk/>
          <pc:sldMk cId="4143811939" sldId="325"/>
        </pc:sldMkLst>
        <pc:spChg chg="del">
          <ac:chgData name="Raymond Dawson" userId="bed01d3e-da40-4e2e-a1e5-b0561e4f5211" providerId="ADAL" clId="{FAE50D39-AB6A-4829-AF6E-0E14D700DE32}" dt="2025-12-09T16:59:06.527" v="3078" actId="700"/>
          <ac:spMkLst>
            <pc:docMk/>
            <pc:sldMk cId="4143811939" sldId="325"/>
            <ac:spMk id="2" creationId="{64182C43-85A7-8E64-A7F9-E3C3129A5F3A}"/>
          </ac:spMkLst>
        </pc:spChg>
        <pc:spChg chg="mod ord">
          <ac:chgData name="Raymond Dawson" userId="bed01d3e-da40-4e2e-a1e5-b0561e4f5211" providerId="ADAL" clId="{FAE50D39-AB6A-4829-AF6E-0E14D700DE32}" dt="2025-12-09T16:59:06.527" v="3078" actId="700"/>
          <ac:spMkLst>
            <pc:docMk/>
            <pc:sldMk cId="4143811939" sldId="325"/>
            <ac:spMk id="3" creationId="{B9B09D53-A840-67FB-43AD-536C1FB9A2CF}"/>
          </ac:spMkLst>
        </pc:spChg>
        <pc:spChg chg="del mod ord">
          <ac:chgData name="Raymond Dawson" userId="bed01d3e-da40-4e2e-a1e5-b0561e4f5211" providerId="ADAL" clId="{FAE50D39-AB6A-4829-AF6E-0E14D700DE32}" dt="2025-12-09T16:59:06.527" v="3078" actId="700"/>
          <ac:spMkLst>
            <pc:docMk/>
            <pc:sldMk cId="4143811939" sldId="325"/>
            <ac:spMk id="4" creationId="{2BBEF03A-B142-B579-BE1B-978272AD0E7B}"/>
          </ac:spMkLst>
        </pc:spChg>
        <pc:spChg chg="del">
          <ac:chgData name="Raymond Dawson" userId="bed01d3e-da40-4e2e-a1e5-b0561e4f5211" providerId="ADAL" clId="{FAE50D39-AB6A-4829-AF6E-0E14D700DE32}" dt="2025-12-09T16:59:06.527" v="3078" actId="700"/>
          <ac:spMkLst>
            <pc:docMk/>
            <pc:sldMk cId="4143811939" sldId="325"/>
            <ac:spMk id="5" creationId="{8F3E0888-0B1C-A726-966C-2A0B755E5F9A}"/>
          </ac:spMkLst>
        </pc:spChg>
        <pc:spChg chg="mod ord">
          <ac:chgData name="Raymond Dawson" userId="bed01d3e-da40-4e2e-a1e5-b0561e4f5211" providerId="ADAL" clId="{FAE50D39-AB6A-4829-AF6E-0E14D700DE32}" dt="2025-12-09T16:59:06.527" v="3078" actId="700"/>
          <ac:spMkLst>
            <pc:docMk/>
            <pc:sldMk cId="4143811939" sldId="325"/>
            <ac:spMk id="6" creationId="{697CDB0A-17DD-07A4-349A-49D3ABD6921F}"/>
          </ac:spMkLst>
        </pc:spChg>
        <pc:spChg chg="add mod ord">
          <ac:chgData name="Raymond Dawson" userId="bed01d3e-da40-4e2e-a1e5-b0561e4f5211" providerId="ADAL" clId="{FAE50D39-AB6A-4829-AF6E-0E14D700DE32}" dt="2025-12-09T16:59:10.226" v="3097" actId="20577"/>
          <ac:spMkLst>
            <pc:docMk/>
            <pc:sldMk cId="4143811939" sldId="325"/>
            <ac:spMk id="7" creationId="{62987B2F-1FC6-54D3-38BE-6539E9C6FE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DC30C42-F1EA-EA44-9613-5E7947EE8325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3BBF43-A868-D94C-A9CC-39C296714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due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1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5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9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85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Follows trend of ICR except GND planes have WORSE insertion loss due to capacitive coupling</a:t>
            </a:r>
          </a:p>
          <a:p>
            <a:r>
              <a:rPr lang="en-US" dirty="0"/>
              <a:t>Smaller pad sizes perform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8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reduce xtalk but preserve signal integrity?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48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% to graphs</a:t>
            </a:r>
          </a:p>
          <a:p>
            <a:r>
              <a:rPr lang="en-US" dirty="0"/>
              <a:t>Add IL graph? w/ %</a:t>
            </a:r>
          </a:p>
          <a:p>
            <a:r>
              <a:rPr lang="en-US" dirty="0"/>
              <a:t>Add return loss graph w/ %</a:t>
            </a:r>
          </a:p>
          <a:p>
            <a:r>
              <a:rPr lang="en-US" dirty="0" err="1"/>
              <a:t>Simbeor</a:t>
            </a:r>
            <a:r>
              <a:rPr lang="en-US" dirty="0"/>
              <a:t> ? - How to reduce xtalk when return loss  increased, why does shrinking pad slightly have such a dramatic effect?</a:t>
            </a:r>
          </a:p>
          <a:p>
            <a:endParaRPr lang="en-US" dirty="0"/>
          </a:p>
          <a:p>
            <a:r>
              <a:rPr lang="en-US" dirty="0"/>
              <a:t>Summary:</a:t>
            </a:r>
          </a:p>
          <a:p>
            <a:r>
              <a:rPr lang="en-US" dirty="0"/>
              <a:t>Interposer reduction good</a:t>
            </a:r>
          </a:p>
          <a:p>
            <a:r>
              <a:rPr lang="en-US" dirty="0"/>
              <a:t>SV good when combined with other changes</a:t>
            </a:r>
          </a:p>
          <a:p>
            <a:r>
              <a:rPr lang="en-US" dirty="0" err="1"/>
              <a:t>Gnd</a:t>
            </a:r>
            <a:r>
              <a:rPr lang="en-US" dirty="0"/>
              <a:t> planes bad – increased IL and RL</a:t>
            </a:r>
          </a:p>
          <a:p>
            <a:r>
              <a:rPr lang="en-US" dirty="0"/>
              <a:t>Anode pad reduction potentially good, need to follow-up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4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AADF119-FBE4-4B30-887E-7063E5FE77D4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ABF4FA7-1E5E-4092-8A64-2F16A7152577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4D608DB-8471-438C-96F2-BF69B78E0782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52F8196-A714-4021-8525-BBF3DB1CC2B9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DB80F63-0339-4821-9425-EEBDE7EE0A50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9AD7FFB5-2B44-4A61-A840-20A8B411001D}" type="datetime1">
              <a:rPr lang="en-US" smtClean="0"/>
              <a:t>12/9/2025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1AFAF23-1F56-4840-A737-495C4921DE94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063D29F-10D7-4725-BF37-BCBE1D282228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65A77A9B-52E9-4C6D-837D-58A3F8540DC7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74AC1CC6-0B45-432C-B9F8-F3C20CF98313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80ED2E1-3D77-48DC-8AFF-0FC8EA98F3DB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63937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6" y="2125014"/>
            <a:ext cx="8155761" cy="919032"/>
          </a:xfrm>
        </p:spPr>
        <p:txBody>
          <a:bodyPr>
            <a:noAutofit/>
          </a:bodyPr>
          <a:lstStyle/>
          <a:p>
            <a:r>
              <a:rPr lang="en-US" dirty="0"/>
              <a:t>HRPPD Electrical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C2221-BF13-0BB7-7CAB-FCDFA3F4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8155761" cy="52986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2025-12-09</a:t>
            </a:r>
          </a:p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Raymond Dawson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EEA4-A7AF-5D23-9C72-B6C9623B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E01FA-4845-25A5-29B2-F3D5A20F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32B611-927B-8356-C350-4D1A1B32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4E6E9-C6D0-8569-71DE-CC8F6E1C6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6117106" cy="4891433"/>
          </a:xfrm>
        </p:spPr>
        <p:txBody>
          <a:bodyPr/>
          <a:lstStyle/>
          <a:p>
            <a:r>
              <a:rPr lang="en-US" dirty="0"/>
              <a:t>Changes to implement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Reduced air side interposer pad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stitching via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Slightly reduced vacuum side anode pad size to 2.65mm?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Changes NOT to implement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Adding ground planes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TBD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Air side interposer and amount of grounds per signal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514CD8-EDE2-F9BC-6A19-3BD4C19C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12/9/2025</a:t>
            </a:fld>
            <a:endParaRPr lang="en-US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32784C6-7133-F8E0-4C58-F5945CEAE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807579"/>
              </p:ext>
            </p:extLst>
          </p:nvPr>
        </p:nvGraphicFramePr>
        <p:xfrm>
          <a:off x="6527482" y="1199243"/>
          <a:ext cx="4624069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555">
                  <a:extLst>
                    <a:ext uri="{9D8B030D-6E8A-4147-A177-3AD203B41FA5}">
                      <a16:colId xmlns:a16="http://schemas.microsoft.com/office/drawing/2014/main" val="1749172353"/>
                    </a:ext>
                  </a:extLst>
                </a:gridCol>
                <a:gridCol w="546417">
                  <a:extLst>
                    <a:ext uri="{9D8B030D-6E8A-4147-A177-3AD203B41FA5}">
                      <a16:colId xmlns:a16="http://schemas.microsoft.com/office/drawing/2014/main" val="3555321970"/>
                    </a:ext>
                  </a:extLst>
                </a:gridCol>
                <a:gridCol w="546417">
                  <a:extLst>
                    <a:ext uri="{9D8B030D-6E8A-4147-A177-3AD203B41FA5}">
                      <a16:colId xmlns:a16="http://schemas.microsoft.com/office/drawing/2014/main" val="868297836"/>
                    </a:ext>
                  </a:extLst>
                </a:gridCol>
                <a:gridCol w="614680">
                  <a:extLst>
                    <a:ext uri="{9D8B030D-6E8A-4147-A177-3AD203B41FA5}">
                      <a16:colId xmlns:a16="http://schemas.microsoft.com/office/drawing/2014/main" val="3038955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Test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ICR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8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Smaller air side pads + SV 2-15 + Vacuum Pads 2.65mm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3.46%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7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Smaller air side pads + SV 2-15 + Vacuum Pads 2.45mm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29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Smaller air side pads + SV 2-15 + GND Ly 2/14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14.6%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26.1%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7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Smaller air side pads + SV 2-15 + Vacuum Pads 1.5mm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018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Smaller air side pads + SV 2-15 + Vacuum Pads 2.65mm + GND2/14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8%: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14.42%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06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Smaller air side pads + SV 2-15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3.47%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6.04%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80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8.15%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9141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693A29D-CB9D-49C7-A05D-978209E000E3}"/>
              </a:ext>
            </a:extLst>
          </p:cNvPr>
          <p:cNvSpPr txBox="1"/>
          <p:nvPr/>
        </p:nvSpPr>
        <p:spPr>
          <a:xfrm>
            <a:off x="6527481" y="4311135"/>
            <a:ext cx="4624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ICR = Insertion to Crosstalk Ratio</a:t>
            </a:r>
          </a:p>
          <a:p>
            <a:r>
              <a:rPr lang="en-US" dirty="0"/>
              <a:t>   - Smaller is better</a:t>
            </a:r>
          </a:p>
          <a:p>
            <a:r>
              <a:rPr lang="en-US" dirty="0"/>
              <a:t>IL = Insertion loss</a:t>
            </a:r>
          </a:p>
          <a:p>
            <a:r>
              <a:rPr lang="en-US" dirty="0"/>
              <a:t>   - Smaller is better</a:t>
            </a:r>
          </a:p>
          <a:p>
            <a:r>
              <a:rPr lang="en-US" dirty="0"/>
              <a:t>RL = Return loss</a:t>
            </a:r>
          </a:p>
          <a:p>
            <a:r>
              <a:rPr lang="en-US" dirty="0"/>
              <a:t>   - Larger is better</a:t>
            </a:r>
          </a:p>
        </p:txBody>
      </p:sp>
    </p:spTree>
    <p:extLst>
      <p:ext uri="{BB962C8B-B14F-4D97-AF65-F5344CB8AC3E}">
        <p14:creationId xmlns:p14="http://schemas.microsoft.com/office/powerpoint/2010/main" val="343343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987B2F-1FC6-54D3-38BE-6539E9C6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Voltage Layout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B09D53-A840-67FB-43AD-536C1FB9A2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30950"/>
            <a:ext cx="2743200" cy="365125"/>
          </a:xfrm>
        </p:spPr>
        <p:txBody>
          <a:bodyPr/>
          <a:lstStyle/>
          <a:p>
            <a:fld id="{7D1BE87E-F0DE-A44C-894B-E142BEB21E4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7CDB0A-17DD-07A4-349A-49D3ABD6921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30950"/>
            <a:ext cx="2743200" cy="365125"/>
          </a:xfrm>
          <a:prstGeom prst="rect">
            <a:avLst/>
          </a:prstGeom>
        </p:spPr>
        <p:txBody>
          <a:bodyPr/>
          <a:lstStyle/>
          <a:p>
            <a:fld id="{65A77A9B-52E9-4C6D-837D-58A3F8540DC7}" type="datetime1">
              <a:rPr lang="en-US" smtClean="0"/>
              <a:t>12/9/2025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5A27B-FA12-F94B-5698-13DA31AA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Pogo Pins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7E832-A2F2-C317-CE06-7E60E565B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Air side interposers have a maximum thickness of 3.3mm (0.130”) excluding pins. Pins on top and bottom are ~0.254mm each with target compression of 50% (0.127mm) per 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 pin characteristics: &gt;6A derated, 20mΩ, ~2.3mm pitch, force 60 – 80g ±20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Pogo pin placement depends on mounting hole locations and HV connectors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Will mounting holes in backplane match current layout?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What is tolerance on board-HRPPD alignment?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97BA52-137E-EDF0-978D-F633E023A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2597636"/>
            <a:ext cx="3568883" cy="2254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6AF49F-E238-1DDC-EFC4-9B1940669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165" y="2597636"/>
            <a:ext cx="3492679" cy="23051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BBD22E-1C7F-1B38-319E-24CF17504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424" y="2581760"/>
            <a:ext cx="3543482" cy="22861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DFFE50-178D-6F8B-BC45-1C1A4B5A3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433" y="5048975"/>
            <a:ext cx="2353587" cy="16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3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3FF548-E856-56AC-65E6-E9498865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50371C-7D35-7976-3EA8-36E53880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B788E7-8004-33A9-0D31-6AADEAB3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Interposer/Pogo Pin Positional Tolerance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E0FCB-7A3A-5385-50EA-EF52C9842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518269" cy="48914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Interposer target pad = 0.65 mm diameter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Pogo pin target pad = 2.08 mm diameter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4A5714-560B-E8AB-24C0-3DF73B99F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4C530-6E40-38FC-61DC-2328E5D3E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17" y="1859290"/>
            <a:ext cx="4577505" cy="15697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FAD964-1C52-4699-C5B8-FB0532677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45" y="1859291"/>
            <a:ext cx="4445151" cy="15697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408469-D106-0113-52D9-C5F9000D2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54" y="4342668"/>
            <a:ext cx="2026200" cy="18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8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FEAC12-5F39-2918-5EAD-CFEF6075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728ED-E1C5-2800-41E3-4CB37D2F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C376BD-6815-450D-9881-ED43744A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 Spacing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AFA0A-57C6-DEB9-6642-3CC2D564F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Gerard has performed creepage 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4.5kV @ 1.792mm spacing and 4kV @ 2.7mm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HRPPD target will be 3mm for 2.5kV for bare metal-metal surfaces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This is approximately current spacing on HRPPD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Does this impact sidewall?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3A550A-BEC0-9E89-469D-547EFA78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0" name="Picture 9" descr="Diagram&#10;&#10;AI-generated content may be incorrect.">
            <a:extLst>
              <a:ext uri="{FF2B5EF4-FFF2-40B4-BE49-F238E27FC236}">
                <a16:creationId xmlns:a16="http://schemas.microsoft.com/office/drawing/2014/main" id="{0D1AA960-69B9-B92D-26DC-C92E1691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159" y="2681208"/>
            <a:ext cx="3092735" cy="32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5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6946E6-F9E7-2FAB-00A6-EB45FC19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0159"/>
            <a:ext cx="3639193" cy="2655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14A9BA-4CB6-630A-FD0F-6B6A8B7F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1ED2B7-0991-0AB3-1C89-ADE09BBC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46" y="162283"/>
            <a:ext cx="11044707" cy="678664"/>
          </a:xfrm>
        </p:spPr>
        <p:txBody>
          <a:bodyPr/>
          <a:lstStyle/>
          <a:p>
            <a:r>
              <a:rPr lang="en-US" dirty="0"/>
              <a:t>Break in Ground 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FDB61-FC5D-3BA0-746B-39B9A6DC0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2653067"/>
            <a:ext cx="9768109" cy="3557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0273EE-10EF-BB1E-BA87-A908A188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430159"/>
            <a:ext cx="2426129" cy="265558"/>
          </a:xfrm>
        </p:spPr>
        <p:txBody>
          <a:bodyPr/>
          <a:lstStyle/>
          <a:p>
            <a:fld id="{65A77A9B-52E9-4C6D-837D-58A3F8540DC7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59C0E-2479-0247-1EF3-29D4C4FA1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1940004"/>
            <a:ext cx="4781068" cy="4750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F04A8C-9C80-8085-20DD-8B84261B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111" y="2426756"/>
            <a:ext cx="4663332" cy="294280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B8A2C36-663B-152D-F346-12F74B9CB33A}"/>
              </a:ext>
            </a:extLst>
          </p:cNvPr>
          <p:cNvSpPr/>
          <p:nvPr/>
        </p:nvSpPr>
        <p:spPr>
          <a:xfrm>
            <a:off x="2365610" y="1923678"/>
            <a:ext cx="700882" cy="55906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12D680-8B62-D987-A961-F2D9829040D3}"/>
              </a:ext>
            </a:extLst>
          </p:cNvPr>
          <p:cNvCxnSpPr>
            <a:cxnSpLocks/>
          </p:cNvCxnSpPr>
          <p:nvPr/>
        </p:nvCxnSpPr>
        <p:spPr>
          <a:xfrm flipH="1" flipV="1">
            <a:off x="3190240" y="2260600"/>
            <a:ext cx="5201920" cy="80772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638DE21-509D-006B-AB86-7CB1738B0DED}"/>
              </a:ext>
            </a:extLst>
          </p:cNvPr>
          <p:cNvSpPr txBox="1">
            <a:spLocks/>
          </p:cNvSpPr>
          <p:nvPr/>
        </p:nvSpPr>
        <p:spPr>
          <a:xfrm>
            <a:off x="309093" y="889630"/>
            <a:ext cx="11044706" cy="4891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Incom</a:t>
            </a:r>
            <a:r>
              <a:rPr lang="en-US" dirty="0"/>
              <a:t> concerned for induced currents in ground ring when solenoid 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Does this same concern apply to ground rings of interposers?</a:t>
            </a:r>
          </a:p>
        </p:txBody>
      </p:sp>
    </p:spTree>
    <p:extLst>
      <p:ext uri="{BB962C8B-B14F-4D97-AF65-F5344CB8AC3E}">
        <p14:creationId xmlns:p14="http://schemas.microsoft.com/office/powerpoint/2010/main" val="101599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CCC5CB-40D9-2E1B-9B8C-8B820495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4" y="170324"/>
            <a:ext cx="11044707" cy="678664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7462E-287B-0A96-E62A-4178767CE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848988"/>
            <a:ext cx="5682288" cy="5838688"/>
          </a:xfrm>
        </p:spPr>
        <p:txBody>
          <a:bodyPr/>
          <a:lstStyle/>
          <a:p>
            <a:r>
              <a:rPr lang="en-US" sz="1600" dirty="0"/>
              <a:t>HRPPD Tasks: Due by 01/12/2026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Simulations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Complete - s</a:t>
            </a:r>
            <a:r>
              <a:rPr lang="en-US" sz="1050" dirty="0"/>
              <a:t>titching vias, air side interposer pad reduction, GND planes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TBD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50" dirty="0"/>
              <a:t>Vacuum side pad size selection?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50" dirty="0"/>
              <a:t>Interposer </a:t>
            </a:r>
            <a:r>
              <a:rPr lang="en-US" sz="1050" dirty="0" err="1"/>
              <a:t>downselection</a:t>
            </a:r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High Voltage (HV)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Complete - preliminary pogo pins selected, HV spacing determined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TBD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50" dirty="0"/>
              <a:t>Location of ground and power connections to MCPs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50" dirty="0"/>
              <a:t>Optimization of number of vias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Mechanical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TBD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50" dirty="0"/>
              <a:t>Interposer positional tolerance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50" dirty="0"/>
              <a:t>Pogo pin placement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50" dirty="0"/>
              <a:t>Plastic connectors for HV connections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50" dirty="0"/>
              <a:t>Check backplane fit for pogo pins and connectors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50" dirty="0"/>
              <a:t>Match outline to mechanical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Break in ground ring placed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TBD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900" dirty="0"/>
              <a:t>Test file import with Kyocera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900" dirty="0"/>
              <a:t>Update HRPPD with final design changes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98772-E7A9-E043-0F3E-EAD689A344E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848988"/>
            <a:ext cx="5682289" cy="5365055"/>
          </a:xfrm>
        </p:spPr>
        <p:txBody>
          <a:bodyPr/>
          <a:lstStyle/>
          <a:p>
            <a:r>
              <a:rPr lang="en-US" sz="1600" dirty="0"/>
              <a:t>Non-HRPPD Tasks: Due after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Backplane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Cables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Safety resistors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Bypass capacitors + ringing resistors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FCFD Test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Board design complete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Final quote received, ETA 20 days ARO</a:t>
            </a:r>
          </a:p>
        </p:txBody>
      </p:sp>
    </p:spTree>
    <p:extLst>
      <p:ext uri="{BB962C8B-B14F-4D97-AF65-F5344CB8AC3E}">
        <p14:creationId xmlns:p14="http://schemas.microsoft.com/office/powerpoint/2010/main" val="145750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9CD3C3-944F-58BB-F947-4D12DF15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255385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2EE3AB-CEDA-6214-C0E3-E51A8EEB4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EA10C8-3FC9-D1C5-FE33-D93C2DE4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D970A9-48FF-172A-15CD-6174DAFE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7FF94-C701-E438-A5F4-B021E9215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 frequency: 1 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Frequency sweep range: 2 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FEXT, no NEXT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Matched TX and Rx (50Ω)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Assumes no reflections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Pad selection for max crosstalk interaction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128D27-CE55-B336-BF88-BF5DB654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07C980-51F2-7821-13C9-311CC409F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655" y="713596"/>
            <a:ext cx="5774411" cy="3051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74C18-166C-BC51-62EC-0DD82F268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920" y="3873503"/>
            <a:ext cx="4788146" cy="28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7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58945C-DC95-D4C9-824F-B4976316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A4D1C6-91E6-ECFE-346F-71448428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206555"/>
            <a:ext cx="11044707" cy="678664"/>
          </a:xfrm>
        </p:spPr>
        <p:txBody>
          <a:bodyPr/>
          <a:lstStyle/>
          <a:p>
            <a:r>
              <a:rPr lang="en-US" dirty="0"/>
              <a:t>SI Improvements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378006-01AA-7A10-77EB-612EE75E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12/9/2025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A03B93-5818-E550-CE23-EB40524EE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78252"/>
              </p:ext>
            </p:extLst>
          </p:nvPr>
        </p:nvGraphicFramePr>
        <p:xfrm>
          <a:off x="89544" y="1000663"/>
          <a:ext cx="7729222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2">
                  <a:extLst>
                    <a:ext uri="{9D8B030D-6E8A-4147-A177-3AD203B41FA5}">
                      <a16:colId xmlns:a16="http://schemas.microsoft.com/office/drawing/2014/main" val="1732463410"/>
                    </a:ext>
                  </a:extLst>
                </a:gridCol>
                <a:gridCol w="4884420">
                  <a:extLst>
                    <a:ext uri="{9D8B030D-6E8A-4147-A177-3AD203B41FA5}">
                      <a16:colId xmlns:a16="http://schemas.microsoft.com/office/drawing/2014/main" val="4257615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Test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5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Original imported HRPPD design, no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0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Reduced air side interposer pad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Replaced interposer pads with </a:t>
                      </a:r>
                      <a:r>
                        <a:rPr lang="en-US" sz="1200" dirty="0" err="1"/>
                        <a:t>Samtec</a:t>
                      </a:r>
                      <a:r>
                        <a:rPr lang="en-US" sz="1200" dirty="0"/>
                        <a:t> recommended pads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/>
                        <a:t>From 71x71mil (1.8x1.8mm) to 31.5x31.5mil (0.8x0.8mm)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/>
                        <a:t>Pads are rotated 90°, so corner adjacent instead of edge (less coupling)</a:t>
                      </a:r>
                    </a:p>
                    <a:p>
                      <a:r>
                        <a:rPr lang="en-US" sz="1200" dirty="0"/>
                        <a:t>* </a:t>
                      </a:r>
                      <a:r>
                        <a:rPr lang="en-US" sz="1200" dirty="0" err="1"/>
                        <a:t>Neoconix</a:t>
                      </a:r>
                      <a:r>
                        <a:rPr lang="en-US" sz="1200" dirty="0"/>
                        <a:t> pads ignored for now due to ground influence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60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Ground planes adjacent to top/bottom signal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/>
                        <a:t>Ground planes added to layers 2 and 14, adjacent to pads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strike="sngStrike" dirty="0"/>
                        <a:t>Ground planes added to layers 3 and 13, adjacent to pads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44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Reduced vacuum side anode pad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Original: 118x118mil (3x3mm)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/>
                        <a:t>Option 1: 0.6mm between pads (104mil / 2.65mm pad size)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Option 2: 0.8mm between pads (96.5mil / 2.45mm pad size)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Option 3: 1.5mm between pads (59mil / 1.5mm pad size)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142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Increased stitching vias (SV)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1+ stitching vias adjacent to every signal via</a:t>
                      </a:r>
                    </a:p>
                    <a:p>
                      <a:r>
                        <a:rPr lang="en-US" sz="1200" dirty="0"/>
                        <a:t>- Via span is layers 2-15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0301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7576472-B334-8D41-CB4C-5AF0B0778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989" y="407964"/>
            <a:ext cx="2129011" cy="2090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25B610-EEF3-0323-FD8F-47F6F35BB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202" y="407963"/>
            <a:ext cx="2105787" cy="20907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8552C2-5FE8-8BA0-CEDB-84BC7CFFB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766" y="4677008"/>
            <a:ext cx="4373234" cy="15888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0F97E25-4D8A-FBD8-1DC9-4CCEA5F2E99D}"/>
              </a:ext>
            </a:extLst>
          </p:cNvPr>
          <p:cNvSpPr txBox="1"/>
          <p:nvPr/>
        </p:nvSpPr>
        <p:spPr>
          <a:xfrm>
            <a:off x="7957202" y="2498682"/>
            <a:ext cx="4234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Air Side Interposer Pad Size</a:t>
            </a:r>
          </a:p>
          <a:p>
            <a:pPr algn="ctr"/>
            <a:r>
              <a:rPr lang="en-US" sz="1400" dirty="0"/>
              <a:t>Left = original, right = reduced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410E58-421F-E76B-CFEA-4A053ECA3368}"/>
              </a:ext>
            </a:extLst>
          </p:cNvPr>
          <p:cNvSpPr txBox="1"/>
          <p:nvPr/>
        </p:nvSpPr>
        <p:spPr>
          <a:xfrm>
            <a:off x="7818766" y="6265270"/>
            <a:ext cx="437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Increased Via Density</a:t>
            </a:r>
          </a:p>
          <a:p>
            <a:pPr algn="ctr"/>
            <a:r>
              <a:rPr lang="en-US" sz="1400" dirty="0"/>
              <a:t>Top = original, Bottom = Increased density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E1C17F-B20A-8100-A061-12F9246FB810}"/>
              </a:ext>
            </a:extLst>
          </p:cNvPr>
          <p:cNvGrpSpPr/>
          <p:nvPr/>
        </p:nvGrpSpPr>
        <p:grpSpPr>
          <a:xfrm>
            <a:off x="1071103" y="4861993"/>
            <a:ext cx="4073388" cy="1932841"/>
            <a:chOff x="89544" y="4861706"/>
            <a:chExt cx="4073388" cy="193284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D6A839-F0F4-EF92-4AFE-BD37CC4BD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544" y="4862282"/>
              <a:ext cx="1363699" cy="134835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86177CB-F10B-AB81-FEC5-4D7D1C213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3243" y="4862282"/>
              <a:ext cx="1352413" cy="134835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50B8C05-8F2E-08CE-6AB3-5305FE74F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07495" y="4861706"/>
              <a:ext cx="1355437" cy="134835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AF8EB0-4C95-9591-CA57-AC3BA590D2C0}"/>
                </a:ext>
              </a:extLst>
            </p:cNvPr>
            <p:cNvSpPr txBox="1"/>
            <p:nvPr/>
          </p:nvSpPr>
          <p:spPr>
            <a:xfrm>
              <a:off x="89544" y="6209772"/>
              <a:ext cx="4073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Vacuum Side Anode Pad Size</a:t>
              </a:r>
            </a:p>
            <a:p>
              <a:pPr algn="ctr"/>
              <a:r>
                <a:rPr lang="en-US" sz="1400" dirty="0"/>
                <a:t>Left = original, center = 2.45mm, right = 2.65mm 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1ED83D6E-27DA-5E7F-7AF1-6098FEA42A2E}"/>
              </a:ext>
            </a:extLst>
          </p:cNvPr>
          <p:cNvSpPr/>
          <p:nvPr/>
        </p:nvSpPr>
        <p:spPr>
          <a:xfrm>
            <a:off x="7888638" y="4721817"/>
            <a:ext cx="284136" cy="15434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F0A7DEE-606B-45F2-EB98-EF96319D75CB}"/>
              </a:ext>
            </a:extLst>
          </p:cNvPr>
          <p:cNvSpPr/>
          <p:nvPr/>
        </p:nvSpPr>
        <p:spPr>
          <a:xfrm>
            <a:off x="9182465" y="4733275"/>
            <a:ext cx="284136" cy="15434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A75960A-A759-7388-0D31-8B263FB85D9B}"/>
              </a:ext>
            </a:extLst>
          </p:cNvPr>
          <p:cNvSpPr/>
          <p:nvPr/>
        </p:nvSpPr>
        <p:spPr>
          <a:xfrm>
            <a:off x="10249546" y="4677008"/>
            <a:ext cx="537274" cy="15434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8AC94B2-4167-82ED-424B-F10CCBF6D3F7}"/>
              </a:ext>
            </a:extLst>
          </p:cNvPr>
          <p:cNvSpPr/>
          <p:nvPr/>
        </p:nvSpPr>
        <p:spPr>
          <a:xfrm>
            <a:off x="11755313" y="4688466"/>
            <a:ext cx="284136" cy="15434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6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FA740E-B7CC-F74C-34A1-A2503430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88D987-13A4-AA0D-F4CE-01B93A5A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89160C-9D72-729E-1878-1AE6F4FC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ICR Explained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3DFBA-5737-3A8A-E554-BA35A9ABB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ICR is insertion loss (IL) to power sum crosstalk ratio (PSXT)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Ideally, IL is 0 dB and PSXT is -∞ dB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Thus, ideal ICR = +∞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Realistically: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IL &lt; -1dB (20 % power loss / 10% voltage loss)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PSXT &lt;&lt; -40 dB (1% voltage crosstalk)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Overall crosstalk goal from HRPPD to ASIC is ~1%, so HRPPD contribution must be less than that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ICR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 larger, more positive number is better performance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488597-B0EE-B972-D0B2-94A835C3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277FF4-5757-8A3A-22C8-793B6385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57" y="1742027"/>
            <a:ext cx="6768718" cy="38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35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1D2FEB-58D8-A276-17D2-01DEF0CA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2A0BBE-2790-1DE8-F2B0-2C47DCA5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BFAB02-BD2C-006D-9147-7E133040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3910"/>
            <a:ext cx="11044707" cy="678664"/>
          </a:xfrm>
        </p:spPr>
        <p:txBody>
          <a:bodyPr/>
          <a:lstStyle/>
          <a:p>
            <a:r>
              <a:rPr lang="en-US" dirty="0"/>
              <a:t>Overall ICR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DBE57-AB9B-34C6-FB39-D8ECF1587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5738B2-D2E3-3EED-723E-989B68D6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AF3AE1-8EF0-43F7-ABB7-BD2FABCCA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908116"/>
            <a:ext cx="11285348" cy="5949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29FFEC-D3B4-EE2F-5B30-CD628745A5F1}"/>
              </a:ext>
            </a:extLst>
          </p:cNvPr>
          <p:cNvSpPr txBox="1"/>
          <p:nvPr/>
        </p:nvSpPr>
        <p:spPr>
          <a:xfrm>
            <a:off x="5303520" y="1236420"/>
            <a:ext cx="6141721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Higher is better</a:t>
            </a:r>
          </a:p>
          <a:p>
            <a:r>
              <a:rPr lang="en-US" sz="1600" dirty="0"/>
              <a:t>Target &gt;40dB (1% voltage xtalk)</a:t>
            </a:r>
          </a:p>
          <a:p>
            <a:r>
              <a:rPr lang="en-US" sz="1600" dirty="0"/>
              <a:t>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Interposer reduction beneficial when combined with other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SVs are beneficial when combined with other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Adding ground worsens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slight reduction in pad size performs best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Further reducing pad size has opposite effect (unexpected)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39DCB-9CFC-0B52-1360-BD5BAEF01DF6}"/>
              </a:ext>
            </a:extLst>
          </p:cNvPr>
          <p:cNvSpPr txBox="1"/>
          <p:nvPr/>
        </p:nvSpPr>
        <p:spPr>
          <a:xfrm>
            <a:off x="7371079" y="3879581"/>
            <a:ext cx="407416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0.32%: Smaller air side pads  + SV 2-15 + Vacuum Pads 2.65mm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ABFD6-28D0-BEB1-7BAE-7521C1DDC11C}"/>
              </a:ext>
            </a:extLst>
          </p:cNvPr>
          <p:cNvSpPr txBox="1"/>
          <p:nvPr/>
        </p:nvSpPr>
        <p:spPr>
          <a:xfrm>
            <a:off x="7371079" y="4178905"/>
            <a:ext cx="407416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0.44%: Smaller air side pads  + SV 2-15 + Vacuum Pads 2.45mm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E9030-9F5D-1E36-16C2-4F346EB3B518}"/>
              </a:ext>
            </a:extLst>
          </p:cNvPr>
          <p:cNvSpPr txBox="1"/>
          <p:nvPr/>
        </p:nvSpPr>
        <p:spPr>
          <a:xfrm>
            <a:off x="7371079" y="4486682"/>
            <a:ext cx="407416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0.51%: Smaller air side pads  + SV 2-15 + GND Ly 2/14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5E76E6-FDDB-1E27-B1C0-DEF693DE537C}"/>
              </a:ext>
            </a:extLst>
          </p:cNvPr>
          <p:cNvSpPr txBox="1"/>
          <p:nvPr/>
        </p:nvSpPr>
        <p:spPr>
          <a:xfrm>
            <a:off x="7371079" y="4794459"/>
            <a:ext cx="407416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0.76%: Smaller air side pads  + SV 2-15 + Vacuum Pads 1.5mm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35ECBF-610D-10CC-4005-8E9739E283B0}"/>
              </a:ext>
            </a:extLst>
          </p:cNvPr>
          <p:cNvSpPr txBox="1"/>
          <p:nvPr/>
        </p:nvSpPr>
        <p:spPr>
          <a:xfrm>
            <a:off x="7371079" y="5093783"/>
            <a:ext cx="407416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1.08%: Smaller air side pads  + SV 2-15 + Vacuum Pads 2.65mm + GND2/14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9C427-87E3-A874-C63D-1ADCFF020A79}"/>
              </a:ext>
            </a:extLst>
          </p:cNvPr>
          <p:cNvSpPr txBox="1"/>
          <p:nvPr/>
        </p:nvSpPr>
        <p:spPr>
          <a:xfrm>
            <a:off x="7371079" y="5392218"/>
            <a:ext cx="407416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1.59%: Smaller air side pads  + SV 2-15 + Vacuum Pads 3mm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4A6DE2-84E5-E3BE-D29B-040765A6CD27}"/>
              </a:ext>
            </a:extLst>
          </p:cNvPr>
          <p:cNvSpPr txBox="1"/>
          <p:nvPr/>
        </p:nvSpPr>
        <p:spPr>
          <a:xfrm>
            <a:off x="7371079" y="5699995"/>
            <a:ext cx="407416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1.75%: Original</a:t>
            </a:r>
          </a:p>
        </p:txBody>
      </p:sp>
    </p:spTree>
    <p:extLst>
      <p:ext uri="{BB962C8B-B14F-4D97-AF65-F5344CB8AC3E}">
        <p14:creationId xmlns:p14="http://schemas.microsoft.com/office/powerpoint/2010/main" val="391865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94724B-F3D5-6DED-B620-FA3DC31F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10005-8551-15AD-85B9-51A0DBA9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A4F856-01CC-76FB-7621-6084ED9D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1" y="0"/>
            <a:ext cx="11044707" cy="678664"/>
          </a:xfrm>
        </p:spPr>
        <p:txBody>
          <a:bodyPr/>
          <a:lstStyle/>
          <a:p>
            <a:r>
              <a:rPr lang="en-US" dirty="0"/>
              <a:t>Overall Insertion Loss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4FC73-754B-F417-706E-568E8ADD6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01153C-EE19-95FC-9B3F-47296FC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64C144-C3A0-6C2D-BA16-DA0AF7298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708716"/>
            <a:ext cx="11109959" cy="61492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26A0AE-E549-4FEB-7878-721EF06BF1BD}"/>
              </a:ext>
            </a:extLst>
          </p:cNvPr>
          <p:cNvSpPr txBox="1"/>
          <p:nvPr/>
        </p:nvSpPr>
        <p:spPr>
          <a:xfrm>
            <a:off x="7419418" y="1037882"/>
            <a:ext cx="458970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0.51%: Smaller air side pads + SV 2-15 + Vacuum Pads 1.5mm </a:t>
            </a:r>
          </a:p>
          <a:p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BC99A-A623-754F-3C8D-954488C309EE}"/>
              </a:ext>
            </a:extLst>
          </p:cNvPr>
          <p:cNvSpPr txBox="1"/>
          <p:nvPr/>
        </p:nvSpPr>
        <p:spPr>
          <a:xfrm>
            <a:off x="7419418" y="1337206"/>
            <a:ext cx="45897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1.38%: Smaller air side pads + SV 2-15 + Vacuum Pads 2.45mm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17C72-BA36-FE26-CC36-5CDEC6A3582B}"/>
              </a:ext>
            </a:extLst>
          </p:cNvPr>
          <p:cNvSpPr txBox="1"/>
          <p:nvPr/>
        </p:nvSpPr>
        <p:spPr>
          <a:xfrm>
            <a:off x="7419418" y="1644983"/>
            <a:ext cx="45897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2.05%: Smaller air side pads + SV 2-15 + Vacuum Pads 2.65mm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7A9833-4504-F97B-15E7-17A757EFFF43}"/>
              </a:ext>
            </a:extLst>
          </p:cNvPr>
          <p:cNvSpPr txBox="1"/>
          <p:nvPr/>
        </p:nvSpPr>
        <p:spPr>
          <a:xfrm>
            <a:off x="7419418" y="1952760"/>
            <a:ext cx="45897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3.47%: Smaller air side pads + SV 2-15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398A6A-6269-A249-F95B-572EBCB78C5D}"/>
              </a:ext>
            </a:extLst>
          </p:cNvPr>
          <p:cNvSpPr txBox="1"/>
          <p:nvPr/>
        </p:nvSpPr>
        <p:spPr>
          <a:xfrm>
            <a:off x="7419418" y="2252084"/>
            <a:ext cx="45897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4.83%: Original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E2042D-6F3A-81DB-9FD9-A9C7D1038220}"/>
              </a:ext>
            </a:extLst>
          </p:cNvPr>
          <p:cNvSpPr txBox="1"/>
          <p:nvPr/>
        </p:nvSpPr>
        <p:spPr>
          <a:xfrm>
            <a:off x="7419418" y="2550519"/>
            <a:ext cx="458970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8%: Smaller air side pads + SV 2-15 + Vacuum Pads 2.65mm + GND2/14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A6E07-DB40-AFE6-217C-575A6BA3C9AC}"/>
              </a:ext>
            </a:extLst>
          </p:cNvPr>
          <p:cNvSpPr txBox="1"/>
          <p:nvPr/>
        </p:nvSpPr>
        <p:spPr>
          <a:xfrm>
            <a:off x="7419418" y="2858296"/>
            <a:ext cx="45897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14.6%: Smaller air side pads + SV 2-15 + GND Ly 2/14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3E619-9C5F-B801-0CCF-A00984F86693}"/>
              </a:ext>
            </a:extLst>
          </p:cNvPr>
          <p:cNvSpPr txBox="1"/>
          <p:nvPr/>
        </p:nvSpPr>
        <p:spPr>
          <a:xfrm>
            <a:off x="760075" y="3429000"/>
            <a:ext cx="458970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Higher is better</a:t>
            </a:r>
          </a:p>
          <a:p>
            <a:r>
              <a:rPr lang="en-US" sz="1600" dirty="0"/>
              <a:t>Target &gt;-1dB (10% voltage loss)</a:t>
            </a:r>
          </a:p>
          <a:p>
            <a:r>
              <a:rPr lang="en-US" sz="1600" dirty="0"/>
              <a:t>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IL not much different amongst best performers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Smaller pad sizes perform better (as expected)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Ground planes make signals perform much worse</a:t>
            </a:r>
          </a:p>
        </p:txBody>
      </p:sp>
    </p:spTree>
    <p:extLst>
      <p:ext uri="{BB962C8B-B14F-4D97-AF65-F5344CB8AC3E}">
        <p14:creationId xmlns:p14="http://schemas.microsoft.com/office/powerpoint/2010/main" val="366303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C9A8F-3141-C46B-3D0E-2B580FA66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591158-A662-21E7-DC7E-E5A14611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6C5F3-4682-1F1D-B2B4-316138D7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5F4F1C-7FE5-E99C-01FE-CE6A3C07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4" y="44575"/>
            <a:ext cx="11044707" cy="678664"/>
          </a:xfrm>
        </p:spPr>
        <p:txBody>
          <a:bodyPr/>
          <a:lstStyle/>
          <a:p>
            <a:r>
              <a:rPr lang="en-US" dirty="0"/>
              <a:t>Overall Return Loss (Reflected Power)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B3494-6941-FBD8-741A-FA7B18A32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952B2A-4F9F-1D15-0A0F-39D01EFF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12/9/2025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21389-C0FA-1C3E-17D3-C702F4FF2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46" y="760073"/>
            <a:ext cx="10936636" cy="6053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683276-6CE6-B08F-26D3-317623F3649B}"/>
              </a:ext>
            </a:extLst>
          </p:cNvPr>
          <p:cNvSpPr txBox="1"/>
          <p:nvPr/>
        </p:nvSpPr>
        <p:spPr>
          <a:xfrm>
            <a:off x="6050280" y="4548640"/>
            <a:ext cx="530352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Lower is better</a:t>
            </a:r>
          </a:p>
          <a:p>
            <a:r>
              <a:rPr lang="en-US" sz="1600" dirty="0"/>
              <a:t>Target &lt;-13dB (5% power reflected)</a:t>
            </a:r>
          </a:p>
          <a:p>
            <a:r>
              <a:rPr lang="en-US" sz="1600" dirty="0"/>
              <a:t>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Reducing pad size decreases return loss greatly, which in turn increases amount of power seen at RX, but also increases amount of power available to lose to crosstalk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0B320-B9EA-C425-E55F-FAD24954997D}"/>
              </a:ext>
            </a:extLst>
          </p:cNvPr>
          <p:cNvSpPr txBox="1"/>
          <p:nvPr/>
        </p:nvSpPr>
        <p:spPr>
          <a:xfrm>
            <a:off x="6812280" y="1045354"/>
            <a:ext cx="46203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26.1%: Smaller air side pads  + SV 2-15 + GND Ly 2/14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E5505F-4593-A64D-8E85-844BECDB4F06}"/>
              </a:ext>
            </a:extLst>
          </p:cNvPr>
          <p:cNvSpPr txBox="1"/>
          <p:nvPr/>
        </p:nvSpPr>
        <p:spPr>
          <a:xfrm>
            <a:off x="6812280" y="1344678"/>
            <a:ext cx="462030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14.42%: Smaller air side pads  + SV 2-15 + Vacuum Pads 2.65mm + GND2/14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7F6033-C0FA-2C88-3FD0-EBC89E7AD9C5}"/>
              </a:ext>
            </a:extLst>
          </p:cNvPr>
          <p:cNvSpPr txBox="1"/>
          <p:nvPr/>
        </p:nvSpPr>
        <p:spPr>
          <a:xfrm>
            <a:off x="6812280" y="1652455"/>
            <a:ext cx="46203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8.15%: Original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3891A-FED1-E6B0-5743-0B1E6553DC9D}"/>
              </a:ext>
            </a:extLst>
          </p:cNvPr>
          <p:cNvSpPr txBox="1"/>
          <p:nvPr/>
        </p:nvSpPr>
        <p:spPr>
          <a:xfrm>
            <a:off x="6812280" y="1960232"/>
            <a:ext cx="46203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6.04%: Smaller air side pads  + SV 2-15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F9878E-29ED-5B0E-3A6A-A8E5E211F921}"/>
              </a:ext>
            </a:extLst>
          </p:cNvPr>
          <p:cNvSpPr txBox="1"/>
          <p:nvPr/>
        </p:nvSpPr>
        <p:spPr>
          <a:xfrm>
            <a:off x="6812280" y="2268009"/>
            <a:ext cx="46203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3.46%: Smaller air side pads  + SV 2-15 + Vacuum Pads 2.65mm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A7DBDE-E31B-1CEB-F1F8-21FEE3543548}"/>
              </a:ext>
            </a:extLst>
          </p:cNvPr>
          <p:cNvSpPr txBox="1"/>
          <p:nvPr/>
        </p:nvSpPr>
        <p:spPr>
          <a:xfrm>
            <a:off x="6812280" y="2557991"/>
            <a:ext cx="46203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2.02%: Smaller air side pads  + SV 2-15 + Vacuum Pads 2.45mm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164C9A-D390-6CA0-0FC5-4C6C9086E5BB}"/>
              </a:ext>
            </a:extLst>
          </p:cNvPr>
          <p:cNvSpPr txBox="1"/>
          <p:nvPr/>
        </p:nvSpPr>
        <p:spPr>
          <a:xfrm>
            <a:off x="6812280" y="2865768"/>
            <a:ext cx="46203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0.57%: Smaller air side pads  + SV 2-15 + Vacuum Pads 1.5mm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36F7F0-FA13-51FF-82BF-CEB78587B946}"/>
              </a:ext>
            </a:extLst>
          </p:cNvPr>
          <p:cNvSpPr txBox="1"/>
          <p:nvPr/>
        </p:nvSpPr>
        <p:spPr>
          <a:xfrm>
            <a:off x="1600199" y="4782846"/>
            <a:ext cx="36677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0.02%: Smaller air side pads  + SV 2-15 + Vacuum Pads 1.5mm“No pad”</a:t>
            </a:r>
          </a:p>
        </p:txBody>
      </p:sp>
    </p:spTree>
    <p:extLst>
      <p:ext uri="{BB962C8B-B14F-4D97-AF65-F5344CB8AC3E}">
        <p14:creationId xmlns:p14="http://schemas.microsoft.com/office/powerpoint/2010/main" val="1191762156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3" id="{3B269B79-482B-CB48-8F1B-DE1E93D1D15C}" vid="{F7CB5D91-9C74-4C48-B8C9-8E1FE7F85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JeffersonLabTemplate_JG_2025-03</Template>
  <TotalTime>1230</TotalTime>
  <Words>1387</Words>
  <Application>Microsoft Office PowerPoint</Application>
  <PresentationFormat>Widescreen</PresentationFormat>
  <Paragraphs>249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Jefferson Lab Theme 1</vt:lpstr>
      <vt:lpstr>HRPPD Electrical Status</vt:lpstr>
      <vt:lpstr>Current Status</vt:lpstr>
      <vt:lpstr>Simulations</vt:lpstr>
      <vt:lpstr>Simulation Setup</vt:lpstr>
      <vt:lpstr>SI Improvements</vt:lpstr>
      <vt:lpstr>ICR Explained</vt:lpstr>
      <vt:lpstr>Overall ICR</vt:lpstr>
      <vt:lpstr>Overall Insertion Loss</vt:lpstr>
      <vt:lpstr>Overall Return Loss (Reflected Power)</vt:lpstr>
      <vt:lpstr>Simulation Summary</vt:lpstr>
      <vt:lpstr>High Voltage Layout</vt:lpstr>
      <vt:lpstr>Potential Pogo Pins</vt:lpstr>
      <vt:lpstr>Interposer/Pogo Pin Positional Tolerance</vt:lpstr>
      <vt:lpstr>HV Spacing</vt:lpstr>
      <vt:lpstr>Break in Ground Ring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Raymond Dawson</dc:creator>
  <cp:lastModifiedBy>Raymond Dawson</cp:lastModifiedBy>
  <cp:revision>1</cp:revision>
  <cp:lastPrinted>2024-11-21T18:51:38Z</cp:lastPrinted>
  <dcterms:created xsi:type="dcterms:W3CDTF">2025-12-08T15:49:03Z</dcterms:created>
  <dcterms:modified xsi:type="dcterms:W3CDTF">2025-12-09T20:51:18Z</dcterms:modified>
</cp:coreProperties>
</file>