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25" r:id="rId5"/>
    <p:sldMasterId id="2147483660" r:id="rId6"/>
  </p:sldMasterIdLst>
  <p:notesMasterIdLst>
    <p:notesMasterId r:id="rId21"/>
  </p:notesMasterIdLst>
  <p:sldIdLst>
    <p:sldId id="316" r:id="rId7"/>
    <p:sldId id="327" r:id="rId8"/>
    <p:sldId id="328" r:id="rId9"/>
    <p:sldId id="318" r:id="rId10"/>
    <p:sldId id="319" r:id="rId11"/>
    <p:sldId id="324" r:id="rId12"/>
    <p:sldId id="326" r:id="rId13"/>
    <p:sldId id="329" r:id="rId14"/>
    <p:sldId id="330" r:id="rId15"/>
    <p:sldId id="331" r:id="rId16"/>
    <p:sldId id="332" r:id="rId17"/>
    <p:sldId id="333" r:id="rId18"/>
    <p:sldId id="334" r:id="rId19"/>
    <p:sldId id="335" r:id="rId20"/>
  </p:sldIdLst>
  <p:sldSz cx="9118600" cy="6832600"/>
  <p:notesSz cx="7315200" cy="96012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52">
          <p15:clr>
            <a:srgbClr val="A4A3A4"/>
          </p15:clr>
        </p15:guide>
        <p15:guide id="2" pos="28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D8F722-E8BF-4B41-88F4-EE5F5ED99522}" v="68" dt="2026-05-12T17:23:13.498"/>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35" autoAdjust="0"/>
    <p:restoredTop sz="95213" autoAdjust="0"/>
  </p:normalViewPr>
  <p:slideViewPr>
    <p:cSldViewPr>
      <p:cViewPr varScale="1">
        <p:scale>
          <a:sx n="171" d="100"/>
          <a:sy n="171" d="100"/>
        </p:scale>
        <p:origin x="132" y="126"/>
      </p:cViewPr>
      <p:guideLst>
        <p:guide orient="horz" pos="2152"/>
        <p:guide pos="287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rey, Travis C" userId="2ca085f6-24db-41b6-96ae-d6e179ad802e" providerId="ADAL" clId="{DC153090-AE6D-4E26-BAE6-582EE92D8654}"/>
    <pc:docChg chg="undo custSel addSld delSld modSld sldOrd">
      <pc:chgData name="Shrey, Travis C" userId="2ca085f6-24db-41b6-96ae-d6e179ad802e" providerId="ADAL" clId="{DC153090-AE6D-4E26-BAE6-582EE92D8654}" dt="2026-05-10T16:55:12.347" v="4392" actId="20577"/>
      <pc:docMkLst>
        <pc:docMk/>
      </pc:docMkLst>
      <pc:sldChg chg="modSp mod">
        <pc:chgData name="Shrey, Travis C" userId="2ca085f6-24db-41b6-96ae-d6e179ad802e" providerId="ADAL" clId="{DC153090-AE6D-4E26-BAE6-582EE92D8654}" dt="2026-05-09T19:20:30.512" v="16" actId="20577"/>
        <pc:sldMkLst>
          <pc:docMk/>
          <pc:sldMk cId="1613925235" sldId="316"/>
        </pc:sldMkLst>
        <pc:spChg chg="mod">
          <ac:chgData name="Shrey, Travis C" userId="2ca085f6-24db-41b6-96ae-d6e179ad802e" providerId="ADAL" clId="{DC153090-AE6D-4E26-BAE6-582EE92D8654}" dt="2026-05-09T19:20:30.512" v="16" actId="20577"/>
          <ac:spMkLst>
            <pc:docMk/>
            <pc:sldMk cId="1613925235" sldId="316"/>
            <ac:spMk id="2" creationId="{10CE5C79-640E-0B6C-322A-E7B8833F1E6A}"/>
          </ac:spMkLst>
        </pc:spChg>
        <pc:spChg chg="mod">
          <ac:chgData name="Shrey, Travis C" userId="2ca085f6-24db-41b6-96ae-d6e179ad802e" providerId="ADAL" clId="{DC153090-AE6D-4E26-BAE6-582EE92D8654}" dt="2026-05-09T19:20:16.104" v="14" actId="20577"/>
          <ac:spMkLst>
            <pc:docMk/>
            <pc:sldMk cId="1613925235" sldId="316"/>
            <ac:spMk id="3" creationId="{97067C2E-20D6-2394-09D8-2931FC8B7BBD}"/>
          </ac:spMkLst>
        </pc:spChg>
      </pc:sldChg>
      <pc:sldChg chg="addSp delSp modSp mod">
        <pc:chgData name="Shrey, Travis C" userId="2ca085f6-24db-41b6-96ae-d6e179ad802e" providerId="ADAL" clId="{DC153090-AE6D-4E26-BAE6-582EE92D8654}" dt="2026-05-09T21:37:14.859" v="1430" actId="20577"/>
        <pc:sldMkLst>
          <pc:docMk/>
          <pc:sldMk cId="1680259992" sldId="318"/>
        </pc:sldMkLst>
        <pc:spChg chg="mod">
          <ac:chgData name="Shrey, Travis C" userId="2ca085f6-24db-41b6-96ae-d6e179ad802e" providerId="ADAL" clId="{DC153090-AE6D-4E26-BAE6-582EE92D8654}" dt="2026-05-09T19:44:27.174" v="1156" actId="14100"/>
          <ac:spMkLst>
            <pc:docMk/>
            <pc:sldMk cId="1680259992" sldId="318"/>
            <ac:spMk id="2" creationId="{2F8B2477-2AB3-61C0-7E7B-FFC817DC2681}"/>
          </ac:spMkLst>
        </pc:spChg>
        <pc:spChg chg="mod">
          <ac:chgData name="Shrey, Travis C" userId="2ca085f6-24db-41b6-96ae-d6e179ad802e" providerId="ADAL" clId="{DC153090-AE6D-4E26-BAE6-582EE92D8654}" dt="2026-05-09T21:37:14.859" v="1430" actId="20577"/>
          <ac:spMkLst>
            <pc:docMk/>
            <pc:sldMk cId="1680259992" sldId="318"/>
            <ac:spMk id="3" creationId="{FA0B9B94-2150-2CC7-D3C8-C3010E891AED}"/>
          </ac:spMkLst>
        </pc:spChg>
      </pc:sldChg>
      <pc:sldChg chg="addSp delSp modSp mod">
        <pc:chgData name="Shrey, Travis C" userId="2ca085f6-24db-41b6-96ae-d6e179ad802e" providerId="ADAL" clId="{DC153090-AE6D-4E26-BAE6-582EE92D8654}" dt="2026-05-09T21:40:44.948" v="1467"/>
        <pc:sldMkLst>
          <pc:docMk/>
          <pc:sldMk cId="2872422299" sldId="319"/>
        </pc:sldMkLst>
        <pc:spChg chg="mod">
          <ac:chgData name="Shrey, Travis C" userId="2ca085f6-24db-41b6-96ae-d6e179ad802e" providerId="ADAL" clId="{DC153090-AE6D-4E26-BAE6-582EE92D8654}" dt="2026-05-09T20:12:32.717" v="1357" actId="20577"/>
          <ac:spMkLst>
            <pc:docMk/>
            <pc:sldMk cId="2872422299" sldId="319"/>
            <ac:spMk id="2" creationId="{57EE1260-C579-F47E-9639-0A90096A5839}"/>
          </ac:spMkLst>
        </pc:spChg>
        <pc:spChg chg="mod">
          <ac:chgData name="Shrey, Travis C" userId="2ca085f6-24db-41b6-96ae-d6e179ad802e" providerId="ADAL" clId="{DC153090-AE6D-4E26-BAE6-582EE92D8654}" dt="2026-05-09T21:39:41.035" v="1461" actId="20577"/>
          <ac:spMkLst>
            <pc:docMk/>
            <pc:sldMk cId="2872422299" sldId="319"/>
            <ac:spMk id="3" creationId="{3928812E-DB33-6443-E180-BF83EFFBF183}"/>
          </ac:spMkLst>
        </pc:spChg>
        <pc:picChg chg="add mod">
          <ac:chgData name="Shrey, Travis C" userId="2ca085f6-24db-41b6-96ae-d6e179ad802e" providerId="ADAL" clId="{DC153090-AE6D-4E26-BAE6-582EE92D8654}" dt="2026-05-09T21:39:46.716" v="1462" actId="1076"/>
          <ac:picMkLst>
            <pc:docMk/>
            <pc:sldMk cId="2872422299" sldId="319"/>
            <ac:picMk id="5" creationId="{E5BFFE92-F62A-18F5-4175-F259B7287880}"/>
          </ac:picMkLst>
        </pc:picChg>
        <pc:inkChg chg="add mod">
          <ac:chgData name="Shrey, Travis C" userId="2ca085f6-24db-41b6-96ae-d6e179ad802e" providerId="ADAL" clId="{DC153090-AE6D-4E26-BAE6-582EE92D8654}" dt="2026-05-09T21:40:44.948" v="1467"/>
          <ac:inkMkLst>
            <pc:docMk/>
            <pc:sldMk cId="2872422299" sldId="319"/>
            <ac:inkMk id="8" creationId="{64808E7A-E206-DA69-72D6-0C542CC9604A}"/>
          </ac:inkMkLst>
        </pc:inkChg>
      </pc:sldChg>
      <pc:sldChg chg="addSp delSp modSp mod">
        <pc:chgData name="Shrey, Travis C" userId="2ca085f6-24db-41b6-96ae-d6e179ad802e" providerId="ADAL" clId="{DC153090-AE6D-4E26-BAE6-582EE92D8654}" dt="2026-05-09T21:51:09.617" v="1823" actId="14100"/>
        <pc:sldMkLst>
          <pc:docMk/>
          <pc:sldMk cId="693804927" sldId="324"/>
        </pc:sldMkLst>
        <pc:spChg chg="mod">
          <ac:chgData name="Shrey, Travis C" userId="2ca085f6-24db-41b6-96ae-d6e179ad802e" providerId="ADAL" clId="{DC153090-AE6D-4E26-BAE6-582EE92D8654}" dt="2026-05-09T21:46:56.658" v="1490" actId="20577"/>
          <ac:spMkLst>
            <pc:docMk/>
            <pc:sldMk cId="693804927" sldId="324"/>
            <ac:spMk id="2" creationId="{2C05187F-4FB5-E7C3-EE7D-FF7EFE40731D}"/>
          </ac:spMkLst>
        </pc:spChg>
        <pc:spChg chg="mod">
          <ac:chgData name="Shrey, Travis C" userId="2ca085f6-24db-41b6-96ae-d6e179ad802e" providerId="ADAL" clId="{DC153090-AE6D-4E26-BAE6-582EE92D8654}" dt="2026-05-09T21:50:50.969" v="1822" actId="20577"/>
          <ac:spMkLst>
            <pc:docMk/>
            <pc:sldMk cId="693804927" sldId="324"/>
            <ac:spMk id="3" creationId="{9A5E37F1-38C6-85EB-9854-168C2D2D7A81}"/>
          </ac:spMkLst>
        </pc:spChg>
        <pc:picChg chg="add mod">
          <ac:chgData name="Shrey, Travis C" userId="2ca085f6-24db-41b6-96ae-d6e179ad802e" providerId="ADAL" clId="{DC153090-AE6D-4E26-BAE6-582EE92D8654}" dt="2026-05-09T21:51:09.617" v="1823" actId="14100"/>
          <ac:picMkLst>
            <pc:docMk/>
            <pc:sldMk cId="693804927" sldId="324"/>
            <ac:picMk id="4" creationId="{B6928996-ED9D-4C6E-D4C8-B3156DC77BBF}"/>
          </ac:picMkLst>
        </pc:picChg>
      </pc:sldChg>
      <pc:sldChg chg="addSp modSp mod">
        <pc:chgData name="Shrey, Travis C" userId="2ca085f6-24db-41b6-96ae-d6e179ad802e" providerId="ADAL" clId="{DC153090-AE6D-4E26-BAE6-582EE92D8654}" dt="2026-05-09T23:22:22.398" v="3098" actId="20577"/>
        <pc:sldMkLst>
          <pc:docMk/>
          <pc:sldMk cId="1567569033" sldId="326"/>
        </pc:sldMkLst>
        <pc:spChg chg="mod">
          <ac:chgData name="Shrey, Travis C" userId="2ca085f6-24db-41b6-96ae-d6e179ad802e" providerId="ADAL" clId="{DC153090-AE6D-4E26-BAE6-582EE92D8654}" dt="2026-05-09T21:51:49.889" v="1843" actId="20577"/>
          <ac:spMkLst>
            <pc:docMk/>
            <pc:sldMk cId="1567569033" sldId="326"/>
            <ac:spMk id="2" creationId="{DD999925-0565-0463-2AA5-B79A91EEB712}"/>
          </ac:spMkLst>
        </pc:spChg>
        <pc:spChg chg="mod">
          <ac:chgData name="Shrey, Travis C" userId="2ca085f6-24db-41b6-96ae-d6e179ad802e" providerId="ADAL" clId="{DC153090-AE6D-4E26-BAE6-582EE92D8654}" dt="2026-05-09T23:22:22.398" v="3098" actId="20577"/>
          <ac:spMkLst>
            <pc:docMk/>
            <pc:sldMk cId="1567569033" sldId="326"/>
            <ac:spMk id="3" creationId="{84A03FE4-6EF5-572C-3976-FFB0A91C29EA}"/>
          </ac:spMkLst>
        </pc:spChg>
        <pc:picChg chg="add mod ord">
          <ac:chgData name="Shrey, Travis C" userId="2ca085f6-24db-41b6-96ae-d6e179ad802e" providerId="ADAL" clId="{DC153090-AE6D-4E26-BAE6-582EE92D8654}" dt="2026-05-09T21:58:05.914" v="2183" actId="167"/>
          <ac:picMkLst>
            <pc:docMk/>
            <pc:sldMk cId="1567569033" sldId="326"/>
            <ac:picMk id="5" creationId="{8D7177A0-FE4D-F68E-3A51-5F74C0E369A5}"/>
          </ac:picMkLst>
        </pc:picChg>
        <pc:picChg chg="add mod">
          <ac:chgData name="Shrey, Travis C" userId="2ca085f6-24db-41b6-96ae-d6e179ad802e" providerId="ADAL" clId="{DC153090-AE6D-4E26-BAE6-582EE92D8654}" dt="2026-05-09T23:11:18.900" v="2195" actId="14100"/>
          <ac:picMkLst>
            <pc:docMk/>
            <pc:sldMk cId="1567569033" sldId="326"/>
            <ac:picMk id="6" creationId="{7D7DA69A-F246-B904-9EBC-F4251B71CA3D}"/>
          </ac:picMkLst>
        </pc:picChg>
      </pc:sldChg>
      <pc:sldChg chg="addSp delSp modSp new mod ord">
        <pc:chgData name="Shrey, Travis C" userId="2ca085f6-24db-41b6-96ae-d6e179ad802e" providerId="ADAL" clId="{DC153090-AE6D-4E26-BAE6-582EE92D8654}" dt="2026-05-09T19:27:47.021" v="186"/>
        <pc:sldMkLst>
          <pc:docMk/>
          <pc:sldMk cId="3410274803" sldId="327"/>
        </pc:sldMkLst>
        <pc:spChg chg="mod">
          <ac:chgData name="Shrey, Travis C" userId="2ca085f6-24db-41b6-96ae-d6e179ad802e" providerId="ADAL" clId="{DC153090-AE6D-4E26-BAE6-582EE92D8654}" dt="2026-05-09T19:23:58.621" v="51" actId="5793"/>
          <ac:spMkLst>
            <pc:docMk/>
            <pc:sldMk cId="3410274803" sldId="327"/>
            <ac:spMk id="2" creationId="{10B07833-4359-C7DA-2063-C8FE0A1097DC}"/>
          </ac:spMkLst>
        </pc:spChg>
        <pc:picChg chg="add mod ord">
          <ac:chgData name="Shrey, Travis C" userId="2ca085f6-24db-41b6-96ae-d6e179ad802e" providerId="ADAL" clId="{DC153090-AE6D-4E26-BAE6-582EE92D8654}" dt="2026-05-09T19:24:25.049" v="53"/>
          <ac:picMkLst>
            <pc:docMk/>
            <pc:sldMk cId="3410274803" sldId="327"/>
            <ac:picMk id="5" creationId="{D54B1671-8FB6-C7FD-053B-11C1CF08648E}"/>
          </ac:picMkLst>
        </pc:picChg>
      </pc:sldChg>
      <pc:sldChg chg="addSp modSp new mod">
        <pc:chgData name="Shrey, Travis C" userId="2ca085f6-24db-41b6-96ae-d6e179ad802e" providerId="ADAL" clId="{DC153090-AE6D-4E26-BAE6-582EE92D8654}" dt="2026-05-09T21:43:14.046" v="1473" actId="15"/>
        <pc:sldMkLst>
          <pc:docMk/>
          <pc:sldMk cId="604933728" sldId="328"/>
        </pc:sldMkLst>
        <pc:spChg chg="mod">
          <ac:chgData name="Shrey, Travis C" userId="2ca085f6-24db-41b6-96ae-d6e179ad802e" providerId="ADAL" clId="{DC153090-AE6D-4E26-BAE6-582EE92D8654}" dt="2026-05-09T19:46:39.664" v="1160" actId="14100"/>
          <ac:spMkLst>
            <pc:docMk/>
            <pc:sldMk cId="604933728" sldId="328"/>
            <ac:spMk id="2" creationId="{C9171544-DBB3-FAC9-500B-A0C84DB76857}"/>
          </ac:spMkLst>
        </pc:spChg>
        <pc:spChg chg="mod">
          <ac:chgData name="Shrey, Travis C" userId="2ca085f6-24db-41b6-96ae-d6e179ad802e" providerId="ADAL" clId="{DC153090-AE6D-4E26-BAE6-582EE92D8654}" dt="2026-05-09T21:43:14.046" v="1473" actId="15"/>
          <ac:spMkLst>
            <pc:docMk/>
            <pc:sldMk cId="604933728" sldId="328"/>
            <ac:spMk id="3" creationId="{5ACBD689-B92F-85B4-2728-ABA3F5A49650}"/>
          </ac:spMkLst>
        </pc:spChg>
        <pc:picChg chg="add mod modCrop">
          <ac:chgData name="Shrey, Travis C" userId="2ca085f6-24db-41b6-96ae-d6e179ad802e" providerId="ADAL" clId="{DC153090-AE6D-4E26-BAE6-582EE92D8654}" dt="2026-05-09T20:07:32.615" v="1342" actId="14100"/>
          <ac:picMkLst>
            <pc:docMk/>
            <pc:sldMk cId="604933728" sldId="328"/>
            <ac:picMk id="4" creationId="{24A26698-2D37-8AC3-9306-7653333D5C85}"/>
          </ac:picMkLst>
        </pc:picChg>
        <pc:picChg chg="add mod">
          <ac:chgData name="Shrey, Travis C" userId="2ca085f6-24db-41b6-96ae-d6e179ad802e" providerId="ADAL" clId="{DC153090-AE6D-4E26-BAE6-582EE92D8654}" dt="2026-05-09T20:07:35.292" v="1343" actId="1076"/>
          <ac:picMkLst>
            <pc:docMk/>
            <pc:sldMk cId="604933728" sldId="328"/>
            <ac:picMk id="6" creationId="{77D369FC-F0FC-98F4-1E62-C006750E1DFC}"/>
          </ac:picMkLst>
        </pc:picChg>
        <pc:picChg chg="add mod">
          <ac:chgData name="Shrey, Travis C" userId="2ca085f6-24db-41b6-96ae-d6e179ad802e" providerId="ADAL" clId="{DC153090-AE6D-4E26-BAE6-582EE92D8654}" dt="2026-05-09T20:04:44.185" v="1324" actId="1076"/>
          <ac:picMkLst>
            <pc:docMk/>
            <pc:sldMk cId="604933728" sldId="328"/>
            <ac:picMk id="7" creationId="{048C2AF7-BD95-5E69-5925-6A2F6A376B56}"/>
          </ac:picMkLst>
        </pc:picChg>
        <pc:picChg chg="add mod modCrop">
          <ac:chgData name="Shrey, Travis C" userId="2ca085f6-24db-41b6-96ae-d6e179ad802e" providerId="ADAL" clId="{DC153090-AE6D-4E26-BAE6-582EE92D8654}" dt="2026-05-09T20:07:52.245" v="1344" actId="1076"/>
          <ac:picMkLst>
            <pc:docMk/>
            <pc:sldMk cId="604933728" sldId="328"/>
            <ac:picMk id="8" creationId="{2164DEC5-6675-0136-1550-47B19F4A4883}"/>
          </ac:picMkLst>
        </pc:picChg>
      </pc:sldChg>
      <pc:sldChg chg="addSp delSp modSp new mod">
        <pc:chgData name="Shrey, Travis C" userId="2ca085f6-24db-41b6-96ae-d6e179ad802e" providerId="ADAL" clId="{DC153090-AE6D-4E26-BAE6-582EE92D8654}" dt="2026-05-09T23:20:34.395" v="2885" actId="478"/>
        <pc:sldMkLst>
          <pc:docMk/>
          <pc:sldMk cId="1316532557" sldId="329"/>
        </pc:sldMkLst>
        <pc:spChg chg="mod">
          <ac:chgData name="Shrey, Travis C" userId="2ca085f6-24db-41b6-96ae-d6e179ad802e" providerId="ADAL" clId="{DC153090-AE6D-4E26-BAE6-582EE92D8654}" dt="2026-05-09T23:13:31.228" v="2222" actId="20577"/>
          <ac:spMkLst>
            <pc:docMk/>
            <pc:sldMk cId="1316532557" sldId="329"/>
            <ac:spMk id="2" creationId="{44CE4AD3-3862-A742-6E59-1CB5CF3D7999}"/>
          </ac:spMkLst>
        </pc:spChg>
        <pc:spChg chg="mod">
          <ac:chgData name="Shrey, Travis C" userId="2ca085f6-24db-41b6-96ae-d6e179ad802e" providerId="ADAL" clId="{DC153090-AE6D-4E26-BAE6-582EE92D8654}" dt="2026-05-09T23:19:56.250" v="2883" actId="20577"/>
          <ac:spMkLst>
            <pc:docMk/>
            <pc:sldMk cId="1316532557" sldId="329"/>
            <ac:spMk id="3" creationId="{F6CBE064-DE31-7B7F-A75D-0DF0DB3A4264}"/>
          </ac:spMkLst>
        </pc:spChg>
        <pc:picChg chg="add mod">
          <ac:chgData name="Shrey, Travis C" userId="2ca085f6-24db-41b6-96ae-d6e179ad802e" providerId="ADAL" clId="{DC153090-AE6D-4E26-BAE6-582EE92D8654}" dt="2026-05-09T23:17:43.469" v="2708" actId="1076"/>
          <ac:picMkLst>
            <pc:docMk/>
            <pc:sldMk cId="1316532557" sldId="329"/>
            <ac:picMk id="4" creationId="{5FE4C769-7806-5244-2B60-01F5CA6A802F}"/>
          </ac:picMkLst>
        </pc:picChg>
        <pc:picChg chg="add mod">
          <ac:chgData name="Shrey, Travis C" userId="2ca085f6-24db-41b6-96ae-d6e179ad802e" providerId="ADAL" clId="{DC153090-AE6D-4E26-BAE6-582EE92D8654}" dt="2026-05-09T23:18:32.560" v="2719" actId="14100"/>
          <ac:picMkLst>
            <pc:docMk/>
            <pc:sldMk cId="1316532557" sldId="329"/>
            <ac:picMk id="5" creationId="{603069B6-E7B3-D7DB-8705-C6914B87D307}"/>
          </ac:picMkLst>
        </pc:picChg>
      </pc:sldChg>
      <pc:sldChg chg="modSp new mod">
        <pc:chgData name="Shrey, Travis C" userId="2ca085f6-24db-41b6-96ae-d6e179ad802e" providerId="ADAL" clId="{DC153090-AE6D-4E26-BAE6-582EE92D8654}" dt="2026-05-10T16:55:12.347" v="4392" actId="20577"/>
        <pc:sldMkLst>
          <pc:docMk/>
          <pc:sldMk cId="983883416" sldId="330"/>
        </pc:sldMkLst>
        <pc:spChg chg="mod">
          <ac:chgData name="Shrey, Travis C" userId="2ca085f6-24db-41b6-96ae-d6e179ad802e" providerId="ADAL" clId="{DC153090-AE6D-4E26-BAE6-582EE92D8654}" dt="2026-05-09T23:20:52.707" v="2908" actId="14100"/>
          <ac:spMkLst>
            <pc:docMk/>
            <pc:sldMk cId="983883416" sldId="330"/>
            <ac:spMk id="2" creationId="{B0CAC77D-4614-8A38-8B44-250149C09D48}"/>
          </ac:spMkLst>
        </pc:spChg>
        <pc:spChg chg="mod">
          <ac:chgData name="Shrey, Travis C" userId="2ca085f6-24db-41b6-96ae-d6e179ad802e" providerId="ADAL" clId="{DC153090-AE6D-4E26-BAE6-582EE92D8654}" dt="2026-05-10T16:55:12.347" v="4392" actId="20577"/>
          <ac:spMkLst>
            <pc:docMk/>
            <pc:sldMk cId="983883416" sldId="330"/>
            <ac:spMk id="3" creationId="{4E23AE73-6785-F428-0756-D06A1DBBF0C1}"/>
          </ac:spMkLst>
        </pc:spChg>
      </pc:sldChg>
      <pc:sldChg chg="addSp delSp modSp new mod">
        <pc:chgData name="Shrey, Travis C" userId="2ca085f6-24db-41b6-96ae-d6e179ad802e" providerId="ADAL" clId="{DC153090-AE6D-4E26-BAE6-582EE92D8654}" dt="2026-05-09T23:36:36.960" v="4307" actId="20577"/>
        <pc:sldMkLst>
          <pc:docMk/>
          <pc:sldMk cId="1640803687" sldId="331"/>
        </pc:sldMkLst>
        <pc:spChg chg="mod">
          <ac:chgData name="Shrey, Travis C" userId="2ca085f6-24db-41b6-96ae-d6e179ad802e" providerId="ADAL" clId="{DC153090-AE6D-4E26-BAE6-582EE92D8654}" dt="2026-05-09T23:30:11.908" v="4003" actId="14100"/>
          <ac:spMkLst>
            <pc:docMk/>
            <pc:sldMk cId="1640803687" sldId="331"/>
            <ac:spMk id="2" creationId="{9B858FB2-AEE1-5B9F-708E-D063179EB7FC}"/>
          </ac:spMkLst>
        </pc:spChg>
        <pc:spChg chg="add mod">
          <ac:chgData name="Shrey, Travis C" userId="2ca085f6-24db-41b6-96ae-d6e179ad802e" providerId="ADAL" clId="{DC153090-AE6D-4E26-BAE6-582EE92D8654}" dt="2026-05-09T23:36:36.960" v="4307" actId="20577"/>
          <ac:spMkLst>
            <pc:docMk/>
            <pc:sldMk cId="1640803687" sldId="331"/>
            <ac:spMk id="8" creationId="{BA60263B-6161-0972-C0A0-0CBCCD4A1515}"/>
          </ac:spMkLst>
        </pc:spChg>
        <pc:picChg chg="add mod">
          <ac:chgData name="Shrey, Travis C" userId="2ca085f6-24db-41b6-96ae-d6e179ad802e" providerId="ADAL" clId="{DC153090-AE6D-4E26-BAE6-582EE92D8654}" dt="2026-05-09T23:31:11.156" v="4012" actId="1076"/>
          <ac:picMkLst>
            <pc:docMk/>
            <pc:sldMk cId="1640803687" sldId="331"/>
            <ac:picMk id="5" creationId="{887606B2-61F7-8CF8-A804-16EFDD73CAB5}"/>
          </ac:picMkLst>
        </pc:picChg>
        <pc:picChg chg="add mod">
          <ac:chgData name="Shrey, Travis C" userId="2ca085f6-24db-41b6-96ae-d6e179ad802e" providerId="ADAL" clId="{DC153090-AE6D-4E26-BAE6-582EE92D8654}" dt="2026-05-09T23:32:09.810" v="4025" actId="1076"/>
          <ac:picMkLst>
            <pc:docMk/>
            <pc:sldMk cId="1640803687" sldId="331"/>
            <ac:picMk id="7" creationId="{36374A4E-1A70-AAA3-7ED9-3A725BA057D4}"/>
          </ac:picMkLst>
        </pc:picChg>
        <pc:picChg chg="add mod">
          <ac:chgData name="Shrey, Travis C" userId="2ca085f6-24db-41b6-96ae-d6e179ad802e" providerId="ADAL" clId="{DC153090-AE6D-4E26-BAE6-582EE92D8654}" dt="2026-05-09T23:35:52.340" v="4176" actId="1076"/>
          <ac:picMkLst>
            <pc:docMk/>
            <pc:sldMk cId="1640803687" sldId="331"/>
            <ac:picMk id="10" creationId="{67A3D9FC-8C24-D8FA-FB7F-F8B3629E428E}"/>
          </ac:picMkLst>
        </pc:picChg>
      </pc:sldChg>
    </pc:docChg>
  </pc:docChgLst>
  <pc:docChgLst>
    <pc:chgData name="Shrey, Travis C" userId="2ca085f6-24db-41b6-96ae-d6e179ad802e" providerId="ADAL" clId="{55DB788E-BD4D-4B9C-BF88-21B8B3CCB0E3}"/>
    <pc:docChg chg="undo custSel addSld modSld">
      <pc:chgData name="Shrey, Travis C" userId="2ca085f6-24db-41b6-96ae-d6e179ad802e" providerId="ADAL" clId="{55DB788E-BD4D-4B9C-BF88-21B8B3CCB0E3}" dt="2026-05-12T17:25:37.198" v="1191" actId="1076"/>
      <pc:docMkLst>
        <pc:docMk/>
      </pc:docMkLst>
      <pc:sldChg chg="addSp modSp mod">
        <pc:chgData name="Shrey, Travis C" userId="2ca085f6-24db-41b6-96ae-d6e179ad802e" providerId="ADAL" clId="{55DB788E-BD4D-4B9C-BF88-21B8B3CCB0E3}" dt="2026-05-12T16:13:22.764" v="1073" actId="1076"/>
        <pc:sldMkLst>
          <pc:docMk/>
          <pc:sldMk cId="1680259992" sldId="318"/>
        </pc:sldMkLst>
        <pc:spChg chg="mod">
          <ac:chgData name="Shrey, Travis C" userId="2ca085f6-24db-41b6-96ae-d6e179ad802e" providerId="ADAL" clId="{55DB788E-BD4D-4B9C-BF88-21B8B3CCB0E3}" dt="2026-05-12T15:15:00.813" v="821" actId="20577"/>
          <ac:spMkLst>
            <pc:docMk/>
            <pc:sldMk cId="1680259992" sldId="318"/>
            <ac:spMk id="3" creationId="{FA0B9B94-2150-2CC7-D3C8-C3010E891AED}"/>
          </ac:spMkLst>
        </pc:spChg>
        <pc:spChg chg="add mod">
          <ac:chgData name="Shrey, Travis C" userId="2ca085f6-24db-41b6-96ae-d6e179ad802e" providerId="ADAL" clId="{55DB788E-BD4D-4B9C-BF88-21B8B3CCB0E3}" dt="2026-05-12T16:12:45.474" v="1068" actId="1076"/>
          <ac:spMkLst>
            <pc:docMk/>
            <pc:sldMk cId="1680259992" sldId="318"/>
            <ac:spMk id="5" creationId="{F24FA5F4-7A46-9061-CEF9-AF1B374FE245}"/>
          </ac:spMkLst>
        </pc:spChg>
        <pc:picChg chg="mod">
          <ac:chgData name="Shrey, Travis C" userId="2ca085f6-24db-41b6-96ae-d6e179ad802e" providerId="ADAL" clId="{55DB788E-BD4D-4B9C-BF88-21B8B3CCB0E3}" dt="2026-05-12T16:11:17.933" v="878" actId="1076"/>
          <ac:picMkLst>
            <pc:docMk/>
            <pc:sldMk cId="1680259992" sldId="318"/>
            <ac:picMk id="4" creationId="{00000000-0000-0000-0000-000000000000}"/>
          </ac:picMkLst>
        </pc:picChg>
        <pc:picChg chg="add mod">
          <ac:chgData name="Shrey, Travis C" userId="2ca085f6-24db-41b6-96ae-d6e179ad802e" providerId="ADAL" clId="{55DB788E-BD4D-4B9C-BF88-21B8B3CCB0E3}" dt="2026-05-12T16:13:22.764" v="1073" actId="1076"/>
          <ac:picMkLst>
            <pc:docMk/>
            <pc:sldMk cId="1680259992" sldId="318"/>
            <ac:picMk id="7" creationId="{35274EA6-5D35-A9C8-0594-E0379F58BD4E}"/>
          </ac:picMkLst>
        </pc:picChg>
      </pc:sldChg>
      <pc:sldChg chg="modSp mod">
        <pc:chgData name="Shrey, Travis C" userId="2ca085f6-24db-41b6-96ae-d6e179ad802e" providerId="ADAL" clId="{55DB788E-BD4D-4B9C-BF88-21B8B3CCB0E3}" dt="2026-05-12T16:15:44.430" v="1084" actId="14100"/>
        <pc:sldMkLst>
          <pc:docMk/>
          <pc:sldMk cId="2872422299" sldId="319"/>
        </pc:sldMkLst>
        <pc:spChg chg="mod">
          <ac:chgData name="Shrey, Travis C" userId="2ca085f6-24db-41b6-96ae-d6e179ad802e" providerId="ADAL" clId="{55DB788E-BD4D-4B9C-BF88-21B8B3CCB0E3}" dt="2026-05-12T16:15:44.430" v="1084" actId="14100"/>
          <ac:spMkLst>
            <pc:docMk/>
            <pc:sldMk cId="2872422299" sldId="319"/>
            <ac:spMk id="3" creationId="{3928812E-DB33-6443-E180-BF83EFFBF183}"/>
          </ac:spMkLst>
        </pc:spChg>
        <pc:picChg chg="mod">
          <ac:chgData name="Shrey, Travis C" userId="2ca085f6-24db-41b6-96ae-d6e179ad802e" providerId="ADAL" clId="{55DB788E-BD4D-4B9C-BF88-21B8B3CCB0E3}" dt="2026-05-12T14:59:05.542" v="691" actId="1440"/>
          <ac:picMkLst>
            <pc:docMk/>
            <pc:sldMk cId="2872422299" sldId="319"/>
            <ac:picMk id="5" creationId="{E5BFFE92-F62A-18F5-4175-F259B7287880}"/>
          </ac:picMkLst>
        </pc:picChg>
      </pc:sldChg>
      <pc:sldChg chg="modSp mod">
        <pc:chgData name="Shrey, Travis C" userId="2ca085f6-24db-41b6-96ae-d6e179ad802e" providerId="ADAL" clId="{55DB788E-BD4D-4B9C-BF88-21B8B3CCB0E3}" dt="2026-05-12T14:59:40.258" v="712" actId="20577"/>
        <pc:sldMkLst>
          <pc:docMk/>
          <pc:sldMk cId="693804927" sldId="324"/>
        </pc:sldMkLst>
        <pc:spChg chg="mod">
          <ac:chgData name="Shrey, Travis C" userId="2ca085f6-24db-41b6-96ae-d6e179ad802e" providerId="ADAL" clId="{55DB788E-BD4D-4B9C-BF88-21B8B3CCB0E3}" dt="2026-05-12T14:59:40.258" v="712" actId="20577"/>
          <ac:spMkLst>
            <pc:docMk/>
            <pc:sldMk cId="693804927" sldId="324"/>
            <ac:spMk id="2" creationId="{2C05187F-4FB5-E7C3-EE7D-FF7EFE40731D}"/>
          </ac:spMkLst>
        </pc:spChg>
        <pc:spChg chg="mod">
          <ac:chgData name="Shrey, Travis C" userId="2ca085f6-24db-41b6-96ae-d6e179ad802e" providerId="ADAL" clId="{55DB788E-BD4D-4B9C-BF88-21B8B3CCB0E3}" dt="2026-05-12T13:39:17.773" v="384" actId="20577"/>
          <ac:spMkLst>
            <pc:docMk/>
            <pc:sldMk cId="693804927" sldId="324"/>
            <ac:spMk id="3" creationId="{9A5E37F1-38C6-85EB-9854-168C2D2D7A81}"/>
          </ac:spMkLst>
        </pc:spChg>
        <pc:picChg chg="mod">
          <ac:chgData name="Shrey, Travis C" userId="2ca085f6-24db-41b6-96ae-d6e179ad802e" providerId="ADAL" clId="{55DB788E-BD4D-4B9C-BF88-21B8B3CCB0E3}" dt="2026-05-12T14:59:30.210" v="694" actId="1076"/>
          <ac:picMkLst>
            <pc:docMk/>
            <pc:sldMk cId="693804927" sldId="324"/>
            <ac:picMk id="4" creationId="{B6928996-ED9D-4C6E-D4C8-B3156DC77BBF}"/>
          </ac:picMkLst>
        </pc:picChg>
      </pc:sldChg>
      <pc:sldChg chg="addSp delSp modSp mod">
        <pc:chgData name="Shrey, Travis C" userId="2ca085f6-24db-41b6-96ae-d6e179ad802e" providerId="ADAL" clId="{55DB788E-BD4D-4B9C-BF88-21B8B3CCB0E3}" dt="2026-05-12T17:25:37.198" v="1191" actId="1076"/>
        <pc:sldMkLst>
          <pc:docMk/>
          <pc:sldMk cId="1567569033" sldId="326"/>
        </pc:sldMkLst>
        <pc:spChg chg="mod">
          <ac:chgData name="Shrey, Travis C" userId="2ca085f6-24db-41b6-96ae-d6e179ad802e" providerId="ADAL" clId="{55DB788E-BD4D-4B9C-BF88-21B8B3CCB0E3}" dt="2026-05-12T17:25:14.640" v="1188" actId="20577"/>
          <ac:spMkLst>
            <pc:docMk/>
            <pc:sldMk cId="1567569033" sldId="326"/>
            <ac:spMk id="3" creationId="{84A03FE4-6EF5-572C-3976-FFB0A91C29EA}"/>
          </ac:spMkLst>
        </pc:spChg>
        <pc:picChg chg="mod">
          <ac:chgData name="Shrey, Travis C" userId="2ca085f6-24db-41b6-96ae-d6e179ad802e" providerId="ADAL" clId="{55DB788E-BD4D-4B9C-BF88-21B8B3CCB0E3}" dt="2026-05-12T17:25:37.198" v="1191" actId="1076"/>
          <ac:picMkLst>
            <pc:docMk/>
            <pc:sldMk cId="1567569033" sldId="326"/>
            <ac:picMk id="5" creationId="{8D7177A0-FE4D-F68E-3A51-5F74C0E369A5}"/>
          </ac:picMkLst>
        </pc:picChg>
        <pc:picChg chg="mod">
          <ac:chgData name="Shrey, Travis C" userId="2ca085f6-24db-41b6-96ae-d6e179ad802e" providerId="ADAL" clId="{55DB788E-BD4D-4B9C-BF88-21B8B3CCB0E3}" dt="2026-05-12T17:25:23.448" v="1189" actId="1076"/>
          <ac:picMkLst>
            <pc:docMk/>
            <pc:sldMk cId="1567569033" sldId="326"/>
            <ac:picMk id="6" creationId="{7D7DA69A-F246-B904-9EBC-F4251B71CA3D}"/>
          </ac:picMkLst>
        </pc:picChg>
        <pc:picChg chg="add del mod modCrop">
          <ac:chgData name="Shrey, Travis C" userId="2ca085f6-24db-41b6-96ae-d6e179ad802e" providerId="ADAL" clId="{55DB788E-BD4D-4B9C-BF88-21B8B3CCB0E3}" dt="2026-05-12T17:24:16.496" v="1177" actId="478"/>
          <ac:picMkLst>
            <pc:docMk/>
            <pc:sldMk cId="1567569033" sldId="326"/>
            <ac:picMk id="7" creationId="{485DD174-E015-FAF7-4E8E-C13815C153EC}"/>
          </ac:picMkLst>
        </pc:picChg>
        <pc:picChg chg="add mod">
          <ac:chgData name="Shrey, Travis C" userId="2ca085f6-24db-41b6-96ae-d6e179ad802e" providerId="ADAL" clId="{55DB788E-BD4D-4B9C-BF88-21B8B3CCB0E3}" dt="2026-05-12T17:24:38.025" v="1184" actId="1440"/>
          <ac:picMkLst>
            <pc:docMk/>
            <pc:sldMk cId="1567569033" sldId="326"/>
            <ac:picMk id="8" creationId="{DFCE68D1-85DD-6CCE-3AF1-25AA0A7E32F7}"/>
          </ac:picMkLst>
        </pc:picChg>
      </pc:sldChg>
      <pc:sldChg chg="modSp mod">
        <pc:chgData name="Shrey, Travis C" userId="2ca085f6-24db-41b6-96ae-d6e179ad802e" providerId="ADAL" clId="{55DB788E-BD4D-4B9C-BF88-21B8B3CCB0E3}" dt="2026-05-12T14:58:08.373" v="686" actId="1440"/>
        <pc:sldMkLst>
          <pc:docMk/>
          <pc:sldMk cId="3410274803" sldId="327"/>
        </pc:sldMkLst>
        <pc:picChg chg="mod">
          <ac:chgData name="Shrey, Travis C" userId="2ca085f6-24db-41b6-96ae-d6e179ad802e" providerId="ADAL" clId="{55DB788E-BD4D-4B9C-BF88-21B8B3CCB0E3}" dt="2026-05-12T14:58:08.373" v="686" actId="1440"/>
          <ac:picMkLst>
            <pc:docMk/>
            <pc:sldMk cId="3410274803" sldId="327"/>
            <ac:picMk id="5" creationId="{D54B1671-8FB6-C7FD-053B-11C1CF08648E}"/>
          </ac:picMkLst>
        </pc:picChg>
      </pc:sldChg>
      <pc:sldChg chg="modSp mod">
        <pc:chgData name="Shrey, Travis C" userId="2ca085f6-24db-41b6-96ae-d6e179ad802e" providerId="ADAL" clId="{55DB788E-BD4D-4B9C-BF88-21B8B3CCB0E3}" dt="2026-05-12T16:28:51.516" v="1114" actId="114"/>
        <pc:sldMkLst>
          <pc:docMk/>
          <pc:sldMk cId="604933728" sldId="328"/>
        </pc:sldMkLst>
        <pc:spChg chg="mod">
          <ac:chgData name="Shrey, Travis C" userId="2ca085f6-24db-41b6-96ae-d6e179ad802e" providerId="ADAL" clId="{55DB788E-BD4D-4B9C-BF88-21B8B3CCB0E3}" dt="2026-05-12T16:28:51.516" v="1114" actId="114"/>
          <ac:spMkLst>
            <pc:docMk/>
            <pc:sldMk cId="604933728" sldId="328"/>
            <ac:spMk id="3" creationId="{5ACBD689-B92F-85B4-2728-ABA3F5A49650}"/>
          </ac:spMkLst>
        </pc:spChg>
        <pc:picChg chg="mod">
          <ac:chgData name="Shrey, Travis C" userId="2ca085f6-24db-41b6-96ae-d6e179ad802e" providerId="ADAL" clId="{55DB788E-BD4D-4B9C-BF88-21B8B3CCB0E3}" dt="2026-05-12T14:58:44.569" v="689" actId="1440"/>
          <ac:picMkLst>
            <pc:docMk/>
            <pc:sldMk cId="604933728" sldId="328"/>
            <ac:picMk id="7" creationId="{048C2AF7-BD95-5E69-5925-6A2F6A376B56}"/>
          </ac:picMkLst>
        </pc:picChg>
        <pc:picChg chg="mod">
          <ac:chgData name="Shrey, Travis C" userId="2ca085f6-24db-41b6-96ae-d6e179ad802e" providerId="ADAL" clId="{55DB788E-BD4D-4B9C-BF88-21B8B3CCB0E3}" dt="2026-05-12T14:58:31.898" v="688" actId="1076"/>
          <ac:picMkLst>
            <pc:docMk/>
            <pc:sldMk cId="604933728" sldId="328"/>
            <ac:picMk id="8" creationId="{2164DEC5-6675-0136-1550-47B19F4A4883}"/>
          </ac:picMkLst>
        </pc:picChg>
      </pc:sldChg>
      <pc:sldChg chg="addSp delSp modSp mod">
        <pc:chgData name="Shrey, Travis C" userId="2ca085f6-24db-41b6-96ae-d6e179ad802e" providerId="ADAL" clId="{55DB788E-BD4D-4B9C-BF88-21B8B3CCB0E3}" dt="2026-05-12T15:04:10.985" v="744" actId="1076"/>
        <pc:sldMkLst>
          <pc:docMk/>
          <pc:sldMk cId="1316532557" sldId="329"/>
        </pc:sldMkLst>
        <pc:spChg chg="mod">
          <ac:chgData name="Shrey, Travis C" userId="2ca085f6-24db-41b6-96ae-d6e179ad802e" providerId="ADAL" clId="{55DB788E-BD4D-4B9C-BF88-21B8B3CCB0E3}" dt="2026-05-12T15:04:10.985" v="744" actId="1076"/>
          <ac:spMkLst>
            <pc:docMk/>
            <pc:sldMk cId="1316532557" sldId="329"/>
            <ac:spMk id="2" creationId="{44CE4AD3-3862-A742-6E59-1CB5CF3D7999}"/>
          </ac:spMkLst>
        </pc:spChg>
        <pc:spChg chg="add del mod">
          <ac:chgData name="Shrey, Travis C" userId="2ca085f6-24db-41b6-96ae-d6e179ad802e" providerId="ADAL" clId="{55DB788E-BD4D-4B9C-BF88-21B8B3CCB0E3}" dt="2026-05-12T15:00:28.273" v="716" actId="478"/>
          <ac:spMkLst>
            <pc:docMk/>
            <pc:sldMk cId="1316532557" sldId="329"/>
            <ac:spMk id="6" creationId="{EECFBF92-7C54-4C0A-A359-ADAA2D9EE861}"/>
          </ac:spMkLst>
        </pc:spChg>
        <pc:spChg chg="add del">
          <ac:chgData name="Shrey, Travis C" userId="2ca085f6-24db-41b6-96ae-d6e179ad802e" providerId="ADAL" clId="{55DB788E-BD4D-4B9C-BF88-21B8B3CCB0E3}" dt="2026-05-12T15:00:37.281" v="718" actId="478"/>
          <ac:spMkLst>
            <pc:docMk/>
            <pc:sldMk cId="1316532557" sldId="329"/>
            <ac:spMk id="7" creationId="{1830AFB9-15D1-3089-1893-71E81C1AE821}"/>
          </ac:spMkLst>
        </pc:spChg>
        <pc:picChg chg="mod">
          <ac:chgData name="Shrey, Travis C" userId="2ca085f6-24db-41b6-96ae-d6e179ad802e" providerId="ADAL" clId="{55DB788E-BD4D-4B9C-BF88-21B8B3CCB0E3}" dt="2026-05-12T15:03:33.336" v="737" actId="1076"/>
          <ac:picMkLst>
            <pc:docMk/>
            <pc:sldMk cId="1316532557" sldId="329"/>
            <ac:picMk id="4" creationId="{5FE4C769-7806-5244-2B60-01F5CA6A802F}"/>
          </ac:picMkLst>
        </pc:picChg>
        <pc:picChg chg="add del mod ord">
          <ac:chgData name="Shrey, Travis C" userId="2ca085f6-24db-41b6-96ae-d6e179ad802e" providerId="ADAL" clId="{55DB788E-BD4D-4B9C-BF88-21B8B3CCB0E3}" dt="2026-05-12T15:01:12.967" v="724" actId="478"/>
          <ac:picMkLst>
            <pc:docMk/>
            <pc:sldMk cId="1316532557" sldId="329"/>
            <ac:picMk id="9" creationId="{83CF6E33-2866-C441-5886-7E7ABCE6D7D8}"/>
          </ac:picMkLst>
        </pc:picChg>
        <pc:picChg chg="add del mod ord">
          <ac:chgData name="Shrey, Travis C" userId="2ca085f6-24db-41b6-96ae-d6e179ad802e" providerId="ADAL" clId="{55DB788E-BD4D-4B9C-BF88-21B8B3CCB0E3}" dt="2026-05-12T15:03:05.544" v="730" actId="478"/>
          <ac:picMkLst>
            <pc:docMk/>
            <pc:sldMk cId="1316532557" sldId="329"/>
            <ac:picMk id="11" creationId="{C1D380EB-8205-B91B-3A77-64DF9E476D56}"/>
          </ac:picMkLst>
        </pc:picChg>
        <pc:picChg chg="add mod ord">
          <ac:chgData name="Shrey, Travis C" userId="2ca085f6-24db-41b6-96ae-d6e179ad802e" providerId="ADAL" clId="{55DB788E-BD4D-4B9C-BF88-21B8B3CCB0E3}" dt="2026-05-12T15:04:06.186" v="743" actId="1076"/>
          <ac:picMkLst>
            <pc:docMk/>
            <pc:sldMk cId="1316532557" sldId="329"/>
            <ac:picMk id="13" creationId="{D96DEE22-0ACA-174C-0A97-D2A3773DC862}"/>
          </ac:picMkLst>
        </pc:picChg>
      </pc:sldChg>
      <pc:sldChg chg="modSp mod">
        <pc:chgData name="Shrey, Travis C" userId="2ca085f6-24db-41b6-96ae-d6e179ad802e" providerId="ADAL" clId="{55DB788E-BD4D-4B9C-BF88-21B8B3CCB0E3}" dt="2026-05-12T15:05:04.797" v="747" actId="1440"/>
        <pc:sldMkLst>
          <pc:docMk/>
          <pc:sldMk cId="1640803687" sldId="331"/>
        </pc:sldMkLst>
        <pc:picChg chg="mod">
          <ac:chgData name="Shrey, Travis C" userId="2ca085f6-24db-41b6-96ae-d6e179ad802e" providerId="ADAL" clId="{55DB788E-BD4D-4B9C-BF88-21B8B3CCB0E3}" dt="2026-05-12T15:05:04.797" v="747" actId="1440"/>
          <ac:picMkLst>
            <pc:docMk/>
            <pc:sldMk cId="1640803687" sldId="331"/>
            <ac:picMk id="5" creationId="{887606B2-61F7-8CF8-A804-16EFDD73CAB5}"/>
          </ac:picMkLst>
        </pc:picChg>
        <pc:picChg chg="mod">
          <ac:chgData name="Shrey, Travis C" userId="2ca085f6-24db-41b6-96ae-d6e179ad802e" providerId="ADAL" clId="{55DB788E-BD4D-4B9C-BF88-21B8B3CCB0E3}" dt="2026-05-12T15:04:59.491" v="746" actId="1076"/>
          <ac:picMkLst>
            <pc:docMk/>
            <pc:sldMk cId="1640803687" sldId="331"/>
            <ac:picMk id="7" creationId="{36374A4E-1A70-AAA3-7ED9-3A725BA057D4}"/>
          </ac:picMkLst>
        </pc:picChg>
        <pc:picChg chg="mod">
          <ac:chgData name="Shrey, Travis C" userId="2ca085f6-24db-41b6-96ae-d6e179ad802e" providerId="ADAL" clId="{55DB788E-BD4D-4B9C-BF88-21B8B3CCB0E3}" dt="2026-05-12T14:53:18.746" v="664" actId="1440"/>
          <ac:picMkLst>
            <pc:docMk/>
            <pc:sldMk cId="1640803687" sldId="331"/>
            <ac:picMk id="10" creationId="{67A3D9FC-8C24-D8FA-FB7F-F8B3629E428E}"/>
          </ac:picMkLst>
        </pc:picChg>
      </pc:sldChg>
      <pc:sldChg chg="addSp modSp mod">
        <pc:chgData name="Shrey, Travis C" userId="2ca085f6-24db-41b6-96ae-d6e179ad802e" providerId="ADAL" clId="{55DB788E-BD4D-4B9C-BF88-21B8B3CCB0E3}" dt="2026-05-12T17:09:46.444" v="1131" actId="20577"/>
        <pc:sldMkLst>
          <pc:docMk/>
          <pc:sldMk cId="4100909632" sldId="332"/>
        </pc:sldMkLst>
        <pc:spChg chg="mod">
          <ac:chgData name="Shrey, Travis C" userId="2ca085f6-24db-41b6-96ae-d6e179ad802e" providerId="ADAL" clId="{55DB788E-BD4D-4B9C-BF88-21B8B3CCB0E3}" dt="2026-05-12T16:23:15.429" v="1090" actId="1076"/>
          <ac:spMkLst>
            <pc:docMk/>
            <pc:sldMk cId="4100909632" sldId="332"/>
            <ac:spMk id="2" creationId="{00000000-0000-0000-0000-000000000000}"/>
          </ac:spMkLst>
        </pc:spChg>
        <pc:spChg chg="mod">
          <ac:chgData name="Shrey, Travis C" userId="2ca085f6-24db-41b6-96ae-d6e179ad802e" providerId="ADAL" clId="{55DB788E-BD4D-4B9C-BF88-21B8B3CCB0E3}" dt="2026-05-12T17:09:46.444" v="1131" actId="20577"/>
          <ac:spMkLst>
            <pc:docMk/>
            <pc:sldMk cId="4100909632" sldId="332"/>
            <ac:spMk id="3" creationId="{00000000-0000-0000-0000-000000000000}"/>
          </ac:spMkLst>
        </pc:spChg>
        <pc:picChg chg="mod">
          <ac:chgData name="Shrey, Travis C" userId="2ca085f6-24db-41b6-96ae-d6e179ad802e" providerId="ADAL" clId="{55DB788E-BD4D-4B9C-BF88-21B8B3CCB0E3}" dt="2026-05-12T15:05:17.707" v="748" actId="1440"/>
          <ac:picMkLst>
            <pc:docMk/>
            <pc:sldMk cId="4100909632" sldId="332"/>
            <ac:picMk id="4" creationId="{06D0E748-A050-AF0D-96EC-611DAE41C480}"/>
          </ac:picMkLst>
        </pc:picChg>
        <pc:picChg chg="add mod ord">
          <ac:chgData name="Shrey, Travis C" userId="2ca085f6-24db-41b6-96ae-d6e179ad802e" providerId="ADAL" clId="{55DB788E-BD4D-4B9C-BF88-21B8B3CCB0E3}" dt="2026-05-12T16:22:53.067" v="1087" actId="14100"/>
          <ac:picMkLst>
            <pc:docMk/>
            <pc:sldMk cId="4100909632" sldId="332"/>
            <ac:picMk id="6" creationId="{732C30B4-2BB9-D483-36BC-F47BBD0C5E68}"/>
          </ac:picMkLst>
        </pc:picChg>
      </pc:sldChg>
      <pc:sldChg chg="addSp modSp mod modAnim">
        <pc:chgData name="Shrey, Travis C" userId="2ca085f6-24db-41b6-96ae-d6e179ad802e" providerId="ADAL" clId="{55DB788E-BD4D-4B9C-BF88-21B8B3CCB0E3}" dt="2026-05-12T16:21:49.295" v="1086" actId="1076"/>
        <pc:sldMkLst>
          <pc:docMk/>
          <pc:sldMk cId="2607243309" sldId="333"/>
        </pc:sldMkLst>
        <pc:spChg chg="add mod">
          <ac:chgData name="Shrey, Travis C" userId="2ca085f6-24db-41b6-96ae-d6e179ad802e" providerId="ADAL" clId="{55DB788E-BD4D-4B9C-BF88-21B8B3CCB0E3}" dt="2026-05-12T14:54:18.474" v="671" actId="1076"/>
          <ac:spMkLst>
            <pc:docMk/>
            <pc:sldMk cId="2607243309" sldId="333"/>
            <ac:spMk id="2" creationId="{0B3E979A-5EFF-225D-59E3-438DCFF6B482}"/>
          </ac:spMkLst>
        </pc:spChg>
        <pc:spChg chg="mod">
          <ac:chgData name="Shrey, Travis C" userId="2ca085f6-24db-41b6-96ae-d6e179ad802e" providerId="ADAL" clId="{55DB788E-BD4D-4B9C-BF88-21B8B3CCB0E3}" dt="2026-05-12T14:54:41.659" v="676" actId="14100"/>
          <ac:spMkLst>
            <pc:docMk/>
            <pc:sldMk cId="2607243309" sldId="333"/>
            <ac:spMk id="3" creationId="{00000000-0000-0000-0000-000000000000}"/>
          </ac:spMkLst>
        </pc:spChg>
        <pc:spChg chg="mod">
          <ac:chgData name="Shrey, Travis C" userId="2ca085f6-24db-41b6-96ae-d6e179ad802e" providerId="ADAL" clId="{55DB788E-BD4D-4B9C-BF88-21B8B3CCB0E3}" dt="2026-05-12T16:21:49.295" v="1086" actId="1076"/>
          <ac:spMkLst>
            <pc:docMk/>
            <pc:sldMk cId="2607243309" sldId="333"/>
            <ac:spMk id="5" creationId="{00000000-0000-0000-0000-000000000000}"/>
          </ac:spMkLst>
        </pc:spChg>
        <pc:spChg chg="mod">
          <ac:chgData name="Shrey, Travis C" userId="2ca085f6-24db-41b6-96ae-d6e179ad802e" providerId="ADAL" clId="{55DB788E-BD4D-4B9C-BF88-21B8B3CCB0E3}" dt="2026-05-12T14:54:21.074" v="672" actId="1076"/>
          <ac:spMkLst>
            <pc:docMk/>
            <pc:sldMk cId="2607243309" sldId="333"/>
            <ac:spMk id="6" creationId="{00000000-0000-0000-0000-000000000000}"/>
          </ac:spMkLst>
        </pc:spChg>
        <pc:spChg chg="add mod">
          <ac:chgData name="Shrey, Travis C" userId="2ca085f6-24db-41b6-96ae-d6e179ad802e" providerId="ADAL" clId="{55DB788E-BD4D-4B9C-BF88-21B8B3CCB0E3}" dt="2026-05-12T14:54:29.469" v="674" actId="1076"/>
          <ac:spMkLst>
            <pc:docMk/>
            <pc:sldMk cId="2607243309" sldId="333"/>
            <ac:spMk id="7" creationId="{94A5D11C-3690-149F-8E1E-AB75946C0AAB}"/>
          </ac:spMkLst>
        </pc:spChg>
        <pc:spChg chg="mod">
          <ac:chgData name="Shrey, Travis C" userId="2ca085f6-24db-41b6-96ae-d6e179ad802e" providerId="ADAL" clId="{55DB788E-BD4D-4B9C-BF88-21B8B3CCB0E3}" dt="2026-05-12T14:54:24.007" v="673" actId="1076"/>
          <ac:spMkLst>
            <pc:docMk/>
            <pc:sldMk cId="2607243309" sldId="333"/>
            <ac:spMk id="8" creationId="{00000000-0000-0000-0000-000000000000}"/>
          </ac:spMkLst>
        </pc:spChg>
        <pc:spChg chg="mod">
          <ac:chgData name="Shrey, Travis C" userId="2ca085f6-24db-41b6-96ae-d6e179ad802e" providerId="ADAL" clId="{55DB788E-BD4D-4B9C-BF88-21B8B3CCB0E3}" dt="2026-05-12T14:54:34.809" v="675" actId="1076"/>
          <ac:spMkLst>
            <pc:docMk/>
            <pc:sldMk cId="2607243309" sldId="333"/>
            <ac:spMk id="9" creationId="{00000000-0000-0000-0000-000000000000}"/>
          </ac:spMkLst>
        </pc:spChg>
        <pc:spChg chg="add mod">
          <ac:chgData name="Shrey, Travis C" userId="2ca085f6-24db-41b6-96ae-d6e179ad802e" providerId="ADAL" clId="{55DB788E-BD4D-4B9C-BF88-21B8B3CCB0E3}" dt="2026-05-11T20:42:25.125" v="335" actId="20577"/>
          <ac:spMkLst>
            <pc:docMk/>
            <pc:sldMk cId="2607243309" sldId="333"/>
            <ac:spMk id="10" creationId="{96042DB2-263C-D886-AB12-C51151685724}"/>
          </ac:spMkLst>
        </pc:spChg>
        <pc:picChg chg="mod">
          <ac:chgData name="Shrey, Travis C" userId="2ca085f6-24db-41b6-96ae-d6e179ad802e" providerId="ADAL" clId="{55DB788E-BD4D-4B9C-BF88-21B8B3CCB0E3}" dt="2026-05-12T14:54:12.359" v="669" actId="1076"/>
          <ac:picMkLst>
            <pc:docMk/>
            <pc:sldMk cId="2607243309" sldId="333"/>
            <ac:picMk id="4" creationId="{00000000-0000-0000-0000-000000000000}"/>
          </ac:picMkLst>
        </pc:picChg>
        <pc:picChg chg="add mod ord">
          <ac:chgData name="Shrey, Travis C" userId="2ca085f6-24db-41b6-96ae-d6e179ad802e" providerId="ADAL" clId="{55DB788E-BD4D-4B9C-BF88-21B8B3CCB0E3}" dt="2026-05-12T14:54:51.726" v="677" actId="14100"/>
          <ac:picMkLst>
            <pc:docMk/>
            <pc:sldMk cId="2607243309" sldId="333"/>
            <ac:picMk id="12" creationId="{8EF09043-1B4A-C86D-01BD-AD14AF8EDA13}"/>
          </ac:picMkLst>
        </pc:picChg>
        <pc:picChg chg="add mod">
          <ac:chgData name="Shrey, Travis C" userId="2ca085f6-24db-41b6-96ae-d6e179ad802e" providerId="ADAL" clId="{55DB788E-BD4D-4B9C-BF88-21B8B3CCB0E3}" dt="2026-05-11T17:33:54.574" v="174" actId="14100"/>
          <ac:picMkLst>
            <pc:docMk/>
            <pc:sldMk cId="2607243309" sldId="333"/>
            <ac:picMk id="1026" creationId="{B0B5A076-86CB-3019-91EE-51822A3F6ED7}"/>
          </ac:picMkLst>
        </pc:picChg>
        <pc:picChg chg="add mod">
          <ac:chgData name="Shrey, Travis C" userId="2ca085f6-24db-41b6-96ae-d6e179ad802e" providerId="ADAL" clId="{55DB788E-BD4D-4B9C-BF88-21B8B3CCB0E3}" dt="2026-05-11T17:34:31.131" v="180" actId="167"/>
          <ac:picMkLst>
            <pc:docMk/>
            <pc:sldMk cId="2607243309" sldId="333"/>
            <ac:picMk id="1028" creationId="{CEBBFEE3-E672-2EA4-F883-1738CFA05D6F}"/>
          </ac:picMkLst>
        </pc:picChg>
      </pc:sldChg>
      <pc:sldChg chg="addSp modSp new mod">
        <pc:chgData name="Shrey, Travis C" userId="2ca085f6-24db-41b6-96ae-d6e179ad802e" providerId="ADAL" clId="{55DB788E-BD4D-4B9C-BF88-21B8B3CCB0E3}" dt="2026-05-12T15:11:18.953" v="795" actId="207"/>
        <pc:sldMkLst>
          <pc:docMk/>
          <pc:sldMk cId="3596082836" sldId="334"/>
        </pc:sldMkLst>
        <pc:spChg chg="mod">
          <ac:chgData name="Shrey, Travis C" userId="2ca085f6-24db-41b6-96ae-d6e179ad802e" providerId="ADAL" clId="{55DB788E-BD4D-4B9C-BF88-21B8B3CCB0E3}" dt="2026-05-11T17:37:13.736" v="192" actId="27636"/>
          <ac:spMkLst>
            <pc:docMk/>
            <pc:sldMk cId="3596082836" sldId="334"/>
            <ac:spMk id="2" creationId="{337A5336-098E-FC82-1805-07CEA0A868F5}"/>
          </ac:spMkLst>
        </pc:spChg>
        <pc:spChg chg="mod">
          <ac:chgData name="Shrey, Travis C" userId="2ca085f6-24db-41b6-96ae-d6e179ad802e" providerId="ADAL" clId="{55DB788E-BD4D-4B9C-BF88-21B8B3CCB0E3}" dt="2026-05-12T15:07:42.225" v="756" actId="14100"/>
          <ac:spMkLst>
            <pc:docMk/>
            <pc:sldMk cId="3596082836" sldId="334"/>
            <ac:spMk id="3" creationId="{3A23A6B9-EA74-78A7-D1C3-0A969F1CB845}"/>
          </ac:spMkLst>
        </pc:spChg>
        <pc:spChg chg="add mod ord">
          <ac:chgData name="Shrey, Travis C" userId="2ca085f6-24db-41b6-96ae-d6e179ad802e" providerId="ADAL" clId="{55DB788E-BD4D-4B9C-BF88-21B8B3CCB0E3}" dt="2026-05-12T15:11:18.953" v="795" actId="207"/>
          <ac:spMkLst>
            <pc:docMk/>
            <pc:sldMk cId="3596082836" sldId="334"/>
            <ac:spMk id="8" creationId="{43FAD642-BADA-4E83-4C5E-60FCAA28FC43}"/>
          </ac:spMkLst>
        </pc:spChg>
        <pc:spChg chg="add mod">
          <ac:chgData name="Shrey, Travis C" userId="2ca085f6-24db-41b6-96ae-d6e179ad802e" providerId="ADAL" clId="{55DB788E-BD4D-4B9C-BF88-21B8B3CCB0E3}" dt="2026-05-12T15:11:07.911" v="794" actId="208"/>
          <ac:spMkLst>
            <pc:docMk/>
            <pc:sldMk cId="3596082836" sldId="334"/>
            <ac:spMk id="9" creationId="{6C75B742-EE1B-A49E-30FB-8389D5499C75}"/>
          </ac:spMkLst>
        </pc:spChg>
        <pc:picChg chg="add mod">
          <ac:chgData name="Shrey, Travis C" userId="2ca085f6-24db-41b6-96ae-d6e179ad802e" providerId="ADAL" clId="{55DB788E-BD4D-4B9C-BF88-21B8B3CCB0E3}" dt="2026-05-12T15:07:37.935" v="755" actId="1076"/>
          <ac:picMkLst>
            <pc:docMk/>
            <pc:sldMk cId="3596082836" sldId="334"/>
            <ac:picMk id="5" creationId="{BDC32CB7-DD07-E40F-9AB1-0BD7C189CBA5}"/>
          </ac:picMkLst>
        </pc:picChg>
        <pc:picChg chg="add mod">
          <ac:chgData name="Shrey, Travis C" userId="2ca085f6-24db-41b6-96ae-d6e179ad802e" providerId="ADAL" clId="{55DB788E-BD4D-4B9C-BF88-21B8B3CCB0E3}" dt="2026-05-12T15:07:35.644" v="754" actId="1076"/>
          <ac:picMkLst>
            <pc:docMk/>
            <pc:sldMk cId="3596082836" sldId="334"/>
            <ac:picMk id="7" creationId="{46450C17-DF1F-A04B-6931-73D07B288A74}"/>
          </ac:picMkLst>
        </pc:picChg>
        <pc:picChg chg="add mod">
          <ac:chgData name="Shrey, Travis C" userId="2ca085f6-24db-41b6-96ae-d6e179ad802e" providerId="ADAL" clId="{55DB788E-BD4D-4B9C-BF88-21B8B3CCB0E3}" dt="2026-05-12T15:07:49.655" v="757" actId="1440"/>
          <ac:picMkLst>
            <pc:docMk/>
            <pc:sldMk cId="3596082836" sldId="334"/>
            <ac:picMk id="4098" creationId="{B0957212-86A5-8B83-D4AC-4710BD356FF7}"/>
          </ac:picMkLst>
        </pc:picChg>
      </pc:sldChg>
      <pc:sldChg chg="addSp delSp modSp new mod">
        <pc:chgData name="Shrey, Travis C" userId="2ca085f6-24db-41b6-96ae-d6e179ad802e" providerId="ADAL" clId="{55DB788E-BD4D-4B9C-BF88-21B8B3CCB0E3}" dt="2026-05-12T17:23:29.551" v="1176" actId="1076"/>
        <pc:sldMkLst>
          <pc:docMk/>
          <pc:sldMk cId="868852148" sldId="335"/>
        </pc:sldMkLst>
        <pc:spChg chg="mod">
          <ac:chgData name="Shrey, Travis C" userId="2ca085f6-24db-41b6-96ae-d6e179ad802e" providerId="ADAL" clId="{55DB788E-BD4D-4B9C-BF88-21B8B3CCB0E3}" dt="2026-05-12T14:56:04.919" v="682" actId="1076"/>
          <ac:spMkLst>
            <pc:docMk/>
            <pc:sldMk cId="868852148" sldId="335"/>
            <ac:spMk id="2" creationId="{849A6DBE-AE80-AC88-E896-47C4B0D380EC}"/>
          </ac:spMkLst>
        </pc:spChg>
        <pc:spChg chg="mod ord">
          <ac:chgData name="Shrey, Travis C" userId="2ca085f6-24db-41b6-96ae-d6e179ad802e" providerId="ADAL" clId="{55DB788E-BD4D-4B9C-BF88-21B8B3CCB0E3}" dt="2026-05-12T17:23:02.288" v="1161" actId="20577"/>
          <ac:spMkLst>
            <pc:docMk/>
            <pc:sldMk cId="868852148" sldId="335"/>
            <ac:spMk id="3" creationId="{792F8E09-FA71-9094-200E-F195481B64A7}"/>
          </ac:spMkLst>
        </pc:spChg>
        <pc:spChg chg="add mod">
          <ac:chgData name="Shrey, Travis C" userId="2ca085f6-24db-41b6-96ae-d6e179ad802e" providerId="ADAL" clId="{55DB788E-BD4D-4B9C-BF88-21B8B3CCB0E3}" dt="2026-05-12T17:23:29.551" v="1176" actId="1076"/>
          <ac:spMkLst>
            <pc:docMk/>
            <pc:sldMk cId="868852148" sldId="335"/>
            <ac:spMk id="4" creationId="{EDC19417-9158-E684-C7DB-CC138025B9BF}"/>
          </ac:spMkLst>
        </pc:spChg>
        <pc:spChg chg="add mod">
          <ac:chgData name="Shrey, Travis C" userId="2ca085f6-24db-41b6-96ae-d6e179ad802e" providerId="ADAL" clId="{55DB788E-BD4D-4B9C-BF88-21B8B3CCB0E3}" dt="2026-05-12T17:22:58.179" v="1160" actId="1076"/>
          <ac:spMkLst>
            <pc:docMk/>
            <pc:sldMk cId="868852148" sldId="335"/>
            <ac:spMk id="10" creationId="{43070407-54D2-2789-519F-05FC82089012}"/>
          </ac:spMkLst>
        </pc:spChg>
        <pc:spChg chg="add mod">
          <ac:chgData name="Shrey, Travis C" userId="2ca085f6-24db-41b6-96ae-d6e179ad802e" providerId="ADAL" clId="{55DB788E-BD4D-4B9C-BF88-21B8B3CCB0E3}" dt="2026-05-12T17:22:58.179" v="1160" actId="1076"/>
          <ac:spMkLst>
            <pc:docMk/>
            <pc:sldMk cId="868852148" sldId="335"/>
            <ac:spMk id="11" creationId="{E464A871-CBBC-B6DE-0084-BAE42CD18FE9}"/>
          </ac:spMkLst>
        </pc:spChg>
        <pc:spChg chg="add mod">
          <ac:chgData name="Shrey, Travis C" userId="2ca085f6-24db-41b6-96ae-d6e179ad802e" providerId="ADAL" clId="{55DB788E-BD4D-4B9C-BF88-21B8B3CCB0E3}" dt="2026-05-12T17:22:58.179" v="1160" actId="1076"/>
          <ac:spMkLst>
            <pc:docMk/>
            <pc:sldMk cId="868852148" sldId="335"/>
            <ac:spMk id="12" creationId="{45351B64-4E5D-20D9-4F6F-96C7B0DD6F7C}"/>
          </ac:spMkLst>
        </pc:spChg>
        <pc:spChg chg="add mod">
          <ac:chgData name="Shrey, Travis C" userId="2ca085f6-24db-41b6-96ae-d6e179ad802e" providerId="ADAL" clId="{55DB788E-BD4D-4B9C-BF88-21B8B3CCB0E3}" dt="2026-05-12T17:22:58.179" v="1160" actId="1076"/>
          <ac:spMkLst>
            <pc:docMk/>
            <pc:sldMk cId="868852148" sldId="335"/>
            <ac:spMk id="13" creationId="{E7EDF07B-E13B-97C2-AE95-314713D7E9D9}"/>
          </ac:spMkLst>
        </pc:spChg>
        <pc:spChg chg="add mod">
          <ac:chgData name="Shrey, Travis C" userId="2ca085f6-24db-41b6-96ae-d6e179ad802e" providerId="ADAL" clId="{55DB788E-BD4D-4B9C-BF88-21B8B3CCB0E3}" dt="2026-05-12T17:22:58.179" v="1160" actId="1076"/>
          <ac:spMkLst>
            <pc:docMk/>
            <pc:sldMk cId="868852148" sldId="335"/>
            <ac:spMk id="16" creationId="{25C2696F-22BD-1710-CAD4-4140D5A30933}"/>
          </ac:spMkLst>
        </pc:spChg>
        <pc:picChg chg="add mod">
          <ac:chgData name="Shrey, Travis C" userId="2ca085f6-24db-41b6-96ae-d6e179ad802e" providerId="ADAL" clId="{55DB788E-BD4D-4B9C-BF88-21B8B3CCB0E3}" dt="2026-05-12T17:22:44.167" v="1159" actId="1076"/>
          <ac:picMkLst>
            <pc:docMk/>
            <pc:sldMk cId="868852148" sldId="335"/>
            <ac:picMk id="5" creationId="{761FB0D9-9208-CD6B-6CC4-F186F0128E01}"/>
          </ac:picMkLst>
        </pc:picChg>
        <pc:picChg chg="add del mod">
          <ac:chgData name="Shrey, Travis C" userId="2ca085f6-24db-41b6-96ae-d6e179ad802e" providerId="ADAL" clId="{55DB788E-BD4D-4B9C-BF88-21B8B3CCB0E3}" dt="2026-05-12T14:55:08.660" v="678" actId="478"/>
          <ac:picMkLst>
            <pc:docMk/>
            <pc:sldMk cId="868852148" sldId="335"/>
            <ac:picMk id="5" creationId="{F15AA94D-DFEA-687F-5DFA-38FA83093258}"/>
          </ac:picMkLst>
        </pc:picChg>
        <pc:picChg chg="add mod">
          <ac:chgData name="Shrey, Travis C" userId="2ca085f6-24db-41b6-96ae-d6e179ad802e" providerId="ADAL" clId="{55DB788E-BD4D-4B9C-BF88-21B8B3CCB0E3}" dt="2026-05-12T17:22:58.179" v="1160" actId="1076"/>
          <ac:picMkLst>
            <pc:docMk/>
            <pc:sldMk cId="868852148" sldId="335"/>
            <ac:picMk id="7" creationId="{29DE2509-FF1F-6175-7942-E9702A1517C8}"/>
          </ac:picMkLst>
        </pc:picChg>
        <pc:picChg chg="add mod">
          <ac:chgData name="Shrey, Travis C" userId="2ca085f6-24db-41b6-96ae-d6e179ad802e" providerId="ADAL" clId="{55DB788E-BD4D-4B9C-BF88-21B8B3CCB0E3}" dt="2026-05-12T17:21:46.159" v="1147" actId="1076"/>
          <ac:picMkLst>
            <pc:docMk/>
            <pc:sldMk cId="868852148" sldId="335"/>
            <ac:picMk id="9" creationId="{0E33EB29-5B1D-1FB5-748F-70A04189DC47}"/>
          </ac:picMkLst>
        </pc:picChg>
        <pc:picChg chg="add mod modCrop">
          <ac:chgData name="Shrey, Travis C" userId="2ca085f6-24db-41b6-96ae-d6e179ad802e" providerId="ADAL" clId="{55DB788E-BD4D-4B9C-BF88-21B8B3CCB0E3}" dt="2026-05-12T17:22:58.179" v="1160" actId="1076"/>
          <ac:picMkLst>
            <pc:docMk/>
            <pc:sldMk cId="868852148" sldId="335"/>
            <ac:picMk id="15" creationId="{E34DCBB3-87E4-2C0D-ED72-D72F661C5E69}"/>
          </ac:picMkLst>
        </pc:picChg>
        <pc:picChg chg="add mod">
          <ac:chgData name="Shrey, Travis C" userId="2ca085f6-24db-41b6-96ae-d6e179ad802e" providerId="ADAL" clId="{55DB788E-BD4D-4B9C-BF88-21B8B3CCB0E3}" dt="2026-05-12T17:22:58.179" v="1160" actId="1076"/>
          <ac:picMkLst>
            <pc:docMk/>
            <pc:sldMk cId="868852148" sldId="335"/>
            <ac:picMk id="1026" creationId="{43B8F0F5-82A6-8230-4CBF-F9BFA4E7B77E}"/>
          </ac:picMkLst>
        </pc:picChg>
        <pc:picChg chg="add mod">
          <ac:chgData name="Shrey, Travis C" userId="2ca085f6-24db-41b6-96ae-d6e179ad802e" providerId="ADAL" clId="{55DB788E-BD4D-4B9C-BF88-21B8B3CCB0E3}" dt="2026-05-12T17:22:58.179" v="1160" actId="1076"/>
          <ac:picMkLst>
            <pc:docMk/>
            <pc:sldMk cId="868852148" sldId="335"/>
            <ac:picMk id="2050" creationId="{480968E1-EE60-08FB-AEDF-2A7EE430491A}"/>
          </ac:picMkLst>
        </pc:picChg>
        <pc:picChg chg="add mod">
          <ac:chgData name="Shrey, Travis C" userId="2ca085f6-24db-41b6-96ae-d6e179ad802e" providerId="ADAL" clId="{55DB788E-BD4D-4B9C-BF88-21B8B3CCB0E3}" dt="2026-05-12T17:22:58.179" v="1160" actId="1076"/>
          <ac:picMkLst>
            <pc:docMk/>
            <pc:sldMk cId="868852148" sldId="335"/>
            <ac:picMk id="2052" creationId="{0C8E97F3-3EC4-6D3E-660F-7624B6064C0C}"/>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9T21:40:42.16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 0,'5104'0'0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F2089E45-31F3-484D-AEC2-B7F59A8BA573}" type="datetimeFigureOut">
              <a:rPr lang="en-US"/>
              <a:pPr>
                <a:defRPr/>
              </a:pPr>
              <a:t>5/12/2026</a:t>
            </a:fld>
            <a:endParaRPr lang="en-US"/>
          </a:p>
        </p:txBody>
      </p:sp>
      <p:sp>
        <p:nvSpPr>
          <p:cNvPr id="4" name="Slide Image Placeholder 3"/>
          <p:cNvSpPr>
            <a:spLocks noGrp="1" noRot="1" noChangeAspect="1"/>
          </p:cNvSpPr>
          <p:nvPr>
            <p:ph type="sldImg" idx="2"/>
          </p:nvPr>
        </p:nvSpPr>
        <p:spPr>
          <a:xfrm>
            <a:off x="1255713" y="720725"/>
            <a:ext cx="4803775"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eaLnBrk="1" fontAlgn="auto" hangingPunct="1">
              <a:spcBef>
                <a:spcPts val="0"/>
              </a:spcBef>
              <a:spcAft>
                <a:spcPts val="0"/>
              </a:spcAft>
              <a:defRPr sz="1300">
                <a:latin typeface="+mn-lt"/>
              </a:defRPr>
            </a:lvl1pPr>
          </a:lstStyle>
          <a:p>
            <a:pPr>
              <a:defRPr/>
            </a:pPr>
            <a:fld id="{C41C3F4E-C453-4E69-903A-B49AA8A7DFF5}" type="slidenum">
              <a:rPr lang="en-US"/>
              <a:pPr>
                <a:defRPr/>
              </a:pPr>
              <a:t>‹#›</a:t>
            </a:fld>
            <a:endParaRPr lang="en-US"/>
          </a:p>
        </p:txBody>
      </p:sp>
    </p:spTree>
    <p:extLst>
      <p:ext uri="{BB962C8B-B14F-4D97-AF65-F5344CB8AC3E}">
        <p14:creationId xmlns:p14="http://schemas.microsoft.com/office/powerpoint/2010/main" val="34876663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34246" y="5234223"/>
            <a:ext cx="1885938" cy="1290633"/>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147" tIns="45574" rIns="91147" bIns="45574" anchor="ctr"/>
          <a:lstStyle/>
          <a:p>
            <a:pPr algn="ctr" eaLnBrk="1" latinLnBrk="0" hangingPunct="1"/>
            <a:endParaRPr kumimoji="0" lang="en-US"/>
          </a:p>
        </p:txBody>
      </p:sp>
      <p:sp>
        <p:nvSpPr>
          <p:cNvPr id="8" name="Title 7"/>
          <p:cNvSpPr>
            <a:spLocks noGrp="1"/>
          </p:cNvSpPr>
          <p:nvPr>
            <p:ph type="ctrTitle"/>
          </p:nvPr>
        </p:nvSpPr>
        <p:spPr>
          <a:xfrm>
            <a:off x="539043" y="773414"/>
            <a:ext cx="8040515" cy="1464580"/>
          </a:xfrm>
        </p:spPr>
        <p:txBody>
          <a:bodyPr anchor="b">
            <a:normAutofit/>
          </a:bodyPr>
          <a:lstStyle>
            <a:lvl1pPr algn="r">
              <a:defRPr sz="4400"/>
            </a:lvl1pPr>
          </a:lstStyle>
          <a:p>
            <a:r>
              <a:rPr kumimoji="0" lang="en-US"/>
              <a:t>Click to edit Master title style</a:t>
            </a:r>
          </a:p>
        </p:txBody>
      </p:sp>
      <p:sp>
        <p:nvSpPr>
          <p:cNvPr id="9" name="Subtitle 8"/>
          <p:cNvSpPr>
            <a:spLocks noGrp="1"/>
          </p:cNvSpPr>
          <p:nvPr>
            <p:ph type="subTitle" idx="1"/>
          </p:nvPr>
        </p:nvSpPr>
        <p:spPr>
          <a:xfrm>
            <a:off x="539043" y="2241946"/>
            <a:ext cx="8040515" cy="1746109"/>
          </a:xfrm>
        </p:spPr>
        <p:txBody>
          <a:bodyPr/>
          <a:lstStyle>
            <a:lvl1pPr marL="0" marR="36459" indent="0" algn="r">
              <a:spcBef>
                <a:spcPts val="0"/>
              </a:spcBef>
              <a:buNone/>
              <a:defRPr>
                <a:ln>
                  <a:solidFill>
                    <a:schemeClr val="bg2"/>
                  </a:solidFill>
                </a:ln>
                <a:solidFill>
                  <a:schemeClr val="tx1">
                    <a:tint val="75000"/>
                  </a:schemeClr>
                </a:solidFill>
              </a:defRPr>
            </a:lvl1pPr>
            <a:lvl2pPr marL="455737" indent="0" algn="ctr">
              <a:buNone/>
            </a:lvl2pPr>
            <a:lvl3pPr marL="911474" indent="0" algn="ctr">
              <a:buNone/>
            </a:lvl3pPr>
            <a:lvl4pPr marL="1367211" indent="0" algn="ctr">
              <a:buNone/>
            </a:lvl4pPr>
            <a:lvl5pPr marL="1822948" indent="0" algn="ctr">
              <a:buNone/>
            </a:lvl5pPr>
            <a:lvl6pPr marL="2278685" indent="0" algn="ctr">
              <a:buNone/>
            </a:lvl6pPr>
            <a:lvl7pPr marL="2734422" indent="0" algn="ctr">
              <a:buNone/>
            </a:lvl7pPr>
            <a:lvl8pPr marL="3190159" indent="0" algn="ctr">
              <a:buNone/>
            </a:lvl8pPr>
            <a:lvl9pPr marL="3645896" indent="0" algn="ctr">
              <a:buNone/>
            </a:lvl9pPr>
          </a:lstStyle>
          <a:p>
            <a:r>
              <a:rPr kumimoji="0" lang="en-US"/>
              <a:t>Click to edit Master subtitle style</a:t>
            </a:r>
          </a:p>
        </p:txBody>
      </p:sp>
      <p:sp>
        <p:nvSpPr>
          <p:cNvPr id="28" name="Date Placeholder 27"/>
          <p:cNvSpPr>
            <a:spLocks noGrp="1"/>
          </p:cNvSpPr>
          <p:nvPr>
            <p:ph type="dt" sz="half" idx="10"/>
          </p:nvPr>
        </p:nvSpPr>
        <p:spPr>
          <a:xfrm>
            <a:off x="1367790" y="5990387"/>
            <a:ext cx="5775113" cy="363773"/>
          </a:xfrm>
        </p:spPr>
        <p:txBody>
          <a:bodyPr tIns="0" bIns="0" anchor="t"/>
          <a:lstStyle>
            <a:lvl1pPr algn="r">
              <a:defRPr sz="1000"/>
            </a:lvl1pPr>
          </a:lstStyle>
          <a:p>
            <a:pPr>
              <a:defRPr/>
            </a:pPr>
            <a:fld id="{8ED525E5-9D93-4ED5-8748-3D9CEB4B6035}" type="datetime1">
              <a:rPr lang="en-US" smtClean="0"/>
              <a:t>5/12/2026</a:t>
            </a:fld>
            <a:endParaRPr lang="en-US"/>
          </a:p>
        </p:txBody>
      </p:sp>
      <p:sp>
        <p:nvSpPr>
          <p:cNvPr id="17" name="Footer Placeholder 16"/>
          <p:cNvSpPr>
            <a:spLocks noGrp="1"/>
          </p:cNvSpPr>
          <p:nvPr>
            <p:ph type="ftr" sz="quarter" idx="11"/>
          </p:nvPr>
        </p:nvSpPr>
        <p:spPr>
          <a:xfrm>
            <a:off x="1367790" y="5629776"/>
            <a:ext cx="5775113" cy="363773"/>
          </a:xfrm>
        </p:spPr>
        <p:txBody>
          <a:bodyPr tIns="0" bIns="0" anchor="b"/>
          <a:lstStyle>
            <a:lvl1pPr algn="r">
              <a:defRPr sz="1100"/>
            </a:lvl1pPr>
          </a:lstStyle>
          <a:p>
            <a:pPr>
              <a:defRPr/>
            </a:pPr>
            <a:endParaRPr lang="en-US"/>
          </a:p>
        </p:txBody>
      </p:sp>
      <p:sp>
        <p:nvSpPr>
          <p:cNvPr id="29" name="Slide Number Placeholder 28"/>
          <p:cNvSpPr>
            <a:spLocks noGrp="1"/>
          </p:cNvSpPr>
          <p:nvPr>
            <p:ph type="sldNum" sz="quarter" idx="12"/>
          </p:nvPr>
        </p:nvSpPr>
        <p:spPr>
          <a:xfrm>
            <a:off x="8368935" y="5731003"/>
            <a:ext cx="501523" cy="363773"/>
          </a:xfrm>
        </p:spPr>
        <p:txBody>
          <a:bodyPr anchor="ctr"/>
          <a:lstStyle>
            <a:lvl1pPr algn="ctr">
              <a:defRPr sz="1300">
                <a:solidFill>
                  <a:srgbClr val="FFFFFF"/>
                </a:solidFill>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7C5E0592-8381-4915-992F-58F22C98B25A}" type="datetime1">
              <a:rPr lang="en-US" smtClean="0"/>
              <a:t>5/12/2026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7AB6C10-C54E-4D10-9B77-66882522DB3E}"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962" y="379589"/>
            <a:ext cx="1899708" cy="546608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5930" y="379589"/>
            <a:ext cx="6231043" cy="546608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2F39F61A-8344-4574-89B1-D030D0B4BF75}" type="datetime1">
              <a:rPr lang="en-US" smtClean="0"/>
              <a:t>5/12/2026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F344654-C7D7-4B60-9384-C10F2C92EB59}"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10CE2855-BD42-40B0-B23D-E1B90A0BCCDD}" type="datetime1">
              <a:rPr lang="en-US" smtClean="0"/>
              <a:t>5/12/2026</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86DD89EF-E0FE-487A-A4BE-194E3459C59F}" type="slidenum">
              <a:rPr lang="en-US"/>
              <a:pPr>
                <a:defRPr/>
              </a:pPr>
              <a:t>‹#›</a:t>
            </a:fld>
            <a:endParaRPr lang="en-US"/>
          </a:p>
        </p:txBody>
      </p:sp>
    </p:spTree>
    <p:extLst>
      <p:ext uri="{BB962C8B-B14F-4D97-AF65-F5344CB8AC3E}">
        <p14:creationId xmlns:p14="http://schemas.microsoft.com/office/powerpoint/2010/main" val="2836613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8188" y="2532392"/>
            <a:ext cx="7729439" cy="1940247"/>
          </a:xfrm>
        </p:spPr>
        <p:txBody>
          <a:bodyPr anchor="t" anchorCtr="0">
            <a:normAutofit/>
          </a:bodyPr>
          <a:lstStyle>
            <a:lvl1pPr algn="l">
              <a:defRPr sz="4782"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8188" y="5751848"/>
            <a:ext cx="7729439" cy="743421"/>
          </a:xfrm>
        </p:spPr>
        <p:txBody>
          <a:bodyPr>
            <a:normAutofit/>
          </a:bodyPr>
          <a:lstStyle>
            <a:lvl1pPr marL="0" indent="0" algn="l">
              <a:buNone/>
              <a:defRPr sz="1793">
                <a:solidFill>
                  <a:schemeClr val="bg1"/>
                </a:solidFill>
              </a:defRPr>
            </a:lvl1pPr>
            <a:lvl2pPr marL="341631" indent="0" algn="ctr">
              <a:buNone/>
              <a:defRPr sz="1494"/>
            </a:lvl2pPr>
            <a:lvl3pPr marL="683263" indent="0" algn="ctr">
              <a:buNone/>
              <a:defRPr sz="1345"/>
            </a:lvl3pPr>
            <a:lvl4pPr marL="1024894" indent="0" algn="ctr">
              <a:buNone/>
              <a:defRPr sz="1196"/>
            </a:lvl4pPr>
            <a:lvl5pPr marL="1366525" indent="0" algn="ctr">
              <a:buNone/>
              <a:defRPr sz="1196"/>
            </a:lvl5pPr>
            <a:lvl6pPr marL="1708156" indent="0" algn="ctr">
              <a:buNone/>
              <a:defRPr sz="1196"/>
            </a:lvl6pPr>
            <a:lvl7pPr marL="2049788" indent="0" algn="ctr">
              <a:buNone/>
              <a:defRPr sz="1196"/>
            </a:lvl7pPr>
            <a:lvl8pPr marL="2391419" indent="0" algn="ctr">
              <a:buNone/>
              <a:defRPr sz="1196"/>
            </a:lvl8pPr>
            <a:lvl9pPr marL="2733050" indent="0" algn="ctr">
              <a:buNone/>
              <a:defRPr sz="1196"/>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8188" y="4484773"/>
            <a:ext cx="7729439" cy="1254942"/>
          </a:xfrm>
        </p:spPr>
        <p:txBody>
          <a:bodyPr>
            <a:noAutofit/>
          </a:bodyPr>
          <a:lstStyle>
            <a:lvl1pPr marL="0" indent="0">
              <a:buFontTx/>
              <a:buNone/>
              <a:defRPr sz="2391">
                <a:solidFill>
                  <a:schemeClr val="bg1"/>
                </a:solidFill>
              </a:defRPr>
            </a:lvl1pPr>
            <a:lvl2pPr marL="341631" indent="0">
              <a:buFontTx/>
              <a:buNone/>
              <a:defRPr sz="1494"/>
            </a:lvl2pPr>
            <a:lvl3pPr marL="683263" indent="0">
              <a:buFontTx/>
              <a:buNone/>
              <a:defRPr sz="1494"/>
            </a:lvl3pPr>
            <a:lvl4pPr marL="1024894" indent="0">
              <a:buFontTx/>
              <a:buNone/>
              <a:defRPr sz="1494"/>
            </a:lvl4pPr>
            <a:lvl5pPr marL="1366525" indent="0">
              <a:buFontTx/>
              <a:buNone/>
              <a:defRPr sz="1494"/>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21562" y="5739714"/>
            <a:ext cx="3229504" cy="417548"/>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52" userDrawn="1">
          <p15:clr>
            <a:srgbClr val="FBAE40"/>
          </p15:clr>
        </p15:guide>
        <p15:guide id="8" pos="2872" userDrawn="1">
          <p15:clr>
            <a:srgbClr val="FBAE40"/>
          </p15:clr>
        </p15:guide>
        <p15:guide id="9" orient="horz" pos="3874" userDrawn="1">
          <p15:clr>
            <a:srgbClr val="FBAE40"/>
          </p15:clr>
        </p15:guide>
        <p15:guide id="10" pos="269" userDrawn="1">
          <p15:clr>
            <a:srgbClr val="FBAE40"/>
          </p15:clr>
        </p15:guide>
        <p15:guide id="11" pos="5475" userDrawn="1">
          <p15:clr>
            <a:srgbClr val="FBAE40"/>
          </p15:clr>
        </p15:guide>
        <p15:guide id="12" orient="horz" pos="396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8188" y="2532392"/>
            <a:ext cx="7729439" cy="1940247"/>
          </a:xfrm>
        </p:spPr>
        <p:txBody>
          <a:bodyPr anchor="t" anchorCtr="0">
            <a:normAutofit/>
          </a:bodyPr>
          <a:lstStyle>
            <a:lvl1pPr algn="l">
              <a:defRPr sz="4782"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8188" y="5751848"/>
            <a:ext cx="7729439" cy="743421"/>
          </a:xfrm>
        </p:spPr>
        <p:txBody>
          <a:bodyPr>
            <a:normAutofit/>
          </a:bodyPr>
          <a:lstStyle>
            <a:lvl1pPr marL="0" indent="0" algn="l">
              <a:buNone/>
              <a:defRPr sz="1793">
                <a:solidFill>
                  <a:schemeClr val="tx1"/>
                </a:solidFill>
              </a:defRPr>
            </a:lvl1pPr>
            <a:lvl2pPr marL="341631" indent="0" algn="ctr">
              <a:buNone/>
              <a:defRPr sz="1494"/>
            </a:lvl2pPr>
            <a:lvl3pPr marL="683263" indent="0" algn="ctr">
              <a:buNone/>
              <a:defRPr sz="1345"/>
            </a:lvl3pPr>
            <a:lvl4pPr marL="1024894" indent="0" algn="ctr">
              <a:buNone/>
              <a:defRPr sz="1196"/>
            </a:lvl4pPr>
            <a:lvl5pPr marL="1366525" indent="0" algn="ctr">
              <a:buNone/>
              <a:defRPr sz="1196"/>
            </a:lvl5pPr>
            <a:lvl6pPr marL="1708156" indent="0" algn="ctr">
              <a:buNone/>
              <a:defRPr sz="1196"/>
            </a:lvl6pPr>
            <a:lvl7pPr marL="2049788" indent="0" algn="ctr">
              <a:buNone/>
              <a:defRPr sz="1196"/>
            </a:lvl7pPr>
            <a:lvl8pPr marL="2391419" indent="0" algn="ctr">
              <a:buNone/>
              <a:defRPr sz="1196"/>
            </a:lvl8pPr>
            <a:lvl9pPr marL="2733050" indent="0" algn="ctr">
              <a:buNone/>
              <a:defRPr sz="1196"/>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8188" y="4484773"/>
            <a:ext cx="7729439" cy="1254942"/>
          </a:xfrm>
        </p:spPr>
        <p:txBody>
          <a:bodyPr>
            <a:noAutofit/>
          </a:bodyPr>
          <a:lstStyle>
            <a:lvl1pPr marL="0" indent="0">
              <a:buFontTx/>
              <a:buNone/>
              <a:defRPr sz="2391">
                <a:solidFill>
                  <a:schemeClr val="tx1"/>
                </a:solidFill>
              </a:defRPr>
            </a:lvl1pPr>
            <a:lvl2pPr marL="341631" indent="0">
              <a:buFontTx/>
              <a:buNone/>
              <a:defRPr sz="1494"/>
            </a:lvl2pPr>
            <a:lvl3pPr marL="683263" indent="0">
              <a:buFontTx/>
              <a:buNone/>
              <a:defRPr sz="1494"/>
            </a:lvl3pPr>
            <a:lvl4pPr marL="1024894" indent="0">
              <a:buFontTx/>
              <a:buNone/>
              <a:defRPr sz="1494"/>
            </a:lvl4pPr>
            <a:lvl5pPr marL="1366525" indent="0">
              <a:buFontTx/>
              <a:buNone/>
              <a:defRPr sz="1494"/>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tretch>
            <a:fillRect/>
          </a:stretch>
        </p:blipFill>
        <p:spPr>
          <a:xfrm>
            <a:off x="5421562" y="5739713"/>
            <a:ext cx="3229504" cy="417548"/>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52" userDrawn="1">
          <p15:clr>
            <a:srgbClr val="FBAE40"/>
          </p15:clr>
        </p15:guide>
        <p15:guide id="8" pos="2872" userDrawn="1">
          <p15:clr>
            <a:srgbClr val="FBAE40"/>
          </p15:clr>
        </p15:guide>
        <p15:guide id="9" orient="horz" pos="3874" userDrawn="1">
          <p15:clr>
            <a:srgbClr val="FBAE40"/>
          </p15:clr>
        </p15:guide>
        <p15:guide id="10" pos="269" userDrawn="1">
          <p15:clr>
            <a:srgbClr val="FBAE40"/>
          </p15:clr>
        </p15:guide>
        <p15:guide id="11" pos="5475" userDrawn="1">
          <p15:clr>
            <a:srgbClr val="FBAE40"/>
          </p15:clr>
        </p15:guide>
        <p15:guide id="12" orient="horz" pos="396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67702" y="6293202"/>
            <a:ext cx="323464" cy="363773"/>
          </a:xfrm>
          <a:prstGeom prst="rect">
            <a:avLst/>
          </a:prstGeom>
        </p:spPr>
        <p:txBody>
          <a:bodyPr lIns="0" tIns="0" rIns="45720" bIns="0" anchor="ctr"/>
          <a:lstStyle>
            <a:lvl1pPr algn="r">
              <a:defRPr sz="747"/>
            </a:lvl1pPr>
          </a:lstStyle>
          <a:p>
            <a:fld id="{933A556B-7C63-244D-9B7C-B0EA8042B330}" type="slidenum">
              <a:rPr lang="en-US" smtClean="0"/>
              <a:pPr/>
              <a:t>‹#›</a:t>
            </a:fld>
            <a:endParaRPr lang="en-US" sz="747" dirty="0"/>
          </a:p>
        </p:txBody>
      </p:sp>
    </p:spTree>
    <p:extLst>
      <p:ext uri="{BB962C8B-B14F-4D97-AF65-F5344CB8AC3E}">
        <p14:creationId xmlns:p14="http://schemas.microsoft.com/office/powerpoint/2010/main" val="2794568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67702" y="6293202"/>
            <a:ext cx="323464" cy="363773"/>
          </a:xfrm>
          <a:prstGeom prst="rect">
            <a:avLst/>
          </a:prstGeom>
        </p:spPr>
        <p:txBody>
          <a:bodyPr lIns="0" tIns="0" rIns="45720" bIns="0" anchor="ctr"/>
          <a:lstStyle>
            <a:lvl1pPr algn="r">
              <a:defRPr sz="747">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8188" y="2532392"/>
            <a:ext cx="7729439" cy="1940247"/>
          </a:xfrm>
        </p:spPr>
        <p:txBody>
          <a:bodyPr anchor="t" anchorCtr="0">
            <a:normAutofit/>
          </a:bodyPr>
          <a:lstStyle>
            <a:lvl1pPr algn="l">
              <a:defRPr sz="4782"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8188" y="4484773"/>
            <a:ext cx="7729439" cy="1254942"/>
          </a:xfrm>
        </p:spPr>
        <p:txBody>
          <a:bodyPr>
            <a:noAutofit/>
          </a:bodyPr>
          <a:lstStyle>
            <a:lvl1pPr marL="0" indent="0">
              <a:buFontTx/>
              <a:buNone/>
              <a:defRPr sz="2391">
                <a:solidFill>
                  <a:schemeClr val="bg1"/>
                </a:solidFill>
              </a:defRPr>
            </a:lvl1pPr>
            <a:lvl2pPr marL="341631" indent="0">
              <a:buFontTx/>
              <a:buNone/>
              <a:defRPr sz="1494"/>
            </a:lvl2pPr>
            <a:lvl3pPr marL="683263" indent="0">
              <a:buFontTx/>
              <a:buNone/>
              <a:defRPr sz="1494"/>
            </a:lvl3pPr>
            <a:lvl4pPr marL="1024894" indent="0">
              <a:buFontTx/>
              <a:buNone/>
              <a:defRPr sz="1494"/>
            </a:lvl4pPr>
            <a:lvl5pPr marL="1366525" indent="0">
              <a:buFontTx/>
              <a:buNone/>
              <a:defRPr sz="1494"/>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67702" y="6293202"/>
            <a:ext cx="323464" cy="363773"/>
          </a:xfrm>
          <a:prstGeom prst="rect">
            <a:avLst/>
          </a:prstGeom>
        </p:spPr>
        <p:txBody>
          <a:bodyPr lIns="0" tIns="0" rIns="45720" bIns="0" anchor="ctr"/>
          <a:lstStyle>
            <a:lvl1pPr algn="r">
              <a:defRPr sz="747">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8188" y="2532392"/>
            <a:ext cx="7729439" cy="1940247"/>
          </a:xfrm>
        </p:spPr>
        <p:txBody>
          <a:bodyPr anchor="t" anchorCtr="0">
            <a:normAutofit/>
          </a:bodyPr>
          <a:lstStyle>
            <a:lvl1pPr algn="l">
              <a:defRPr sz="4782"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8188" y="4484773"/>
            <a:ext cx="7729439" cy="1254942"/>
          </a:xfrm>
        </p:spPr>
        <p:txBody>
          <a:bodyPr>
            <a:noAutofit/>
          </a:bodyPr>
          <a:lstStyle>
            <a:lvl1pPr marL="0" indent="0">
              <a:buFontTx/>
              <a:buNone/>
              <a:defRPr sz="2391">
                <a:solidFill>
                  <a:schemeClr val="tx1"/>
                </a:solidFill>
              </a:defRPr>
            </a:lvl1pPr>
            <a:lvl2pPr marL="341631" indent="0">
              <a:buFontTx/>
              <a:buNone/>
              <a:defRPr sz="1494"/>
            </a:lvl2pPr>
            <a:lvl3pPr marL="683263" indent="0">
              <a:buFontTx/>
              <a:buNone/>
              <a:defRPr sz="1494"/>
            </a:lvl3pPr>
            <a:lvl4pPr marL="1024894" indent="0">
              <a:buFontTx/>
              <a:buNone/>
              <a:defRPr sz="1494"/>
            </a:lvl4pPr>
            <a:lvl5pPr marL="1366525" indent="0">
              <a:buFontTx/>
              <a:buNone/>
              <a:defRPr sz="1494"/>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7434" y="1818863"/>
            <a:ext cx="3875405" cy="43352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59300" y="1818863"/>
            <a:ext cx="3875405" cy="43352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67702" y="6293202"/>
            <a:ext cx="323464" cy="363773"/>
          </a:xfrm>
          <a:prstGeom prst="rect">
            <a:avLst/>
          </a:prstGeom>
        </p:spPr>
        <p:txBody>
          <a:bodyPr lIns="0" tIns="0" rIns="45720" bIns="0" anchor="ctr"/>
          <a:lstStyle>
            <a:lvl1pPr algn="r">
              <a:defRPr sz="747"/>
            </a:lvl1pPr>
          </a:lstStyle>
          <a:p>
            <a:fld id="{933A556B-7C63-244D-9B7C-B0EA8042B330}" type="slidenum">
              <a:rPr lang="en-US" smtClean="0"/>
              <a:pPr/>
              <a:t>‹#›</a:t>
            </a:fld>
            <a:endParaRPr lang="en-US" sz="747" dirty="0"/>
          </a:p>
        </p:txBody>
      </p:sp>
    </p:spTree>
    <p:extLst>
      <p:ext uri="{BB962C8B-B14F-4D97-AF65-F5344CB8AC3E}">
        <p14:creationId xmlns:p14="http://schemas.microsoft.com/office/powerpoint/2010/main" val="3630614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7434" y="363774"/>
            <a:ext cx="7864793" cy="1320654"/>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7435" y="1674937"/>
            <a:ext cx="3857595" cy="820860"/>
          </a:xfrm>
        </p:spPr>
        <p:txBody>
          <a:bodyPr anchor="b"/>
          <a:lstStyle>
            <a:lvl1pPr marL="0" indent="0">
              <a:buNone/>
              <a:defRPr sz="1793" b="1"/>
            </a:lvl1pPr>
            <a:lvl2pPr marL="341631" indent="0">
              <a:buNone/>
              <a:defRPr sz="1494" b="1"/>
            </a:lvl2pPr>
            <a:lvl3pPr marL="683263" indent="0">
              <a:buNone/>
              <a:defRPr sz="1345" b="1"/>
            </a:lvl3pPr>
            <a:lvl4pPr marL="1024894" indent="0">
              <a:buNone/>
              <a:defRPr sz="1196" b="1"/>
            </a:lvl4pPr>
            <a:lvl5pPr marL="1366525" indent="0">
              <a:buNone/>
              <a:defRPr sz="1196" b="1"/>
            </a:lvl5pPr>
            <a:lvl6pPr marL="1708156" indent="0">
              <a:buNone/>
              <a:defRPr sz="1196" b="1"/>
            </a:lvl6pPr>
            <a:lvl7pPr marL="2049788" indent="0">
              <a:buNone/>
              <a:defRPr sz="1196" b="1"/>
            </a:lvl7pPr>
            <a:lvl8pPr marL="2391419" indent="0">
              <a:buNone/>
              <a:defRPr sz="1196" b="1"/>
            </a:lvl8pPr>
            <a:lvl9pPr marL="2733050" indent="0">
              <a:buNone/>
              <a:defRPr sz="1196"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7435" y="2495797"/>
            <a:ext cx="3857595" cy="36709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59300" y="1674937"/>
            <a:ext cx="3876593" cy="820860"/>
          </a:xfrm>
        </p:spPr>
        <p:txBody>
          <a:bodyPr anchor="b"/>
          <a:lstStyle>
            <a:lvl1pPr marL="0" indent="0">
              <a:buNone/>
              <a:defRPr sz="1793" b="1"/>
            </a:lvl1pPr>
            <a:lvl2pPr marL="341631" indent="0">
              <a:buNone/>
              <a:defRPr sz="1494" b="1"/>
            </a:lvl2pPr>
            <a:lvl3pPr marL="683263" indent="0">
              <a:buNone/>
              <a:defRPr sz="1345" b="1"/>
            </a:lvl3pPr>
            <a:lvl4pPr marL="1024894" indent="0">
              <a:buNone/>
              <a:defRPr sz="1196" b="1"/>
            </a:lvl4pPr>
            <a:lvl5pPr marL="1366525" indent="0">
              <a:buNone/>
              <a:defRPr sz="1196" b="1"/>
            </a:lvl5pPr>
            <a:lvl6pPr marL="1708156" indent="0">
              <a:buNone/>
              <a:defRPr sz="1196" b="1"/>
            </a:lvl6pPr>
            <a:lvl7pPr marL="2049788" indent="0">
              <a:buNone/>
              <a:defRPr sz="1196" b="1"/>
            </a:lvl7pPr>
            <a:lvl8pPr marL="2391419" indent="0">
              <a:buNone/>
              <a:defRPr sz="1196" b="1"/>
            </a:lvl8pPr>
            <a:lvl9pPr marL="2733050" indent="0">
              <a:buNone/>
              <a:defRPr sz="1196"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59300" y="2495797"/>
            <a:ext cx="3876593" cy="36709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67702" y="6293202"/>
            <a:ext cx="323464" cy="363773"/>
          </a:xfrm>
          <a:prstGeom prst="rect">
            <a:avLst/>
          </a:prstGeom>
        </p:spPr>
        <p:txBody>
          <a:bodyPr lIns="0" tIns="0" rIns="45720" bIns="0" anchor="ctr"/>
          <a:lstStyle>
            <a:lvl1pPr algn="r">
              <a:defRPr sz="747"/>
            </a:lvl1pPr>
          </a:lstStyle>
          <a:p>
            <a:fld id="{933A556B-7C63-244D-9B7C-B0EA8042B330}" type="slidenum">
              <a:rPr lang="en-US" smtClean="0"/>
              <a:pPr/>
              <a:t>‹#›</a:t>
            </a:fld>
            <a:endParaRPr lang="en-US" sz="747" dirty="0"/>
          </a:p>
        </p:txBody>
      </p:sp>
    </p:spTree>
    <p:extLst>
      <p:ext uri="{BB962C8B-B14F-4D97-AF65-F5344CB8AC3E}">
        <p14:creationId xmlns:p14="http://schemas.microsoft.com/office/powerpoint/2010/main" val="3573931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930" y="266503"/>
            <a:ext cx="8206740" cy="1393850"/>
          </a:xfrm>
        </p:spPr>
        <p:txBody>
          <a:bodyPr/>
          <a:lstStyle/>
          <a:p>
            <a:r>
              <a:rPr kumimoji="0" lang="en-US"/>
              <a:t>Click to edit Master title style</a:t>
            </a:r>
          </a:p>
        </p:txBody>
      </p:sp>
      <p:sp>
        <p:nvSpPr>
          <p:cNvPr id="3" name="Content Placeholder 2"/>
          <p:cNvSpPr>
            <a:spLocks noGrp="1"/>
          </p:cNvSpPr>
          <p:nvPr>
            <p:ph idx="1"/>
          </p:nvPr>
        </p:nvSpPr>
        <p:spPr>
          <a:xfrm>
            <a:off x="455930" y="1875834"/>
            <a:ext cx="8206740" cy="4555067"/>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778147" y="6456048"/>
            <a:ext cx="2127673" cy="300634"/>
          </a:xfrm>
        </p:spPr>
        <p:txBody>
          <a:bodyPr/>
          <a:lstStyle/>
          <a:p>
            <a:pPr>
              <a:defRPr/>
            </a:pPr>
            <a:fld id="{A527D40C-5EE9-4D31-B1CC-9BBF94EDD962}" type="datetime1">
              <a:rPr lang="en-US" smtClean="0"/>
              <a:t>5/12/2026</a:t>
            </a:fld>
            <a:endParaRPr lang="en-US"/>
          </a:p>
        </p:txBody>
      </p:sp>
      <p:sp>
        <p:nvSpPr>
          <p:cNvPr id="5" name="Footer Placeholder 4"/>
          <p:cNvSpPr>
            <a:spLocks noGrp="1"/>
          </p:cNvSpPr>
          <p:nvPr>
            <p:ph type="ftr" sz="quarter" idx="11"/>
          </p:nvPr>
        </p:nvSpPr>
        <p:spPr>
          <a:xfrm>
            <a:off x="455930" y="6456966"/>
            <a:ext cx="4248223" cy="299717"/>
          </a:xfr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DD384AE-4341-49C5-B8D7-387FB9DA75D3}" type="slidenum">
              <a:rPr lang="en-US" smtClean="0"/>
              <a:pPr>
                <a:defRPr/>
              </a:pPr>
              <a:t>‹#›</a:t>
            </a:fld>
            <a:r>
              <a:rPr lang="en-US"/>
              <a:t> of 23</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67702" y="6293202"/>
            <a:ext cx="323464" cy="363773"/>
          </a:xfrm>
          <a:prstGeom prst="rect">
            <a:avLst/>
          </a:prstGeom>
        </p:spPr>
        <p:txBody>
          <a:bodyPr lIns="0" tIns="0" rIns="45720" bIns="0" anchor="ctr"/>
          <a:lstStyle>
            <a:lvl1pPr algn="r">
              <a:defRPr sz="747"/>
            </a:lvl1pPr>
          </a:lstStyle>
          <a:p>
            <a:fld id="{933A556B-7C63-244D-9B7C-B0EA8042B330}" type="slidenum">
              <a:rPr lang="en-US" smtClean="0"/>
              <a:pPr/>
              <a:t>‹#›</a:t>
            </a:fld>
            <a:endParaRPr lang="en-US" sz="747" dirty="0"/>
          </a:p>
        </p:txBody>
      </p:sp>
    </p:spTree>
    <p:extLst>
      <p:ext uri="{BB962C8B-B14F-4D97-AF65-F5344CB8AC3E}">
        <p14:creationId xmlns:p14="http://schemas.microsoft.com/office/powerpoint/2010/main" val="4133593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67702" y="6293202"/>
            <a:ext cx="323464" cy="363773"/>
          </a:xfrm>
          <a:prstGeom prst="rect">
            <a:avLst/>
          </a:prstGeom>
        </p:spPr>
        <p:txBody>
          <a:bodyPr lIns="0" tIns="0" rIns="45720" bIns="0" anchor="ctr"/>
          <a:lstStyle>
            <a:lvl1pPr algn="r">
              <a:defRPr sz="747"/>
            </a:lvl1pPr>
          </a:lstStyle>
          <a:p>
            <a:fld id="{933A556B-7C63-244D-9B7C-B0EA8042B330}" type="slidenum">
              <a:rPr lang="en-US" smtClean="0"/>
              <a:pPr/>
              <a:t>‹#›</a:t>
            </a:fld>
            <a:endParaRPr lang="en-US" sz="747" dirty="0"/>
          </a:p>
        </p:txBody>
      </p:sp>
    </p:spTree>
    <p:extLst>
      <p:ext uri="{BB962C8B-B14F-4D97-AF65-F5344CB8AC3E}">
        <p14:creationId xmlns:p14="http://schemas.microsoft.com/office/powerpoint/2010/main" val="2391252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8091" y="455507"/>
            <a:ext cx="2940986" cy="1594273"/>
          </a:xfrm>
        </p:spPr>
        <p:txBody>
          <a:bodyPr anchor="b"/>
          <a:lstStyle>
            <a:lvl1pPr>
              <a:defRPr sz="2391"/>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76593" y="983769"/>
            <a:ext cx="4616291" cy="4855575"/>
          </a:xfrm>
        </p:spPr>
        <p:txBody>
          <a:bodyPr/>
          <a:lstStyle>
            <a:lvl1pPr>
              <a:defRPr sz="2391"/>
            </a:lvl1pPr>
            <a:lvl2pPr>
              <a:defRPr sz="2092"/>
            </a:lvl2pPr>
            <a:lvl3pPr>
              <a:defRPr sz="1793"/>
            </a:lvl3pPr>
            <a:lvl4pPr>
              <a:defRPr sz="1494"/>
            </a:lvl4pPr>
            <a:lvl5pPr>
              <a:defRPr sz="1494"/>
            </a:lvl5pPr>
            <a:lvl6pPr>
              <a:defRPr sz="1494"/>
            </a:lvl6pPr>
            <a:lvl7pPr>
              <a:defRPr sz="1494"/>
            </a:lvl7pPr>
            <a:lvl8pPr>
              <a:defRPr sz="1494"/>
            </a:lvl8pPr>
            <a:lvl9pPr>
              <a:defRPr sz="14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8091" y="2049780"/>
            <a:ext cx="2940986" cy="3797471"/>
          </a:xfrm>
        </p:spPr>
        <p:txBody>
          <a:bodyPr/>
          <a:lstStyle>
            <a:lvl1pPr marL="0" indent="0">
              <a:buNone/>
              <a:defRPr sz="1196"/>
            </a:lvl1pPr>
            <a:lvl2pPr marL="341631" indent="0">
              <a:buNone/>
              <a:defRPr sz="1046"/>
            </a:lvl2pPr>
            <a:lvl3pPr marL="683263" indent="0">
              <a:buNone/>
              <a:defRPr sz="897"/>
            </a:lvl3pPr>
            <a:lvl4pPr marL="1024894" indent="0">
              <a:buNone/>
              <a:defRPr sz="747"/>
            </a:lvl4pPr>
            <a:lvl5pPr marL="1366525" indent="0">
              <a:buNone/>
              <a:defRPr sz="747"/>
            </a:lvl5pPr>
            <a:lvl6pPr marL="1708156" indent="0">
              <a:buNone/>
              <a:defRPr sz="747"/>
            </a:lvl6pPr>
            <a:lvl7pPr marL="2049788" indent="0">
              <a:buNone/>
              <a:defRPr sz="747"/>
            </a:lvl7pPr>
            <a:lvl8pPr marL="2391419" indent="0">
              <a:buNone/>
              <a:defRPr sz="747"/>
            </a:lvl8pPr>
            <a:lvl9pPr marL="2733050" indent="0">
              <a:buNone/>
              <a:defRPr sz="747"/>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67702" y="6293202"/>
            <a:ext cx="323464" cy="363773"/>
          </a:xfrm>
          <a:prstGeom prst="rect">
            <a:avLst/>
          </a:prstGeom>
        </p:spPr>
        <p:txBody>
          <a:bodyPr lIns="0" tIns="0" rIns="45720" bIns="0" anchor="ctr"/>
          <a:lstStyle>
            <a:lvl1pPr algn="r">
              <a:defRPr sz="747"/>
            </a:lvl1pPr>
          </a:lstStyle>
          <a:p>
            <a:fld id="{933A556B-7C63-244D-9B7C-B0EA8042B330}" type="slidenum">
              <a:rPr lang="en-US" smtClean="0"/>
              <a:pPr/>
              <a:t>‹#›</a:t>
            </a:fld>
            <a:endParaRPr lang="en-US" sz="747" dirty="0"/>
          </a:p>
        </p:txBody>
      </p:sp>
    </p:spTree>
    <p:extLst>
      <p:ext uri="{BB962C8B-B14F-4D97-AF65-F5344CB8AC3E}">
        <p14:creationId xmlns:p14="http://schemas.microsoft.com/office/powerpoint/2010/main" val="4160339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8091" y="455507"/>
            <a:ext cx="2940986" cy="1594273"/>
          </a:xfrm>
        </p:spPr>
        <p:txBody>
          <a:bodyPr anchor="b"/>
          <a:lstStyle>
            <a:lvl1pPr>
              <a:defRPr sz="2391"/>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76593" y="983769"/>
            <a:ext cx="4616291" cy="4855575"/>
          </a:xfrm>
        </p:spPr>
        <p:txBody>
          <a:bodyPr/>
          <a:lstStyle>
            <a:lvl1pPr marL="0" indent="0">
              <a:buNone/>
              <a:defRPr sz="2391"/>
            </a:lvl1pPr>
            <a:lvl2pPr marL="341631" indent="0">
              <a:buNone/>
              <a:defRPr sz="2092"/>
            </a:lvl2pPr>
            <a:lvl3pPr marL="683263" indent="0">
              <a:buNone/>
              <a:defRPr sz="1793"/>
            </a:lvl3pPr>
            <a:lvl4pPr marL="1024894" indent="0">
              <a:buNone/>
              <a:defRPr sz="1494"/>
            </a:lvl4pPr>
            <a:lvl5pPr marL="1366525" indent="0">
              <a:buNone/>
              <a:defRPr sz="1494"/>
            </a:lvl5pPr>
            <a:lvl6pPr marL="1708156" indent="0">
              <a:buNone/>
              <a:defRPr sz="1494"/>
            </a:lvl6pPr>
            <a:lvl7pPr marL="2049788" indent="0">
              <a:buNone/>
              <a:defRPr sz="1494"/>
            </a:lvl7pPr>
            <a:lvl8pPr marL="2391419" indent="0">
              <a:buNone/>
              <a:defRPr sz="1494"/>
            </a:lvl8pPr>
            <a:lvl9pPr marL="2733050" indent="0">
              <a:buNone/>
              <a:defRPr sz="1494"/>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8091" y="2049780"/>
            <a:ext cx="2940986" cy="3797471"/>
          </a:xfrm>
        </p:spPr>
        <p:txBody>
          <a:bodyPr/>
          <a:lstStyle>
            <a:lvl1pPr marL="0" indent="0">
              <a:buNone/>
              <a:defRPr sz="1196"/>
            </a:lvl1pPr>
            <a:lvl2pPr marL="341631" indent="0">
              <a:buNone/>
              <a:defRPr sz="1046"/>
            </a:lvl2pPr>
            <a:lvl3pPr marL="683263" indent="0">
              <a:buNone/>
              <a:defRPr sz="897"/>
            </a:lvl3pPr>
            <a:lvl4pPr marL="1024894" indent="0">
              <a:buNone/>
              <a:defRPr sz="747"/>
            </a:lvl4pPr>
            <a:lvl5pPr marL="1366525" indent="0">
              <a:buNone/>
              <a:defRPr sz="747"/>
            </a:lvl5pPr>
            <a:lvl6pPr marL="1708156" indent="0">
              <a:buNone/>
              <a:defRPr sz="747"/>
            </a:lvl6pPr>
            <a:lvl7pPr marL="2049788" indent="0">
              <a:buNone/>
              <a:defRPr sz="747"/>
            </a:lvl7pPr>
            <a:lvl8pPr marL="2391419" indent="0">
              <a:buNone/>
              <a:defRPr sz="747"/>
            </a:lvl8pPr>
            <a:lvl9pPr marL="2733050" indent="0">
              <a:buNone/>
              <a:defRPr sz="747"/>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67702" y="6293202"/>
            <a:ext cx="323464" cy="363773"/>
          </a:xfrm>
          <a:prstGeom prst="rect">
            <a:avLst/>
          </a:prstGeom>
        </p:spPr>
        <p:txBody>
          <a:bodyPr lIns="0" tIns="0" rIns="45720" bIns="0" anchor="ctr"/>
          <a:lstStyle>
            <a:lvl1pPr algn="r">
              <a:defRPr sz="747"/>
            </a:lvl1pPr>
          </a:lstStyle>
          <a:p>
            <a:fld id="{933A556B-7C63-244D-9B7C-B0EA8042B330}" type="slidenum">
              <a:rPr lang="en-US" smtClean="0"/>
              <a:pPr/>
              <a:t>‹#›</a:t>
            </a:fld>
            <a:endParaRPr lang="en-US" sz="747" dirty="0"/>
          </a:p>
        </p:txBody>
      </p:sp>
    </p:spTree>
    <p:extLst>
      <p:ext uri="{BB962C8B-B14F-4D97-AF65-F5344CB8AC3E}">
        <p14:creationId xmlns:p14="http://schemas.microsoft.com/office/powerpoint/2010/main" val="1811919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67702" y="6293202"/>
            <a:ext cx="323464" cy="363773"/>
          </a:xfrm>
          <a:prstGeom prst="rect">
            <a:avLst/>
          </a:prstGeom>
        </p:spPr>
        <p:txBody>
          <a:bodyPr lIns="0" tIns="0" rIns="45720" bIns="0" anchor="ctr"/>
          <a:lstStyle>
            <a:lvl1pPr algn="r">
              <a:defRPr sz="747"/>
            </a:lvl1pPr>
          </a:lstStyle>
          <a:p>
            <a:fld id="{933A556B-7C63-244D-9B7C-B0EA8042B330}" type="slidenum">
              <a:rPr lang="en-US" smtClean="0"/>
              <a:pPr/>
              <a:t>‹#›</a:t>
            </a:fld>
            <a:endParaRPr lang="en-US" sz="747" dirty="0"/>
          </a:p>
        </p:txBody>
      </p:sp>
    </p:spTree>
    <p:extLst>
      <p:ext uri="{BB962C8B-B14F-4D97-AF65-F5344CB8AC3E}">
        <p14:creationId xmlns:p14="http://schemas.microsoft.com/office/powerpoint/2010/main" val="2381660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25499" y="363773"/>
            <a:ext cx="1966198" cy="57903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6904" y="363773"/>
            <a:ext cx="5784612" cy="5790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67702" y="6293202"/>
            <a:ext cx="323464" cy="363773"/>
          </a:xfrm>
          <a:prstGeom prst="rect">
            <a:avLst/>
          </a:prstGeom>
        </p:spPr>
        <p:txBody>
          <a:bodyPr lIns="0" tIns="0" rIns="45720" bIns="0" anchor="ctr"/>
          <a:lstStyle>
            <a:lvl1pPr algn="r">
              <a:defRPr sz="747"/>
            </a:lvl1pPr>
          </a:lstStyle>
          <a:p>
            <a:fld id="{933A556B-7C63-244D-9B7C-B0EA8042B330}" type="slidenum">
              <a:rPr lang="en-US" smtClean="0"/>
              <a:pPr/>
              <a:t>‹#›</a:t>
            </a:fld>
            <a:endParaRPr lang="en-US" sz="747" dirty="0"/>
          </a:p>
        </p:txBody>
      </p:sp>
    </p:spTree>
    <p:extLst>
      <p:ext uri="{BB962C8B-B14F-4D97-AF65-F5344CB8AC3E}">
        <p14:creationId xmlns:p14="http://schemas.microsoft.com/office/powerpoint/2010/main" val="1066097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15" y="7009"/>
            <a:ext cx="9104571" cy="6811577"/>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147" tIns="45574" rIns="91147" bIns="45574" anchor="ctr"/>
          <a:lstStyle/>
          <a:p>
            <a:pPr marL="0" algn="ctr" defTabSz="911474"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34246" y="307745"/>
            <a:ext cx="1885938" cy="1290633"/>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147" tIns="45574" rIns="91147" bIns="45574" anchor="ctr"/>
          <a:lstStyle/>
          <a:p>
            <a:pPr algn="ctr" eaLnBrk="1" latinLnBrk="0" hangingPunct="1"/>
            <a:endParaRPr kumimoji="0" lang="en-US"/>
          </a:p>
        </p:txBody>
      </p:sp>
      <p:sp>
        <p:nvSpPr>
          <p:cNvPr id="4" name="Date Placeholder 3"/>
          <p:cNvSpPr>
            <a:spLocks noGrp="1"/>
          </p:cNvSpPr>
          <p:nvPr>
            <p:ph type="dt" sz="half" idx="10"/>
          </p:nvPr>
        </p:nvSpPr>
        <p:spPr>
          <a:xfrm>
            <a:off x="6936311" y="6453011"/>
            <a:ext cx="2127673" cy="303671"/>
          </a:xfrm>
        </p:spPr>
        <p:txBody>
          <a:bodyPr/>
          <a:lstStyle/>
          <a:p>
            <a:pPr>
              <a:defRPr/>
            </a:pPr>
            <a:fld id="{BB125939-F217-4F86-993A-2D054CAE6B3F}" type="datetime1">
              <a:rPr lang="en-US" smtClean="0"/>
              <a:t>5/12/2026</a:t>
            </a:fld>
            <a:endParaRPr lang="en-US"/>
          </a:p>
        </p:txBody>
      </p:sp>
      <p:sp>
        <p:nvSpPr>
          <p:cNvPr id="5" name="Footer Placeholder 4"/>
          <p:cNvSpPr>
            <a:spLocks noGrp="1"/>
          </p:cNvSpPr>
          <p:nvPr>
            <p:ph type="ftr" sz="quarter" idx="11"/>
          </p:nvPr>
        </p:nvSpPr>
        <p:spPr>
          <a:xfrm>
            <a:off x="2612100" y="6456966"/>
            <a:ext cx="4248223" cy="299717"/>
          </a:xfrm>
        </p:spPr>
        <p:txBody>
          <a:bodyPr/>
          <a:lstStyle/>
          <a:p>
            <a:pPr>
              <a:defRPr/>
            </a:pPr>
            <a:endParaRPr lang="en-US"/>
          </a:p>
        </p:txBody>
      </p:sp>
      <p:sp>
        <p:nvSpPr>
          <p:cNvPr id="6" name="Slide Number Placeholder 5"/>
          <p:cNvSpPr>
            <a:spLocks noGrp="1"/>
          </p:cNvSpPr>
          <p:nvPr>
            <p:ph type="sldNum" sz="quarter" idx="12"/>
          </p:nvPr>
        </p:nvSpPr>
        <p:spPr>
          <a:xfrm>
            <a:off x="8427581" y="806626"/>
            <a:ext cx="501523" cy="299717"/>
          </a:xfrm>
        </p:spPr>
        <p:txBody>
          <a:bodyPr/>
          <a:lstStyle/>
          <a:p>
            <a:pPr>
              <a:defRPr/>
            </a:pPr>
            <a:fld id="{4F02D5AC-AA99-4B1F-AE0F-36AA34B25775}" type="slidenum">
              <a:rPr lang="en-US" smtClean="0"/>
              <a:pPr>
                <a:defRPr/>
              </a:pPr>
              <a:t>‹#›</a:t>
            </a:fld>
            <a:endParaRPr lang="en-US"/>
          </a:p>
        </p:txBody>
      </p:sp>
      <p:cxnSp>
        <p:nvCxnSpPr>
          <p:cNvPr id="11" name="Straight Connector 10"/>
          <p:cNvCxnSpPr/>
          <p:nvPr/>
        </p:nvCxnSpPr>
        <p:spPr>
          <a:xfrm rot="10800000">
            <a:off x="6450826" y="9346"/>
            <a:ext cx="2665436" cy="1893172"/>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08"/>
            <a:ext cx="9111586" cy="6818585"/>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79942" y="270459"/>
            <a:ext cx="7218892" cy="1357030"/>
          </a:xfrm>
        </p:spPr>
        <p:txBody>
          <a:bodyPr anchor="ctr"/>
          <a:lstStyle>
            <a:lvl1pPr marL="0" algn="l">
              <a:buNone/>
              <a:defRPr sz="3600" b="1" cap="none" baseline="0"/>
            </a:lvl1pPr>
          </a:lstStyle>
          <a:p>
            <a:r>
              <a:rPr kumimoji="0" lang="en-US"/>
              <a:t>Click to edit Master title style</a:t>
            </a:r>
          </a:p>
        </p:txBody>
      </p:sp>
      <p:sp>
        <p:nvSpPr>
          <p:cNvPr id="3" name="Text Placeholder 2"/>
          <p:cNvSpPr>
            <a:spLocks noGrp="1"/>
          </p:cNvSpPr>
          <p:nvPr>
            <p:ph type="body" idx="1"/>
          </p:nvPr>
        </p:nvSpPr>
        <p:spPr>
          <a:xfrm>
            <a:off x="379942" y="1627486"/>
            <a:ext cx="3875405" cy="2277533"/>
          </a:xfrm>
        </p:spPr>
        <p:txBody>
          <a:bodyPr anchor="t"/>
          <a:lstStyle>
            <a:lvl1pPr marL="54688"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a:t>Click to edit Master title style</a:t>
            </a:r>
          </a:p>
        </p:txBody>
      </p:sp>
      <p:sp>
        <p:nvSpPr>
          <p:cNvPr id="3" name="Content Placeholder 2"/>
          <p:cNvSpPr>
            <a:spLocks noGrp="1"/>
          </p:cNvSpPr>
          <p:nvPr>
            <p:ph sz="half" idx="1"/>
          </p:nvPr>
        </p:nvSpPr>
        <p:spPr>
          <a:xfrm>
            <a:off x="455930" y="1716058"/>
            <a:ext cx="4027382" cy="450920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35288" y="1716058"/>
            <a:ext cx="4027382" cy="450920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778147" y="6456966"/>
            <a:ext cx="2127673" cy="300634"/>
          </a:xfrm>
        </p:spPr>
        <p:txBody>
          <a:bodyPr/>
          <a:lstStyle/>
          <a:p>
            <a:pPr>
              <a:defRPr/>
            </a:pPr>
            <a:fld id="{9F501F86-086A-4DA1-A08F-0DB319249D98}" type="datetime1">
              <a:rPr lang="en-US" smtClean="0"/>
              <a:t>5/12/2026</a:t>
            </a:fld>
            <a:endParaRPr lang="en-US"/>
          </a:p>
        </p:txBody>
      </p:sp>
      <p:sp>
        <p:nvSpPr>
          <p:cNvPr id="6" name="Footer Placeholder 5"/>
          <p:cNvSpPr>
            <a:spLocks noGrp="1"/>
          </p:cNvSpPr>
          <p:nvPr>
            <p:ph type="ftr" sz="quarter" idx="11"/>
          </p:nvPr>
        </p:nvSpPr>
        <p:spPr>
          <a:xfrm>
            <a:off x="455930" y="6456966"/>
            <a:ext cx="4248223" cy="300634"/>
          </a:xfrm>
        </p:spPr>
        <p:txBody>
          <a:bodyPr/>
          <a:lstStyle/>
          <a:p>
            <a:pPr>
              <a:defRPr/>
            </a:pPr>
            <a:endParaRPr lang="en-US"/>
          </a:p>
        </p:txBody>
      </p:sp>
      <p:sp>
        <p:nvSpPr>
          <p:cNvPr id="7" name="Slide Number Placeholder 6"/>
          <p:cNvSpPr>
            <a:spLocks noGrp="1"/>
          </p:cNvSpPr>
          <p:nvPr>
            <p:ph type="sldNum" sz="quarter" idx="12"/>
          </p:nvPr>
        </p:nvSpPr>
        <p:spPr>
          <a:xfrm>
            <a:off x="7568438" y="6456966"/>
            <a:ext cx="501523" cy="300634"/>
          </a:xfrm>
        </p:spPr>
        <p:txBody>
          <a:bodyPr/>
          <a:lstStyle/>
          <a:p>
            <a:pPr>
              <a:defRPr/>
            </a:pPr>
            <a:fld id="{6B042108-413F-4A22-9113-4C4FFA424B7C}"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7508" y="289655"/>
            <a:ext cx="1063837" cy="6131120"/>
          </a:xfrm>
        </p:spPr>
        <p:txBody>
          <a:bodyPr vert="vert270" anchor="b"/>
          <a:lstStyle>
            <a:lvl1pPr marL="0" algn="ctr">
              <a:defRPr sz="3300" b="1">
                <a:ln w="6350">
                  <a:solidFill>
                    <a:schemeClr val="tx1"/>
                  </a:solidFill>
                </a:ln>
                <a:solidFill>
                  <a:schemeClr val="tx1"/>
                </a:solidFill>
              </a:defRPr>
            </a:lvl1pPr>
          </a:lstStyle>
          <a:p>
            <a:r>
              <a:rPr kumimoji="0" lang="en-US"/>
              <a:t>Click to edit Master title style</a:t>
            </a:r>
          </a:p>
        </p:txBody>
      </p:sp>
      <p:sp>
        <p:nvSpPr>
          <p:cNvPr id="3" name="Text Placeholder 2"/>
          <p:cNvSpPr>
            <a:spLocks noGrp="1"/>
          </p:cNvSpPr>
          <p:nvPr>
            <p:ph type="body" idx="1"/>
          </p:nvPr>
        </p:nvSpPr>
        <p:spPr>
          <a:xfrm>
            <a:off x="1361214" y="289655"/>
            <a:ext cx="579410" cy="3006344"/>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1361214" y="3414431"/>
            <a:ext cx="579410" cy="3006344"/>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2016613" y="289655"/>
            <a:ext cx="6838950" cy="3006344"/>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2016613" y="3414431"/>
            <a:ext cx="6838950" cy="3006344"/>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4778146" y="6456966"/>
            <a:ext cx="2124634" cy="300634"/>
          </a:xfrm>
        </p:spPr>
        <p:txBody>
          <a:bodyPr/>
          <a:lstStyle/>
          <a:p>
            <a:pPr>
              <a:defRPr/>
            </a:pPr>
            <a:fld id="{615AFAEA-BA61-4346-9FD7-1E4791CC33A0}" type="datetime1">
              <a:rPr lang="en-US" smtClean="0"/>
              <a:t>5/12/2026</a:t>
            </a:fld>
            <a:endParaRPr lang="en-US"/>
          </a:p>
        </p:txBody>
      </p:sp>
      <p:sp>
        <p:nvSpPr>
          <p:cNvPr id="8" name="Footer Placeholder 7"/>
          <p:cNvSpPr>
            <a:spLocks noGrp="1"/>
          </p:cNvSpPr>
          <p:nvPr>
            <p:ph type="ftr" sz="quarter" idx="11"/>
          </p:nvPr>
        </p:nvSpPr>
        <p:spPr>
          <a:xfrm>
            <a:off x="455930" y="6456966"/>
            <a:ext cx="4249268" cy="300634"/>
          </a:xfrm>
        </p:spPr>
        <p:txBody>
          <a:bodyPr/>
          <a:lstStyle/>
          <a:p>
            <a:pPr>
              <a:defRPr/>
            </a:pPr>
            <a:endParaRPr lang="en-US"/>
          </a:p>
        </p:txBody>
      </p:sp>
      <p:sp>
        <p:nvSpPr>
          <p:cNvPr id="9" name="Slide Number Placeholder 8"/>
          <p:cNvSpPr>
            <a:spLocks noGrp="1"/>
          </p:cNvSpPr>
          <p:nvPr>
            <p:ph type="sldNum" sz="quarter" idx="12"/>
          </p:nvPr>
        </p:nvSpPr>
        <p:spPr>
          <a:xfrm>
            <a:off x="7568438" y="6459085"/>
            <a:ext cx="501523" cy="300634"/>
          </a:xfrm>
        </p:spPr>
        <p:txBody>
          <a:bodyPr/>
          <a:lstStyle>
            <a:lvl1pPr algn="ctr">
              <a:defRPr/>
            </a:lvl1pPr>
          </a:lstStyle>
          <a:p>
            <a:pPr>
              <a:defRPr/>
            </a:pPr>
            <a:fld id="{49560C43-3E72-4C90-820D-5CDDCA8257A3}"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a:t>Click to edit Master title style</a:t>
            </a:r>
          </a:p>
        </p:txBody>
      </p:sp>
      <p:sp>
        <p:nvSpPr>
          <p:cNvPr id="3" name="Date Placeholder 2"/>
          <p:cNvSpPr>
            <a:spLocks noGrp="1"/>
          </p:cNvSpPr>
          <p:nvPr>
            <p:ph type="dt" sz="half" idx="10"/>
          </p:nvPr>
        </p:nvSpPr>
        <p:spPr/>
        <p:txBody>
          <a:bodyPr/>
          <a:lstStyle/>
          <a:p>
            <a:pPr>
              <a:defRPr/>
            </a:pPr>
            <a:fld id="{46EF4B4C-170D-472B-9BCE-8B79D1A1F7C8}" type="datetime1">
              <a:rPr lang="en-US" smtClean="0"/>
              <a:t>5/12/2026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0AB5A16-9E64-4CA9-AD2D-ED8B929D14BA}"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78147" y="6456966"/>
            <a:ext cx="2127673" cy="300634"/>
          </a:xfrm>
        </p:spPr>
        <p:txBody>
          <a:bodyPr/>
          <a:lstStyle/>
          <a:p>
            <a:pPr>
              <a:defRPr/>
            </a:pPr>
            <a:fld id="{E5C9B2C3-56D4-42B8-85E4-EAB526683EBD}" type="datetime1">
              <a:rPr lang="en-US" smtClean="0"/>
              <a:t>5/12/2026</a:t>
            </a:fld>
            <a:endParaRPr lang="en-US"/>
          </a:p>
        </p:txBody>
      </p:sp>
      <p:sp>
        <p:nvSpPr>
          <p:cNvPr id="3" name="Footer Placeholder 2"/>
          <p:cNvSpPr>
            <a:spLocks noGrp="1"/>
          </p:cNvSpPr>
          <p:nvPr>
            <p:ph type="ftr" sz="quarter" idx="11"/>
          </p:nvPr>
        </p:nvSpPr>
        <p:spPr>
          <a:xfrm>
            <a:off x="455930" y="6457883"/>
            <a:ext cx="4248223" cy="299717"/>
          </a:xfrm>
        </p:spPr>
        <p:txBody>
          <a:bodyPr/>
          <a:lstStyle/>
          <a:p>
            <a:pPr>
              <a:defRPr/>
            </a:pPr>
            <a:endParaRPr lang="en-US"/>
          </a:p>
        </p:txBody>
      </p:sp>
      <p:sp>
        <p:nvSpPr>
          <p:cNvPr id="4" name="Slide Number Placeholder 3"/>
          <p:cNvSpPr>
            <a:spLocks noGrp="1"/>
          </p:cNvSpPr>
          <p:nvPr>
            <p:ph type="sldNum" sz="quarter" idx="12"/>
          </p:nvPr>
        </p:nvSpPr>
        <p:spPr>
          <a:xfrm>
            <a:off x="7568438" y="6456966"/>
            <a:ext cx="501523" cy="300634"/>
          </a:xfrm>
        </p:spPr>
        <p:txBody>
          <a:bodyPr/>
          <a:lstStyle/>
          <a:p>
            <a:pPr>
              <a:defRPr/>
            </a:pPr>
            <a:fld id="{9B15DFA5-6AC8-405D-8D48-6E5DE8F815BC}"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8846" y="366302"/>
            <a:ext cx="911860" cy="5921587"/>
          </a:xfrm>
        </p:spPr>
        <p:txBody>
          <a:bodyPr vert="vert270" anchor="b"/>
          <a:lstStyle>
            <a:lvl1pPr marL="0" marR="18229" algn="r">
              <a:spcBef>
                <a:spcPts val="0"/>
              </a:spcBef>
              <a:buNone/>
              <a:defRPr sz="2900" b="0" cap="all" baseline="0"/>
            </a:lvl1pPr>
          </a:lstStyle>
          <a:p>
            <a:r>
              <a:rPr kumimoji="0" lang="en-US"/>
              <a:t>Click to edit Master title style</a:t>
            </a:r>
          </a:p>
        </p:txBody>
      </p:sp>
      <p:sp>
        <p:nvSpPr>
          <p:cNvPr id="3" name="Text Placeholder 2"/>
          <p:cNvSpPr>
            <a:spLocks noGrp="1"/>
          </p:cNvSpPr>
          <p:nvPr>
            <p:ph type="body" idx="2"/>
          </p:nvPr>
        </p:nvSpPr>
        <p:spPr>
          <a:xfrm>
            <a:off x="1132701" y="366302"/>
            <a:ext cx="2431627" cy="5921587"/>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641108" y="318855"/>
            <a:ext cx="5261432" cy="5967137"/>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261535" y="6531966"/>
            <a:ext cx="2127673" cy="300634"/>
          </a:xfrm>
        </p:spPr>
        <p:txBody>
          <a:bodyPr/>
          <a:lstStyle>
            <a:lvl1pPr>
              <a:defRPr sz="900"/>
            </a:lvl1pPr>
          </a:lstStyle>
          <a:p>
            <a:pPr>
              <a:defRPr/>
            </a:pPr>
            <a:fld id="{39C5F098-C23C-4768-804F-CC0EF4C711F4}" type="datetime1">
              <a:rPr lang="en-US" smtClean="0"/>
              <a:t>5/12/2026</a:t>
            </a:fld>
            <a:endParaRPr lang="en-US"/>
          </a:p>
        </p:txBody>
      </p:sp>
      <p:sp>
        <p:nvSpPr>
          <p:cNvPr id="6" name="Footer Placeholder 5"/>
          <p:cNvSpPr>
            <a:spLocks noGrp="1"/>
          </p:cNvSpPr>
          <p:nvPr>
            <p:ph type="ftr" sz="quarter" idx="11"/>
          </p:nvPr>
        </p:nvSpPr>
        <p:spPr>
          <a:xfrm>
            <a:off x="1132701" y="6531966"/>
            <a:ext cx="5128834" cy="300634"/>
          </a:xfrm>
        </p:spPr>
        <p:txBody>
          <a:bodyPr/>
          <a:lstStyle>
            <a:lvl1pPr>
              <a:defRPr sz="900"/>
            </a:lvl1pPr>
          </a:lstStyle>
          <a:p>
            <a:pPr>
              <a:defRPr/>
            </a:pPr>
            <a:endParaRPr lang="en-US"/>
          </a:p>
        </p:txBody>
      </p:sp>
      <p:sp>
        <p:nvSpPr>
          <p:cNvPr id="7" name="Slide Number Placeholder 6"/>
          <p:cNvSpPr>
            <a:spLocks noGrp="1"/>
          </p:cNvSpPr>
          <p:nvPr>
            <p:ph type="sldNum" sz="quarter" idx="12"/>
          </p:nvPr>
        </p:nvSpPr>
        <p:spPr>
          <a:xfrm>
            <a:off x="8387213" y="6531966"/>
            <a:ext cx="501523" cy="300634"/>
          </a:xfrm>
        </p:spPr>
        <p:txBody>
          <a:bodyPr/>
          <a:lstStyle>
            <a:lvl1pPr>
              <a:defRPr sz="900"/>
            </a:lvl1pPr>
          </a:lstStyle>
          <a:p>
            <a:pPr>
              <a:defRPr/>
            </a:pPr>
            <a:fld id="{16D1D05B-C482-4C1F-BFBD-F127E65F4551}"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8846" y="150337"/>
            <a:ext cx="911860" cy="6377093"/>
          </a:xfrm>
        </p:spPr>
        <p:txBody>
          <a:bodyPr vert="vert270" anchor="b"/>
          <a:lstStyle>
            <a:lvl1pPr marL="0" algn="l">
              <a:buNone/>
              <a:defRPr sz="3000" b="0" cap="all" baseline="0"/>
            </a:lvl1pPr>
          </a:lstStyle>
          <a:p>
            <a:r>
              <a:rPr kumimoji="0" lang="en-US"/>
              <a:t>Click to edit Master title style</a:t>
            </a:r>
          </a:p>
        </p:txBody>
      </p:sp>
      <p:sp>
        <p:nvSpPr>
          <p:cNvPr id="3" name="Picture Placeholder 2"/>
          <p:cNvSpPr>
            <a:spLocks noGrp="1"/>
          </p:cNvSpPr>
          <p:nvPr>
            <p:ph type="pic" idx="1"/>
          </p:nvPr>
        </p:nvSpPr>
        <p:spPr>
          <a:xfrm>
            <a:off x="1135075" y="372581"/>
            <a:ext cx="7313117" cy="5466080"/>
          </a:xfrm>
          <a:solidFill>
            <a:schemeClr val="bg2">
              <a:shade val="50000"/>
            </a:schemeClr>
          </a:solidFill>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1139825" y="5845669"/>
            <a:ext cx="7313117" cy="68326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091225" y="6531966"/>
            <a:ext cx="2097278" cy="300634"/>
          </a:xfrm>
        </p:spPr>
        <p:txBody>
          <a:bodyPr/>
          <a:lstStyle>
            <a:lvl1pPr>
              <a:defRPr sz="900"/>
            </a:lvl1pPr>
          </a:lstStyle>
          <a:p>
            <a:pPr>
              <a:defRPr/>
            </a:pPr>
            <a:fld id="{97997151-2EB0-4085-80A3-EF311A8BBA76}" type="datetime1">
              <a:rPr lang="en-US" smtClean="0"/>
              <a:t>5/12/2026</a:t>
            </a:fld>
            <a:endParaRPr lang="en-US"/>
          </a:p>
        </p:txBody>
      </p:sp>
      <p:sp>
        <p:nvSpPr>
          <p:cNvPr id="6" name="Footer Placeholder 5"/>
          <p:cNvSpPr>
            <a:spLocks noGrp="1"/>
          </p:cNvSpPr>
          <p:nvPr>
            <p:ph type="ftr" sz="quarter" idx="11"/>
          </p:nvPr>
        </p:nvSpPr>
        <p:spPr>
          <a:xfrm>
            <a:off x="1167181" y="6532883"/>
            <a:ext cx="4934327" cy="300634"/>
          </a:xfrm>
        </p:spPr>
        <p:txBody>
          <a:bodyPr/>
          <a:lstStyle>
            <a:lvl1pPr>
              <a:defRPr sz="900"/>
            </a:lvl1pPr>
          </a:lstStyle>
          <a:p>
            <a:pPr>
              <a:defRPr/>
            </a:pPr>
            <a:endParaRPr lang="en-US"/>
          </a:p>
        </p:txBody>
      </p:sp>
      <p:sp>
        <p:nvSpPr>
          <p:cNvPr id="7" name="Slide Number Placeholder 6"/>
          <p:cNvSpPr>
            <a:spLocks noGrp="1"/>
          </p:cNvSpPr>
          <p:nvPr>
            <p:ph type="sldNum" sz="quarter" idx="12"/>
          </p:nvPr>
        </p:nvSpPr>
        <p:spPr>
          <a:xfrm>
            <a:off x="8194366" y="6531966"/>
            <a:ext cx="364744" cy="300634"/>
          </a:xfrm>
        </p:spPr>
        <p:txBody>
          <a:bodyPr/>
          <a:lstStyle>
            <a:lvl1pPr algn="ctr">
              <a:defRPr sz="900"/>
            </a:lvl1pPr>
          </a:lstStyle>
          <a:p>
            <a:pPr>
              <a:defRPr/>
            </a:pPr>
            <a:fld id="{9BDD91F2-DCE0-4918-8A0A-0DF23536A26E}"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15" y="14016"/>
            <a:ext cx="9104571" cy="6811577"/>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147" tIns="45574" rIns="91147" bIns="45574" anchor="ctr"/>
          <a:lstStyle/>
          <a:p>
            <a:pPr algn="ctr" eaLnBrk="1" latinLnBrk="0" hangingPunct="1"/>
            <a:endParaRPr kumimoji="0" lang="en-US"/>
          </a:p>
        </p:txBody>
      </p:sp>
      <p:cxnSp>
        <p:nvCxnSpPr>
          <p:cNvPr id="8" name="Straight Connector 7"/>
          <p:cNvCxnSpPr/>
          <p:nvPr/>
        </p:nvCxnSpPr>
        <p:spPr>
          <a:xfrm>
            <a:off x="0" y="7008"/>
            <a:ext cx="9111586" cy="6818585"/>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50826" y="4930083"/>
            <a:ext cx="2665436" cy="1893172"/>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5930" y="266503"/>
            <a:ext cx="8206740" cy="1393850"/>
          </a:xfrm>
          <a:prstGeom prst="rect">
            <a:avLst/>
          </a:prstGeom>
        </p:spPr>
        <p:txBody>
          <a:bodyPr vert="horz" lIns="91147" tIns="45574" rIns="91147" bIns="45574" anchor="ctr">
            <a:normAutofit/>
          </a:bodyPr>
          <a:lstStyle/>
          <a:p>
            <a:r>
              <a:rPr kumimoji="0" lang="en-US"/>
              <a:t>Click to edit Master title style</a:t>
            </a:r>
          </a:p>
        </p:txBody>
      </p:sp>
      <p:sp>
        <p:nvSpPr>
          <p:cNvPr id="13" name="Text Placeholder 12"/>
          <p:cNvSpPr>
            <a:spLocks noGrp="1"/>
          </p:cNvSpPr>
          <p:nvPr>
            <p:ph type="body" idx="1"/>
          </p:nvPr>
        </p:nvSpPr>
        <p:spPr>
          <a:xfrm>
            <a:off x="455930" y="1875834"/>
            <a:ext cx="8206740" cy="4555067"/>
          </a:xfrm>
          <a:prstGeom prst="rect">
            <a:avLst/>
          </a:prstGeom>
        </p:spPr>
        <p:txBody>
          <a:bodyPr vert="horz" lIns="91147" tIns="45574" rIns="91147" bIns="45574" anchor="t">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778147" y="6456966"/>
            <a:ext cx="2127673" cy="300634"/>
          </a:xfrm>
          <a:prstGeom prst="rect">
            <a:avLst/>
          </a:prstGeom>
        </p:spPr>
        <p:txBody>
          <a:bodyPr vert="horz" lIns="91147" tIns="45574" rIns="91147" bIns="45574" anchor="b"/>
          <a:lstStyle>
            <a:lvl1pPr algn="l" eaLnBrk="1" latinLnBrk="0" hangingPunct="1">
              <a:defRPr kumimoji="0" sz="1000" b="0">
                <a:solidFill>
                  <a:schemeClr val="tx1"/>
                </a:solidFill>
              </a:defRPr>
            </a:lvl1pPr>
          </a:lstStyle>
          <a:p>
            <a:pPr>
              <a:defRPr/>
            </a:pPr>
            <a:fld id="{51933E4A-BCAD-4296-B9F1-F7C849F5A055}" type="datetime1">
              <a:rPr lang="en-US" smtClean="0"/>
              <a:t>5/12/2026</a:t>
            </a:fld>
            <a:endParaRPr lang="en-US"/>
          </a:p>
        </p:txBody>
      </p:sp>
      <p:sp>
        <p:nvSpPr>
          <p:cNvPr id="3" name="Footer Placeholder 2"/>
          <p:cNvSpPr>
            <a:spLocks noGrp="1"/>
          </p:cNvSpPr>
          <p:nvPr>
            <p:ph type="ftr" sz="quarter" idx="3"/>
          </p:nvPr>
        </p:nvSpPr>
        <p:spPr>
          <a:xfrm>
            <a:off x="455930" y="6457883"/>
            <a:ext cx="4248223" cy="299717"/>
          </a:xfrm>
          <a:prstGeom prst="rect">
            <a:avLst/>
          </a:prstGeom>
        </p:spPr>
        <p:txBody>
          <a:bodyPr vert="horz" lIns="91147" tIns="45574" rIns="91147" bIns="45574" anchor="b"/>
          <a:lstStyle>
            <a:lvl1pPr algn="r" eaLnBrk="1" latinLnBrk="0" hangingPunct="1">
              <a:defRPr kumimoji="0" sz="1000">
                <a:solidFill>
                  <a:schemeClr val="tx1"/>
                </a:solidFill>
              </a:defRPr>
            </a:lvl1pPr>
          </a:lstStyle>
          <a:p>
            <a:pPr>
              <a:defRPr/>
            </a:pPr>
            <a:endParaRPr lang="en-US"/>
          </a:p>
        </p:txBody>
      </p:sp>
      <p:sp>
        <p:nvSpPr>
          <p:cNvPr id="23" name="Slide Number Placeholder 22"/>
          <p:cNvSpPr>
            <a:spLocks noGrp="1"/>
          </p:cNvSpPr>
          <p:nvPr>
            <p:ph type="sldNum" sz="quarter" idx="4"/>
          </p:nvPr>
        </p:nvSpPr>
        <p:spPr>
          <a:xfrm>
            <a:off x="7568438" y="6456966"/>
            <a:ext cx="501523" cy="300634"/>
          </a:xfrm>
          <a:prstGeom prst="rect">
            <a:avLst/>
          </a:prstGeom>
        </p:spPr>
        <p:txBody>
          <a:bodyPr vert="horz" lIns="91147" tIns="45574" rIns="91147" bIns="45574" anchor="b"/>
          <a:lstStyle>
            <a:lvl1pPr algn="ctr" eaLnBrk="1" latinLnBrk="0" hangingPunct="1">
              <a:defRPr kumimoji="0" sz="1200">
                <a:solidFill>
                  <a:schemeClr val="tx1"/>
                </a:solidFill>
              </a:defRPr>
            </a:lvl1pPr>
          </a:lstStyle>
          <a:p>
            <a:pPr>
              <a:defRPr/>
            </a:pPr>
            <a:fld id="{DB138D4E-FA32-4D7F-A389-FE3CF3200ECC}" type="slidenum">
              <a:rPr lang="en-US" smtClean="0"/>
              <a:pPr>
                <a:defRPr/>
              </a:pPr>
              <a:t>‹#›</a:t>
            </a:fld>
            <a:r>
              <a:rPr lang="en-US"/>
              <a:t> of 23</a:t>
            </a:r>
            <a:endParaRPr lang="en-US" dirty="0"/>
          </a:p>
        </p:txBody>
      </p:sp>
    </p:spTree>
  </p:cSld>
  <p:clrMap bg1="dk1" tx1="lt1" bg2="dk2"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14" r:id="rId12"/>
  </p:sldLayoutIdLst>
  <p:hf sldNum="0" hdr="0" ftr="0" dt="0"/>
  <p:txStyles>
    <p:titleStyle>
      <a:lvl1pPr marL="483081"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6622" indent="-382819"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0327" indent="-284836"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2883" indent="-227868"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67211" indent="-209639"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595079" indent="-209639"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2948" indent="-209639"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78161" indent="-209639"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78685" indent="-182295"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06553" indent="-182295"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5737" algn="l" rtl="0" eaLnBrk="1" latinLnBrk="0" hangingPunct="1">
        <a:defRPr kumimoji="0" kern="1200">
          <a:solidFill>
            <a:schemeClr val="tx1"/>
          </a:solidFill>
          <a:latin typeface="+mn-lt"/>
          <a:ea typeface="+mn-ea"/>
          <a:cs typeface="+mn-cs"/>
        </a:defRPr>
      </a:lvl2pPr>
      <a:lvl3pPr marL="911474" algn="l" rtl="0" eaLnBrk="1" latinLnBrk="0" hangingPunct="1">
        <a:defRPr kumimoji="0" kern="1200">
          <a:solidFill>
            <a:schemeClr val="tx1"/>
          </a:solidFill>
          <a:latin typeface="+mn-lt"/>
          <a:ea typeface="+mn-ea"/>
          <a:cs typeface="+mn-cs"/>
        </a:defRPr>
      </a:lvl3pPr>
      <a:lvl4pPr marL="1367211" algn="l" rtl="0" eaLnBrk="1" latinLnBrk="0" hangingPunct="1">
        <a:defRPr kumimoji="0" kern="1200">
          <a:solidFill>
            <a:schemeClr val="tx1"/>
          </a:solidFill>
          <a:latin typeface="+mn-lt"/>
          <a:ea typeface="+mn-ea"/>
          <a:cs typeface="+mn-cs"/>
        </a:defRPr>
      </a:lvl4pPr>
      <a:lvl5pPr marL="1822948" algn="l" rtl="0" eaLnBrk="1" latinLnBrk="0" hangingPunct="1">
        <a:defRPr kumimoji="0" kern="1200">
          <a:solidFill>
            <a:schemeClr val="tx1"/>
          </a:solidFill>
          <a:latin typeface="+mn-lt"/>
          <a:ea typeface="+mn-ea"/>
          <a:cs typeface="+mn-cs"/>
        </a:defRPr>
      </a:lvl5pPr>
      <a:lvl6pPr marL="2278685" algn="l" rtl="0" eaLnBrk="1" latinLnBrk="0" hangingPunct="1">
        <a:defRPr kumimoji="0" kern="1200">
          <a:solidFill>
            <a:schemeClr val="tx1"/>
          </a:solidFill>
          <a:latin typeface="+mn-lt"/>
          <a:ea typeface="+mn-ea"/>
          <a:cs typeface="+mn-cs"/>
        </a:defRPr>
      </a:lvl6pPr>
      <a:lvl7pPr marL="2734422" algn="l" rtl="0" eaLnBrk="1" latinLnBrk="0" hangingPunct="1">
        <a:defRPr kumimoji="0" kern="1200">
          <a:solidFill>
            <a:schemeClr val="tx1"/>
          </a:solidFill>
          <a:latin typeface="+mn-lt"/>
          <a:ea typeface="+mn-ea"/>
          <a:cs typeface="+mn-cs"/>
        </a:defRPr>
      </a:lvl7pPr>
      <a:lvl8pPr marL="3190159" algn="l" rtl="0" eaLnBrk="1" latinLnBrk="0" hangingPunct="1">
        <a:defRPr kumimoji="0" kern="1200">
          <a:solidFill>
            <a:schemeClr val="tx1"/>
          </a:solidFill>
          <a:latin typeface="+mn-lt"/>
          <a:ea typeface="+mn-ea"/>
          <a:cs typeface="+mn-cs"/>
        </a:defRPr>
      </a:lvl8pPr>
      <a:lvl9pPr marL="3645896"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7435" y="363774"/>
            <a:ext cx="8263731" cy="1320654"/>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7435" y="1818865"/>
            <a:ext cx="8263731" cy="41916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67702" y="6293202"/>
            <a:ext cx="323464" cy="363773"/>
          </a:xfrm>
          <a:prstGeom prst="rect">
            <a:avLst/>
          </a:prstGeom>
        </p:spPr>
        <p:txBody>
          <a:bodyPr lIns="0" tIns="0" rIns="45720" bIns="0" anchor="ctr"/>
          <a:lstStyle>
            <a:lvl1pPr algn="r">
              <a:defRPr sz="747"/>
            </a:lvl1pPr>
          </a:lstStyle>
          <a:p>
            <a:fld id="{933A556B-7C63-244D-9B7C-B0EA8042B330}" type="slidenum">
              <a:rPr lang="en-US" smtClean="0"/>
              <a:pPr/>
              <a:t>‹#›</a:t>
            </a:fld>
            <a:endParaRPr lang="en-US" sz="747"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683263" rtl="0" eaLnBrk="1" latinLnBrk="0" hangingPunct="1">
        <a:lnSpc>
          <a:spcPct val="90000"/>
        </a:lnSpc>
        <a:spcBef>
          <a:spcPct val="0"/>
        </a:spcBef>
        <a:buNone/>
        <a:defRPr sz="3587" b="1" kern="1200">
          <a:solidFill>
            <a:schemeClr val="tx1"/>
          </a:solidFill>
          <a:latin typeface="+mn-lt"/>
          <a:ea typeface="+mj-ea"/>
          <a:cs typeface="+mj-cs"/>
        </a:defRPr>
      </a:lvl1pPr>
    </p:titleStyle>
    <p:bodyStyle>
      <a:lvl1pPr marL="170816" indent="-170816" algn="l" defTabSz="683263" rtl="0" eaLnBrk="1" latinLnBrk="0" hangingPunct="1">
        <a:lnSpc>
          <a:spcPct val="90000"/>
        </a:lnSpc>
        <a:spcBef>
          <a:spcPts val="747"/>
        </a:spcBef>
        <a:buFont typeface="Arial" panose="020B0604020202020204" pitchFamily="34" charset="0"/>
        <a:buChar char="•"/>
        <a:defRPr sz="2391" kern="1200">
          <a:solidFill>
            <a:schemeClr val="tx1"/>
          </a:solidFill>
          <a:latin typeface="+mn-lt"/>
          <a:ea typeface="+mn-ea"/>
          <a:cs typeface="+mn-cs"/>
        </a:defRPr>
      </a:lvl1pPr>
      <a:lvl2pPr marL="512447" indent="-170816" algn="l" defTabSz="683263" rtl="0" eaLnBrk="1" latinLnBrk="0" hangingPunct="1">
        <a:lnSpc>
          <a:spcPct val="90000"/>
        </a:lnSpc>
        <a:spcBef>
          <a:spcPts val="374"/>
        </a:spcBef>
        <a:buFont typeface="Arial" panose="020B0604020202020204" pitchFamily="34" charset="0"/>
        <a:buChar char="•"/>
        <a:defRPr sz="1993" kern="1200">
          <a:solidFill>
            <a:schemeClr val="tx1"/>
          </a:solidFill>
          <a:latin typeface="+mn-lt"/>
          <a:ea typeface="+mn-ea"/>
          <a:cs typeface="+mn-cs"/>
        </a:defRPr>
      </a:lvl2pPr>
      <a:lvl3pPr marL="854078" indent="-170816" algn="l" defTabSz="683263" rtl="0" eaLnBrk="1" latinLnBrk="0" hangingPunct="1">
        <a:lnSpc>
          <a:spcPct val="90000"/>
        </a:lnSpc>
        <a:spcBef>
          <a:spcPts val="374"/>
        </a:spcBef>
        <a:buFont typeface="Arial" panose="020B0604020202020204" pitchFamily="34" charset="0"/>
        <a:buChar char="•"/>
        <a:defRPr sz="1793" kern="1200">
          <a:solidFill>
            <a:schemeClr val="tx1"/>
          </a:solidFill>
          <a:latin typeface="+mn-lt"/>
          <a:ea typeface="+mn-ea"/>
          <a:cs typeface="+mn-cs"/>
        </a:defRPr>
      </a:lvl3pPr>
      <a:lvl4pPr marL="1195709" indent="-170816" algn="l" defTabSz="683263" rtl="0" eaLnBrk="1" latinLnBrk="0" hangingPunct="1">
        <a:lnSpc>
          <a:spcPct val="90000"/>
        </a:lnSpc>
        <a:spcBef>
          <a:spcPts val="374"/>
        </a:spcBef>
        <a:buFont typeface="Arial" panose="020B0604020202020204" pitchFamily="34" charset="0"/>
        <a:buChar char="•"/>
        <a:defRPr sz="1594" kern="1200">
          <a:solidFill>
            <a:schemeClr val="tx1"/>
          </a:solidFill>
          <a:latin typeface="+mn-lt"/>
          <a:ea typeface="+mn-ea"/>
          <a:cs typeface="+mn-cs"/>
        </a:defRPr>
      </a:lvl4pPr>
      <a:lvl5pPr marL="1537341" indent="-170816" algn="l" defTabSz="683263" rtl="0" eaLnBrk="1" latinLnBrk="0" hangingPunct="1">
        <a:lnSpc>
          <a:spcPct val="90000"/>
        </a:lnSpc>
        <a:spcBef>
          <a:spcPts val="374"/>
        </a:spcBef>
        <a:buFont typeface="Arial" panose="020B0604020202020204" pitchFamily="34" charset="0"/>
        <a:buChar char="•"/>
        <a:defRPr sz="1395" kern="1200">
          <a:solidFill>
            <a:schemeClr val="tx1"/>
          </a:solidFill>
          <a:latin typeface="+mn-lt"/>
          <a:ea typeface="+mn-ea"/>
          <a:cs typeface="+mn-cs"/>
        </a:defRPr>
      </a:lvl5pPr>
      <a:lvl6pPr marL="1878972" indent="-170816" algn="l" defTabSz="683263" rtl="0" eaLnBrk="1" latinLnBrk="0" hangingPunct="1">
        <a:lnSpc>
          <a:spcPct val="90000"/>
        </a:lnSpc>
        <a:spcBef>
          <a:spcPts val="374"/>
        </a:spcBef>
        <a:buFont typeface="Arial" panose="020B0604020202020204" pitchFamily="34" charset="0"/>
        <a:buChar char="•"/>
        <a:defRPr sz="1345" kern="1200">
          <a:solidFill>
            <a:schemeClr val="tx1"/>
          </a:solidFill>
          <a:latin typeface="+mn-lt"/>
          <a:ea typeface="+mn-ea"/>
          <a:cs typeface="+mn-cs"/>
        </a:defRPr>
      </a:lvl6pPr>
      <a:lvl7pPr marL="2220603" indent="-170816" algn="l" defTabSz="683263" rtl="0" eaLnBrk="1" latinLnBrk="0" hangingPunct="1">
        <a:lnSpc>
          <a:spcPct val="90000"/>
        </a:lnSpc>
        <a:spcBef>
          <a:spcPts val="374"/>
        </a:spcBef>
        <a:buFont typeface="Arial" panose="020B0604020202020204" pitchFamily="34" charset="0"/>
        <a:buChar char="•"/>
        <a:defRPr sz="1345" kern="1200">
          <a:solidFill>
            <a:schemeClr val="tx1"/>
          </a:solidFill>
          <a:latin typeface="+mn-lt"/>
          <a:ea typeface="+mn-ea"/>
          <a:cs typeface="+mn-cs"/>
        </a:defRPr>
      </a:lvl7pPr>
      <a:lvl8pPr marL="2562235" indent="-170816" algn="l" defTabSz="683263" rtl="0" eaLnBrk="1" latinLnBrk="0" hangingPunct="1">
        <a:lnSpc>
          <a:spcPct val="90000"/>
        </a:lnSpc>
        <a:spcBef>
          <a:spcPts val="374"/>
        </a:spcBef>
        <a:buFont typeface="Arial" panose="020B0604020202020204" pitchFamily="34" charset="0"/>
        <a:buChar char="•"/>
        <a:defRPr sz="1345" kern="1200">
          <a:solidFill>
            <a:schemeClr val="tx1"/>
          </a:solidFill>
          <a:latin typeface="+mn-lt"/>
          <a:ea typeface="+mn-ea"/>
          <a:cs typeface="+mn-cs"/>
        </a:defRPr>
      </a:lvl8pPr>
      <a:lvl9pPr marL="2903866" indent="-170816" algn="l" defTabSz="683263" rtl="0" eaLnBrk="1" latinLnBrk="0" hangingPunct="1">
        <a:lnSpc>
          <a:spcPct val="90000"/>
        </a:lnSpc>
        <a:spcBef>
          <a:spcPts val="374"/>
        </a:spcBef>
        <a:buFont typeface="Arial" panose="020B0604020202020204" pitchFamily="34" charset="0"/>
        <a:buChar char="•"/>
        <a:defRPr sz="1345" kern="1200">
          <a:solidFill>
            <a:schemeClr val="tx1"/>
          </a:solidFill>
          <a:latin typeface="+mn-lt"/>
          <a:ea typeface="+mn-ea"/>
          <a:cs typeface="+mn-cs"/>
        </a:defRPr>
      </a:lvl9pPr>
    </p:bodyStyle>
    <p:otherStyle>
      <a:defPPr>
        <a:defRPr lang="en-US"/>
      </a:defPPr>
      <a:lvl1pPr marL="0" algn="l" defTabSz="683263" rtl="0" eaLnBrk="1" latinLnBrk="0" hangingPunct="1">
        <a:defRPr sz="1345" kern="1200">
          <a:solidFill>
            <a:schemeClr val="tx1"/>
          </a:solidFill>
          <a:latin typeface="+mn-lt"/>
          <a:ea typeface="+mn-ea"/>
          <a:cs typeface="+mn-cs"/>
        </a:defRPr>
      </a:lvl1pPr>
      <a:lvl2pPr marL="341631" algn="l" defTabSz="683263" rtl="0" eaLnBrk="1" latinLnBrk="0" hangingPunct="1">
        <a:defRPr sz="1345" kern="1200">
          <a:solidFill>
            <a:schemeClr val="tx1"/>
          </a:solidFill>
          <a:latin typeface="+mn-lt"/>
          <a:ea typeface="+mn-ea"/>
          <a:cs typeface="+mn-cs"/>
        </a:defRPr>
      </a:lvl2pPr>
      <a:lvl3pPr marL="683263" algn="l" defTabSz="683263" rtl="0" eaLnBrk="1" latinLnBrk="0" hangingPunct="1">
        <a:defRPr sz="1345" kern="1200">
          <a:solidFill>
            <a:schemeClr val="tx1"/>
          </a:solidFill>
          <a:latin typeface="+mn-lt"/>
          <a:ea typeface="+mn-ea"/>
          <a:cs typeface="+mn-cs"/>
        </a:defRPr>
      </a:lvl3pPr>
      <a:lvl4pPr marL="1024894" algn="l" defTabSz="683263" rtl="0" eaLnBrk="1" latinLnBrk="0" hangingPunct="1">
        <a:defRPr sz="1345" kern="1200">
          <a:solidFill>
            <a:schemeClr val="tx1"/>
          </a:solidFill>
          <a:latin typeface="+mn-lt"/>
          <a:ea typeface="+mn-ea"/>
          <a:cs typeface="+mn-cs"/>
        </a:defRPr>
      </a:lvl4pPr>
      <a:lvl5pPr marL="1366525" algn="l" defTabSz="683263" rtl="0" eaLnBrk="1" latinLnBrk="0" hangingPunct="1">
        <a:defRPr sz="1345" kern="1200">
          <a:solidFill>
            <a:schemeClr val="tx1"/>
          </a:solidFill>
          <a:latin typeface="+mn-lt"/>
          <a:ea typeface="+mn-ea"/>
          <a:cs typeface="+mn-cs"/>
        </a:defRPr>
      </a:lvl5pPr>
      <a:lvl6pPr marL="1708156" algn="l" defTabSz="683263" rtl="0" eaLnBrk="1" latinLnBrk="0" hangingPunct="1">
        <a:defRPr sz="1345" kern="1200">
          <a:solidFill>
            <a:schemeClr val="tx1"/>
          </a:solidFill>
          <a:latin typeface="+mn-lt"/>
          <a:ea typeface="+mn-ea"/>
          <a:cs typeface="+mn-cs"/>
        </a:defRPr>
      </a:lvl6pPr>
      <a:lvl7pPr marL="2049788" algn="l" defTabSz="683263" rtl="0" eaLnBrk="1" latinLnBrk="0" hangingPunct="1">
        <a:defRPr sz="1345" kern="1200">
          <a:solidFill>
            <a:schemeClr val="tx1"/>
          </a:solidFill>
          <a:latin typeface="+mn-lt"/>
          <a:ea typeface="+mn-ea"/>
          <a:cs typeface="+mn-cs"/>
        </a:defRPr>
      </a:lvl7pPr>
      <a:lvl8pPr marL="2391419" algn="l" defTabSz="683263" rtl="0" eaLnBrk="1" latinLnBrk="0" hangingPunct="1">
        <a:defRPr sz="1345" kern="1200">
          <a:solidFill>
            <a:schemeClr val="tx1"/>
          </a:solidFill>
          <a:latin typeface="+mn-lt"/>
          <a:ea typeface="+mn-ea"/>
          <a:cs typeface="+mn-cs"/>
        </a:defRPr>
      </a:lvl8pPr>
      <a:lvl9pPr marL="2733050" algn="l" defTabSz="683263" rtl="0" eaLnBrk="1" latinLnBrk="0" hangingPunct="1">
        <a:defRPr sz="1345"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52" userDrawn="1">
          <p15:clr>
            <a:srgbClr val="F26B43"/>
          </p15:clr>
        </p15:guide>
        <p15:guide id="8" pos="2872" userDrawn="1">
          <p15:clr>
            <a:srgbClr val="F26B43"/>
          </p15:clr>
        </p15:guide>
        <p15:guide id="9" pos="269" userDrawn="1">
          <p15:clr>
            <a:srgbClr val="F26B43"/>
          </p15:clr>
        </p15:guide>
        <p15:guide id="10" orient="horz" pos="3874" userDrawn="1">
          <p15:clr>
            <a:srgbClr val="F26B43"/>
          </p15:clr>
        </p15:guide>
        <p15:guide id="11" pos="5475" userDrawn="1">
          <p15:clr>
            <a:srgbClr val="F26B43"/>
          </p15:clr>
        </p15:guide>
        <p15:guide id="12" orient="horz" pos="411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E5C79-640E-0B6C-322A-E7B8833F1E6A}"/>
              </a:ext>
            </a:extLst>
          </p:cNvPr>
          <p:cNvSpPr>
            <a:spLocks noGrp="1"/>
          </p:cNvSpPr>
          <p:nvPr>
            <p:ph type="title"/>
          </p:nvPr>
        </p:nvSpPr>
        <p:spPr/>
        <p:txBody>
          <a:bodyPr/>
          <a:lstStyle/>
          <a:p>
            <a:pPr marL="482600"/>
            <a:r>
              <a:rPr lang="en-US" dirty="0">
                <a:ln w="6350">
                  <a:solidFill>
                    <a:srgbClr val="FF388C">
                      <a:shade val="43000"/>
                    </a:srgbClr>
                  </a:solidFill>
                </a:ln>
              </a:rPr>
              <a:t>RHIC Run 25 Report </a:t>
            </a:r>
            <a:br>
              <a:rPr lang="en-US" dirty="0">
                <a:ln w="6350">
                  <a:solidFill>
                    <a:srgbClr val="FF388C">
                      <a:shade val="43000"/>
                    </a:srgbClr>
                  </a:solidFill>
                </a:ln>
              </a:rPr>
            </a:br>
            <a:r>
              <a:rPr lang="en-US" dirty="0">
                <a:ln w="6350">
                  <a:solidFill>
                    <a:srgbClr val="FF388C">
                      <a:shade val="43000"/>
                    </a:srgbClr>
                  </a:solidFill>
                </a:ln>
              </a:rPr>
              <a:t>Part Deux</a:t>
            </a:r>
          </a:p>
        </p:txBody>
      </p:sp>
      <p:sp>
        <p:nvSpPr>
          <p:cNvPr id="4" name="Rectangle 3">
            <a:extLst>
              <a:ext uri="{FF2B5EF4-FFF2-40B4-BE49-F238E27FC236}">
                <a16:creationId xmlns:a16="http://schemas.microsoft.com/office/drawing/2014/main" id="{0088E9E9-86D6-1DD1-79F5-60DB14AB9C42}"/>
              </a:ext>
            </a:extLst>
          </p:cNvPr>
          <p:cNvSpPr txBox="1">
            <a:spLocks noRot="1" noChangeArrowheads="1"/>
          </p:cNvSpPr>
          <p:nvPr/>
        </p:nvSpPr>
        <p:spPr>
          <a:xfrm>
            <a:off x="1130300" y="3651250"/>
            <a:ext cx="6781800" cy="1212850"/>
          </a:xfrm>
          <a:prstGeom prst="rect">
            <a:avLst/>
          </a:prstGeom>
        </p:spPr>
        <p:txBody>
          <a:bodyPr vert="horz" lIns="91147" tIns="45574" rIns="91147" bIns="45574" anchor="t">
            <a:normAutofit/>
          </a:bodyPr>
          <a:lstStyle>
            <a:lvl1pPr marL="446622" indent="-382819"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0327" indent="-284836"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2883" indent="-227868"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67211" indent="-209639"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595079" indent="-209639"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2948" indent="-209639"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78161" indent="-209639"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78685" indent="-182295"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06553" indent="-182295"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algn="ctr" fontAlgn="auto">
              <a:spcAft>
                <a:spcPts val="0"/>
              </a:spcAft>
              <a:buFont typeface="Arial" charset="0"/>
              <a:buNone/>
              <a:defRPr/>
            </a:pPr>
            <a:endParaRPr lang="en-US" sz="5400" dirty="0"/>
          </a:p>
        </p:txBody>
      </p:sp>
      <p:sp>
        <p:nvSpPr>
          <p:cNvPr id="3" name="Content Placeholder 2">
            <a:extLst>
              <a:ext uri="{FF2B5EF4-FFF2-40B4-BE49-F238E27FC236}">
                <a16:creationId xmlns:a16="http://schemas.microsoft.com/office/drawing/2014/main" id="{97067C2E-20D6-2394-09D8-2931FC8B7BBD}"/>
              </a:ext>
            </a:extLst>
          </p:cNvPr>
          <p:cNvSpPr>
            <a:spLocks noGrp="1"/>
          </p:cNvSpPr>
          <p:nvPr>
            <p:ph idx="1"/>
          </p:nvPr>
        </p:nvSpPr>
        <p:spPr>
          <a:xfrm>
            <a:off x="3187700" y="2959100"/>
            <a:ext cx="4267200" cy="1524000"/>
          </a:xfrm>
        </p:spPr>
        <p:txBody>
          <a:bodyPr>
            <a:normAutofit/>
          </a:bodyPr>
          <a:lstStyle/>
          <a:p>
            <a:pPr marL="64135" indent="0">
              <a:buNone/>
            </a:pPr>
            <a:r>
              <a:rPr lang="en-US" sz="1800" dirty="0">
                <a:ea typeface="+mn-lt"/>
                <a:cs typeface="+mn-lt"/>
              </a:rPr>
              <a:t>T Shrey for C-AD</a:t>
            </a:r>
          </a:p>
          <a:p>
            <a:pPr marL="64135" indent="0">
              <a:buNone/>
            </a:pPr>
            <a:r>
              <a:rPr lang="en-US" sz="1800" dirty="0">
                <a:ea typeface="+mn-lt"/>
                <a:cs typeface="+mn-lt"/>
              </a:rPr>
              <a:t>RHIC/AGS Users Meeting</a:t>
            </a:r>
          </a:p>
          <a:p>
            <a:pPr marL="64135" indent="0">
              <a:buNone/>
            </a:pPr>
            <a:r>
              <a:rPr lang="en-US" sz="1800" dirty="0">
                <a:ea typeface="+mn-lt"/>
                <a:cs typeface="+mn-lt"/>
              </a:rPr>
              <a:t>May 12, 2026</a:t>
            </a:r>
          </a:p>
        </p:txBody>
      </p:sp>
    </p:spTree>
    <p:extLst>
      <p:ext uri="{BB962C8B-B14F-4D97-AF65-F5344CB8AC3E}">
        <p14:creationId xmlns:p14="http://schemas.microsoft.com/office/powerpoint/2010/main" val="1613925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8FB2-AEE1-5B9F-708E-D063179EB7FC}"/>
              </a:ext>
            </a:extLst>
          </p:cNvPr>
          <p:cNvSpPr>
            <a:spLocks noGrp="1"/>
          </p:cNvSpPr>
          <p:nvPr>
            <p:ph type="title"/>
          </p:nvPr>
        </p:nvSpPr>
        <p:spPr>
          <a:xfrm>
            <a:off x="455930" y="266503"/>
            <a:ext cx="8206740" cy="863797"/>
          </a:xfrm>
        </p:spPr>
        <p:txBody>
          <a:bodyPr/>
          <a:lstStyle/>
          <a:p>
            <a:r>
              <a:rPr lang="en-US" dirty="0"/>
              <a:t>Journey II</a:t>
            </a:r>
          </a:p>
        </p:txBody>
      </p:sp>
      <p:pic>
        <p:nvPicPr>
          <p:cNvPr id="5" name="Content Placeholder 4">
            <a:extLst>
              <a:ext uri="{FF2B5EF4-FFF2-40B4-BE49-F238E27FC236}">
                <a16:creationId xmlns:a16="http://schemas.microsoft.com/office/drawing/2014/main" id="{887606B2-61F7-8CF8-A804-16EFDD73CAB5}"/>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01700" y="1054100"/>
            <a:ext cx="3212891" cy="22772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Chart, histogram&#10;&#10;AI-generated content may be incorrect.">
            <a:extLst>
              <a:ext uri="{FF2B5EF4-FFF2-40B4-BE49-F238E27FC236}">
                <a16:creationId xmlns:a16="http://schemas.microsoft.com/office/drawing/2014/main" id="{36374A4E-1A70-AAA3-7ED9-3A725BA057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1700" y="1123176"/>
            <a:ext cx="2747389" cy="2022953"/>
          </a:xfrm>
          <a:prstGeom prst="rect">
            <a:avLst/>
          </a:prstGeom>
          <a:ln>
            <a:noFill/>
          </a:ln>
          <a:effectLst>
            <a:softEdge rad="112500"/>
          </a:effectLst>
        </p:spPr>
      </p:pic>
      <p:sp>
        <p:nvSpPr>
          <p:cNvPr id="8" name="Content Placeholder 2">
            <a:extLst>
              <a:ext uri="{FF2B5EF4-FFF2-40B4-BE49-F238E27FC236}">
                <a16:creationId xmlns:a16="http://schemas.microsoft.com/office/drawing/2014/main" id="{BA60263B-6161-0972-C0A0-0CBCCD4A1515}"/>
              </a:ext>
            </a:extLst>
          </p:cNvPr>
          <p:cNvSpPr txBox="1">
            <a:spLocks/>
          </p:cNvSpPr>
          <p:nvPr/>
        </p:nvSpPr>
        <p:spPr>
          <a:xfrm>
            <a:off x="657248" y="3501232"/>
            <a:ext cx="3902052" cy="3115468"/>
          </a:xfrm>
          <a:prstGeom prst="rect">
            <a:avLst/>
          </a:prstGeom>
        </p:spPr>
        <p:txBody>
          <a:bodyPr vert="horz" lIns="91147" tIns="45574" rIns="91147" bIns="45574" anchor="t">
            <a:normAutofit lnSpcReduction="10000"/>
          </a:bodyPr>
          <a:lstStyle>
            <a:lvl1pPr marL="446622" indent="-382819"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0327" indent="-284836"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2883" indent="-227868"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67211" indent="-209639"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595079" indent="-209639"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2948" indent="-209639"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78161" indent="-209639"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78685" indent="-182295"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06553" indent="-182295"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fontAlgn="auto">
              <a:spcAft>
                <a:spcPts val="0"/>
              </a:spcAft>
            </a:pPr>
            <a:r>
              <a:rPr lang="en-US" sz="1800" dirty="0"/>
              <a:t>When the abort was disassembled a 1mm hole was found punched in the vacuum flange between the circulating pipe and the dump window</a:t>
            </a:r>
          </a:p>
          <a:p>
            <a:pPr fontAlgn="auto">
              <a:spcAft>
                <a:spcPts val="0"/>
              </a:spcAft>
            </a:pPr>
            <a:r>
              <a:rPr lang="en-US" sz="1800" dirty="0"/>
              <a:t>An incredibly precise weld repair was performed and the warm section was baked and pumped down. 12 days of downtime. </a:t>
            </a:r>
          </a:p>
        </p:txBody>
      </p:sp>
      <p:pic>
        <p:nvPicPr>
          <p:cNvPr id="10" name="Picture 9">
            <a:extLst>
              <a:ext uri="{FF2B5EF4-FFF2-40B4-BE49-F238E27FC236}">
                <a16:creationId xmlns:a16="http://schemas.microsoft.com/office/drawing/2014/main" id="{67A3D9FC-8C24-D8FA-FB7F-F8B3629E42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8641" y="3416300"/>
            <a:ext cx="3130139" cy="23476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40803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2C30B4-2BB9-D483-36BC-F47BBD0C5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238" y="63500"/>
            <a:ext cx="4554918"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p:cNvSpPr>
            <a:spLocks noGrp="1"/>
          </p:cNvSpPr>
          <p:nvPr>
            <p:ph type="title"/>
          </p:nvPr>
        </p:nvSpPr>
        <p:spPr>
          <a:xfrm>
            <a:off x="292100" y="431702"/>
            <a:ext cx="8206740" cy="787597"/>
          </a:xfrm>
        </p:spPr>
        <p:txBody>
          <a:bodyPr/>
          <a:lstStyle/>
          <a:p>
            <a:r>
              <a:rPr lang="en-US" dirty="0"/>
              <a:t>Council of Elrond</a:t>
            </a:r>
          </a:p>
        </p:txBody>
      </p:sp>
      <p:sp>
        <p:nvSpPr>
          <p:cNvPr id="3" name="Content Placeholder 2"/>
          <p:cNvSpPr>
            <a:spLocks noGrp="1"/>
          </p:cNvSpPr>
          <p:nvPr>
            <p:ph idx="1"/>
          </p:nvPr>
        </p:nvSpPr>
        <p:spPr>
          <a:xfrm>
            <a:off x="455930" y="1587500"/>
            <a:ext cx="8206740" cy="5300601"/>
          </a:xfrm>
        </p:spPr>
        <p:txBody>
          <a:bodyPr>
            <a:normAutofit/>
          </a:bodyPr>
          <a:lstStyle/>
          <a:p>
            <a:r>
              <a:rPr lang="en-US" sz="2000" dirty="0"/>
              <a:t>Mid-run PAC meeting convened </a:t>
            </a:r>
            <a:r>
              <a:rPr lang="en-US" sz="2000"/>
              <a:t>in October </a:t>
            </a:r>
            <a:r>
              <a:rPr lang="en-US" sz="2000" dirty="0"/>
              <a:t>to plan out the rest of the run</a:t>
            </a:r>
          </a:p>
          <a:p>
            <a:pPr lvl="1"/>
            <a:r>
              <a:rPr lang="en-US" sz="1400" dirty="0"/>
              <a:t>Experimenter desires had minimal overlap</a:t>
            </a:r>
          </a:p>
          <a:p>
            <a:pPr lvl="1"/>
            <a:r>
              <a:rPr lang="en-US" sz="1400" dirty="0"/>
              <a:t>PAC recommended pp run to complete </a:t>
            </a:r>
            <a:r>
              <a:rPr lang="en-US" sz="1400" dirty="0" err="1"/>
              <a:t>sPHENIX</a:t>
            </a:r>
            <a:r>
              <a:rPr lang="en-US" sz="1400" dirty="0"/>
              <a:t> data set</a:t>
            </a:r>
          </a:p>
          <a:p>
            <a:pPr lvl="1"/>
            <a:r>
              <a:rPr lang="en-US" sz="1400" dirty="0"/>
              <a:t>STAR decided to sit out the pp run and advocated for a week of fixed target running since a single collision point would allow for much higher beam intensities (lower beam </a:t>
            </a:r>
            <a:r>
              <a:rPr lang="en-US" sz="1400" dirty="0" err="1"/>
              <a:t>beam</a:t>
            </a:r>
            <a:r>
              <a:rPr lang="en-US" sz="1400" dirty="0"/>
              <a:t> parameter) and faster data collection for </a:t>
            </a:r>
            <a:r>
              <a:rPr lang="en-US" sz="1400" dirty="0" err="1"/>
              <a:t>sPHENIX</a:t>
            </a:r>
            <a:endParaRPr lang="en-US" sz="1400" dirty="0"/>
          </a:p>
          <a:p>
            <a:pPr lvl="1"/>
            <a:r>
              <a:rPr lang="en-US" sz="1400" dirty="0"/>
              <a:t>Complex switched to protons on 12/10, physics running on 12/12</a:t>
            </a:r>
          </a:p>
          <a:p>
            <a:pPr lvl="1"/>
            <a:r>
              <a:rPr lang="en-US" sz="1400" dirty="0"/>
              <a:t>With a single collision point and a desire for max </a:t>
            </a:r>
            <a:r>
              <a:rPr lang="en-US" sz="1400" dirty="0" err="1"/>
              <a:t>lumi</a:t>
            </a:r>
            <a:r>
              <a:rPr lang="en-US" sz="1400" dirty="0"/>
              <a:t> rather than a figure of merit typical of pp runs, intensities reached 2.4e11/bunch</a:t>
            </a:r>
          </a:p>
          <a:p>
            <a:pPr lvl="1"/>
            <a:r>
              <a:rPr lang="en-US" sz="1400" dirty="0"/>
              <a:t>It went well…</a:t>
            </a:r>
          </a:p>
          <a:p>
            <a:pPr lvl="1"/>
            <a:endParaRPr lang="en-US" sz="1600" dirty="0"/>
          </a:p>
          <a:p>
            <a:pPr lvl="1"/>
            <a:endParaRPr lang="en-US" sz="1600" dirty="0"/>
          </a:p>
        </p:txBody>
      </p:sp>
      <p:pic>
        <p:nvPicPr>
          <p:cNvPr id="4" name="Picture 3" descr="Chart, line chart&#10;&#10;AI-generated content may be incorrect.">
            <a:extLst>
              <a:ext uri="{FF2B5EF4-FFF2-40B4-BE49-F238E27FC236}">
                <a16:creationId xmlns:a16="http://schemas.microsoft.com/office/drawing/2014/main" id="{06D0E748-A050-AF0D-96EC-611DAE41C48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73500" y="4330700"/>
            <a:ext cx="3505200"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0909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EF09043-1B4A-C86D-01BD-AD14AF8ED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831" y="219186"/>
            <a:ext cx="4560465" cy="1901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Smaug burns down Lake Town">
            <a:extLst>
              <a:ext uri="{FF2B5EF4-FFF2-40B4-BE49-F238E27FC236}">
                <a16:creationId xmlns:a16="http://schemas.microsoft.com/office/drawing/2014/main" id="{CEBBFEE3-E672-2EA4-F883-1738CFA05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368" y="4484476"/>
            <a:ext cx="3219450" cy="13135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5930" y="2348124"/>
            <a:ext cx="7608570" cy="4082777"/>
          </a:xfrm>
        </p:spPr>
        <p:txBody>
          <a:bodyPr>
            <a:normAutofit/>
          </a:bodyPr>
          <a:lstStyle/>
          <a:p>
            <a:r>
              <a:rPr lang="en-US" sz="2000" dirty="0"/>
              <a:t>Yellow beam fixed target operation for STAR at 9.8 GeV (nominal injection energy), 8.6 GeV and 13.5 GeV</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64" y="3250924"/>
            <a:ext cx="5638800" cy="3230207"/>
          </a:xfrm>
          <a:prstGeom prst="rect">
            <a:avLst/>
          </a:prstGeom>
        </p:spPr>
      </p:pic>
      <p:sp>
        <p:nvSpPr>
          <p:cNvPr id="5" name="Title 4"/>
          <p:cNvSpPr>
            <a:spLocks noGrp="1"/>
          </p:cNvSpPr>
          <p:nvPr>
            <p:ph type="title"/>
          </p:nvPr>
        </p:nvSpPr>
        <p:spPr>
          <a:xfrm>
            <a:off x="7444" y="275113"/>
            <a:ext cx="7837170" cy="1393850"/>
          </a:xfrm>
        </p:spPr>
        <p:txBody>
          <a:bodyPr/>
          <a:lstStyle/>
          <a:p>
            <a:r>
              <a:rPr lang="en-US" dirty="0"/>
              <a:t>Yellow Gold</a:t>
            </a:r>
          </a:p>
        </p:txBody>
      </p:sp>
      <p:sp>
        <p:nvSpPr>
          <p:cNvPr id="6" name="Rectangle 5"/>
          <p:cNvSpPr/>
          <p:nvPr/>
        </p:nvSpPr>
        <p:spPr>
          <a:xfrm>
            <a:off x="984904" y="3840642"/>
            <a:ext cx="998991"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9.8</a:t>
            </a:r>
          </a:p>
        </p:txBody>
      </p:sp>
      <p:sp>
        <p:nvSpPr>
          <p:cNvPr id="8" name="Rectangle 7"/>
          <p:cNvSpPr/>
          <p:nvPr/>
        </p:nvSpPr>
        <p:spPr>
          <a:xfrm>
            <a:off x="2797737" y="3875483"/>
            <a:ext cx="998991"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8.6</a:t>
            </a:r>
          </a:p>
        </p:txBody>
      </p:sp>
      <p:sp>
        <p:nvSpPr>
          <p:cNvPr id="9" name="Rectangle 8"/>
          <p:cNvSpPr/>
          <p:nvPr/>
        </p:nvSpPr>
        <p:spPr>
          <a:xfrm>
            <a:off x="4143927" y="4207998"/>
            <a:ext cx="1326005" cy="707886"/>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13.5</a:t>
            </a:r>
          </a:p>
        </p:txBody>
      </p:sp>
      <p:sp>
        <p:nvSpPr>
          <p:cNvPr id="2" name="TextBox 1">
            <a:extLst>
              <a:ext uri="{FF2B5EF4-FFF2-40B4-BE49-F238E27FC236}">
                <a16:creationId xmlns:a16="http://schemas.microsoft.com/office/drawing/2014/main" id="{0B3E979A-5EFF-225D-59E3-438DCFF6B482}"/>
              </a:ext>
            </a:extLst>
          </p:cNvPr>
          <p:cNvSpPr txBox="1"/>
          <p:nvPr/>
        </p:nvSpPr>
        <p:spPr>
          <a:xfrm>
            <a:off x="537128" y="3284173"/>
            <a:ext cx="1828799" cy="523220"/>
          </a:xfrm>
          <a:prstGeom prst="rect">
            <a:avLst/>
          </a:prstGeom>
          <a:noFill/>
        </p:spPr>
        <p:txBody>
          <a:bodyPr wrap="square" rtlCol="0">
            <a:spAutoFit/>
          </a:bodyPr>
          <a:lstStyle/>
          <a:p>
            <a:r>
              <a:rPr lang="en-US" sz="1400" dirty="0">
                <a:solidFill>
                  <a:schemeClr val="accent6"/>
                </a:solidFill>
              </a:rPr>
              <a:t>“how about a 13.5 GeV ramp setup”?</a:t>
            </a:r>
          </a:p>
        </p:txBody>
      </p:sp>
      <p:sp>
        <p:nvSpPr>
          <p:cNvPr id="7" name="TextBox 6">
            <a:extLst>
              <a:ext uri="{FF2B5EF4-FFF2-40B4-BE49-F238E27FC236}">
                <a16:creationId xmlns:a16="http://schemas.microsoft.com/office/drawing/2014/main" id="{94A5D11C-3690-149F-8E1E-AB75946C0AAB}"/>
              </a:ext>
            </a:extLst>
          </p:cNvPr>
          <p:cNvSpPr txBox="1"/>
          <p:nvPr/>
        </p:nvSpPr>
        <p:spPr>
          <a:xfrm>
            <a:off x="1391581" y="5338843"/>
            <a:ext cx="2812312" cy="584775"/>
          </a:xfrm>
          <a:prstGeom prst="rect">
            <a:avLst/>
          </a:prstGeom>
          <a:noFill/>
        </p:spPr>
        <p:txBody>
          <a:bodyPr wrap="square" rtlCol="0">
            <a:spAutoFit/>
          </a:bodyPr>
          <a:lstStyle/>
          <a:p>
            <a:r>
              <a:rPr lang="en-US" sz="3200" i="1" dirty="0">
                <a:solidFill>
                  <a:schemeClr val="accent3">
                    <a:lumMod val="60000"/>
                    <a:lumOff val="40000"/>
                  </a:schemeClr>
                </a:solidFill>
              </a:rPr>
              <a:t>BLIZZARD</a:t>
            </a:r>
          </a:p>
        </p:txBody>
      </p:sp>
      <p:sp>
        <p:nvSpPr>
          <p:cNvPr id="10" name="TextBox 9">
            <a:extLst>
              <a:ext uri="{FF2B5EF4-FFF2-40B4-BE49-F238E27FC236}">
                <a16:creationId xmlns:a16="http://schemas.microsoft.com/office/drawing/2014/main" id="{96042DB2-263C-D886-AB12-C51151685724}"/>
              </a:ext>
            </a:extLst>
          </p:cNvPr>
          <p:cNvSpPr txBox="1"/>
          <p:nvPr/>
        </p:nvSpPr>
        <p:spPr>
          <a:xfrm>
            <a:off x="6423223" y="3890973"/>
            <a:ext cx="2110740" cy="461665"/>
          </a:xfrm>
          <a:prstGeom prst="rect">
            <a:avLst/>
          </a:prstGeom>
          <a:noFill/>
        </p:spPr>
        <p:txBody>
          <a:bodyPr wrap="square" rtlCol="0">
            <a:spAutoFit/>
          </a:bodyPr>
          <a:lstStyle/>
          <a:p>
            <a:r>
              <a:rPr lang="en-US" sz="1200" dirty="0"/>
              <a:t>What the hobbits wanted to do that weekend…</a:t>
            </a:r>
          </a:p>
        </p:txBody>
      </p:sp>
    </p:spTree>
    <p:extLst>
      <p:ext uri="{BB962C8B-B14F-4D97-AF65-F5344CB8AC3E}">
        <p14:creationId xmlns:p14="http://schemas.microsoft.com/office/powerpoint/2010/main" val="260724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A5336-098E-FC82-1805-07CEA0A868F5}"/>
              </a:ext>
            </a:extLst>
          </p:cNvPr>
          <p:cNvSpPr>
            <a:spLocks noGrp="1"/>
          </p:cNvSpPr>
          <p:nvPr>
            <p:ph type="title"/>
          </p:nvPr>
        </p:nvSpPr>
        <p:spPr>
          <a:xfrm>
            <a:off x="455930" y="266503"/>
            <a:ext cx="8206740" cy="635197"/>
          </a:xfrm>
        </p:spPr>
        <p:txBody>
          <a:bodyPr>
            <a:normAutofit fontScale="90000"/>
          </a:bodyPr>
          <a:lstStyle/>
          <a:p>
            <a:r>
              <a:rPr lang="en-US" dirty="0"/>
              <a:t>Oxygen</a:t>
            </a:r>
          </a:p>
        </p:txBody>
      </p:sp>
      <p:sp>
        <p:nvSpPr>
          <p:cNvPr id="3" name="Content Placeholder 2">
            <a:extLst>
              <a:ext uri="{FF2B5EF4-FFF2-40B4-BE49-F238E27FC236}">
                <a16:creationId xmlns:a16="http://schemas.microsoft.com/office/drawing/2014/main" id="{3A23A6B9-EA74-78A7-D1C3-0A969F1CB845}"/>
              </a:ext>
            </a:extLst>
          </p:cNvPr>
          <p:cNvSpPr>
            <a:spLocks noGrp="1"/>
          </p:cNvSpPr>
          <p:nvPr>
            <p:ph idx="1"/>
          </p:nvPr>
        </p:nvSpPr>
        <p:spPr>
          <a:xfrm>
            <a:off x="455930" y="2232025"/>
            <a:ext cx="8206740" cy="4198876"/>
          </a:xfrm>
        </p:spPr>
        <p:txBody>
          <a:bodyPr>
            <a:normAutofit/>
          </a:bodyPr>
          <a:lstStyle/>
          <a:p>
            <a:r>
              <a:rPr lang="en-US" sz="2400" dirty="0"/>
              <a:t>New species, new ramp, new configuration, lowest z ever attempted for stochastic cooling</a:t>
            </a:r>
          </a:p>
          <a:p>
            <a:pPr lvl="1"/>
            <a:r>
              <a:rPr lang="en-US" sz="2000" dirty="0"/>
              <a:t>Setup to physics in 24 hours.</a:t>
            </a:r>
          </a:p>
        </p:txBody>
      </p:sp>
      <p:pic>
        <p:nvPicPr>
          <p:cNvPr id="5" name="Picture 4">
            <a:extLst>
              <a:ext uri="{FF2B5EF4-FFF2-40B4-BE49-F238E27FC236}">
                <a16:creationId xmlns:a16="http://schemas.microsoft.com/office/drawing/2014/main" id="{BDC32CB7-DD07-E40F-9AB1-0BD7C189C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1300" y="3873500"/>
            <a:ext cx="3111440" cy="2349500"/>
          </a:xfrm>
          <a:prstGeom prst="rect">
            <a:avLst/>
          </a:prstGeom>
          <a:ln>
            <a:noFill/>
          </a:ln>
          <a:effectLst>
            <a:softEdge rad="112500"/>
          </a:effectLst>
        </p:spPr>
      </p:pic>
      <p:pic>
        <p:nvPicPr>
          <p:cNvPr id="7" name="Picture 6">
            <a:extLst>
              <a:ext uri="{FF2B5EF4-FFF2-40B4-BE49-F238E27FC236}">
                <a16:creationId xmlns:a16="http://schemas.microsoft.com/office/drawing/2014/main" id="{46450C17-DF1F-A04B-6931-73D07B288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00" y="3525349"/>
            <a:ext cx="4059626" cy="29055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8" name="Picture 2" descr="LOTR Lore: Gollum's History, Ring Relationship and Theories">
            <a:extLst>
              <a:ext uri="{FF2B5EF4-FFF2-40B4-BE49-F238E27FC236}">
                <a16:creationId xmlns:a16="http://schemas.microsoft.com/office/drawing/2014/main" id="{B0957212-86A5-8B83-D4AC-4710BD356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180975"/>
            <a:ext cx="4102100" cy="2051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Speech Bubble: Oval 8">
            <a:extLst>
              <a:ext uri="{FF2B5EF4-FFF2-40B4-BE49-F238E27FC236}">
                <a16:creationId xmlns:a16="http://schemas.microsoft.com/office/drawing/2014/main" id="{6C75B742-EE1B-A49E-30FB-8389D5499C75}"/>
              </a:ext>
            </a:extLst>
          </p:cNvPr>
          <p:cNvSpPr/>
          <p:nvPr/>
        </p:nvSpPr>
        <p:spPr>
          <a:xfrm>
            <a:off x="7197724" y="456911"/>
            <a:ext cx="1530349" cy="558542"/>
          </a:xfrm>
          <a:prstGeom prst="wedgeEllipseCallout">
            <a:avLst/>
          </a:prstGeom>
          <a:solidFill>
            <a:schemeClr val="tx2">
              <a:lumMod val="9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FAD642-BADA-4E83-4C5E-60FCAA28FC43}"/>
              </a:ext>
            </a:extLst>
          </p:cNvPr>
          <p:cNvSpPr txBox="1"/>
          <p:nvPr/>
        </p:nvSpPr>
        <p:spPr>
          <a:xfrm>
            <a:off x="7229365" y="551516"/>
            <a:ext cx="1467068" cy="369332"/>
          </a:xfrm>
          <a:prstGeom prst="rect">
            <a:avLst/>
          </a:prstGeom>
          <a:noFill/>
        </p:spPr>
        <p:txBody>
          <a:bodyPr wrap="none" rtlCol="0">
            <a:spAutoFit/>
          </a:bodyPr>
          <a:lstStyle/>
          <a:p>
            <a:r>
              <a:rPr lang="en-US" dirty="0">
                <a:solidFill>
                  <a:schemeClr val="bg1"/>
                </a:solidFill>
                <a:latin typeface="Agency FB" panose="020B0503020202020204" pitchFamily="34" charset="0"/>
              </a:rPr>
              <a:t>“You want what?”</a:t>
            </a:r>
          </a:p>
        </p:txBody>
      </p:sp>
    </p:spTree>
    <p:extLst>
      <p:ext uri="{BB962C8B-B14F-4D97-AF65-F5344CB8AC3E}">
        <p14:creationId xmlns:p14="http://schemas.microsoft.com/office/powerpoint/2010/main" val="3596082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2F8E09-FA71-9094-200E-F195481B64A7}"/>
              </a:ext>
            </a:extLst>
          </p:cNvPr>
          <p:cNvSpPr>
            <a:spLocks noGrp="1"/>
          </p:cNvSpPr>
          <p:nvPr>
            <p:ph idx="1"/>
          </p:nvPr>
        </p:nvSpPr>
        <p:spPr>
          <a:xfrm>
            <a:off x="455930" y="1255182"/>
            <a:ext cx="7456170" cy="5310915"/>
          </a:xfrm>
        </p:spPr>
        <p:txBody>
          <a:bodyPr>
            <a:normAutofit/>
          </a:bodyPr>
          <a:lstStyle/>
          <a:p>
            <a:r>
              <a:rPr lang="en-US" sz="2000" dirty="0"/>
              <a:t>Literally – 27 calendar years, 50 fold increase in luminosity from design. Final beam dump quenched the machine </a:t>
            </a:r>
          </a:p>
          <a:p>
            <a:pPr marL="63803" indent="0">
              <a:buNone/>
            </a:pPr>
            <a:endParaRPr lang="en-US" sz="2400" dirty="0"/>
          </a:p>
          <a:p>
            <a:pPr marL="63803" indent="0">
              <a:buNone/>
            </a:pPr>
            <a:r>
              <a:rPr lang="en-US" sz="2400" dirty="0"/>
              <a:t>Special thanks…</a:t>
            </a:r>
          </a:p>
          <a:p>
            <a:endParaRPr lang="en-US" dirty="0"/>
          </a:p>
          <a:p>
            <a:endParaRPr lang="en-US" dirty="0"/>
          </a:p>
          <a:p>
            <a:endParaRPr lang="en-US" dirty="0"/>
          </a:p>
          <a:p>
            <a:pPr marL="63803" indent="0">
              <a:buNone/>
            </a:pPr>
            <a:endParaRPr lang="en-US" sz="2400" dirty="0"/>
          </a:p>
          <a:p>
            <a:pPr marL="63803" indent="0">
              <a:buNone/>
            </a:pPr>
            <a:endParaRPr lang="en-US" sz="2400" dirty="0"/>
          </a:p>
          <a:p>
            <a:pPr marL="63803" indent="0">
              <a:buNone/>
            </a:pPr>
            <a:endParaRPr lang="en-US" sz="2400" dirty="0"/>
          </a:p>
          <a:p>
            <a:pPr marL="63803" indent="0">
              <a:buNone/>
            </a:pPr>
            <a:r>
              <a:rPr lang="en-US" sz="2400" dirty="0"/>
              <a:t>Thank you for your time</a:t>
            </a:r>
          </a:p>
        </p:txBody>
      </p:sp>
      <p:sp>
        <p:nvSpPr>
          <p:cNvPr id="2" name="Title 1">
            <a:extLst>
              <a:ext uri="{FF2B5EF4-FFF2-40B4-BE49-F238E27FC236}">
                <a16:creationId xmlns:a16="http://schemas.microsoft.com/office/drawing/2014/main" id="{849A6DBE-AE80-AC88-E896-47C4B0D380EC}"/>
              </a:ext>
            </a:extLst>
          </p:cNvPr>
          <p:cNvSpPr>
            <a:spLocks noGrp="1"/>
          </p:cNvSpPr>
          <p:nvPr>
            <p:ph type="title"/>
          </p:nvPr>
        </p:nvSpPr>
        <p:spPr>
          <a:xfrm>
            <a:off x="406570" y="344578"/>
            <a:ext cx="8291110" cy="910604"/>
          </a:xfrm>
        </p:spPr>
        <p:txBody>
          <a:bodyPr/>
          <a:lstStyle/>
          <a:p>
            <a:r>
              <a:rPr lang="en-US" dirty="0"/>
              <a:t>The End</a:t>
            </a:r>
          </a:p>
        </p:txBody>
      </p:sp>
      <p:pic>
        <p:nvPicPr>
          <p:cNvPr id="7" name="Picture 6">
            <a:extLst>
              <a:ext uri="{FF2B5EF4-FFF2-40B4-BE49-F238E27FC236}">
                <a16:creationId xmlns:a16="http://schemas.microsoft.com/office/drawing/2014/main" id="{29DE2509-FF1F-6175-7942-E9702A151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92" y="3235444"/>
            <a:ext cx="1102891" cy="1050308"/>
          </a:xfrm>
          <a:prstGeom prst="rect">
            <a:avLst/>
          </a:prstGeom>
        </p:spPr>
      </p:pic>
      <p:pic>
        <p:nvPicPr>
          <p:cNvPr id="9" name="Picture 8">
            <a:extLst>
              <a:ext uri="{FF2B5EF4-FFF2-40B4-BE49-F238E27FC236}">
                <a16:creationId xmlns:a16="http://schemas.microsoft.com/office/drawing/2014/main" id="{0E33EB29-5B1D-1FB5-748F-70A04189D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1682" y="3234136"/>
            <a:ext cx="2004587" cy="1065532"/>
          </a:xfrm>
          <a:prstGeom prst="rect">
            <a:avLst/>
          </a:prstGeom>
        </p:spPr>
      </p:pic>
      <p:sp>
        <p:nvSpPr>
          <p:cNvPr id="10" name="TextBox 9">
            <a:extLst>
              <a:ext uri="{FF2B5EF4-FFF2-40B4-BE49-F238E27FC236}">
                <a16:creationId xmlns:a16="http://schemas.microsoft.com/office/drawing/2014/main" id="{43070407-54D2-2789-519F-05FC82089012}"/>
              </a:ext>
            </a:extLst>
          </p:cNvPr>
          <p:cNvSpPr txBox="1"/>
          <p:nvPr/>
        </p:nvSpPr>
        <p:spPr>
          <a:xfrm>
            <a:off x="2013758" y="4299668"/>
            <a:ext cx="974947" cy="523220"/>
          </a:xfrm>
          <a:prstGeom prst="rect">
            <a:avLst/>
          </a:prstGeom>
          <a:noFill/>
        </p:spPr>
        <p:txBody>
          <a:bodyPr wrap="none" rtlCol="0">
            <a:spAutoFit/>
          </a:bodyPr>
          <a:lstStyle/>
          <a:p>
            <a:r>
              <a:rPr lang="en-US" sz="2800" dirty="0">
                <a:latin typeface="Rage Italic" panose="03070502040507070304" pitchFamily="66" charset="0"/>
              </a:rPr>
              <a:t>Kevin</a:t>
            </a:r>
          </a:p>
        </p:txBody>
      </p:sp>
      <p:sp>
        <p:nvSpPr>
          <p:cNvPr id="11" name="TextBox 10">
            <a:extLst>
              <a:ext uri="{FF2B5EF4-FFF2-40B4-BE49-F238E27FC236}">
                <a16:creationId xmlns:a16="http://schemas.microsoft.com/office/drawing/2014/main" id="{E464A871-CBBC-B6DE-0084-BAE42CD18FE9}"/>
              </a:ext>
            </a:extLst>
          </p:cNvPr>
          <p:cNvSpPr txBox="1"/>
          <p:nvPr/>
        </p:nvSpPr>
        <p:spPr>
          <a:xfrm>
            <a:off x="425465" y="4289511"/>
            <a:ext cx="1369286" cy="523220"/>
          </a:xfrm>
          <a:prstGeom prst="rect">
            <a:avLst/>
          </a:prstGeom>
          <a:noFill/>
        </p:spPr>
        <p:txBody>
          <a:bodyPr wrap="none" rtlCol="0">
            <a:spAutoFit/>
          </a:bodyPr>
          <a:lstStyle/>
          <a:p>
            <a:r>
              <a:rPr lang="en-US" sz="2800" dirty="0">
                <a:latin typeface="Rage Italic" panose="03070502040507070304" pitchFamily="66" charset="0"/>
              </a:rPr>
              <a:t>Brendan</a:t>
            </a:r>
          </a:p>
        </p:txBody>
      </p:sp>
      <p:sp>
        <p:nvSpPr>
          <p:cNvPr id="12" name="TextBox 11">
            <a:extLst>
              <a:ext uri="{FF2B5EF4-FFF2-40B4-BE49-F238E27FC236}">
                <a16:creationId xmlns:a16="http://schemas.microsoft.com/office/drawing/2014/main" id="{45351B64-4E5D-20D9-4F6F-96C7B0DD6F7C}"/>
              </a:ext>
            </a:extLst>
          </p:cNvPr>
          <p:cNvSpPr txBox="1"/>
          <p:nvPr/>
        </p:nvSpPr>
        <p:spPr>
          <a:xfrm>
            <a:off x="3207712" y="4304028"/>
            <a:ext cx="2222543" cy="523220"/>
          </a:xfrm>
          <a:prstGeom prst="rect">
            <a:avLst/>
          </a:prstGeom>
          <a:noFill/>
        </p:spPr>
        <p:txBody>
          <a:bodyPr wrap="square" rtlCol="0">
            <a:spAutoFit/>
          </a:bodyPr>
          <a:lstStyle/>
          <a:p>
            <a:r>
              <a:rPr lang="en-US" sz="2800" dirty="0">
                <a:latin typeface="Rage Italic" panose="03070502040507070304" pitchFamily="66" charset="0"/>
              </a:rPr>
              <a:t>Vincent &amp; Kiel</a:t>
            </a:r>
          </a:p>
        </p:txBody>
      </p:sp>
      <p:pic>
        <p:nvPicPr>
          <p:cNvPr id="2050" name="Picture 2" descr="Galadriel, Witch-Queen of Lórien | Los Angeles Review of Books">
            <a:extLst>
              <a:ext uri="{FF2B5EF4-FFF2-40B4-BE49-F238E27FC236}">
                <a16:creationId xmlns:a16="http://schemas.microsoft.com/office/drawing/2014/main" id="{480968E1-EE60-08FB-AEDF-2A7EE4304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579" y="3234136"/>
            <a:ext cx="1308215" cy="10655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7EDF07B-E13B-97C2-AE95-314713D7E9D9}"/>
              </a:ext>
            </a:extLst>
          </p:cNvPr>
          <p:cNvSpPr txBox="1"/>
          <p:nvPr/>
        </p:nvSpPr>
        <p:spPr>
          <a:xfrm>
            <a:off x="5499462" y="4289511"/>
            <a:ext cx="1342034" cy="523220"/>
          </a:xfrm>
          <a:prstGeom prst="rect">
            <a:avLst/>
          </a:prstGeom>
          <a:noFill/>
        </p:spPr>
        <p:txBody>
          <a:bodyPr wrap="none" rtlCol="0">
            <a:spAutoFit/>
          </a:bodyPr>
          <a:lstStyle/>
          <a:p>
            <a:r>
              <a:rPr lang="en-US" sz="2800" dirty="0">
                <a:latin typeface="Rage Italic" panose="03070502040507070304" pitchFamily="66" charset="0"/>
              </a:rPr>
              <a:t>Angelika</a:t>
            </a:r>
          </a:p>
        </p:txBody>
      </p:sp>
      <p:pic>
        <p:nvPicPr>
          <p:cNvPr id="15" name="Picture 14">
            <a:extLst>
              <a:ext uri="{FF2B5EF4-FFF2-40B4-BE49-F238E27FC236}">
                <a16:creationId xmlns:a16="http://schemas.microsoft.com/office/drawing/2014/main" id="{E34DCBB3-87E4-2C0D-ED72-D72F661C5E69}"/>
              </a:ext>
            </a:extLst>
          </p:cNvPr>
          <p:cNvPicPr>
            <a:picLocks noChangeAspect="1"/>
          </p:cNvPicPr>
          <p:nvPr/>
        </p:nvPicPr>
        <p:blipFill>
          <a:blip r:embed="rId5">
            <a:extLst>
              <a:ext uri="{28A0092B-C50C-407E-A947-70E740481C1C}">
                <a14:useLocalDpi xmlns:a14="http://schemas.microsoft.com/office/drawing/2010/main" val="0"/>
              </a:ext>
            </a:extLst>
          </a:blip>
          <a:srcRect l="13741" t="3161" r="15242" b="33271"/>
          <a:stretch>
            <a:fillRect/>
          </a:stretch>
        </p:blipFill>
        <p:spPr>
          <a:xfrm>
            <a:off x="2017177" y="3234136"/>
            <a:ext cx="1164690" cy="1042544"/>
          </a:xfrm>
          <a:prstGeom prst="rect">
            <a:avLst/>
          </a:prstGeom>
        </p:spPr>
      </p:pic>
      <p:pic>
        <p:nvPicPr>
          <p:cNvPr id="2052" name="Picture 4" descr="The Rings of Power: The 20 best Lord of the Rings characters | The  Independent">
            <a:extLst>
              <a:ext uri="{FF2B5EF4-FFF2-40B4-BE49-F238E27FC236}">
                <a16:creationId xmlns:a16="http://schemas.microsoft.com/office/drawing/2014/main" id="{0C8E97F3-3EC4-6D3E-660F-7624B6064C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3104" y="3234136"/>
            <a:ext cx="1307531" cy="104254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5C2696F-22BD-1710-CAD4-4140D5A30933}"/>
              </a:ext>
            </a:extLst>
          </p:cNvPr>
          <p:cNvSpPr txBox="1"/>
          <p:nvPr/>
        </p:nvSpPr>
        <p:spPr>
          <a:xfrm>
            <a:off x="6902467" y="4299668"/>
            <a:ext cx="1518364" cy="523220"/>
          </a:xfrm>
          <a:prstGeom prst="rect">
            <a:avLst/>
          </a:prstGeom>
          <a:noFill/>
        </p:spPr>
        <p:txBody>
          <a:bodyPr wrap="none" rtlCol="0">
            <a:spAutoFit/>
          </a:bodyPr>
          <a:lstStyle/>
          <a:p>
            <a:r>
              <a:rPr lang="en-US" sz="2800" dirty="0">
                <a:latin typeface="Rage Italic" panose="03070502040507070304" pitchFamily="66" charset="0"/>
              </a:rPr>
              <a:t>Guillaume</a:t>
            </a:r>
          </a:p>
        </p:txBody>
      </p:sp>
      <p:pic>
        <p:nvPicPr>
          <p:cNvPr id="5" name="Graphic 4" descr="Funny face outline with solid fill">
            <a:extLst>
              <a:ext uri="{FF2B5EF4-FFF2-40B4-BE49-F238E27FC236}">
                <a16:creationId xmlns:a16="http://schemas.microsoft.com/office/drawing/2014/main" id="{761FB0D9-9208-CD6B-6CC4-F186F0128E0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625031" y="1861403"/>
            <a:ext cx="409142" cy="409142"/>
          </a:xfrm>
          <a:prstGeom prst="rect">
            <a:avLst/>
          </a:prstGeom>
        </p:spPr>
      </p:pic>
      <p:pic>
        <p:nvPicPr>
          <p:cNvPr id="1026" name="Picture 2" descr="The reason everyone on “Game of Thrones” dies: Gandalf">
            <a:extLst>
              <a:ext uri="{FF2B5EF4-FFF2-40B4-BE49-F238E27FC236}">
                <a16:creationId xmlns:a16="http://schemas.microsoft.com/office/drawing/2014/main" id="{43B8F0F5-82A6-8230-4CBF-F9BFA4E7B7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2918" y="4743078"/>
            <a:ext cx="1662113" cy="9343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C19417-9158-E684-C7DB-CC138025B9BF}"/>
              </a:ext>
            </a:extLst>
          </p:cNvPr>
          <p:cNvSpPr txBox="1"/>
          <p:nvPr/>
        </p:nvSpPr>
        <p:spPr>
          <a:xfrm>
            <a:off x="3610082" y="5622667"/>
            <a:ext cx="1641796" cy="523220"/>
          </a:xfrm>
          <a:prstGeom prst="rect">
            <a:avLst/>
          </a:prstGeom>
          <a:noFill/>
        </p:spPr>
        <p:txBody>
          <a:bodyPr wrap="none" rtlCol="0">
            <a:spAutoFit/>
          </a:bodyPr>
          <a:lstStyle/>
          <a:p>
            <a:r>
              <a:rPr lang="en-US" sz="2800" dirty="0">
                <a:latin typeface="Rage Italic" panose="03070502040507070304" pitchFamily="66" charset="0"/>
              </a:rPr>
              <a:t>Keith Zeno</a:t>
            </a:r>
          </a:p>
        </p:txBody>
      </p:sp>
    </p:spTree>
    <p:extLst>
      <p:ext uri="{BB962C8B-B14F-4D97-AF65-F5344CB8AC3E}">
        <p14:creationId xmlns:p14="http://schemas.microsoft.com/office/powerpoint/2010/main" val="868852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07833-4359-C7DA-2063-C8FE0A1097DC}"/>
              </a:ext>
            </a:extLst>
          </p:cNvPr>
          <p:cNvSpPr>
            <a:spLocks noGrp="1"/>
          </p:cNvSpPr>
          <p:nvPr>
            <p:ph type="title"/>
          </p:nvPr>
        </p:nvSpPr>
        <p:spPr/>
        <p:txBody>
          <a:bodyPr/>
          <a:lstStyle/>
          <a:p>
            <a:r>
              <a:rPr lang="en-US" dirty="0"/>
              <a:t>Think of your favorite trilogy…</a:t>
            </a:r>
          </a:p>
        </p:txBody>
      </p:sp>
      <p:pic>
        <p:nvPicPr>
          <p:cNvPr id="5" name="Content Placeholder 4">
            <a:extLst>
              <a:ext uri="{FF2B5EF4-FFF2-40B4-BE49-F238E27FC236}">
                <a16:creationId xmlns:a16="http://schemas.microsoft.com/office/drawing/2014/main" id="{D54B1671-8FB6-C7FD-053B-11C1CF0864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822" y="1876425"/>
            <a:ext cx="8096956" cy="4554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10274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71544-DBB3-FAC9-500B-A0C84DB76857}"/>
              </a:ext>
            </a:extLst>
          </p:cNvPr>
          <p:cNvSpPr>
            <a:spLocks noGrp="1"/>
          </p:cNvSpPr>
          <p:nvPr>
            <p:ph type="title"/>
          </p:nvPr>
        </p:nvSpPr>
        <p:spPr>
          <a:xfrm>
            <a:off x="455930" y="266503"/>
            <a:ext cx="8206740" cy="863797"/>
          </a:xfrm>
        </p:spPr>
        <p:txBody>
          <a:bodyPr/>
          <a:lstStyle/>
          <a:p>
            <a:r>
              <a:rPr lang="en-US" dirty="0"/>
              <a:t>The Tale of Run25	</a:t>
            </a:r>
          </a:p>
        </p:txBody>
      </p:sp>
      <p:sp>
        <p:nvSpPr>
          <p:cNvPr id="3" name="Content Placeholder 2">
            <a:extLst>
              <a:ext uri="{FF2B5EF4-FFF2-40B4-BE49-F238E27FC236}">
                <a16:creationId xmlns:a16="http://schemas.microsoft.com/office/drawing/2014/main" id="{5ACBD689-B92F-85B4-2728-ABA3F5A49650}"/>
              </a:ext>
            </a:extLst>
          </p:cNvPr>
          <p:cNvSpPr>
            <a:spLocks noGrp="1"/>
          </p:cNvSpPr>
          <p:nvPr>
            <p:ph idx="1"/>
          </p:nvPr>
        </p:nvSpPr>
        <p:spPr>
          <a:xfrm>
            <a:off x="455930" y="1235620"/>
            <a:ext cx="6008370" cy="5195281"/>
          </a:xfrm>
        </p:spPr>
        <p:txBody>
          <a:bodyPr/>
          <a:lstStyle/>
          <a:p>
            <a:r>
              <a:rPr lang="en-US" sz="2800" dirty="0"/>
              <a:t>It begins in Run 23</a:t>
            </a:r>
          </a:p>
          <a:p>
            <a:pPr lvl="1"/>
            <a:r>
              <a:rPr lang="en-US" sz="1800" dirty="0"/>
              <a:t>Intensity limitation (aka ‘the blob’)</a:t>
            </a:r>
          </a:p>
          <a:p>
            <a:pPr lvl="2"/>
            <a:r>
              <a:rPr lang="en-US" sz="1600" dirty="0"/>
              <a:t>Showed up at transition</a:t>
            </a:r>
          </a:p>
          <a:p>
            <a:pPr marL="875015" lvl="2" indent="0">
              <a:buNone/>
            </a:pPr>
            <a:r>
              <a:rPr lang="en-US" sz="1600" dirty="0"/>
              <a:t>(beam is shortest here)</a:t>
            </a:r>
          </a:p>
          <a:p>
            <a:pPr lvl="2"/>
            <a:r>
              <a:rPr lang="en-US" sz="1600" dirty="0"/>
              <a:t>Compensated with tunes</a:t>
            </a:r>
          </a:p>
          <a:p>
            <a:pPr marL="535491" lvl="1" indent="0">
              <a:buNone/>
            </a:pPr>
            <a:endParaRPr lang="en-US" sz="1800" dirty="0"/>
          </a:p>
          <a:p>
            <a:pPr lvl="1"/>
            <a:r>
              <a:rPr lang="en-US" sz="1800" dirty="0"/>
              <a:t>Run ending failure </a:t>
            </a:r>
          </a:p>
          <a:p>
            <a:pPr marL="535491" lvl="1" indent="0">
              <a:buNone/>
            </a:pPr>
            <a:r>
              <a:rPr lang="en-US" sz="1600" i="1" dirty="0"/>
              <a:t>(foreshadowing)</a:t>
            </a:r>
          </a:p>
        </p:txBody>
      </p:sp>
      <p:pic>
        <p:nvPicPr>
          <p:cNvPr id="4" name="Content Placeholder 4" descr="A screen shot of a computer&#10;&#10;Description automatically generated">
            <a:extLst>
              <a:ext uri="{FF2B5EF4-FFF2-40B4-BE49-F238E27FC236}">
                <a16:creationId xmlns:a16="http://schemas.microsoft.com/office/drawing/2014/main" id="{24A26698-2D37-8AC3-9306-7653333D5C85}"/>
              </a:ext>
            </a:extLst>
          </p:cNvPr>
          <p:cNvPicPr>
            <a:picLocks noChangeAspect="1"/>
          </p:cNvPicPr>
          <p:nvPr/>
        </p:nvPicPr>
        <p:blipFill>
          <a:blip r:embed="rId2" cstate="print">
            <a:extLst>
              <a:ext uri="{28A0092B-C50C-407E-A947-70E740481C1C}">
                <a14:useLocalDpi xmlns:a14="http://schemas.microsoft.com/office/drawing/2010/main" val="0"/>
              </a:ext>
            </a:extLst>
          </a:blip>
          <a:srcRect t="20760" b="20222"/>
          <a:stretch>
            <a:fillRect/>
          </a:stretch>
        </p:blipFill>
        <p:spPr>
          <a:xfrm>
            <a:off x="4711700" y="2205000"/>
            <a:ext cx="4167191" cy="2278099"/>
          </a:xfrm>
          <a:prstGeom prst="rect">
            <a:avLst/>
          </a:prstGeom>
        </p:spPr>
      </p:pic>
      <p:pic>
        <p:nvPicPr>
          <p:cNvPr id="6" name="Picture 5">
            <a:extLst>
              <a:ext uri="{FF2B5EF4-FFF2-40B4-BE49-F238E27FC236}">
                <a16:creationId xmlns:a16="http://schemas.microsoft.com/office/drawing/2014/main" id="{77D369FC-F0FC-98F4-1E62-C006750E1D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4300" y="3344049"/>
            <a:ext cx="444862" cy="307845"/>
          </a:xfrm>
          <a:prstGeom prst="rect">
            <a:avLst/>
          </a:prstGeom>
        </p:spPr>
      </p:pic>
      <p:pic>
        <p:nvPicPr>
          <p:cNvPr id="7" name="Picture Placeholder 6">
            <a:extLst>
              <a:ext uri="{FF2B5EF4-FFF2-40B4-BE49-F238E27FC236}">
                <a16:creationId xmlns:a16="http://schemas.microsoft.com/office/drawing/2014/main" id="{048C2AF7-BD95-5E69-5925-6A2F6A376B56}"/>
              </a:ext>
            </a:extLst>
          </p:cNvPr>
          <p:cNvPicPr>
            <a:picLocks noChangeAspect="1"/>
          </p:cNvPicPr>
          <p:nvPr/>
        </p:nvPicPr>
        <p:blipFill>
          <a:blip r:embed="rId4"/>
          <a:srcRect t="17489" b="17489"/>
          <a:stretch>
            <a:fillRect/>
          </a:stretch>
        </p:blipFill>
        <p:spPr>
          <a:xfrm>
            <a:off x="843640" y="3992791"/>
            <a:ext cx="2573306" cy="2573306"/>
          </a:xfrm>
          <a:prstGeom prst="rect">
            <a:avLst/>
          </a:prstGeom>
          <a:ln>
            <a:noFill/>
          </a:ln>
          <a:effectLst>
            <a:outerShdw blurRad="190500" algn="tl" rotWithShape="0">
              <a:srgbClr val="000000">
                <a:alpha val="70000"/>
              </a:srgbClr>
            </a:outerShdw>
          </a:effectLst>
        </p:spPr>
      </p:pic>
      <p:pic>
        <p:nvPicPr>
          <p:cNvPr id="8" name="Picture Placeholder 5">
            <a:extLst>
              <a:ext uri="{FF2B5EF4-FFF2-40B4-BE49-F238E27FC236}">
                <a16:creationId xmlns:a16="http://schemas.microsoft.com/office/drawing/2014/main" id="{2164DEC5-6675-0136-1550-47B19F4A4883}"/>
              </a:ext>
            </a:extLst>
          </p:cNvPr>
          <p:cNvPicPr>
            <a:picLocks noChangeAspect="1"/>
          </p:cNvPicPr>
          <p:nvPr/>
        </p:nvPicPr>
        <p:blipFill>
          <a:blip r:embed="rId5"/>
          <a:srcRect l="19936" t="30443" r="19936" b="10763"/>
          <a:stretch>
            <a:fillRect/>
          </a:stretch>
        </p:blipFill>
        <p:spPr>
          <a:xfrm>
            <a:off x="3568700" y="4682952"/>
            <a:ext cx="2580001" cy="1548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04933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B2477-2AB3-61C0-7E7B-FFC817DC2681}"/>
              </a:ext>
            </a:extLst>
          </p:cNvPr>
          <p:cNvSpPr>
            <a:spLocks noGrp="1"/>
          </p:cNvSpPr>
          <p:nvPr>
            <p:ph type="title"/>
          </p:nvPr>
        </p:nvSpPr>
        <p:spPr>
          <a:xfrm>
            <a:off x="455930" y="266503"/>
            <a:ext cx="8206740" cy="1016197"/>
          </a:xfrm>
        </p:spPr>
        <p:txBody>
          <a:bodyPr/>
          <a:lstStyle/>
          <a:p>
            <a:r>
              <a:rPr lang="en-US" dirty="0"/>
              <a:t>The Two Towers</a:t>
            </a:r>
          </a:p>
        </p:txBody>
      </p:sp>
      <p:sp>
        <p:nvSpPr>
          <p:cNvPr id="3" name="Content Placeholder 2">
            <a:extLst>
              <a:ext uri="{FF2B5EF4-FFF2-40B4-BE49-F238E27FC236}">
                <a16:creationId xmlns:a16="http://schemas.microsoft.com/office/drawing/2014/main" id="{FA0B9B94-2150-2CC7-D3C8-C3010E891AED}"/>
              </a:ext>
            </a:extLst>
          </p:cNvPr>
          <p:cNvSpPr>
            <a:spLocks noGrp="1"/>
          </p:cNvSpPr>
          <p:nvPr>
            <p:ph idx="1"/>
          </p:nvPr>
        </p:nvSpPr>
        <p:spPr>
          <a:xfrm>
            <a:off x="455930" y="1358900"/>
            <a:ext cx="8206740" cy="5072001"/>
          </a:xfrm>
        </p:spPr>
        <p:txBody>
          <a:bodyPr/>
          <a:lstStyle/>
          <a:p>
            <a:r>
              <a:rPr lang="en-US" sz="2800" dirty="0"/>
              <a:t>Run24 taught us several things</a:t>
            </a:r>
          </a:p>
          <a:p>
            <a:pPr lvl="1"/>
            <a:r>
              <a:rPr lang="en-US" sz="2000" dirty="0"/>
              <a:t>The 56 MHz cavity was never fully damped in Run23, hence the blob.  The beginning of the pp run suffered from pretty severe emittance growth; inserting both dampers in the 56 cleaned that up.</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00" y="3332144"/>
            <a:ext cx="4258226" cy="30987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F24FA5F4-7A46-9061-CEF9-AF1B374FE245}"/>
              </a:ext>
            </a:extLst>
          </p:cNvPr>
          <p:cNvSpPr txBox="1"/>
          <p:nvPr/>
        </p:nvSpPr>
        <p:spPr>
          <a:xfrm>
            <a:off x="5329396" y="3525568"/>
            <a:ext cx="3505200" cy="738664"/>
          </a:xfrm>
          <a:prstGeom prst="rect">
            <a:avLst/>
          </a:prstGeom>
          <a:noFill/>
        </p:spPr>
        <p:txBody>
          <a:bodyPr wrap="square" rtlCol="0">
            <a:spAutoFit/>
          </a:bodyPr>
          <a:lstStyle/>
          <a:p>
            <a:r>
              <a:rPr lang="en-US" sz="1400" i="1" dirty="0"/>
              <a:t>“I have an idea, let’s stick a superconducting electromagnetic drum of death in the ring” </a:t>
            </a:r>
            <a:r>
              <a:rPr lang="en-US" sz="1400" dirty="0"/>
              <a:t>- Vincent</a:t>
            </a:r>
          </a:p>
        </p:txBody>
      </p:sp>
      <p:pic>
        <p:nvPicPr>
          <p:cNvPr id="7" name="Picture 6">
            <a:extLst>
              <a:ext uri="{FF2B5EF4-FFF2-40B4-BE49-F238E27FC236}">
                <a16:creationId xmlns:a16="http://schemas.microsoft.com/office/drawing/2014/main" id="{35274EA6-5D35-A9C8-0594-E0379F58B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1796" y="4340432"/>
            <a:ext cx="3284696" cy="1354937"/>
          </a:xfrm>
          <a:prstGeom prst="rect">
            <a:avLst/>
          </a:prstGeom>
        </p:spPr>
      </p:pic>
    </p:spTree>
    <p:extLst>
      <p:ext uri="{BB962C8B-B14F-4D97-AF65-F5344CB8AC3E}">
        <p14:creationId xmlns:p14="http://schemas.microsoft.com/office/powerpoint/2010/main" val="1680259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E1260-C579-F47E-9639-0A90096A5839}"/>
              </a:ext>
            </a:extLst>
          </p:cNvPr>
          <p:cNvSpPr>
            <a:spLocks noGrp="1"/>
          </p:cNvSpPr>
          <p:nvPr>
            <p:ph type="title"/>
          </p:nvPr>
        </p:nvSpPr>
        <p:spPr>
          <a:xfrm>
            <a:off x="455930" y="266503"/>
            <a:ext cx="8206740" cy="787597"/>
          </a:xfrm>
        </p:spPr>
        <p:txBody>
          <a:bodyPr/>
          <a:lstStyle/>
          <a:p>
            <a:r>
              <a:rPr lang="en-US" dirty="0"/>
              <a:t>The Two Towers II</a:t>
            </a:r>
          </a:p>
        </p:txBody>
      </p:sp>
      <p:sp>
        <p:nvSpPr>
          <p:cNvPr id="3" name="Content Placeholder 2">
            <a:extLst>
              <a:ext uri="{FF2B5EF4-FFF2-40B4-BE49-F238E27FC236}">
                <a16:creationId xmlns:a16="http://schemas.microsoft.com/office/drawing/2014/main" id="{3928812E-DB33-6443-E180-BF83EFFBF183}"/>
              </a:ext>
            </a:extLst>
          </p:cNvPr>
          <p:cNvSpPr>
            <a:spLocks noGrp="1"/>
          </p:cNvSpPr>
          <p:nvPr>
            <p:ph idx="1"/>
          </p:nvPr>
        </p:nvSpPr>
        <p:spPr>
          <a:xfrm>
            <a:off x="455930" y="1130300"/>
            <a:ext cx="7989570" cy="5435797"/>
          </a:xfrm>
        </p:spPr>
        <p:txBody>
          <a:bodyPr>
            <a:normAutofit lnSpcReduction="10000"/>
          </a:bodyPr>
          <a:lstStyle/>
          <a:p>
            <a:r>
              <a:rPr lang="en-US" sz="2800" dirty="0" err="1"/>
              <a:t>mVTX</a:t>
            </a:r>
            <a:r>
              <a:rPr lang="en-US" sz="2800" dirty="0"/>
              <a:t> background exploration was an exhaustive 3-week experience</a:t>
            </a:r>
          </a:p>
          <a:p>
            <a:pPr lvl="1"/>
            <a:r>
              <a:rPr lang="en-US" sz="1700" dirty="0"/>
              <a:t>Beam (or secondaries) were hitting some aperture right upstream of the IR8 triplet and sending particles down parallel to the beam but at high offset.  Three particles per minute hitting the same stave effectively disabled it.</a:t>
            </a:r>
          </a:p>
          <a:p>
            <a:pPr lvl="1"/>
            <a:r>
              <a:rPr lang="en-US" sz="1700" dirty="0"/>
              <a:t>Tracking &amp; backtracking. Diode-murder bump, steering, octupoles, all of it together</a:t>
            </a:r>
          </a:p>
          <a:p>
            <a:pPr lvl="1"/>
            <a:r>
              <a:rPr lang="en-US" sz="1700" dirty="0"/>
              <a:t>Our best efforts made it </a:t>
            </a:r>
            <a:r>
              <a:rPr lang="en-US" sz="1700" i="1" dirty="0"/>
              <a:t>maybe</a:t>
            </a:r>
            <a:r>
              <a:rPr lang="en-US" sz="1700" dirty="0"/>
              <a:t> ok, but doing all that would severely limit our intensity</a:t>
            </a:r>
          </a:p>
          <a:p>
            <a:pPr lvl="1"/>
            <a:endParaRPr lang="en-US" sz="2000" dirty="0"/>
          </a:p>
          <a:p>
            <a:pPr lvl="1"/>
            <a:r>
              <a:rPr lang="en-US" sz="2000" dirty="0"/>
              <a:t>Yellow mask was still in the ring, a result of the ambiguity of the English language.</a:t>
            </a:r>
          </a:p>
          <a:p>
            <a:pPr marL="535491" lvl="1" indent="0">
              <a:buNone/>
            </a:pPr>
            <a:r>
              <a:rPr lang="en-US" sz="2000" dirty="0"/>
              <a:t>Remove:</a:t>
            </a:r>
          </a:p>
          <a:p>
            <a:pPr lvl="1"/>
            <a:endParaRPr lang="en-US" sz="2000" dirty="0"/>
          </a:p>
          <a:p>
            <a:pPr lvl="1"/>
            <a:endParaRPr lang="en-US" sz="2000" dirty="0"/>
          </a:p>
          <a:p>
            <a:pPr lvl="1"/>
            <a:r>
              <a:rPr lang="en-US" sz="2000" dirty="0"/>
              <a:t>So we took it out…</a:t>
            </a:r>
          </a:p>
          <a:p>
            <a:pPr lvl="1"/>
            <a:endParaRPr lang="en-US" sz="2000" dirty="0"/>
          </a:p>
          <a:p>
            <a:pPr lvl="1"/>
            <a:endParaRPr lang="en-US" sz="2000" dirty="0"/>
          </a:p>
          <a:p>
            <a:pPr lvl="1"/>
            <a:endParaRPr lang="en-US" sz="2000" dirty="0"/>
          </a:p>
        </p:txBody>
      </p:sp>
      <p:pic>
        <p:nvPicPr>
          <p:cNvPr id="5" name="Picture 4">
            <a:extLst>
              <a:ext uri="{FF2B5EF4-FFF2-40B4-BE49-F238E27FC236}">
                <a16:creationId xmlns:a16="http://schemas.microsoft.com/office/drawing/2014/main" id="{E5BFFE92-F62A-18F5-4175-F259B7287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9127" y="5321300"/>
            <a:ext cx="4220345" cy="481076"/>
          </a:xfrm>
          <a:prstGeom prst="rect">
            <a:avLst/>
          </a:prstGeom>
          <a:ln w="127000" cap="sq">
            <a:solidFill>
              <a:srgbClr val="000000"/>
            </a:solidFill>
            <a:miter lim="800000"/>
          </a:ln>
          <a:effectLst>
            <a:outerShdw blurRad="57150" dist="50800" dir="2700000" algn="tl" rotWithShape="0">
              <a:srgbClr val="000000">
                <a:alpha val="40000"/>
              </a:srgbClr>
            </a:outerShdw>
          </a:effec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64808E7A-E206-DA69-72D6-0C542CC9604A}"/>
                  </a:ext>
                </a:extLst>
              </p14:cNvPr>
              <p14:cNvContentPartPr/>
              <p14:nvPr/>
            </p14:nvContentPartPr>
            <p14:xfrm>
              <a:off x="3160713" y="5683233"/>
              <a:ext cx="1837800" cy="720"/>
            </p14:xfrm>
          </p:contentPart>
        </mc:Choice>
        <mc:Fallback xmlns="">
          <p:pic>
            <p:nvPicPr>
              <p:cNvPr id="8" name="Ink 7">
                <a:extLst>
                  <a:ext uri="{FF2B5EF4-FFF2-40B4-BE49-F238E27FC236}">
                    <a16:creationId xmlns:a16="http://schemas.microsoft.com/office/drawing/2014/main" id="{64808E7A-E206-DA69-72D6-0C542CC9604A}"/>
                  </a:ext>
                </a:extLst>
              </p:cNvPr>
              <p:cNvPicPr/>
              <p:nvPr/>
            </p:nvPicPr>
            <p:blipFill>
              <a:blip r:embed="rId4"/>
              <a:stretch>
                <a:fillRect/>
              </a:stretch>
            </p:blipFill>
            <p:spPr>
              <a:xfrm>
                <a:off x="3106713" y="5467233"/>
                <a:ext cx="1945440" cy="432000"/>
              </a:xfrm>
              <a:prstGeom prst="rect">
                <a:avLst/>
              </a:prstGeom>
            </p:spPr>
          </p:pic>
        </mc:Fallback>
      </mc:AlternateContent>
    </p:spTree>
    <p:extLst>
      <p:ext uri="{BB962C8B-B14F-4D97-AF65-F5344CB8AC3E}">
        <p14:creationId xmlns:p14="http://schemas.microsoft.com/office/powerpoint/2010/main" val="2872422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5187F-4FB5-E7C3-EE7D-FF7EFE40731D}"/>
              </a:ext>
            </a:extLst>
          </p:cNvPr>
          <p:cNvSpPr>
            <a:spLocks noGrp="1"/>
          </p:cNvSpPr>
          <p:nvPr>
            <p:ph type="title"/>
          </p:nvPr>
        </p:nvSpPr>
        <p:spPr>
          <a:xfrm>
            <a:off x="455930" y="266503"/>
            <a:ext cx="8206740" cy="863797"/>
          </a:xfrm>
        </p:spPr>
        <p:txBody>
          <a:bodyPr/>
          <a:lstStyle/>
          <a:p>
            <a:r>
              <a:rPr lang="en-US" dirty="0"/>
              <a:t>Return of the King</a:t>
            </a:r>
          </a:p>
        </p:txBody>
      </p:sp>
      <p:sp>
        <p:nvSpPr>
          <p:cNvPr id="3" name="Content Placeholder 2">
            <a:extLst>
              <a:ext uri="{FF2B5EF4-FFF2-40B4-BE49-F238E27FC236}">
                <a16:creationId xmlns:a16="http://schemas.microsoft.com/office/drawing/2014/main" id="{9A5E37F1-38C6-85EB-9854-168C2D2D7A81}"/>
              </a:ext>
            </a:extLst>
          </p:cNvPr>
          <p:cNvSpPr>
            <a:spLocks noGrp="1"/>
          </p:cNvSpPr>
          <p:nvPr>
            <p:ph idx="1"/>
          </p:nvPr>
        </p:nvSpPr>
        <p:spPr>
          <a:xfrm>
            <a:off x="494030" y="1151934"/>
            <a:ext cx="8206740" cy="4555067"/>
          </a:xfrm>
        </p:spPr>
        <p:txBody>
          <a:bodyPr>
            <a:normAutofit/>
          </a:bodyPr>
          <a:lstStyle/>
          <a:p>
            <a:r>
              <a:rPr lang="en-US" sz="2000" dirty="0"/>
              <a:t>Run25 started with a failure to pass the hi-pot test when cold. It was eventually tracked down to a burr poking through the insulated wrap on a DX splice from Run23.</a:t>
            </a:r>
          </a:p>
          <a:p>
            <a:r>
              <a:rPr lang="en-US" sz="2000" dirty="0"/>
              <a:t>The burr was ground down and the wire bundle was sleeved in NOMEX and the process of welding everything closed began.</a:t>
            </a:r>
          </a:p>
          <a:p>
            <a:r>
              <a:rPr lang="en-US" sz="2000" dirty="0"/>
              <a:t>We started 2 months behind schedule, with a projected end date of 12/22/25.</a:t>
            </a:r>
          </a:p>
        </p:txBody>
      </p:sp>
      <p:pic>
        <p:nvPicPr>
          <p:cNvPr id="4" name="Picture 3">
            <a:extLst>
              <a:ext uri="{FF2B5EF4-FFF2-40B4-BE49-F238E27FC236}">
                <a16:creationId xmlns:a16="http://schemas.microsoft.com/office/drawing/2014/main" id="{B6928996-ED9D-4C6E-D4C8-B3156DC77BBF}"/>
              </a:ext>
            </a:extLst>
          </p:cNvPr>
          <p:cNvPicPr>
            <a:picLocks noChangeAspect="1"/>
          </p:cNvPicPr>
          <p:nvPr/>
        </p:nvPicPr>
        <p:blipFill>
          <a:blip r:embed="rId2"/>
          <a:srcRect t="17111" b="40701"/>
          <a:stretch/>
        </p:blipFill>
        <p:spPr>
          <a:xfrm>
            <a:off x="2425700" y="3873500"/>
            <a:ext cx="4572001" cy="2571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93804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7177A0-FE4D-F68E-3A51-5F74C0E36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9900" y="825500"/>
            <a:ext cx="3060656" cy="30606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DD999925-0565-0463-2AA5-B79A91EEB712}"/>
              </a:ext>
            </a:extLst>
          </p:cNvPr>
          <p:cNvSpPr>
            <a:spLocks noGrp="1"/>
          </p:cNvSpPr>
          <p:nvPr>
            <p:ph type="title"/>
          </p:nvPr>
        </p:nvSpPr>
        <p:spPr/>
        <p:txBody>
          <a:bodyPr/>
          <a:lstStyle/>
          <a:p>
            <a:r>
              <a:rPr lang="en-US" dirty="0"/>
              <a:t>Gold Ramp Up</a:t>
            </a:r>
          </a:p>
        </p:txBody>
      </p:sp>
      <p:sp>
        <p:nvSpPr>
          <p:cNvPr id="3" name="Content Placeholder 2">
            <a:extLst>
              <a:ext uri="{FF2B5EF4-FFF2-40B4-BE49-F238E27FC236}">
                <a16:creationId xmlns:a16="http://schemas.microsoft.com/office/drawing/2014/main" id="{84A03FE4-6EF5-572C-3976-FFB0A91C29EA}"/>
              </a:ext>
            </a:extLst>
          </p:cNvPr>
          <p:cNvSpPr>
            <a:spLocks noGrp="1"/>
          </p:cNvSpPr>
          <p:nvPr>
            <p:ph idx="1"/>
          </p:nvPr>
        </p:nvSpPr>
        <p:spPr>
          <a:xfrm>
            <a:off x="427027" y="1587500"/>
            <a:ext cx="4437073" cy="3978866"/>
          </a:xfrm>
        </p:spPr>
        <p:txBody>
          <a:bodyPr>
            <a:normAutofit/>
          </a:bodyPr>
          <a:lstStyle/>
          <a:p>
            <a:r>
              <a:rPr lang="en-US" sz="1800" dirty="0"/>
              <a:t>Sisyphean slog up Mount Doom</a:t>
            </a:r>
          </a:p>
          <a:p>
            <a:pPr lvl="1"/>
            <a:r>
              <a:rPr lang="en-US" sz="1400" dirty="0"/>
              <a:t>Constantly hitting limits on loss monitors in very specific places and points on the ramp.</a:t>
            </a:r>
          </a:p>
          <a:p>
            <a:r>
              <a:rPr lang="en-US" sz="1600" dirty="0"/>
              <a:t>Eventually I wondered how we did this in Run 16 and found that we couldn’t – we selectively masked off problem loss monitors.</a:t>
            </a:r>
          </a:p>
          <a:p>
            <a:endParaRPr lang="en-US" sz="1600" dirty="0"/>
          </a:p>
          <a:p>
            <a:r>
              <a:rPr lang="en-US" sz="1800" dirty="0"/>
              <a:t>End result was spectacularly clean ramp efficiency.</a:t>
            </a:r>
          </a:p>
        </p:txBody>
      </p:sp>
      <p:pic>
        <p:nvPicPr>
          <p:cNvPr id="6" name="Picture 5">
            <a:extLst>
              <a:ext uri="{FF2B5EF4-FFF2-40B4-BE49-F238E27FC236}">
                <a16:creationId xmlns:a16="http://schemas.microsoft.com/office/drawing/2014/main" id="{7D7DA69A-F246-B904-9EBC-F4251B71CA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0605" y="4025900"/>
            <a:ext cx="3596728" cy="2610678"/>
          </a:xfrm>
          <a:prstGeom prst="rect">
            <a:avLst/>
          </a:prstGeom>
          <a:noFill/>
          <a:ln>
            <a:noFill/>
          </a:ln>
        </p:spPr>
      </p:pic>
      <p:pic>
        <p:nvPicPr>
          <p:cNvPr id="8" name="Picture 7">
            <a:extLst>
              <a:ext uri="{FF2B5EF4-FFF2-40B4-BE49-F238E27FC236}">
                <a16:creationId xmlns:a16="http://schemas.microsoft.com/office/drawing/2014/main" id="{DFCE68D1-85DD-6CCE-3AF1-25AA0A7E3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700" y="4649259"/>
            <a:ext cx="2209800" cy="1834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7569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6DEE22-0ACA-174C-0A97-D2A3773DC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2" y="0"/>
            <a:ext cx="9077560" cy="6832600"/>
          </a:xfrm>
          <a:prstGeom prst="rect">
            <a:avLst/>
          </a:prstGeom>
        </p:spPr>
      </p:pic>
      <p:sp>
        <p:nvSpPr>
          <p:cNvPr id="2" name="Title 1">
            <a:extLst>
              <a:ext uri="{FF2B5EF4-FFF2-40B4-BE49-F238E27FC236}">
                <a16:creationId xmlns:a16="http://schemas.microsoft.com/office/drawing/2014/main" id="{44CE4AD3-3862-A742-6E59-1CB5CF3D7999}"/>
              </a:ext>
            </a:extLst>
          </p:cNvPr>
          <p:cNvSpPr>
            <a:spLocks noGrp="1"/>
          </p:cNvSpPr>
          <p:nvPr>
            <p:ph type="title"/>
          </p:nvPr>
        </p:nvSpPr>
        <p:spPr>
          <a:xfrm>
            <a:off x="319382" y="260499"/>
            <a:ext cx="8206740" cy="911053"/>
          </a:xfrm>
        </p:spPr>
        <p:txBody>
          <a:bodyPr/>
          <a:lstStyle/>
          <a:p>
            <a:r>
              <a:rPr lang="en-US" dirty="0"/>
              <a:t>Attack of Shelob’s Cousin</a:t>
            </a:r>
          </a:p>
        </p:txBody>
      </p:sp>
      <p:sp>
        <p:nvSpPr>
          <p:cNvPr id="3" name="Content Placeholder 2">
            <a:extLst>
              <a:ext uri="{FF2B5EF4-FFF2-40B4-BE49-F238E27FC236}">
                <a16:creationId xmlns:a16="http://schemas.microsoft.com/office/drawing/2014/main" id="{F6CBE064-DE31-7B7F-A75D-0DF0DB3A4264}"/>
              </a:ext>
            </a:extLst>
          </p:cNvPr>
          <p:cNvSpPr>
            <a:spLocks noGrp="1"/>
          </p:cNvSpPr>
          <p:nvPr>
            <p:ph idx="1"/>
          </p:nvPr>
        </p:nvSpPr>
        <p:spPr>
          <a:xfrm>
            <a:off x="319382" y="1370377"/>
            <a:ext cx="5322570" cy="4555067"/>
          </a:xfrm>
        </p:spPr>
        <p:txBody>
          <a:bodyPr>
            <a:normAutofit lnSpcReduction="10000"/>
          </a:bodyPr>
          <a:lstStyle/>
          <a:p>
            <a:r>
              <a:rPr lang="en-US" sz="2000" dirty="0"/>
              <a:t>11 weeks into the run one arm of a power pole was found hanging, the work of carpenter bees</a:t>
            </a:r>
          </a:p>
          <a:p>
            <a:r>
              <a:rPr lang="en-US" sz="2000" dirty="0"/>
              <a:t>The primary and backup 69kV feed for RHIC lives on either side of the same poles (oops).  Each side lives inside the zero approach boundary of the other; had to kill all power to RHIC for the repair.</a:t>
            </a:r>
          </a:p>
          <a:p>
            <a:r>
              <a:rPr lang="en-US" sz="2000" dirty="0"/>
              <a:t>Cryo worked around the clock to offload as much helium as they could during the outage.</a:t>
            </a:r>
          </a:p>
          <a:p>
            <a:r>
              <a:rPr lang="en-US" sz="2000" dirty="0"/>
              <a:t>PSEG made the repair in 90 minutes and </a:t>
            </a:r>
            <a:r>
              <a:rPr lang="en-US" sz="2000" dirty="0" err="1"/>
              <a:t>cryo</a:t>
            </a:r>
            <a:r>
              <a:rPr lang="en-US" sz="2000" dirty="0"/>
              <a:t> immediately began moving inventory. Two weeks of downtime.</a:t>
            </a:r>
          </a:p>
        </p:txBody>
      </p:sp>
      <p:pic>
        <p:nvPicPr>
          <p:cNvPr id="4" name="Picture 3" descr="A picture containing tree, sky, outdoor, outdoor object&#10;&#10;AI-generated content may be incorrect.">
            <a:extLst>
              <a:ext uri="{FF2B5EF4-FFF2-40B4-BE49-F238E27FC236}">
                <a16:creationId xmlns:a16="http://schemas.microsoft.com/office/drawing/2014/main" id="{5FE4C769-7806-5244-2B60-01F5CA6A80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67893" y="1653678"/>
            <a:ext cx="2948903" cy="2211677"/>
          </a:xfrm>
          <a:prstGeom prst="rect">
            <a:avLst/>
          </a:prstGeom>
        </p:spPr>
      </p:pic>
      <p:pic>
        <p:nvPicPr>
          <p:cNvPr id="5" name="Picture 4">
            <a:extLst>
              <a:ext uri="{FF2B5EF4-FFF2-40B4-BE49-F238E27FC236}">
                <a16:creationId xmlns:a16="http://schemas.microsoft.com/office/drawing/2014/main" id="{603069B6-E7B3-D7DB-8705-C6914B87D307}"/>
              </a:ext>
            </a:extLst>
          </p:cNvPr>
          <p:cNvPicPr>
            <a:picLocks noChangeAspect="1"/>
          </p:cNvPicPr>
          <p:nvPr/>
        </p:nvPicPr>
        <p:blipFill>
          <a:blip r:embed="rId4"/>
          <a:srcRect l="9213" r="17920" b="1"/>
          <a:stretch>
            <a:fillRect/>
          </a:stretch>
        </p:blipFill>
        <p:spPr>
          <a:xfrm>
            <a:off x="6616700" y="3878114"/>
            <a:ext cx="2211676" cy="2238460"/>
          </a:xfrm>
          <a:prstGeom prst="rect">
            <a:avLst/>
          </a:prstGeom>
        </p:spPr>
      </p:pic>
    </p:spTree>
    <p:extLst>
      <p:ext uri="{BB962C8B-B14F-4D97-AF65-F5344CB8AC3E}">
        <p14:creationId xmlns:p14="http://schemas.microsoft.com/office/powerpoint/2010/main" val="1316532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C77D-4614-8A38-8B44-250149C09D48}"/>
              </a:ext>
            </a:extLst>
          </p:cNvPr>
          <p:cNvSpPr>
            <a:spLocks noGrp="1"/>
          </p:cNvSpPr>
          <p:nvPr>
            <p:ph type="title"/>
          </p:nvPr>
        </p:nvSpPr>
        <p:spPr>
          <a:xfrm>
            <a:off x="455930" y="266503"/>
            <a:ext cx="8206740" cy="1016197"/>
          </a:xfrm>
        </p:spPr>
        <p:txBody>
          <a:bodyPr/>
          <a:lstStyle/>
          <a:p>
            <a:r>
              <a:rPr lang="en-US" dirty="0"/>
              <a:t>An Unexpected Journey</a:t>
            </a:r>
          </a:p>
        </p:txBody>
      </p:sp>
      <p:sp>
        <p:nvSpPr>
          <p:cNvPr id="3" name="Content Placeholder 2">
            <a:extLst>
              <a:ext uri="{FF2B5EF4-FFF2-40B4-BE49-F238E27FC236}">
                <a16:creationId xmlns:a16="http://schemas.microsoft.com/office/drawing/2014/main" id="{4E23AE73-6785-F428-0756-D06A1DBBF0C1}"/>
              </a:ext>
            </a:extLst>
          </p:cNvPr>
          <p:cNvSpPr>
            <a:spLocks noGrp="1"/>
          </p:cNvSpPr>
          <p:nvPr>
            <p:ph idx="1"/>
          </p:nvPr>
        </p:nvSpPr>
        <p:spPr>
          <a:xfrm>
            <a:off x="455930" y="1282700"/>
            <a:ext cx="8206740" cy="5148201"/>
          </a:xfrm>
        </p:spPr>
        <p:txBody>
          <a:bodyPr>
            <a:normAutofit/>
          </a:bodyPr>
          <a:lstStyle/>
          <a:p>
            <a:r>
              <a:rPr lang="en-US" sz="2000" dirty="0"/>
              <a:t>In order to prevent an abort kicker </a:t>
            </a:r>
            <a:r>
              <a:rPr lang="en-US" sz="2000" dirty="0" err="1"/>
              <a:t>prefire</a:t>
            </a:r>
            <a:r>
              <a:rPr lang="en-US" sz="2000" dirty="0"/>
              <a:t>, in 2020 the abort system was modified to bring mechanical relays into series with the thyratrons during the ramp.  Each of the five modules can only fire when the relays are closed and the thyratron conducts.</a:t>
            </a:r>
          </a:p>
          <a:p>
            <a:r>
              <a:rPr lang="en-US" sz="2000" dirty="0"/>
              <a:t>For ramp 36108 there was a beam abort and the vacuum valves closed in the warm section around the yellow abort.</a:t>
            </a:r>
          </a:p>
          <a:p>
            <a:r>
              <a:rPr lang="en-US" sz="2000" dirty="0"/>
              <a:t>Several unfortunate things occurred:</a:t>
            </a:r>
          </a:p>
          <a:p>
            <a:pPr lvl="1"/>
            <a:r>
              <a:rPr lang="en-US" sz="1600" dirty="0"/>
              <a:t>One thyratron became continuously conducting (??) and tripped the protection circuit, initiating a dump</a:t>
            </a:r>
          </a:p>
          <a:p>
            <a:pPr lvl="1"/>
            <a:r>
              <a:rPr lang="en-US" sz="1600" dirty="0"/>
              <a:t>The relay on that module was also the fastest to close so the module ramped up during the bunch train</a:t>
            </a:r>
          </a:p>
          <a:p>
            <a:pPr lvl="1"/>
            <a:r>
              <a:rPr lang="en-US" sz="1600" dirty="0"/>
              <a:t>The backup trigger, designed to fire all the remaining modules in the event of a </a:t>
            </a:r>
            <a:r>
              <a:rPr lang="en-US" sz="1600" dirty="0" err="1"/>
              <a:t>prefire</a:t>
            </a:r>
            <a:r>
              <a:rPr lang="en-US" sz="1600" dirty="0"/>
              <a:t> sent a second module ramping (its relay also was on the short end of the response curve).</a:t>
            </a:r>
          </a:p>
          <a:p>
            <a:pPr lvl="1"/>
            <a:r>
              <a:rPr lang="en-US" sz="1600" dirty="0"/>
              <a:t>The two added in a spectacularly bad way to make an almost flat kick across 2/3 of the bunch train.</a:t>
            </a:r>
          </a:p>
        </p:txBody>
      </p:sp>
    </p:spTree>
    <p:extLst>
      <p:ext uri="{BB962C8B-B14F-4D97-AF65-F5344CB8AC3E}">
        <p14:creationId xmlns:p14="http://schemas.microsoft.com/office/powerpoint/2010/main" val="9838834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Standard_Compressed_060121" id="{81931DB4-BE11-AC4C-8733-C612231D0574}" vid="{9DFA2559-1B1D-A844-9731-917E9F0BD70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eries_x0020_Number xmlns="064bf739-1d4f-4eb5-9d09-3d1e3573db4f">2</Series_x0020_Number>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A749808B376E4187DB5392BCCD307D" ma:contentTypeVersion="1" ma:contentTypeDescription="Create a new document." ma:contentTypeScope="" ma:versionID="027f042208f2d65a4660712ada4ca96b">
  <xsd:schema xmlns:xsd="http://www.w3.org/2001/XMLSchema" xmlns:xs="http://www.w3.org/2001/XMLSchema" xmlns:p="http://schemas.microsoft.com/office/2006/metadata/properties" xmlns:ns2="064bf739-1d4f-4eb5-9d09-3d1e3573db4f" targetNamespace="http://schemas.microsoft.com/office/2006/metadata/properties" ma:root="true" ma:fieldsID="2a13ddc4c021095809a4a2d88792e9eb" ns2:_="">
    <xsd:import namespace="064bf739-1d4f-4eb5-9d09-3d1e3573db4f"/>
    <xsd:element name="properties">
      <xsd:complexType>
        <xsd:sequence>
          <xsd:element name="documentManagement">
            <xsd:complexType>
              <xsd:all>
                <xsd:element ref="ns2:Series_x0020_Number"/>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4bf739-1d4f-4eb5-9d09-3d1e3573db4f" elementFormDefault="qualified">
    <xsd:import namespace="http://schemas.microsoft.com/office/2006/documentManagement/types"/>
    <xsd:import namespace="http://schemas.microsoft.com/office/infopath/2007/PartnerControls"/>
    <xsd:element name="Series_x0020_Number" ma:index="8" ma:displayName="Series Number" ma:decimals="1" ma:description="Course series number - logical ordering of courses" ma:indexed="true" ma:internalName="Series_x0020_Number" ma:percentage="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3FF9A7-D50B-4CFC-8E5E-620DE689A8CC}">
  <ds:schemaRefs>
    <ds:schemaRef ds:uri="064bf739-1d4f-4eb5-9d09-3d1e3573db4f"/>
    <ds:schemaRef ds:uri="http://purl.org/dc/terms/"/>
    <ds:schemaRef ds:uri="http://schemas.openxmlformats.org/package/2006/metadata/core-properties"/>
    <ds:schemaRef ds:uri="http://purl.org/dc/dcmitype/"/>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ABB5DBA-218E-424D-9D3C-001CBFE907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4bf739-1d4f-4eb5-9d09-3d1e3573db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6CC927-F5B1-4438-AE83-23769C163C36}">
  <ds:schemaRefs>
    <ds:schemaRef ds:uri="http://schemas.microsoft.com/office/2006/metadata/longProperties"/>
  </ds:schemaRefs>
</ds:datastoreItem>
</file>

<file path=customXml/itemProps4.xml><?xml version="1.0" encoding="utf-8"?>
<ds:datastoreItem xmlns:ds="http://schemas.openxmlformats.org/officeDocument/2006/customXml" ds:itemID="{BBFAF200-8B24-4AB4-ABB4-960D24A83C4A}">
  <ds:schemaRefs>
    <ds:schemaRef ds:uri="http://schemas.microsoft.com/sharepoint/v3/contenttype/forms"/>
  </ds:schemaRefs>
</ds:datastoreItem>
</file>

<file path=docMetadata/LabelInfo.xml><?xml version="1.0" encoding="utf-8"?>
<clbl:labelList xmlns:clbl="http://schemas.microsoft.com/office/2020/mipLabelMetadata">
  <clbl:label id="{89561e60-dc75-4c28-a1c9-2e8d8870196b}" enabled="0" method="" siteId="{89561e60-dc75-4c28-a1c9-2e8d8870196b}" removed="1"/>
</clbl:labelList>
</file>

<file path=docProps/app.xml><?xml version="1.0" encoding="utf-8"?>
<Properties xmlns="http://schemas.openxmlformats.org/officeDocument/2006/extended-properties" xmlns:vt="http://schemas.openxmlformats.org/officeDocument/2006/docPropsVTypes">
  <Template>Verve</Template>
  <TotalTime>92086</TotalTime>
  <Words>913</Words>
  <Application>Microsoft Office PowerPoint</Application>
  <PresentationFormat>Custom</PresentationFormat>
  <Paragraphs>93</Paragraphs>
  <Slides>14</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Agency FB</vt:lpstr>
      <vt:lpstr>Arial</vt:lpstr>
      <vt:lpstr>Calibri</vt:lpstr>
      <vt:lpstr>Century Gothic</vt:lpstr>
      <vt:lpstr>Rage Italic</vt:lpstr>
      <vt:lpstr>Tahoma</vt:lpstr>
      <vt:lpstr>Verdana</vt:lpstr>
      <vt:lpstr>Wingdings 2</vt:lpstr>
      <vt:lpstr>Verve</vt:lpstr>
      <vt:lpstr>BNL</vt:lpstr>
      <vt:lpstr>RHIC Run 25 Report  Part Deux</vt:lpstr>
      <vt:lpstr>Think of your favorite trilogy…</vt:lpstr>
      <vt:lpstr>The Tale of Run25 </vt:lpstr>
      <vt:lpstr>The Two Towers</vt:lpstr>
      <vt:lpstr>The Two Towers II</vt:lpstr>
      <vt:lpstr>Return of the King</vt:lpstr>
      <vt:lpstr>Gold Ramp Up</vt:lpstr>
      <vt:lpstr>Attack of Shelob’s Cousin</vt:lpstr>
      <vt:lpstr>An Unexpected Journey</vt:lpstr>
      <vt:lpstr>Journey II</vt:lpstr>
      <vt:lpstr>Council of Elrond</vt:lpstr>
      <vt:lpstr>Yellow Gold</vt:lpstr>
      <vt:lpstr>Oxygen</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2 - Booster Acceleration</dc:title>
  <dc:creator>Travis Shrey</dc:creator>
  <dc:description>12/12/12: Uploaded to wiki.</dc:description>
  <cp:lastModifiedBy>Shrey, Travis C</cp:lastModifiedBy>
  <cp:revision>286</cp:revision>
  <cp:lastPrinted>2023-05-30T17:05:46Z</cp:lastPrinted>
  <dcterms:created xsi:type="dcterms:W3CDTF">2009-11-20T15:45:34Z</dcterms:created>
  <dcterms:modified xsi:type="dcterms:W3CDTF">2026-05-12T17:25:44Z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0x01010035A749808B376E4187DB5392BCCD307D</vt:lpwstr>
  </property>
</Properties>
</file>