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1" r:id="rId3"/>
    <p:sldId id="309" r:id="rId4"/>
    <p:sldId id="314" r:id="rId5"/>
    <p:sldId id="318" r:id="rId6"/>
    <p:sldId id="312" r:id="rId7"/>
    <p:sldId id="308" r:id="rId8"/>
    <p:sldId id="311" r:id="rId9"/>
    <p:sldId id="302" r:id="rId10"/>
    <p:sldId id="257" r:id="rId11"/>
    <p:sldId id="258" r:id="rId12"/>
    <p:sldId id="327" r:id="rId13"/>
    <p:sldId id="260" r:id="rId14"/>
    <p:sldId id="261" r:id="rId15"/>
    <p:sldId id="321" r:id="rId16"/>
    <p:sldId id="303" r:id="rId17"/>
    <p:sldId id="319" r:id="rId18"/>
    <p:sldId id="304" r:id="rId19"/>
    <p:sldId id="310" r:id="rId20"/>
    <p:sldId id="320" r:id="rId21"/>
    <p:sldId id="322" r:id="rId22"/>
    <p:sldId id="313" r:id="rId23"/>
    <p:sldId id="323" r:id="rId24"/>
    <p:sldId id="324" r:id="rId25"/>
    <p:sldId id="325" r:id="rId26"/>
    <p:sldId id="32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6309C7-A559-4278-99B8-CAE1BDCCD990}">
          <p14:sldIdLst>
            <p14:sldId id="256"/>
          </p14:sldIdLst>
        </p14:section>
        <p14:section name="Introduction" id="{9DB718FD-7B89-4661-A8EB-C38ACB5386F6}">
          <p14:sldIdLst>
            <p14:sldId id="301"/>
            <p14:sldId id="309"/>
            <p14:sldId id="314"/>
            <p14:sldId id="318"/>
            <p14:sldId id="312"/>
            <p14:sldId id="308"/>
            <p14:sldId id="311"/>
            <p14:sldId id="302"/>
          </p14:sldIdLst>
        </p14:section>
        <p14:section name="Compression by importance" id="{E1EF3800-4292-467E-9AB3-FA7C161809C9}">
          <p14:sldIdLst>
            <p14:sldId id="257"/>
            <p14:sldId id="258"/>
            <p14:sldId id="327"/>
          </p14:sldIdLst>
        </p14:section>
        <p14:section name="Random Thresholding" id="{ABBB6FEB-0A61-4904-A0C2-EE884A35282D}">
          <p14:sldIdLst>
            <p14:sldId id="260"/>
            <p14:sldId id="261"/>
          </p14:sldIdLst>
        </p14:section>
        <p14:section name="The BCAE family" id="{CAD6534A-93BE-473C-9A57-214F3EE282AF}">
          <p14:sldIdLst>
            <p14:sldId id="321"/>
            <p14:sldId id="303"/>
            <p14:sldId id="319"/>
            <p14:sldId id="304"/>
            <p14:sldId id="310"/>
            <p14:sldId id="320"/>
            <p14:sldId id="322"/>
            <p14:sldId id="313"/>
            <p14:sldId id="323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1EF30-7641-496B-9182-3AEE734C7DE0}" v="648" dt="2026-05-11T15:49:31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g, Yi" userId="25483bf3-d6f5-4fc6-ba61-8f841aefc706" providerId="ADAL" clId="{54A69129-BD59-42BA-ADA7-7D242C761881}"/>
    <pc:docChg chg="undo custSel addSld delSld modSld sldOrd addSection modSection">
      <pc:chgData name="Huang, Yi" userId="25483bf3-d6f5-4fc6-ba61-8f841aefc706" providerId="ADAL" clId="{54A69129-BD59-42BA-ADA7-7D242C761881}" dt="2026-05-11T15:49:31.845" v="2979" actId="20577"/>
      <pc:docMkLst>
        <pc:docMk/>
      </pc:docMkLst>
      <pc:sldChg chg="modSp mod">
        <pc:chgData name="Huang, Yi" userId="25483bf3-d6f5-4fc6-ba61-8f841aefc706" providerId="ADAL" clId="{54A69129-BD59-42BA-ADA7-7D242C761881}" dt="2026-05-11T04:57:09.611" v="1815" actId="20577"/>
        <pc:sldMkLst>
          <pc:docMk/>
          <pc:sldMk cId="195536291" sldId="256"/>
        </pc:sldMkLst>
        <pc:spChg chg="mod">
          <ac:chgData name="Huang, Yi" userId="25483bf3-d6f5-4fc6-ba61-8f841aefc706" providerId="ADAL" clId="{54A69129-BD59-42BA-ADA7-7D242C761881}" dt="2026-05-11T04:57:09.611" v="1815" actId="20577"/>
          <ac:spMkLst>
            <pc:docMk/>
            <pc:sldMk cId="195536291" sldId="256"/>
            <ac:spMk id="2" creationId="{BB23BE15-7027-ECEE-5C30-675CB29E98F0}"/>
          </ac:spMkLst>
        </pc:spChg>
      </pc:sldChg>
      <pc:sldChg chg="addSp delSp modSp mod delAnim modAnim">
        <pc:chgData name="Huang, Yi" userId="25483bf3-d6f5-4fc6-ba61-8f841aefc706" providerId="ADAL" clId="{54A69129-BD59-42BA-ADA7-7D242C761881}" dt="2026-05-11T05:09:11.240" v="2044"/>
        <pc:sldMkLst>
          <pc:docMk/>
          <pc:sldMk cId="381820685" sldId="257"/>
        </pc:sldMkLst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3" creationId="{25F65E79-28D9-2F1A-0705-FB770838FCF1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5" creationId="{C6CE8301-2EE3-ABD5-58E4-7FE14C1AE5B7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7" creationId="{2081CC89-9EA6-1052-0633-ACF89BAD01FD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11" creationId="{97219B2E-45D1-DC9F-40E0-2CC259649851}"/>
          </ac:spMkLst>
        </pc:spChg>
        <pc:spChg chg="add mod">
          <ac:chgData name="Huang, Yi" userId="25483bf3-d6f5-4fc6-ba61-8f841aefc706" providerId="ADAL" clId="{54A69129-BD59-42BA-ADA7-7D242C761881}" dt="2026-05-11T04:14:37.025" v="491" actId="20577"/>
          <ac:spMkLst>
            <pc:docMk/>
            <pc:sldMk cId="381820685" sldId="257"/>
            <ac:spMk id="12" creationId="{23A52DB0-B71A-806B-25B7-2CDB7AA37CA4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56" creationId="{3F2A3F9E-20D4-9086-860C-3DFE52C25BE1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57" creationId="{0A8D1095-387C-6E85-31E4-15B2B431C312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58" creationId="{2F587AD7-005F-2A55-4D7A-A2C9FBC9C710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61" creationId="{56088C73-5D2D-4698-55DE-358EEB7ADCD7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65" creationId="{9A249D5A-E674-C491-DF74-00C833F70B99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88" creationId="{851DD307-D241-92D1-C826-232BDEC90966}"/>
          </ac:spMkLst>
        </pc:spChg>
        <pc:grpChg chg="del">
          <ac:chgData name="Huang, Yi" userId="25483bf3-d6f5-4fc6-ba61-8f841aefc706" providerId="ADAL" clId="{54A69129-BD59-42BA-ADA7-7D242C761881}" dt="2026-05-11T03:45:19.674" v="5" actId="478"/>
          <ac:grpSpMkLst>
            <pc:docMk/>
            <pc:sldMk cId="381820685" sldId="257"/>
            <ac:grpSpMk id="95" creationId="{7C61C5A8-4653-3FCE-4DFF-C9B67B522C80}"/>
          </ac:grpSpMkLst>
        </pc:grpChg>
        <pc:picChg chg="del">
          <ac:chgData name="Huang, Yi" userId="25483bf3-d6f5-4fc6-ba61-8f841aefc706" providerId="ADAL" clId="{54A69129-BD59-42BA-ADA7-7D242C761881}" dt="2026-05-11T03:45:17.304" v="4" actId="478"/>
          <ac:picMkLst>
            <pc:docMk/>
            <pc:sldMk cId="381820685" sldId="257"/>
            <ac:picMk id="90" creationId="{41224AED-AFF5-CD32-4054-5847101FB5EA}"/>
          </ac:picMkLst>
        </pc:picChg>
      </pc:sldChg>
      <pc:sldChg chg="addSp delSp modSp mod modAnim">
        <pc:chgData name="Huang, Yi" userId="25483bf3-d6f5-4fc6-ba61-8f841aefc706" providerId="ADAL" clId="{54A69129-BD59-42BA-ADA7-7D242C761881}" dt="2026-05-11T15:19:18.634" v="2665"/>
        <pc:sldMkLst>
          <pc:docMk/>
          <pc:sldMk cId="4139540061" sldId="258"/>
        </pc:sldMkLst>
        <pc:spChg chg="mod">
          <ac:chgData name="Huang, Yi" userId="25483bf3-d6f5-4fc6-ba61-8f841aefc706" providerId="ADAL" clId="{54A69129-BD59-42BA-ADA7-7D242C761881}" dt="2026-05-11T03:47:47.304" v="70" actId="1037"/>
          <ac:spMkLst>
            <pc:docMk/>
            <pc:sldMk cId="4139540061" sldId="258"/>
            <ac:spMk id="2" creationId="{42EC82DA-8A33-041D-168C-0B03DB6BDE8E}"/>
          </ac:spMkLst>
        </pc:spChg>
        <pc:spChg chg="mod">
          <ac:chgData name="Huang, Yi" userId="25483bf3-d6f5-4fc6-ba61-8f841aefc706" providerId="ADAL" clId="{54A69129-BD59-42BA-ADA7-7D242C761881}" dt="2026-05-11T03:47:29.705" v="61" actId="1076"/>
          <ac:spMkLst>
            <pc:docMk/>
            <pc:sldMk cId="4139540061" sldId="258"/>
            <ac:spMk id="3" creationId="{B37ABBBC-4C9E-25C0-19C6-E2E7011B9BFF}"/>
          </ac:spMkLst>
        </pc:spChg>
        <pc:spChg chg="add mod">
          <ac:chgData name="Huang, Yi" userId="25483bf3-d6f5-4fc6-ba61-8f841aefc706" providerId="ADAL" clId="{54A69129-BD59-42BA-ADA7-7D242C761881}" dt="2026-05-11T15:18:50.901" v="2664" actId="1076"/>
          <ac:spMkLst>
            <pc:docMk/>
            <pc:sldMk cId="4139540061" sldId="258"/>
            <ac:spMk id="5" creationId="{80412AA3-62DC-FA39-50C2-F7F3B1EC627C}"/>
          </ac:spMkLst>
        </pc:spChg>
        <pc:spChg chg="add mod">
          <ac:chgData name="Huang, Yi" userId="25483bf3-d6f5-4fc6-ba61-8f841aefc706" providerId="ADAL" clId="{54A69129-BD59-42BA-ADA7-7D242C761881}" dt="2026-05-11T04:15:10.965" v="494" actId="1076"/>
          <ac:spMkLst>
            <pc:docMk/>
            <pc:sldMk cId="4139540061" sldId="258"/>
            <ac:spMk id="12" creationId="{230B8D64-F20F-5508-AB11-4752D5BB0F8B}"/>
          </ac:spMkLst>
        </pc:spChg>
        <pc:spChg chg="del">
          <ac:chgData name="Huang, Yi" userId="25483bf3-d6f5-4fc6-ba61-8f841aefc706" providerId="ADAL" clId="{54A69129-BD59-42BA-ADA7-7D242C761881}" dt="2026-05-11T04:15:05.219" v="493" actId="478"/>
          <ac:spMkLst>
            <pc:docMk/>
            <pc:sldMk cId="4139540061" sldId="258"/>
            <ac:spMk id="88" creationId="{4206F444-C529-E921-B569-5870E781A956}"/>
          </ac:spMkLst>
        </pc:spChg>
        <pc:spChg chg="mod">
          <ac:chgData name="Huang, Yi" userId="25483bf3-d6f5-4fc6-ba61-8f841aefc706" providerId="ADAL" clId="{54A69129-BD59-42BA-ADA7-7D242C761881}" dt="2026-05-11T05:11:18.993" v="2047" actId="207"/>
          <ac:spMkLst>
            <pc:docMk/>
            <pc:sldMk cId="4139540061" sldId="258"/>
            <ac:spMk id="135" creationId="{9FDE5EEA-338F-2C2C-A49F-AC6D0ED40524}"/>
          </ac:spMkLst>
        </pc:spChg>
        <pc:spChg chg="mod">
          <ac:chgData name="Huang, Yi" userId="25483bf3-d6f5-4fc6-ba61-8f841aefc706" providerId="ADAL" clId="{54A69129-BD59-42BA-ADA7-7D242C761881}" dt="2026-05-11T03:46:10.407" v="14" actId="1076"/>
          <ac:spMkLst>
            <pc:docMk/>
            <pc:sldMk cId="4139540061" sldId="258"/>
            <ac:spMk id="136" creationId="{E0A292C8-DD8C-013E-4132-21F649C7C914}"/>
          </ac:spMkLst>
        </pc:spChg>
        <pc:grpChg chg="mod">
          <ac:chgData name="Huang, Yi" userId="25483bf3-d6f5-4fc6-ba61-8f841aefc706" providerId="ADAL" clId="{54A69129-BD59-42BA-ADA7-7D242C761881}" dt="2026-05-11T03:47:47.304" v="70" actId="1037"/>
          <ac:grpSpMkLst>
            <pc:docMk/>
            <pc:sldMk cId="4139540061" sldId="258"/>
            <ac:grpSpMk id="134" creationId="{FCC6C37A-ADE9-1CA1-EF97-505F37D8FDB2}"/>
          </ac:grpSpMkLst>
        </pc:grpChg>
        <pc:cxnChg chg="mod">
          <ac:chgData name="Huang, Yi" userId="25483bf3-d6f5-4fc6-ba61-8f841aefc706" providerId="ADAL" clId="{54A69129-BD59-42BA-ADA7-7D242C761881}" dt="2026-05-11T03:47:52.114" v="71" actId="14100"/>
          <ac:cxnSpMkLst>
            <pc:docMk/>
            <pc:sldMk cId="4139540061" sldId="258"/>
            <ac:cxnSpMk id="55" creationId="{E14EC77C-7843-5E50-EC66-EBCC9D57A274}"/>
          </ac:cxnSpMkLst>
        </pc:cxnChg>
      </pc:sldChg>
      <pc:sldChg chg="modSp mod">
        <pc:chgData name="Huang, Yi" userId="25483bf3-d6f5-4fc6-ba61-8f841aefc706" providerId="ADAL" clId="{54A69129-BD59-42BA-ADA7-7D242C761881}" dt="2026-05-11T15:14:13.949" v="2662"/>
        <pc:sldMkLst>
          <pc:docMk/>
          <pc:sldMk cId="949010716" sldId="301"/>
        </pc:sldMkLst>
        <pc:spChg chg="mod">
          <ac:chgData name="Huang, Yi" userId="25483bf3-d6f5-4fc6-ba61-8f841aefc706" providerId="ADAL" clId="{54A69129-BD59-42BA-ADA7-7D242C761881}" dt="2026-05-11T15:14:13.949" v="2662"/>
          <ac:spMkLst>
            <pc:docMk/>
            <pc:sldMk cId="949010716" sldId="301"/>
            <ac:spMk id="8" creationId="{5F7405DA-0DA0-B634-2482-DE140B778453}"/>
          </ac:spMkLst>
        </pc:spChg>
      </pc:sldChg>
      <pc:sldChg chg="modSp mod">
        <pc:chgData name="Huang, Yi" userId="25483bf3-d6f5-4fc6-ba61-8f841aefc706" providerId="ADAL" clId="{54A69129-BD59-42BA-ADA7-7D242C761881}" dt="2026-05-11T04:14:26.067" v="475" actId="1076"/>
        <pc:sldMkLst>
          <pc:docMk/>
          <pc:sldMk cId="2781054228" sldId="302"/>
        </pc:sldMkLst>
        <pc:spChg chg="mod">
          <ac:chgData name="Huang, Yi" userId="25483bf3-d6f5-4fc6-ba61-8f841aefc706" providerId="ADAL" clId="{54A69129-BD59-42BA-ADA7-7D242C761881}" dt="2026-05-11T04:14:26.067" v="475" actId="1076"/>
          <ac:spMkLst>
            <pc:docMk/>
            <pc:sldMk cId="2781054228" sldId="302"/>
            <ac:spMk id="10" creationId="{2093CFB3-804D-A286-B3F4-3E8C3BA83AE4}"/>
          </ac:spMkLst>
        </pc:spChg>
      </pc:sldChg>
      <pc:sldChg chg="addSp delSp modSp add mod addAnim delAnim modAnim">
        <pc:chgData name="Huang, Yi" userId="25483bf3-d6f5-4fc6-ba61-8f841aefc706" providerId="ADAL" clId="{54A69129-BD59-42BA-ADA7-7D242C761881}" dt="2026-05-11T15:25:55.569" v="2687"/>
        <pc:sldMkLst>
          <pc:docMk/>
          <pc:sldMk cId="1304212106" sldId="303"/>
        </pc:sldMkLst>
        <pc:spChg chg="mod">
          <ac:chgData name="Huang, Yi" userId="25483bf3-d6f5-4fc6-ba61-8f841aefc706" providerId="ADAL" clId="{54A69129-BD59-42BA-ADA7-7D242C761881}" dt="2026-05-11T03:49:40.429" v="72"/>
          <ac:spMkLst>
            <pc:docMk/>
            <pc:sldMk cId="1304212106" sldId="303"/>
            <ac:spMk id="2" creationId="{A189211B-53FC-120B-D01E-12F2545989E5}"/>
          </ac:spMkLst>
        </pc:spChg>
        <pc:spChg chg="add mod">
          <ac:chgData name="Huang, Yi" userId="25483bf3-d6f5-4fc6-ba61-8f841aefc706" providerId="ADAL" clId="{54A69129-BD59-42BA-ADA7-7D242C761881}" dt="2026-05-11T14:35:33.014" v="2564" actId="1076"/>
          <ac:spMkLst>
            <pc:docMk/>
            <pc:sldMk cId="1304212106" sldId="303"/>
            <ac:spMk id="3" creationId="{64C125E8-F61F-F0DA-B80A-4BD65CA4B9A3}"/>
          </ac:spMkLst>
        </pc:spChg>
        <pc:spChg chg="del">
          <ac:chgData name="Huang, Yi" userId="25483bf3-d6f5-4fc6-ba61-8f841aefc706" providerId="ADAL" clId="{54A69129-BD59-42BA-ADA7-7D242C761881}" dt="2026-05-11T04:24:40.959" v="653" actId="478"/>
          <ac:spMkLst>
            <pc:docMk/>
            <pc:sldMk cId="1304212106" sldId="303"/>
            <ac:spMk id="6" creationId="{044E0DE7-4F29-E2BA-121A-FA29462BA2E3}"/>
          </ac:spMkLst>
        </pc:spChg>
        <pc:spChg chg="mod topLvl">
          <ac:chgData name="Huang, Yi" userId="25483bf3-d6f5-4fc6-ba61-8f841aefc706" providerId="ADAL" clId="{54A69129-BD59-42BA-ADA7-7D242C761881}" dt="2026-05-11T14:37:47.092" v="2572" actId="14100"/>
          <ac:spMkLst>
            <pc:docMk/>
            <pc:sldMk cId="1304212106" sldId="303"/>
            <ac:spMk id="7" creationId="{8CEE489F-AD75-E702-738C-962E4F4DE9E9}"/>
          </ac:spMkLst>
        </pc:spChg>
        <pc:spChg chg="mod">
          <ac:chgData name="Huang, Yi" userId="25483bf3-d6f5-4fc6-ba61-8f841aefc706" providerId="ADAL" clId="{54A69129-BD59-42BA-ADA7-7D242C761881}" dt="2026-05-11T04:18:28.185" v="590" actId="13926"/>
          <ac:spMkLst>
            <pc:docMk/>
            <pc:sldMk cId="1304212106" sldId="303"/>
            <ac:spMk id="12" creationId="{473164CC-7F35-6C76-27CA-A64DF046D039}"/>
          </ac:spMkLst>
        </pc:spChg>
        <pc:grpChg chg="del">
          <ac:chgData name="Huang, Yi" userId="25483bf3-d6f5-4fc6-ba61-8f841aefc706" providerId="ADAL" clId="{54A69129-BD59-42BA-ADA7-7D242C761881}" dt="2026-05-11T04:24:40.959" v="653" actId="478"/>
          <ac:grpSpMkLst>
            <pc:docMk/>
            <pc:sldMk cId="1304212106" sldId="303"/>
            <ac:grpSpMk id="10" creationId="{61C2C70C-640D-9A29-503D-28AB9E95FC65}"/>
          </ac:grpSpMkLst>
        </pc:grpChg>
        <pc:grpChg chg="del">
          <ac:chgData name="Huang, Yi" userId="25483bf3-d6f5-4fc6-ba61-8f841aefc706" providerId="ADAL" clId="{54A69129-BD59-42BA-ADA7-7D242C761881}" dt="2026-05-11T14:36:58.422" v="2567" actId="165"/>
          <ac:grpSpMkLst>
            <pc:docMk/>
            <pc:sldMk cId="1304212106" sldId="303"/>
            <ac:grpSpMk id="13" creationId="{555E8ED0-BBB4-AAF7-EF27-6B495877BD3C}"/>
          </ac:grpSpMkLst>
        </pc:grpChg>
        <pc:picChg chg="mod topLvl">
          <ac:chgData name="Huang, Yi" userId="25483bf3-d6f5-4fc6-ba61-8f841aefc706" providerId="ADAL" clId="{54A69129-BD59-42BA-ADA7-7D242C761881}" dt="2026-05-11T14:36:58.422" v="2567" actId="165"/>
          <ac:picMkLst>
            <pc:docMk/>
            <pc:sldMk cId="1304212106" sldId="303"/>
            <ac:picMk id="4" creationId="{59320B97-2E3C-16AD-11E3-D4F7DFF63D08}"/>
          </ac:picMkLst>
        </pc:picChg>
      </pc:sldChg>
      <pc:sldChg chg="modSp add mod">
        <pc:chgData name="Huang, Yi" userId="25483bf3-d6f5-4fc6-ba61-8f841aefc706" providerId="ADAL" clId="{54A69129-BD59-42BA-ADA7-7D242C761881}" dt="2026-05-11T03:58:14.238" v="204" actId="208"/>
        <pc:sldMkLst>
          <pc:docMk/>
          <pc:sldMk cId="522402021" sldId="304"/>
        </pc:sldMkLst>
        <pc:spChg chg="mod">
          <ac:chgData name="Huang, Yi" userId="25483bf3-d6f5-4fc6-ba61-8f841aefc706" providerId="ADAL" clId="{54A69129-BD59-42BA-ADA7-7D242C761881}" dt="2026-05-11T03:57:49.405" v="203"/>
          <ac:spMkLst>
            <pc:docMk/>
            <pc:sldMk cId="522402021" sldId="304"/>
            <ac:spMk id="2" creationId="{A189211B-53FC-120B-D01E-12F2545989E5}"/>
          </ac:spMkLst>
        </pc:spChg>
        <pc:spChg chg="mod">
          <ac:chgData name="Huang, Yi" userId="25483bf3-d6f5-4fc6-ba61-8f841aefc706" providerId="ADAL" clId="{54A69129-BD59-42BA-ADA7-7D242C761881}" dt="2026-05-11T03:58:14.238" v="204" actId="208"/>
          <ac:spMkLst>
            <pc:docMk/>
            <pc:sldMk cId="522402021" sldId="304"/>
            <ac:spMk id="5" creationId="{612B10F8-FC46-8372-1AC7-269BAE83A5C2}"/>
          </ac:spMkLst>
        </pc:spChg>
        <pc:spChg chg="mod">
          <ac:chgData name="Huang, Yi" userId="25483bf3-d6f5-4fc6-ba61-8f841aefc706" providerId="ADAL" clId="{54A69129-BD59-42BA-ADA7-7D242C761881}" dt="2026-05-11T03:58:14.238" v="204" actId="208"/>
          <ac:spMkLst>
            <pc:docMk/>
            <pc:sldMk cId="522402021" sldId="304"/>
            <ac:spMk id="6" creationId="{7EFD6C05-015A-8683-C9D4-6B7E0480D76E}"/>
          </ac:spMkLst>
        </pc:spChg>
      </pc:sldChg>
      <pc:sldChg chg="addSp modSp mod addAnim delAnim modAnim">
        <pc:chgData name="Huang, Yi" userId="25483bf3-d6f5-4fc6-ba61-8f841aefc706" providerId="ADAL" clId="{54A69129-BD59-42BA-ADA7-7D242C761881}" dt="2026-05-11T14:14:29.771" v="2455" actId="14100"/>
        <pc:sldMkLst>
          <pc:docMk/>
          <pc:sldMk cId="584027547" sldId="309"/>
        </pc:sldMkLst>
        <pc:spChg chg="mod">
          <ac:chgData name="Huang, Yi" userId="25483bf3-d6f5-4fc6-ba61-8f841aefc706" providerId="ADAL" clId="{54A69129-BD59-42BA-ADA7-7D242C761881}" dt="2026-05-11T13:59:35.720" v="2339" actId="207"/>
          <ac:spMkLst>
            <pc:docMk/>
            <pc:sldMk cId="584027547" sldId="309"/>
            <ac:spMk id="2" creationId="{C76DAE7C-DD9A-122A-ED55-36D433914129}"/>
          </ac:spMkLst>
        </pc:spChg>
        <pc:spChg chg="mod">
          <ac:chgData name="Huang, Yi" userId="25483bf3-d6f5-4fc6-ba61-8f841aefc706" providerId="ADAL" clId="{54A69129-BD59-42BA-ADA7-7D242C761881}" dt="2026-05-11T13:59:11.737" v="2335" actId="207"/>
          <ac:spMkLst>
            <pc:docMk/>
            <pc:sldMk cId="584027547" sldId="309"/>
            <ac:spMk id="3" creationId="{13EF0CC8-1D94-1EBC-BE34-544B3C6D364C}"/>
          </ac:spMkLst>
        </pc:spChg>
        <pc:spChg chg="mod">
          <ac:chgData name="Huang, Yi" userId="25483bf3-d6f5-4fc6-ba61-8f841aefc706" providerId="ADAL" clId="{54A69129-BD59-42BA-ADA7-7D242C761881}" dt="2026-05-11T14:13:33.909" v="2451" actId="1076"/>
          <ac:spMkLst>
            <pc:docMk/>
            <pc:sldMk cId="584027547" sldId="309"/>
            <ac:spMk id="7" creationId="{A8C57C06-A5BF-BA59-F46D-E7CA826B4E28}"/>
          </ac:spMkLst>
        </pc:spChg>
        <pc:spChg chg="add mod">
          <ac:chgData name="Huang, Yi" userId="25483bf3-d6f5-4fc6-ba61-8f841aefc706" providerId="ADAL" clId="{54A69129-BD59-42BA-ADA7-7D242C761881}" dt="2026-05-11T13:57:18.872" v="2296" actId="114"/>
          <ac:spMkLst>
            <pc:docMk/>
            <pc:sldMk cId="584027547" sldId="309"/>
            <ac:spMk id="11" creationId="{86DE247B-4DC2-7033-EF83-64D4D2AEDD96}"/>
          </ac:spMkLst>
        </pc:spChg>
        <pc:spChg chg="add mod ord">
          <ac:chgData name="Huang, Yi" userId="25483bf3-d6f5-4fc6-ba61-8f841aefc706" providerId="ADAL" clId="{54A69129-BD59-42BA-ADA7-7D242C761881}" dt="2026-05-11T14:01:49.088" v="2402" actId="167"/>
          <ac:spMkLst>
            <pc:docMk/>
            <pc:sldMk cId="584027547" sldId="309"/>
            <ac:spMk id="16" creationId="{7971D001-379D-5496-27FB-7A460A76DE3F}"/>
          </ac:spMkLst>
        </pc:spChg>
        <pc:spChg chg="add mod">
          <ac:chgData name="Huang, Yi" userId="25483bf3-d6f5-4fc6-ba61-8f841aefc706" providerId="ADAL" clId="{54A69129-BD59-42BA-ADA7-7D242C761881}" dt="2026-05-11T14:14:29.771" v="2455" actId="14100"/>
          <ac:spMkLst>
            <pc:docMk/>
            <pc:sldMk cId="584027547" sldId="309"/>
            <ac:spMk id="17" creationId="{F4C679DA-DA76-9063-56C6-7D36B87EB439}"/>
          </ac:spMkLst>
        </pc:spChg>
        <pc:grpChg chg="mod">
          <ac:chgData name="Huang, Yi" userId="25483bf3-d6f5-4fc6-ba61-8f841aefc706" providerId="ADAL" clId="{54A69129-BD59-42BA-ADA7-7D242C761881}" dt="2026-05-11T14:00:33.868" v="2394" actId="1076"/>
          <ac:grpSpMkLst>
            <pc:docMk/>
            <pc:sldMk cId="584027547" sldId="309"/>
            <ac:grpSpMk id="22" creationId="{F7D1B4C9-AF7B-2CA3-98E1-028A098368FD}"/>
          </ac:grpSpMkLst>
        </pc:grpChg>
        <pc:cxnChg chg="add mod ord">
          <ac:chgData name="Huang, Yi" userId="25483bf3-d6f5-4fc6-ba61-8f841aefc706" providerId="ADAL" clId="{54A69129-BD59-42BA-ADA7-7D242C761881}" dt="2026-05-11T14:01:21.072" v="2398" actId="208"/>
          <ac:cxnSpMkLst>
            <pc:docMk/>
            <pc:sldMk cId="584027547" sldId="309"/>
            <ac:cxnSpMk id="8" creationId="{4E764D4C-C229-F1A3-08F6-76FEF03480B9}"/>
          </ac:cxnSpMkLst>
        </pc:cxnChg>
      </pc:sldChg>
      <pc:sldChg chg="modSp add mod">
        <pc:chgData name="Huang, Yi" userId="25483bf3-d6f5-4fc6-ba61-8f841aefc706" providerId="ADAL" clId="{54A69129-BD59-42BA-ADA7-7D242C761881}" dt="2026-05-11T03:58:28.640" v="205" actId="208"/>
        <pc:sldMkLst>
          <pc:docMk/>
          <pc:sldMk cId="3026870407" sldId="310"/>
        </pc:sldMkLst>
        <pc:spChg chg="mod">
          <ac:chgData name="Huang, Yi" userId="25483bf3-d6f5-4fc6-ba61-8f841aefc706" providerId="ADAL" clId="{54A69129-BD59-42BA-ADA7-7D242C761881}" dt="2026-05-11T03:57:49.405" v="203"/>
          <ac:spMkLst>
            <pc:docMk/>
            <pc:sldMk cId="3026870407" sldId="310"/>
            <ac:spMk id="2" creationId="{4C6620D9-AEF6-6439-3855-D25B7E4612CA}"/>
          </ac:spMkLst>
        </pc:spChg>
        <pc:spChg chg="mod">
          <ac:chgData name="Huang, Yi" userId="25483bf3-d6f5-4fc6-ba61-8f841aefc706" providerId="ADAL" clId="{54A69129-BD59-42BA-ADA7-7D242C761881}" dt="2026-05-11T03:58:28.640" v="205" actId="208"/>
          <ac:spMkLst>
            <pc:docMk/>
            <pc:sldMk cId="3026870407" sldId="310"/>
            <ac:spMk id="5" creationId="{4422468D-C073-B6B4-1A8C-DCE150044BE1}"/>
          </ac:spMkLst>
        </pc:spChg>
        <pc:spChg chg="mod">
          <ac:chgData name="Huang, Yi" userId="25483bf3-d6f5-4fc6-ba61-8f841aefc706" providerId="ADAL" clId="{54A69129-BD59-42BA-ADA7-7D242C761881}" dt="2026-05-11T03:58:28.640" v="205" actId="208"/>
          <ac:spMkLst>
            <pc:docMk/>
            <pc:sldMk cId="3026870407" sldId="310"/>
            <ac:spMk id="6" creationId="{5808C870-E9F9-7A70-6633-37B48610C041}"/>
          </ac:spMkLst>
        </pc:spChg>
      </pc:sldChg>
      <pc:sldChg chg="addSp delSp modSp add del mod ord addAnim delAnim modAnim">
        <pc:chgData name="Huang, Yi" userId="25483bf3-d6f5-4fc6-ba61-8f841aefc706" providerId="ADAL" clId="{54A69129-BD59-42BA-ADA7-7D242C761881}" dt="2026-05-11T15:49:31.845" v="2979" actId="20577"/>
        <pc:sldMkLst>
          <pc:docMk/>
          <pc:sldMk cId="1496317583" sldId="313"/>
        </pc:sldMkLst>
        <pc:spChg chg="mod">
          <ac:chgData name="Huang, Yi" userId="25483bf3-d6f5-4fc6-ba61-8f841aefc706" providerId="ADAL" clId="{54A69129-BD59-42BA-ADA7-7D242C761881}" dt="2026-05-11T03:49:40.429" v="72"/>
          <ac:spMkLst>
            <pc:docMk/>
            <pc:sldMk cId="1496317583" sldId="313"/>
            <ac:spMk id="2" creationId="{E78EFB22-1DCD-14FE-E794-60EBD96AB3BB}"/>
          </ac:spMkLst>
        </pc:spChg>
        <pc:spChg chg="add mod">
          <ac:chgData name="Huang, Yi" userId="25483bf3-d6f5-4fc6-ba61-8f841aefc706" providerId="ADAL" clId="{54A69129-BD59-42BA-ADA7-7D242C761881}" dt="2026-05-11T15:49:31.845" v="2979" actId="20577"/>
          <ac:spMkLst>
            <pc:docMk/>
            <pc:sldMk cId="1496317583" sldId="313"/>
            <ac:spMk id="6" creationId="{52AD40E0-1A6A-C48D-91BB-CB0D024EF3BF}"/>
          </ac:spMkLst>
        </pc:spChg>
        <pc:picChg chg="mod">
          <ac:chgData name="Huang, Yi" userId="25483bf3-d6f5-4fc6-ba61-8f841aefc706" providerId="ADAL" clId="{54A69129-BD59-42BA-ADA7-7D242C761881}" dt="2026-05-11T03:55:06.952" v="201" actId="1076"/>
          <ac:picMkLst>
            <pc:docMk/>
            <pc:sldMk cId="1496317583" sldId="313"/>
            <ac:picMk id="4" creationId="{DC1E5B00-9837-1690-4B97-BBA5F2979DA4}"/>
          </ac:picMkLst>
        </pc:picChg>
        <pc:inkChg chg="add del">
          <ac:chgData name="Huang, Yi" userId="25483bf3-d6f5-4fc6-ba61-8f841aefc706" providerId="ADAL" clId="{54A69129-BD59-42BA-ADA7-7D242C761881}" dt="2026-05-11T04:08:02.177" v="299" actId="9405"/>
          <ac:inkMkLst>
            <pc:docMk/>
            <pc:sldMk cId="1496317583" sldId="313"/>
            <ac:inkMk id="3" creationId="{114441C0-62A1-BC1D-C1B1-649D8B7CB4FA}"/>
          </ac:inkMkLst>
        </pc:inkChg>
        <pc:inkChg chg="add mod">
          <ac:chgData name="Huang, Yi" userId="25483bf3-d6f5-4fc6-ba61-8f841aefc706" providerId="ADAL" clId="{54A69129-BD59-42BA-ADA7-7D242C761881}" dt="2026-05-11T04:10:14.588" v="441" actId="1076"/>
          <ac:inkMkLst>
            <pc:docMk/>
            <pc:sldMk cId="1496317583" sldId="313"/>
            <ac:inkMk id="5" creationId="{BD45B359-9106-F9F6-B9F6-D2C46C4C4B95}"/>
          </ac:inkMkLst>
        </pc:inkChg>
      </pc:sldChg>
      <pc:sldChg chg="modSp mod modAnim">
        <pc:chgData name="Huang, Yi" userId="25483bf3-d6f5-4fc6-ba61-8f841aefc706" providerId="ADAL" clId="{54A69129-BD59-42BA-ADA7-7D242C761881}" dt="2026-05-11T14:16:17.412" v="2464"/>
        <pc:sldMkLst>
          <pc:docMk/>
          <pc:sldMk cId="126820023" sldId="314"/>
        </pc:sldMkLst>
        <pc:spChg chg="mod">
          <ac:chgData name="Huang, Yi" userId="25483bf3-d6f5-4fc6-ba61-8f841aefc706" providerId="ADAL" clId="{54A69129-BD59-42BA-ADA7-7D242C761881}" dt="2026-05-11T14:15:53.217" v="2460" actId="1076"/>
          <ac:spMkLst>
            <pc:docMk/>
            <pc:sldMk cId="126820023" sldId="314"/>
            <ac:spMk id="6" creationId="{02485400-5FCF-D4AA-380C-8889AED647DF}"/>
          </ac:spMkLst>
        </pc:spChg>
      </pc:sldChg>
      <pc:sldChg chg="modSp add">
        <pc:chgData name="Huang, Yi" userId="25483bf3-d6f5-4fc6-ba61-8f841aefc706" providerId="ADAL" clId="{54A69129-BD59-42BA-ADA7-7D242C761881}" dt="2026-05-11T03:49:40.429" v="72"/>
        <pc:sldMkLst>
          <pc:docMk/>
          <pc:sldMk cId="371201249" sldId="319"/>
        </pc:sldMkLst>
        <pc:spChg chg="mod">
          <ac:chgData name="Huang, Yi" userId="25483bf3-d6f5-4fc6-ba61-8f841aefc706" providerId="ADAL" clId="{54A69129-BD59-42BA-ADA7-7D242C761881}" dt="2026-05-11T03:49:40.429" v="72"/>
          <ac:spMkLst>
            <pc:docMk/>
            <pc:sldMk cId="371201249" sldId="319"/>
            <ac:spMk id="2" creationId="{83287C57-0AC4-016C-2602-BA4C2CE2EF13}"/>
          </ac:spMkLst>
        </pc:spChg>
      </pc:sldChg>
      <pc:sldChg chg="addSp delSp modSp add mod modAnim">
        <pc:chgData name="Huang, Yi" userId="25483bf3-d6f5-4fc6-ba61-8f841aefc706" providerId="ADAL" clId="{54A69129-BD59-42BA-ADA7-7D242C761881}" dt="2026-05-11T04:01:16.457" v="263" actId="14100"/>
        <pc:sldMkLst>
          <pc:docMk/>
          <pc:sldMk cId="3226980094" sldId="320"/>
        </pc:sldMkLst>
        <pc:spChg chg="mod">
          <ac:chgData name="Huang, Yi" userId="25483bf3-d6f5-4fc6-ba61-8f841aefc706" providerId="ADAL" clId="{54A69129-BD59-42BA-ADA7-7D242C761881}" dt="2026-05-11T03:49:40.429" v="72"/>
          <ac:spMkLst>
            <pc:docMk/>
            <pc:sldMk cId="3226980094" sldId="320"/>
            <ac:spMk id="2" creationId="{0F604802-726A-ADED-AF12-392CCEE22A34}"/>
          </ac:spMkLst>
        </pc:spChg>
        <pc:spChg chg="add mod">
          <ac:chgData name="Huang, Yi" userId="25483bf3-d6f5-4fc6-ba61-8f841aefc706" providerId="ADAL" clId="{54A69129-BD59-42BA-ADA7-7D242C761881}" dt="2026-05-11T04:01:16.457" v="263" actId="14100"/>
          <ac:spMkLst>
            <pc:docMk/>
            <pc:sldMk cId="3226980094" sldId="320"/>
            <ac:spMk id="4" creationId="{041A6B77-D858-6519-74C6-573A7C6AC7B5}"/>
          </ac:spMkLst>
        </pc:spChg>
        <pc:picChg chg="add mod">
          <ac:chgData name="Huang, Yi" userId="25483bf3-d6f5-4fc6-ba61-8f841aefc706" providerId="ADAL" clId="{54A69129-BD59-42BA-ADA7-7D242C761881}" dt="2026-05-11T03:59:26.832" v="206"/>
          <ac:picMkLst>
            <pc:docMk/>
            <pc:sldMk cId="3226980094" sldId="320"/>
            <ac:picMk id="3" creationId="{EF71E4A6-74CC-5569-488C-FAC63D26F748}"/>
          </ac:picMkLst>
        </pc:picChg>
        <pc:picChg chg="del">
          <ac:chgData name="Huang, Yi" userId="25483bf3-d6f5-4fc6-ba61-8f841aefc706" providerId="ADAL" clId="{54A69129-BD59-42BA-ADA7-7D242C761881}" dt="2026-05-11T03:57:11.610" v="202" actId="478"/>
          <ac:picMkLst>
            <pc:docMk/>
            <pc:sldMk cId="3226980094" sldId="320"/>
            <ac:picMk id="5" creationId="{CADA1473-EE83-AD0F-64DF-FFBCFC24731D}"/>
          </ac:picMkLst>
        </pc:picChg>
      </pc:sldChg>
      <pc:sldChg chg="addSp delSp modSp add mod ord addAnim delAnim modAnim">
        <pc:chgData name="Huang, Yi" userId="25483bf3-d6f5-4fc6-ba61-8f841aefc706" providerId="ADAL" clId="{54A69129-BD59-42BA-ADA7-7D242C761881}" dt="2026-05-11T15:24:00.697" v="2684" actId="20577"/>
        <pc:sldMkLst>
          <pc:docMk/>
          <pc:sldMk cId="3387797358" sldId="321"/>
        </pc:sldMkLst>
        <pc:spChg chg="add mod">
          <ac:chgData name="Huang, Yi" userId="25483bf3-d6f5-4fc6-ba61-8f841aefc706" providerId="ADAL" clId="{54A69129-BD59-42BA-ADA7-7D242C761881}" dt="2026-05-11T15:24:00.697" v="2684" actId="20577"/>
          <ac:spMkLst>
            <pc:docMk/>
            <pc:sldMk cId="3387797358" sldId="321"/>
            <ac:spMk id="3" creationId="{DDA2DC24-069D-CB9D-D55F-297C88927A5A}"/>
          </ac:spMkLst>
        </pc:spChg>
        <pc:spChg chg="add mod">
          <ac:chgData name="Huang, Yi" userId="25483bf3-d6f5-4fc6-ba61-8f841aefc706" providerId="ADAL" clId="{54A69129-BD59-42BA-ADA7-7D242C761881}" dt="2026-05-11T14:34:20.550" v="2508" actId="1076"/>
          <ac:spMkLst>
            <pc:docMk/>
            <pc:sldMk cId="3387797358" sldId="321"/>
            <ac:spMk id="4" creationId="{206F2692-A765-66B4-B962-A374352F037C}"/>
          </ac:spMkLst>
        </pc:spChg>
        <pc:spChg chg="add del mod">
          <ac:chgData name="Huang, Yi" userId="25483bf3-d6f5-4fc6-ba61-8f841aefc706" providerId="ADAL" clId="{54A69129-BD59-42BA-ADA7-7D242C761881}" dt="2026-05-11T14:33:21.921" v="2472" actId="115"/>
          <ac:spMkLst>
            <pc:docMk/>
            <pc:sldMk cId="3387797358" sldId="321"/>
            <ac:spMk id="12" creationId="{91DD9A2D-5A1A-3E68-698F-3829641940E5}"/>
          </ac:spMkLst>
        </pc:spChg>
        <pc:grpChg chg="del">
          <ac:chgData name="Huang, Yi" userId="25483bf3-d6f5-4fc6-ba61-8f841aefc706" providerId="ADAL" clId="{54A69129-BD59-42BA-ADA7-7D242C761881}" dt="2026-05-11T03:53:45.524" v="196" actId="478"/>
          <ac:grpSpMkLst>
            <pc:docMk/>
            <pc:sldMk cId="3387797358" sldId="321"/>
            <ac:grpSpMk id="13" creationId="{4DFF6452-747C-7BD2-D159-96043DF278A6}"/>
          </ac:grpSpMkLst>
        </pc:grpChg>
        <pc:picChg chg="add mod">
          <ac:chgData name="Huang, Yi" userId="25483bf3-d6f5-4fc6-ba61-8f841aefc706" providerId="ADAL" clId="{54A69129-BD59-42BA-ADA7-7D242C761881}" dt="2026-05-11T03:54:16.685" v="200" actId="14100"/>
          <ac:picMkLst>
            <pc:docMk/>
            <pc:sldMk cId="3387797358" sldId="321"/>
            <ac:picMk id="5" creationId="{B5769DBF-BF66-44A7-8E31-B313843A7570}"/>
          </ac:picMkLst>
        </pc:picChg>
      </pc:sldChg>
      <pc:sldChg chg="modSp add mod ord">
        <pc:chgData name="Huang, Yi" userId="25483bf3-d6f5-4fc6-ba61-8f841aefc706" providerId="ADAL" clId="{54A69129-BD59-42BA-ADA7-7D242C761881}" dt="2026-05-11T14:38:35.555" v="2574"/>
        <pc:sldMkLst>
          <pc:docMk/>
          <pc:sldMk cId="1213059178" sldId="322"/>
        </pc:sldMkLst>
        <pc:spChg chg="mod">
          <ac:chgData name="Huang, Yi" userId="25483bf3-d6f5-4fc6-ba61-8f841aefc706" providerId="ADAL" clId="{54A69129-BD59-42BA-ADA7-7D242C761881}" dt="2026-05-11T04:03:09.232" v="268"/>
          <ac:spMkLst>
            <pc:docMk/>
            <pc:sldMk cId="1213059178" sldId="322"/>
            <ac:spMk id="2" creationId="{4D50B403-6BED-CA46-2DA8-644E30BABADB}"/>
          </ac:spMkLst>
        </pc:spChg>
        <pc:spChg chg="mod">
          <ac:chgData name="Huang, Yi" userId="25483bf3-d6f5-4fc6-ba61-8f841aefc706" providerId="ADAL" clId="{54A69129-BD59-42BA-ADA7-7D242C761881}" dt="2026-05-11T04:05:40.417" v="290" actId="1076"/>
          <ac:spMkLst>
            <pc:docMk/>
            <pc:sldMk cId="1213059178" sldId="322"/>
            <ac:spMk id="14" creationId="{860AD074-B3EF-214A-1145-8092DFE4A0D9}"/>
          </ac:spMkLst>
        </pc:spChg>
        <pc:graphicFrameChg chg="modGraphic">
          <ac:chgData name="Huang, Yi" userId="25483bf3-d6f5-4fc6-ba61-8f841aefc706" providerId="ADAL" clId="{54A69129-BD59-42BA-ADA7-7D242C761881}" dt="2026-05-11T04:04:47.438" v="281" actId="14734"/>
          <ac:graphicFrameMkLst>
            <pc:docMk/>
            <pc:sldMk cId="1213059178" sldId="322"/>
            <ac:graphicFrameMk id="12" creationId="{78C87D17-136F-F061-9CCC-EBEBB7225485}"/>
          </ac:graphicFrameMkLst>
        </pc:graphicFrameChg>
        <pc:graphicFrameChg chg="mod modGraphic">
          <ac:chgData name="Huang, Yi" userId="25483bf3-d6f5-4fc6-ba61-8f841aefc706" providerId="ADAL" clId="{54A69129-BD59-42BA-ADA7-7D242C761881}" dt="2026-05-11T04:49:29.244" v="1691" actId="14734"/>
          <ac:graphicFrameMkLst>
            <pc:docMk/>
            <pc:sldMk cId="1213059178" sldId="322"/>
            <ac:graphicFrameMk id="17" creationId="{CF2AAC82-E7D6-282C-292F-F2E10B94B034}"/>
          </ac:graphicFrameMkLst>
        </pc:graphicFrameChg>
      </pc:sldChg>
      <pc:sldChg chg="modSp add del">
        <pc:chgData name="Huang, Yi" userId="25483bf3-d6f5-4fc6-ba61-8f841aefc706" providerId="ADAL" clId="{54A69129-BD59-42BA-ADA7-7D242C761881}" dt="2026-05-11T04:02:48.819" v="265" actId="47"/>
        <pc:sldMkLst>
          <pc:docMk/>
          <pc:sldMk cId="4108617492" sldId="322"/>
        </pc:sldMkLst>
        <pc:spChg chg="mod">
          <ac:chgData name="Huang, Yi" userId="25483bf3-d6f5-4fc6-ba61-8f841aefc706" providerId="ADAL" clId="{54A69129-BD59-42BA-ADA7-7D242C761881}" dt="2026-05-11T04:02:47.059" v="264"/>
          <ac:spMkLst>
            <pc:docMk/>
            <pc:sldMk cId="4108617492" sldId="322"/>
            <ac:spMk id="2" creationId="{A189211B-53FC-120B-D01E-12F2545989E5}"/>
          </ac:spMkLst>
        </pc:spChg>
      </pc:sldChg>
      <pc:sldChg chg="addSp delSp modSp new mod setBg addAnim delAnim modAnim">
        <pc:chgData name="Huang, Yi" userId="25483bf3-d6f5-4fc6-ba61-8f841aefc706" providerId="ADAL" clId="{54A69129-BD59-42BA-ADA7-7D242C761881}" dt="2026-05-11T04:48:14.260" v="1678" actId="1036"/>
        <pc:sldMkLst>
          <pc:docMk/>
          <pc:sldMk cId="1998134823" sldId="323"/>
        </pc:sldMkLst>
        <pc:spChg chg="add mod">
          <ac:chgData name="Huang, Yi" userId="25483bf3-d6f5-4fc6-ba61-8f841aefc706" providerId="ADAL" clId="{54A69129-BD59-42BA-ADA7-7D242C761881}" dt="2026-05-11T04:23:36.146" v="603" actId="14100"/>
          <ac:spMkLst>
            <pc:docMk/>
            <pc:sldMk cId="1998134823" sldId="323"/>
            <ac:spMk id="6" creationId="{8F2BCD57-2262-EDC5-9C7E-9570CA385C1E}"/>
          </ac:spMkLst>
        </pc:spChg>
        <pc:spChg chg="add mod">
          <ac:chgData name="Huang, Yi" userId="25483bf3-d6f5-4fc6-ba61-8f841aefc706" providerId="ADAL" clId="{54A69129-BD59-42BA-ADA7-7D242C761881}" dt="2026-05-11T04:48:14.260" v="1678" actId="1036"/>
          <ac:spMkLst>
            <pc:docMk/>
            <pc:sldMk cId="1998134823" sldId="323"/>
            <ac:spMk id="7" creationId="{650BDB7E-187F-F056-F8F4-0C8E1BBB7FC5}"/>
          </ac:spMkLst>
        </pc:spChg>
        <pc:spChg chg="add mod">
          <ac:chgData name="Huang, Yi" userId="25483bf3-d6f5-4fc6-ba61-8f841aefc706" providerId="ADAL" clId="{54A69129-BD59-42BA-ADA7-7D242C761881}" dt="2026-05-11T04:48:14.260" v="1678" actId="1036"/>
          <ac:spMkLst>
            <pc:docMk/>
            <pc:sldMk cId="1998134823" sldId="323"/>
            <ac:spMk id="8" creationId="{681A66A0-C315-6396-4241-4056A03966E4}"/>
          </ac:spMkLst>
        </pc:spChg>
        <pc:picChg chg="add del mod">
          <ac:chgData name="Huang, Yi" userId="25483bf3-d6f5-4fc6-ba61-8f841aefc706" providerId="ADAL" clId="{54A69129-BD59-42BA-ADA7-7D242C761881}" dt="2026-05-11T04:19:50.985" v="593" actId="478"/>
          <ac:picMkLst>
            <pc:docMk/>
            <pc:sldMk cId="1998134823" sldId="323"/>
            <ac:picMk id="3" creationId="{724285F8-43FA-586C-3745-B71942B4DF9E}"/>
          </ac:picMkLst>
        </pc:picChg>
        <pc:picChg chg="add mod">
          <ac:chgData name="Huang, Yi" userId="25483bf3-d6f5-4fc6-ba61-8f841aefc706" providerId="ADAL" clId="{54A69129-BD59-42BA-ADA7-7D242C761881}" dt="2026-05-11T04:22:10.805" v="598" actId="1076"/>
          <ac:picMkLst>
            <pc:docMk/>
            <pc:sldMk cId="1998134823" sldId="323"/>
            <ac:picMk id="5" creationId="{447B8C9B-B3EB-A92A-E8D0-FCE6C59B122A}"/>
          </ac:picMkLst>
        </pc:picChg>
      </pc:sldChg>
      <pc:sldChg chg="modSp add del">
        <pc:chgData name="Huang, Yi" userId="25483bf3-d6f5-4fc6-ba61-8f841aefc706" providerId="ADAL" clId="{54A69129-BD59-42BA-ADA7-7D242C761881}" dt="2026-05-11T04:02:48.819" v="265" actId="47"/>
        <pc:sldMkLst>
          <pc:docMk/>
          <pc:sldMk cId="3962877046" sldId="323"/>
        </pc:sldMkLst>
        <pc:spChg chg="mod">
          <ac:chgData name="Huang, Yi" userId="25483bf3-d6f5-4fc6-ba61-8f841aefc706" providerId="ADAL" clId="{54A69129-BD59-42BA-ADA7-7D242C761881}" dt="2026-05-11T04:02:47.059" v="264"/>
          <ac:spMkLst>
            <pc:docMk/>
            <pc:sldMk cId="3962877046" sldId="323"/>
            <ac:spMk id="2" creationId="{4C6620D9-AEF6-6439-3855-D25B7E4612CA}"/>
          </ac:spMkLst>
        </pc:spChg>
      </pc:sldChg>
      <pc:sldChg chg="add del">
        <pc:chgData name="Huang, Yi" userId="25483bf3-d6f5-4fc6-ba61-8f841aefc706" providerId="ADAL" clId="{54A69129-BD59-42BA-ADA7-7D242C761881}" dt="2026-05-11T04:15:29.787" v="496"/>
        <pc:sldMkLst>
          <pc:docMk/>
          <pc:sldMk cId="4200281044" sldId="323"/>
        </pc:sldMkLst>
      </pc:sldChg>
      <pc:sldChg chg="addSp modSp new mod modAnim modNotesTx">
        <pc:chgData name="Huang, Yi" userId="25483bf3-d6f5-4fc6-ba61-8f841aefc706" providerId="ADAL" clId="{54A69129-BD59-42BA-ADA7-7D242C761881}" dt="2026-05-11T15:32:34.900" v="2764" actId="20577"/>
        <pc:sldMkLst>
          <pc:docMk/>
          <pc:sldMk cId="845182340" sldId="324"/>
        </pc:sldMkLst>
        <pc:spChg chg="add mod">
          <ac:chgData name="Huang, Yi" userId="25483bf3-d6f5-4fc6-ba61-8f841aefc706" providerId="ADAL" clId="{54A69129-BD59-42BA-ADA7-7D242C761881}" dt="2026-05-11T04:49:06.380" v="1688" actId="20577"/>
          <ac:spMkLst>
            <pc:docMk/>
            <pc:sldMk cId="845182340" sldId="324"/>
            <ac:spMk id="4" creationId="{7698D369-DCE6-53E6-E42B-962907B5CEEB}"/>
          </ac:spMkLst>
        </pc:spChg>
        <pc:spChg chg="add mod">
          <ac:chgData name="Huang, Yi" userId="25483bf3-d6f5-4fc6-ba61-8f841aefc706" providerId="ADAL" clId="{54A69129-BD59-42BA-ADA7-7D242C761881}" dt="2026-05-11T04:37:01.259" v="1480" actId="164"/>
          <ac:spMkLst>
            <pc:docMk/>
            <pc:sldMk cId="845182340" sldId="324"/>
            <ac:spMk id="5" creationId="{CC26BA93-C888-781D-0FD8-9FFB456F7803}"/>
          </ac:spMkLst>
        </pc:spChg>
        <pc:spChg chg="add mod">
          <ac:chgData name="Huang, Yi" userId="25483bf3-d6f5-4fc6-ba61-8f841aefc706" providerId="ADAL" clId="{54A69129-BD59-42BA-ADA7-7D242C761881}" dt="2026-05-11T04:48:54.362" v="1684" actId="20577"/>
          <ac:spMkLst>
            <pc:docMk/>
            <pc:sldMk cId="845182340" sldId="324"/>
            <ac:spMk id="6" creationId="{F796B274-EC91-AFD7-9482-C5754B7F1A31}"/>
          </ac:spMkLst>
        </pc:spChg>
        <pc:spChg chg="add mod">
          <ac:chgData name="Huang, Yi" userId="25483bf3-d6f5-4fc6-ba61-8f841aefc706" providerId="ADAL" clId="{54A69129-BD59-42BA-ADA7-7D242C761881}" dt="2026-05-11T04:46:36.550" v="1595" actId="1076"/>
          <ac:spMkLst>
            <pc:docMk/>
            <pc:sldMk cId="845182340" sldId="324"/>
            <ac:spMk id="8" creationId="{AAA7C1C7-7178-D547-5D3F-30B8E9571B69}"/>
          </ac:spMkLst>
        </pc:spChg>
        <pc:grpChg chg="add mod">
          <ac:chgData name="Huang, Yi" userId="25483bf3-d6f5-4fc6-ba61-8f841aefc706" providerId="ADAL" clId="{54A69129-BD59-42BA-ADA7-7D242C761881}" dt="2026-05-11T04:46:47.270" v="1609" actId="1038"/>
          <ac:grpSpMkLst>
            <pc:docMk/>
            <pc:sldMk cId="845182340" sldId="324"/>
            <ac:grpSpMk id="7" creationId="{4446221C-4CBB-0DBD-57DE-EF27297C5076}"/>
          </ac:grpSpMkLst>
        </pc:grpChg>
        <pc:picChg chg="add mod">
          <ac:chgData name="Huang, Yi" userId="25483bf3-d6f5-4fc6-ba61-8f841aefc706" providerId="ADAL" clId="{54A69129-BD59-42BA-ADA7-7D242C761881}" dt="2026-05-11T04:46:47.270" v="1609" actId="1038"/>
          <ac:picMkLst>
            <pc:docMk/>
            <pc:sldMk cId="845182340" sldId="324"/>
            <ac:picMk id="3" creationId="{C22689D7-8396-D6F5-3B85-96EEC7BA56BC}"/>
          </ac:picMkLst>
        </pc:picChg>
      </pc:sldChg>
      <pc:sldChg chg="addSp modSp new mod modAnim">
        <pc:chgData name="Huang, Yi" userId="25483bf3-d6f5-4fc6-ba61-8f841aefc706" providerId="ADAL" clId="{54A69129-BD59-42BA-ADA7-7D242C761881}" dt="2026-05-11T15:37:26.762" v="2967" actId="14100"/>
        <pc:sldMkLst>
          <pc:docMk/>
          <pc:sldMk cId="1586617354" sldId="325"/>
        </pc:sldMkLst>
        <pc:spChg chg="add mod">
          <ac:chgData name="Huang, Yi" userId="25483bf3-d6f5-4fc6-ba61-8f841aefc706" providerId="ADAL" clId="{54A69129-BD59-42BA-ADA7-7D242C761881}" dt="2026-05-11T05:04:16.661" v="2043" actId="20577"/>
          <ac:spMkLst>
            <pc:docMk/>
            <pc:sldMk cId="1586617354" sldId="325"/>
            <ac:spMk id="2" creationId="{3A3D778D-60AF-C98F-3E96-300922D43FC3}"/>
          </ac:spMkLst>
        </pc:spChg>
        <pc:spChg chg="add mod">
          <ac:chgData name="Huang, Yi" userId="25483bf3-d6f5-4fc6-ba61-8f841aefc706" providerId="ADAL" clId="{54A69129-BD59-42BA-ADA7-7D242C761881}" dt="2026-05-11T04:54:36.110" v="1800" actId="164"/>
          <ac:spMkLst>
            <pc:docMk/>
            <pc:sldMk cId="1586617354" sldId="325"/>
            <ac:spMk id="6" creationId="{010A2426-8179-E8BF-6192-00C4E4E1EF58}"/>
          </ac:spMkLst>
        </pc:spChg>
        <pc:spChg chg="add mod">
          <ac:chgData name="Huang, Yi" userId="25483bf3-d6f5-4fc6-ba61-8f841aefc706" providerId="ADAL" clId="{54A69129-BD59-42BA-ADA7-7D242C761881}" dt="2026-05-11T04:54:42.990" v="1801" actId="164"/>
          <ac:spMkLst>
            <pc:docMk/>
            <pc:sldMk cId="1586617354" sldId="325"/>
            <ac:spMk id="7" creationId="{EB905153-4BE5-7DA1-4A66-D3498F800947}"/>
          </ac:spMkLst>
        </pc:spChg>
        <pc:spChg chg="add mod">
          <ac:chgData name="Huang, Yi" userId="25483bf3-d6f5-4fc6-ba61-8f841aefc706" providerId="ADAL" clId="{54A69129-BD59-42BA-ADA7-7D242C761881}" dt="2026-05-11T04:55:12.817" v="1807" actId="1076"/>
          <ac:spMkLst>
            <pc:docMk/>
            <pc:sldMk cId="1586617354" sldId="325"/>
            <ac:spMk id="10" creationId="{C81648E3-A484-4B91-EBFF-650E7BF5F1E9}"/>
          </ac:spMkLst>
        </pc:spChg>
        <pc:spChg chg="add mod">
          <ac:chgData name="Huang, Yi" userId="25483bf3-d6f5-4fc6-ba61-8f841aefc706" providerId="ADAL" clId="{54A69129-BD59-42BA-ADA7-7D242C761881}" dt="2026-05-11T15:36:37.349" v="2877" actId="164"/>
          <ac:spMkLst>
            <pc:docMk/>
            <pc:sldMk cId="1586617354" sldId="325"/>
            <ac:spMk id="12" creationId="{AE4F9EBD-4CB7-78B6-7270-7C49A4FF7906}"/>
          </ac:spMkLst>
        </pc:spChg>
        <pc:spChg chg="add mod">
          <ac:chgData name="Huang, Yi" userId="25483bf3-d6f5-4fc6-ba61-8f841aefc706" providerId="ADAL" clId="{54A69129-BD59-42BA-ADA7-7D242C761881}" dt="2026-05-11T15:37:26.762" v="2967" actId="14100"/>
          <ac:spMkLst>
            <pc:docMk/>
            <pc:sldMk cId="1586617354" sldId="325"/>
            <ac:spMk id="13" creationId="{43C53887-1372-AA37-7DAC-C1CB4C29E74E}"/>
          </ac:spMkLst>
        </pc:spChg>
        <pc:grpChg chg="add mod">
          <ac:chgData name="Huang, Yi" userId="25483bf3-d6f5-4fc6-ba61-8f841aefc706" providerId="ADAL" clId="{54A69129-BD59-42BA-ADA7-7D242C761881}" dt="2026-05-11T04:54:49.185" v="1803" actId="1076"/>
          <ac:grpSpMkLst>
            <pc:docMk/>
            <pc:sldMk cId="1586617354" sldId="325"/>
            <ac:grpSpMk id="8" creationId="{1DE4F9A4-2066-A716-34D9-4C2354D3FCBC}"/>
          </ac:grpSpMkLst>
        </pc:grpChg>
        <pc:grpChg chg="add mod">
          <ac:chgData name="Huang, Yi" userId="25483bf3-d6f5-4fc6-ba61-8f841aefc706" providerId="ADAL" clId="{54A69129-BD59-42BA-ADA7-7D242C761881}" dt="2026-05-11T04:54:53.449" v="1804" actId="1076"/>
          <ac:grpSpMkLst>
            <pc:docMk/>
            <pc:sldMk cId="1586617354" sldId="325"/>
            <ac:grpSpMk id="9" creationId="{233267EE-32AF-1719-760D-2AB0AB6464B7}"/>
          </ac:grpSpMkLst>
        </pc:grpChg>
        <pc:grpChg chg="add mod">
          <ac:chgData name="Huang, Yi" userId="25483bf3-d6f5-4fc6-ba61-8f841aefc706" providerId="ADAL" clId="{54A69129-BD59-42BA-ADA7-7D242C761881}" dt="2026-05-11T15:36:37.349" v="2877" actId="164"/>
          <ac:grpSpMkLst>
            <pc:docMk/>
            <pc:sldMk cId="1586617354" sldId="325"/>
            <ac:grpSpMk id="14" creationId="{B4B19C8B-E2D2-006F-4791-C002C0128C20}"/>
          </ac:grpSpMkLst>
        </pc:grpChg>
        <pc:picChg chg="add mod modCrop">
          <ac:chgData name="Huang, Yi" userId="25483bf3-d6f5-4fc6-ba61-8f841aefc706" providerId="ADAL" clId="{54A69129-BD59-42BA-ADA7-7D242C761881}" dt="2026-05-11T04:54:42.990" v="1801" actId="164"/>
          <ac:picMkLst>
            <pc:docMk/>
            <pc:sldMk cId="1586617354" sldId="325"/>
            <ac:picMk id="3" creationId="{ED4625DE-0ED9-FB43-06E4-6FFC18B47715}"/>
          </ac:picMkLst>
        </pc:picChg>
        <pc:picChg chg="add mod modCrop">
          <ac:chgData name="Huang, Yi" userId="25483bf3-d6f5-4fc6-ba61-8f841aefc706" providerId="ADAL" clId="{54A69129-BD59-42BA-ADA7-7D242C761881}" dt="2026-05-11T04:54:36.110" v="1800" actId="164"/>
          <ac:picMkLst>
            <pc:docMk/>
            <pc:sldMk cId="1586617354" sldId="325"/>
            <ac:picMk id="5" creationId="{41E70CA4-65B9-2A97-572E-4C8B53EB9DD5}"/>
          </ac:picMkLst>
        </pc:picChg>
        <pc:cxnChg chg="add mod">
          <ac:chgData name="Huang, Yi" userId="25483bf3-d6f5-4fc6-ba61-8f841aefc706" providerId="ADAL" clId="{54A69129-BD59-42BA-ADA7-7D242C761881}" dt="2026-05-11T15:36:37.349" v="2877" actId="164"/>
          <ac:cxnSpMkLst>
            <pc:docMk/>
            <pc:sldMk cId="1586617354" sldId="325"/>
            <ac:cxnSpMk id="11" creationId="{A953CCDE-4CCD-A5A8-85D4-BF8568D5F806}"/>
          </ac:cxnSpMkLst>
        </pc:cxnChg>
      </pc:sldChg>
      <pc:sldChg chg="addSp modSp add del mod addAnim delAnim modAnim">
        <pc:chgData name="Huang, Yi" userId="25483bf3-d6f5-4fc6-ba61-8f841aefc706" providerId="ADAL" clId="{54A69129-BD59-42BA-ADA7-7D242C761881}" dt="2026-05-11T14:43:05.160" v="2656"/>
        <pc:sldMkLst>
          <pc:docMk/>
          <pc:sldMk cId="1146326436" sldId="326"/>
        </pc:sldMkLst>
        <pc:spChg chg="mod">
          <ac:chgData name="Huang, Yi" userId="25483bf3-d6f5-4fc6-ba61-8f841aefc706" providerId="ADAL" clId="{54A69129-BD59-42BA-ADA7-7D242C761881}" dt="2026-05-11T14:42:03.063" v="2653" actId="20577"/>
          <ac:spMkLst>
            <pc:docMk/>
            <pc:sldMk cId="1146326436" sldId="326"/>
            <ac:spMk id="3" creationId="{B35292D5-E228-C0E9-4571-CC27A061A864}"/>
          </ac:spMkLst>
        </pc:spChg>
        <pc:spChg chg="add mod">
          <ac:chgData name="Huang, Yi" userId="25483bf3-d6f5-4fc6-ba61-8f841aefc706" providerId="ADAL" clId="{54A69129-BD59-42BA-ADA7-7D242C761881}" dt="2026-05-11T14:40:39.407" v="2640"/>
          <ac:spMkLst>
            <pc:docMk/>
            <pc:sldMk cId="1146326436" sldId="326"/>
            <ac:spMk id="5" creationId="{973D1815-A96F-FB94-EB77-438538E8F046}"/>
          </ac:spMkLst>
        </pc:spChg>
      </pc:sldChg>
      <pc:sldChg chg="delSp modSp add mod delAnim">
        <pc:chgData name="Huang, Yi" userId="25483bf3-d6f5-4fc6-ba61-8f841aefc706" providerId="ADAL" clId="{54A69129-BD59-42BA-ADA7-7D242C761881}" dt="2026-05-11T15:19:50.037" v="2671" actId="1076"/>
        <pc:sldMkLst>
          <pc:docMk/>
          <pc:sldMk cId="3047552139" sldId="327"/>
        </pc:sldMkLst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2" creationId="{976862CE-7F9E-D76A-DE03-EB8663DDD836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3" creationId="{39C7C3F7-144F-D291-D9A9-D3E6282AF25E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4" creationId="{0FF2651C-578A-F38A-42AC-8D40856E2FB0}"/>
          </ac:spMkLst>
        </pc:spChg>
        <pc:spChg chg="mod">
          <ac:chgData name="Huang, Yi" userId="25483bf3-d6f5-4fc6-ba61-8f841aefc706" providerId="ADAL" clId="{54A69129-BD59-42BA-ADA7-7D242C761881}" dt="2026-05-11T15:19:50.037" v="2671" actId="1076"/>
          <ac:spMkLst>
            <pc:docMk/>
            <pc:sldMk cId="3047552139" sldId="327"/>
            <ac:spMk id="5" creationId="{07326683-3624-6202-2AFC-5C0B3F695A42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7" creationId="{A082F00D-4915-1AD0-DDFB-AEA564F6A0EE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9" creationId="{EB75CFF3-6AAA-1616-9734-9DA7FAA33945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11" creationId="{7D6A3E3B-8BA3-E3A3-F126-481A54CFB2E4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15" creationId="{55600F4B-C0A7-6712-7C2F-9A19B71DE09D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18" creationId="{D2D295EA-2AD3-B2D5-B92E-ED03D4D24B26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19" creationId="{C0909AFF-3E2A-1E38-7A05-8B4F391C869B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20" creationId="{00D70598-3343-892A-BA4B-F8DEC0C8F440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21" creationId="{45DEE2CD-01A1-448E-7908-6371346B462B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22" creationId="{69E45284-FDAB-8530-B5AB-7A114B811255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23" creationId="{D942137A-B950-0840-FB30-2361B07DFBA6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25" creationId="{B238E0E3-3C0D-5028-DF88-1CEB0AECF43E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30" creationId="{201A1251-C4AE-A82C-1DD3-CD0B40E89A41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61" creationId="{32DDDFFE-7CAD-975C-763E-1F2FD8CEEEDD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63" creationId="{7EA155EF-AA7B-9441-2B61-B11B743EF5F7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64" creationId="{DE636537-42A4-A1CE-438D-484F96D6CBD1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65" creationId="{9225AD45-559E-0D56-E9FB-84379FC59EF2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76" creationId="{00A944B0-7B3F-4627-9910-81236D3BFFF5}"/>
          </ac:spMkLst>
        </pc:spChg>
        <pc:spChg chg="del">
          <ac:chgData name="Huang, Yi" userId="25483bf3-d6f5-4fc6-ba61-8f841aefc706" providerId="ADAL" clId="{54A69129-BD59-42BA-ADA7-7D242C761881}" dt="2026-05-11T15:19:35.546" v="2668" actId="478"/>
          <ac:spMkLst>
            <pc:docMk/>
            <pc:sldMk cId="3047552139" sldId="327"/>
            <ac:spMk id="135" creationId="{78A15FF5-9181-7EEA-7497-8057C294B708}"/>
          </ac:spMkLst>
        </pc:spChg>
        <pc:spChg chg="del">
          <ac:chgData name="Huang, Yi" userId="25483bf3-d6f5-4fc6-ba61-8f841aefc706" providerId="ADAL" clId="{54A69129-BD59-42BA-ADA7-7D242C761881}" dt="2026-05-11T15:19:43.849" v="2670" actId="478"/>
          <ac:spMkLst>
            <pc:docMk/>
            <pc:sldMk cId="3047552139" sldId="327"/>
            <ac:spMk id="145" creationId="{BFF2F857-5AB6-437B-5BDC-6F2733BA8F15}"/>
          </ac:spMkLst>
        </pc:spChg>
        <pc:cxnChg chg="mod">
          <ac:chgData name="Huang, Yi" userId="25483bf3-d6f5-4fc6-ba61-8f841aefc706" providerId="ADAL" clId="{54A69129-BD59-42BA-ADA7-7D242C761881}" dt="2026-05-11T15:19:35.546" v="2668" actId="478"/>
          <ac:cxnSpMkLst>
            <pc:docMk/>
            <pc:sldMk cId="3047552139" sldId="327"/>
            <ac:cxnSpMk id="55" creationId="{1A7F0877-D0A5-61E2-C5F6-23C124EF232E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04:08:07.0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1699 84 9830,'-320'-20'4398,"256"15"-3798,11-2 59,-54-15-1,66 13 64,-1 1 1,-72-4 0,84 12-310,1 1 1,-1 2 0,1 1-1,0 1 1,0 1 0,1 2-1,-52 21 1,46-13 68,2 2 0,0 1 0,1 1 0,1 1 0,-51 48 0,-38 51 1218,98-99-1700,1 1 0,-20 30 0,-3 2 0,32-40 0,0 0 0,1 1 0,1 0 0,0 1 0,1 0 0,1 1 0,1 0 0,-5 18 0,-34 89 0,-6 20 0,46-119 0,2 1 0,0 0 0,1 0 0,2 0 0,4 41 0,-3-59 0,1 0 0,0 1 0,0-1 0,1 0 0,0 0 0,1 0 0,-1 0 0,2-1 0,8 13 0,6 6 0,29 29 0,-21-25 0,-13-15 0,1 0 0,1-1 0,0-1 0,1 0 0,0-2 0,35 19 0,-20-11 0,34 26 0,23 15 0,-67-47 0,0 0 0,0-2 0,2 0 0,-1-2 0,1 0 0,1-2 0,-1-1 0,47 6 0,301-9 0,-185-6 0,-178 3 0,20 1 0,0-1 0,0-1 0,0-2 0,0-1 0,-1-1 0,34-11 0,-26 5 10,37-6 0,-43 11-123,0-1-1,43-18 1,-26 4-213,-1-3-1,-2-2 1,51-38-1,-67 46 304,0 2-1,2 1 0,0 1 1,0 1-1,34-8 1,-54 17 29,122-45 175,-119 44-147,0 0-1,19-12 1,21-8 49,-29 15-29,0-1 1,27-18-1,-15 8 9,-1-1-549,-1-1 0,46-42-1,-41 32 8,-22 20 203,-1-1 1,-1-1 0,-1 0 0,21-28 0,-29 34 164,-1 0 0,0 0-1,0 0 1,-1-1 0,0 0 0,-1 1 0,0-1 0,0-1 0,-1 1 0,-1 0 0,1-14 0,-1 5-45,-1-49-505,-1 62 629,1 0 0,-1 0 0,-1 0 0,1 0 0,-1 0 0,0 0 0,0 1 0,-6-11 0,-28-52 186,30 53-296,0 1 0,-1 1 0,-1-1 0,-1 1 0,-18-22 1,-35-19-134,20 19 567,33 26-185,-1 0 1,0 1-1,0 0 0,-1 1 1,0 0-1,0 1 1,-1 0-1,-18-6 0,-38-14 533,-74-38 0,63 26-187,57 30-229,-1 0 0,-39-7-1,42 10-93,-19-1 165,0 2-1,-1 1 1,-75 6 0,30-1 126,-78-2 357,139 0-756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64AA6-6B2C-4F3E-BB32-AB47E491C56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550AD-D011-4C61-B892-6CCB097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8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821D4-CD91-8F98-D123-801A0EEB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F03A8-8545-F937-B645-AFD944F07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838D3-8361-9777-AA42-28058D016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BD73-0404-EDE7-528A-093166B54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3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EE321-7E51-6BC3-8ED0-0E0AF56B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C1AA0-9FCC-907B-0255-1008E8F34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A3690-1ACA-7053-DC87-920E58432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56802-F58B-4A64-8C40-63D86C733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3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63916-6F6D-5784-A111-D24A0B0E7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73A9F-C66C-1B3F-42D4-A30D983E0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AE7BA-F588-8C6C-9268-3E80212BB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22AA3-3E50-A8A2-4BBD-E3D9E17EA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79F36-3E26-95A4-CBA1-5BAE5DB84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0658D-4EFD-7FA2-F519-602068A4C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2C351-78A6-282D-64E4-FBF9C19CE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33F21-79B1-AFF5-3404-D7EBAF2E0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2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power of adaptability comparing to smart crafting.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91C1-80CC-44F1-5BDA-63C6C1BCD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E947D-45AA-2FB9-AB91-51818AE0D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1B56D-035C-A68B-4C7E-1C36302F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3A376-0398-E1AD-B9D2-FD274E27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723C1-8468-8C76-4A89-315F3A86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8571-55CF-E31E-04F4-8C4D42FD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7B660-A403-3F93-61CC-F54794EA7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A18E4-9D54-8680-6177-079B3F70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CE83B-FA16-F25F-D990-D123CF1A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ABCF-9574-CCD9-BF78-B0D71D92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9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24B4D-BC54-7304-D9FD-BCD944E63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0E266-53FD-D2AC-3A09-63B4BD4FD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2AB1B-CF34-0065-EDFC-3DEF3B48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D640-0092-1F6D-1561-A873245D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66887-40EB-AD91-8BA7-E897819B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8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222E-3526-DC28-1EB6-B18999DA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3C69-E10F-A004-1F4C-CB00BCEAE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2FBA0-A340-3A01-56DB-C8DEED8B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07265-C05B-2B67-4055-C057CB1C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4033E-0BF6-D797-957E-A01D70C8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50CB-591E-0553-0497-4EC054D6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7AE46-A28D-44D7-34D3-B07777C9F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6AE6-7EE5-B0EA-561E-73F61690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BCCC-4089-856F-A301-99BE3124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F9CCD-5351-C1E4-B07B-BD09D71A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9534-33B4-E374-6BF3-2DB4F89F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9EB0-22C2-BC14-E2E2-07BFAD428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3275D-2B65-1C4B-FF91-6B0760BC9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F589C-FC55-B407-EEE0-EB5EBEF8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ADD6E-35D5-A6E7-111D-24BF8C2F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B1B06-443E-7A36-35DC-1F6D9AB0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00A5-B707-6841-66CC-42277093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74D8-E127-B3CC-54CE-1333E3EBD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89780-1E8C-4C5F-0183-2EE823F69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FBA6B-CD5C-CB7D-CB80-2D0BEEC90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1DED8-0A79-5790-2C8C-47A9D7A3C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FFE6F-F855-F798-1C1C-34B94010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779790-8C88-9ACB-BFB5-AB979FC1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4C10D-1491-D7C0-88B6-11CBB30D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B45A-C128-DDCE-BB4B-69B46374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CDD4C-38DF-58FE-0BC0-159276D8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4E747-E17E-A411-4227-F29FBEF8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5D196-7EC2-A08C-03A1-DD78FF42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6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B16A6-1178-99DE-2146-2453AA8C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477EB-DFA6-BC9F-10D1-AA8ECC1F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2CB8F-6BC8-1BF1-D5EA-6AE0C020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31A3-BC24-FCED-2CD0-54D48B1F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9756-186F-9D63-E5D2-EF1DB620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279B7-A4AC-C67A-C4EC-48D74A12B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7CE2D-F0AF-5036-596E-095FCA78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5736C-6732-1AA3-9DD0-80197423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247DA-FB41-9010-5E14-826624D4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2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DDBE-A3E7-3F12-9172-8CF069B2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C7CCB-84FD-F4BC-56BF-15480599B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2A046-64A7-35DF-C3A8-E93C39C9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FA1CD-300B-F7A0-DD4A-5A983277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6AA39-66D5-3A79-BFD5-50337003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2A88D-050C-5450-9B02-DC7707D3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FE94C-9AA7-2F66-A90F-5C5E3ABB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BAB0C-C0F6-0623-19C5-6D256C341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DE5BD-3C0B-63E3-AE5E-2C847D70B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E5018A-1254-4F0F-A44B-7B8DE60E3E8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80236-E833-DC4A-DE96-0C8273C7F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D420-36C3-25E1-D8EE-3093261D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szcompressor/cuSZp" TargetMode="External"/><Relationship Id="rId5" Type="http://schemas.openxmlformats.org/officeDocument/2006/relationships/hyperlink" Target="https://github.com/szcompressor/cuSZ" TargetMode="External"/><Relationship Id="rId4" Type="http://schemas.openxmlformats.org/officeDocument/2006/relationships/hyperlink" Target="https://github.com/llnl/ZF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NL-DAQ-LDRD/NeuralCompression_v3" TargetMode="External"/><Relationship Id="rId2" Type="http://schemas.openxmlformats.org/officeDocument/2006/relationships/hyperlink" Target="https://zenodo.org/records/1406404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papers.ssrn.com/sol3/papers.cfm?abstract_id=526232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BE15-7027-ECEE-5C30-675CB29E9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Variable Rate Neural Compression for TPC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252CD-1366-7F32-72CA-493A0CBAD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RHIC annual user meeting workshop</a:t>
            </a:r>
          </a:p>
          <a:p>
            <a:r>
              <a:rPr lang="en-US" dirty="0">
                <a:latin typeface="Candara" panose="020E0502030303020204" pitchFamily="34" charset="0"/>
              </a:rPr>
              <a:t>05-11-2026</a:t>
            </a:r>
          </a:p>
        </p:txBody>
      </p:sp>
    </p:spTree>
    <p:extLst>
      <p:ext uri="{BB962C8B-B14F-4D97-AF65-F5344CB8AC3E}">
        <p14:creationId xmlns:p14="http://schemas.microsoft.com/office/powerpoint/2010/main" val="19553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5F9B2ACC-9D53-07EF-5846-C3911AC40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7463" r="6582" b="7585"/>
          <a:stretch>
            <a:fillRect/>
          </a:stretch>
        </p:blipFill>
        <p:spPr>
          <a:xfrm>
            <a:off x="758757" y="4466143"/>
            <a:ext cx="1459149" cy="217899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A34301-26A0-9523-5F63-6F65AA906DE5}"/>
              </a:ext>
            </a:extLst>
          </p:cNvPr>
          <p:cNvSpPr/>
          <p:nvPr/>
        </p:nvSpPr>
        <p:spPr>
          <a:xfrm>
            <a:off x="1916348" y="1072021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F65E79-28D9-2F1A-0705-FB770838FCF1}"/>
              </a:ext>
            </a:extLst>
          </p:cNvPr>
          <p:cNvSpPr/>
          <p:nvPr/>
        </p:nvSpPr>
        <p:spPr>
          <a:xfrm>
            <a:off x="2876144" y="1072021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1C4B9D-6A9C-473F-6C7A-62AB697B0128}"/>
              </a:ext>
            </a:extLst>
          </p:cNvPr>
          <p:cNvSpPr/>
          <p:nvPr/>
        </p:nvSpPr>
        <p:spPr>
          <a:xfrm>
            <a:off x="3835940" y="107202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CE8301-2EE3-ABD5-58E4-7FE14C1AE5B7}"/>
              </a:ext>
            </a:extLst>
          </p:cNvPr>
          <p:cNvSpPr/>
          <p:nvPr/>
        </p:nvSpPr>
        <p:spPr>
          <a:xfrm>
            <a:off x="4795736" y="1072021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BE37F0-DC98-40B3-3DC6-6F4390FF1A43}"/>
              </a:ext>
            </a:extLst>
          </p:cNvPr>
          <p:cNvSpPr/>
          <p:nvPr/>
        </p:nvSpPr>
        <p:spPr>
          <a:xfrm>
            <a:off x="5755532" y="1072021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81CC89-9EA6-1052-0633-ACF89BAD01FD}"/>
              </a:ext>
            </a:extLst>
          </p:cNvPr>
          <p:cNvSpPr/>
          <p:nvPr/>
        </p:nvSpPr>
        <p:spPr>
          <a:xfrm>
            <a:off x="6715328" y="107202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620E95-5CDD-9A58-53F2-AD67E46DA310}"/>
              </a:ext>
            </a:extLst>
          </p:cNvPr>
          <p:cNvSpPr/>
          <p:nvPr/>
        </p:nvSpPr>
        <p:spPr>
          <a:xfrm>
            <a:off x="7675124" y="107202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2B10D2-0C7D-76B1-01E0-33496E26EE32}"/>
              </a:ext>
            </a:extLst>
          </p:cNvPr>
          <p:cNvSpPr/>
          <p:nvPr/>
        </p:nvSpPr>
        <p:spPr>
          <a:xfrm>
            <a:off x="8634920" y="107202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2DB71D-75EF-86D0-DBA2-0621073FB717}"/>
              </a:ext>
            </a:extLst>
          </p:cNvPr>
          <p:cNvSpPr/>
          <p:nvPr/>
        </p:nvSpPr>
        <p:spPr>
          <a:xfrm>
            <a:off x="9594716" y="1072019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219B2E-45D1-DC9F-40E0-2CC259649851}"/>
              </a:ext>
            </a:extLst>
          </p:cNvPr>
          <p:cNvSpPr/>
          <p:nvPr/>
        </p:nvSpPr>
        <p:spPr>
          <a:xfrm>
            <a:off x="10554512" y="107202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E1B78E-F143-D961-2300-D944BCABB86B}"/>
              </a:ext>
            </a:extLst>
          </p:cNvPr>
          <p:cNvSpPr txBox="1"/>
          <p:nvPr/>
        </p:nvSpPr>
        <p:spPr>
          <a:xfrm>
            <a:off x="622566" y="1081747"/>
            <a:ext cx="12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Voxels: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CA9AAE-3EE4-8804-12C5-D9AF9D62DC7B}"/>
              </a:ext>
            </a:extLst>
          </p:cNvPr>
          <p:cNvSpPr/>
          <p:nvPr/>
        </p:nvSpPr>
        <p:spPr>
          <a:xfrm>
            <a:off x="1682885" y="1947510"/>
            <a:ext cx="9640111" cy="4616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Encoder (importance score assigner)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B0ADE6-8EFE-883A-3CAE-EA2A423AECD8}"/>
              </a:ext>
            </a:extLst>
          </p:cNvPr>
          <p:cNvCxnSpPr>
            <a:stCxn id="2" idx="2"/>
          </p:cNvCxnSpPr>
          <p:nvPr/>
        </p:nvCxnSpPr>
        <p:spPr>
          <a:xfrm flipH="1">
            <a:off x="2130357" y="1500038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1CC069-2071-2273-B22E-4207645B035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099881" y="1500038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568942-0A69-7D4C-429A-89AE62A3082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059677" y="1500037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EBC957-875C-E50A-A462-9186C763711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019473" y="1500038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1D4226-111D-CC1C-0F13-5DC53A30FCF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979269" y="1500038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772C77C-F9C0-AB7B-751F-93F74A92AA7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939065" y="1500037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82693CE-3F2F-3181-1B03-29196C99B6F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898861" y="1500037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A4FC93-38C7-B6EC-450A-E0840874C38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857035" y="1500037"/>
            <a:ext cx="1622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1629CFE-FDB2-EEAB-BE0E-37D9C8ED22E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818453" y="1500036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46B25AC-7BCF-F8FD-C027-6D0333473F13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778249" y="1500037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F2A3F9E-20D4-9086-860C-3DFE52C25BE1}"/>
              </a:ext>
            </a:extLst>
          </p:cNvPr>
          <p:cNvSpPr/>
          <p:nvPr/>
        </p:nvSpPr>
        <p:spPr>
          <a:xfrm>
            <a:off x="1916348" y="2856649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.42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A8D1095-387C-6E85-31E4-15B2B431C312}"/>
              </a:ext>
            </a:extLst>
          </p:cNvPr>
          <p:cNvSpPr/>
          <p:nvPr/>
        </p:nvSpPr>
        <p:spPr>
          <a:xfrm>
            <a:off x="2876144" y="2856649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.35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F587AD7-005F-2A55-4D7A-A2C9FBC9C710}"/>
              </a:ext>
            </a:extLst>
          </p:cNvPr>
          <p:cNvSpPr/>
          <p:nvPr/>
        </p:nvSpPr>
        <p:spPr>
          <a:xfrm>
            <a:off x="3835940" y="2856648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.93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7525EED-22CD-90D7-B7B4-4A6ACC90BD42}"/>
              </a:ext>
            </a:extLst>
          </p:cNvPr>
          <p:cNvSpPr/>
          <p:nvPr/>
        </p:nvSpPr>
        <p:spPr>
          <a:xfrm>
            <a:off x="4795736" y="2856649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.01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564A8DA-114F-8712-5C60-D8C9AA195BCE}"/>
              </a:ext>
            </a:extLst>
          </p:cNvPr>
          <p:cNvSpPr/>
          <p:nvPr/>
        </p:nvSpPr>
        <p:spPr>
          <a:xfrm>
            <a:off x="5755532" y="2856649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.57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6088C73-5D2D-4698-55DE-358EEB7ADCD7}"/>
              </a:ext>
            </a:extLst>
          </p:cNvPr>
          <p:cNvSpPr/>
          <p:nvPr/>
        </p:nvSpPr>
        <p:spPr>
          <a:xfrm>
            <a:off x="6715328" y="2856648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.88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76BCB-DE57-B303-53FE-4EE1E0E9ACCB}"/>
              </a:ext>
            </a:extLst>
          </p:cNvPr>
          <p:cNvSpPr/>
          <p:nvPr/>
        </p:nvSpPr>
        <p:spPr>
          <a:xfrm>
            <a:off x="7675124" y="2856648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.71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F8EE9AB-8F92-56E6-CCEA-C83AB97A028E}"/>
              </a:ext>
            </a:extLst>
          </p:cNvPr>
          <p:cNvSpPr/>
          <p:nvPr/>
        </p:nvSpPr>
        <p:spPr>
          <a:xfrm>
            <a:off x="8634920" y="2856648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.89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073C627-E6A2-D364-23EE-3366FBA63D48}"/>
              </a:ext>
            </a:extLst>
          </p:cNvPr>
          <p:cNvSpPr/>
          <p:nvPr/>
        </p:nvSpPr>
        <p:spPr>
          <a:xfrm>
            <a:off x="9594716" y="2856647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.95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A249D5A-E674-C491-DF74-00C833F70B99}"/>
              </a:ext>
            </a:extLst>
          </p:cNvPr>
          <p:cNvSpPr/>
          <p:nvPr/>
        </p:nvSpPr>
        <p:spPr>
          <a:xfrm>
            <a:off x="10554512" y="2856648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.99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E3DAE62-CB1D-6493-A968-D26077555C33}"/>
              </a:ext>
            </a:extLst>
          </p:cNvPr>
          <p:cNvCxnSpPr/>
          <p:nvPr/>
        </p:nvCxnSpPr>
        <p:spPr>
          <a:xfrm flipH="1">
            <a:off x="2129545" y="2409176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8D031D7-F2C0-DC2C-7098-63A2CAD4BC2C}"/>
              </a:ext>
            </a:extLst>
          </p:cNvPr>
          <p:cNvCxnSpPr>
            <a:cxnSpLocks/>
          </p:cNvCxnSpPr>
          <p:nvPr/>
        </p:nvCxnSpPr>
        <p:spPr>
          <a:xfrm>
            <a:off x="3099069" y="2409176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11DDD91-ED66-404E-28A7-9996D1F6CDAF}"/>
              </a:ext>
            </a:extLst>
          </p:cNvPr>
          <p:cNvCxnSpPr>
            <a:cxnSpLocks/>
          </p:cNvCxnSpPr>
          <p:nvPr/>
        </p:nvCxnSpPr>
        <p:spPr>
          <a:xfrm>
            <a:off x="4058865" y="2409175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881B32E-618E-1624-27A7-24F1B6D6FFBF}"/>
              </a:ext>
            </a:extLst>
          </p:cNvPr>
          <p:cNvCxnSpPr>
            <a:cxnSpLocks/>
          </p:cNvCxnSpPr>
          <p:nvPr/>
        </p:nvCxnSpPr>
        <p:spPr>
          <a:xfrm>
            <a:off x="5018661" y="2409176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95EDB54-86D3-82A6-57BF-8CF06A4C9D3D}"/>
              </a:ext>
            </a:extLst>
          </p:cNvPr>
          <p:cNvCxnSpPr>
            <a:cxnSpLocks/>
          </p:cNvCxnSpPr>
          <p:nvPr/>
        </p:nvCxnSpPr>
        <p:spPr>
          <a:xfrm>
            <a:off x="5978457" y="2409176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7F99A3D-469E-5288-4D11-DC5A94DC9ECB}"/>
              </a:ext>
            </a:extLst>
          </p:cNvPr>
          <p:cNvCxnSpPr>
            <a:cxnSpLocks/>
          </p:cNvCxnSpPr>
          <p:nvPr/>
        </p:nvCxnSpPr>
        <p:spPr>
          <a:xfrm>
            <a:off x="6938253" y="2409175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694B52-34BE-59C4-25E5-5D64BCF6883A}"/>
              </a:ext>
            </a:extLst>
          </p:cNvPr>
          <p:cNvCxnSpPr>
            <a:cxnSpLocks/>
          </p:cNvCxnSpPr>
          <p:nvPr/>
        </p:nvCxnSpPr>
        <p:spPr>
          <a:xfrm>
            <a:off x="7898049" y="2409175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9C59012-EED6-FC1A-C34F-F91871538764}"/>
              </a:ext>
            </a:extLst>
          </p:cNvPr>
          <p:cNvCxnSpPr>
            <a:cxnSpLocks/>
          </p:cNvCxnSpPr>
          <p:nvPr/>
        </p:nvCxnSpPr>
        <p:spPr>
          <a:xfrm flipH="1">
            <a:off x="8856223" y="2409175"/>
            <a:ext cx="1622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C17ACD2-82DB-2D38-1091-786C30341DDE}"/>
              </a:ext>
            </a:extLst>
          </p:cNvPr>
          <p:cNvCxnSpPr>
            <a:cxnSpLocks/>
          </p:cNvCxnSpPr>
          <p:nvPr/>
        </p:nvCxnSpPr>
        <p:spPr>
          <a:xfrm>
            <a:off x="9817641" y="2409174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273355B-7CF6-6628-CD24-202729D9510C}"/>
              </a:ext>
            </a:extLst>
          </p:cNvPr>
          <p:cNvCxnSpPr>
            <a:cxnSpLocks/>
          </p:cNvCxnSpPr>
          <p:nvPr/>
        </p:nvCxnSpPr>
        <p:spPr>
          <a:xfrm>
            <a:off x="10777437" y="2409175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80DCAEB-7667-34D5-7095-B4AB30CF4CC5}"/>
                  </a:ext>
                </a:extLst>
              </p:cNvPr>
              <p:cNvSpPr txBox="1"/>
              <p:nvPr/>
            </p:nvSpPr>
            <p:spPr>
              <a:xfrm>
                <a:off x="622566" y="2716712"/>
                <a:ext cx="12159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Scores: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80DCAEB-7667-34D5-7095-B4AB30CF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66" y="2716712"/>
                <a:ext cx="1215957" cy="707886"/>
              </a:xfrm>
              <a:prstGeom prst="rect">
                <a:avLst/>
              </a:prstGeom>
              <a:blipFill>
                <a:blip r:embed="rId4"/>
                <a:stretch>
                  <a:fillRect l="-7500" t="-6897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382EF94F-2179-B652-A4CF-4118BA93C40F}"/>
              </a:ext>
            </a:extLst>
          </p:cNvPr>
          <p:cNvGrpSpPr/>
          <p:nvPr/>
        </p:nvGrpSpPr>
        <p:grpSpPr>
          <a:xfrm>
            <a:off x="1265407" y="3424598"/>
            <a:ext cx="2570533" cy="1425503"/>
            <a:chOff x="1488332" y="3983076"/>
            <a:chExt cx="2570533" cy="142550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A0B1CD-9E3D-DF56-41E2-696931620CAE}"/>
                </a:ext>
              </a:extLst>
            </p:cNvPr>
            <p:cNvSpPr txBox="1"/>
            <p:nvPr/>
          </p:nvSpPr>
          <p:spPr>
            <a:xfrm>
              <a:off x="1838523" y="4280888"/>
              <a:ext cx="2171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Now, we need to determine voxels to keep, but how?</a:t>
              </a:r>
            </a:p>
          </p:txBody>
        </p:sp>
        <p:sp>
          <p:nvSpPr>
            <p:cNvPr id="81" name="Speech Bubble: Oval 80">
              <a:extLst>
                <a:ext uri="{FF2B5EF4-FFF2-40B4-BE49-F238E27FC236}">
                  <a16:creationId xmlns:a16="http://schemas.microsoft.com/office/drawing/2014/main" id="{A50232BF-84EB-4F4D-0BAB-EFA47FBA09D0}"/>
                </a:ext>
              </a:extLst>
            </p:cNvPr>
            <p:cNvSpPr/>
            <p:nvPr/>
          </p:nvSpPr>
          <p:spPr>
            <a:xfrm>
              <a:off x="1488332" y="3983076"/>
              <a:ext cx="2570533" cy="1425503"/>
            </a:xfrm>
            <a:prstGeom prst="wedgeEllipseCallout">
              <a:avLst>
                <a:gd name="adj1" fmla="val -28024"/>
                <a:gd name="adj2" fmla="val 56358"/>
              </a:avLst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C1B1B191-C9DF-06A5-73DE-EAAEB93D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7463" r="6582" b="7585"/>
          <a:stretch>
            <a:fillRect/>
          </a:stretch>
        </p:blipFill>
        <p:spPr>
          <a:xfrm flipH="1">
            <a:off x="5492454" y="4444742"/>
            <a:ext cx="1459149" cy="2178996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4F22A0B-8F03-CAAD-1462-110291E0C4D1}"/>
              </a:ext>
            </a:extLst>
          </p:cNvPr>
          <p:cNvGrpSpPr/>
          <p:nvPr/>
        </p:nvGrpSpPr>
        <p:grpSpPr>
          <a:xfrm>
            <a:off x="4052761" y="3607477"/>
            <a:ext cx="2068342" cy="1425503"/>
            <a:chOff x="4215321" y="3237789"/>
            <a:chExt cx="2068342" cy="142550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4D88996-DAD3-3D07-9C33-948B02134221}"/>
                </a:ext>
              </a:extLst>
            </p:cNvPr>
            <p:cNvSpPr txBox="1"/>
            <p:nvPr/>
          </p:nvSpPr>
          <p:spPr>
            <a:xfrm>
              <a:off x="4503502" y="3488875"/>
              <a:ext cx="17801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By choosing a threshold, of course!</a:t>
              </a:r>
            </a:p>
          </p:txBody>
        </p:sp>
        <p:sp>
          <p:nvSpPr>
            <p:cNvPr id="86" name="Speech Bubble: Oval 85">
              <a:extLst>
                <a:ext uri="{FF2B5EF4-FFF2-40B4-BE49-F238E27FC236}">
                  <a16:creationId xmlns:a16="http://schemas.microsoft.com/office/drawing/2014/main" id="{4581486B-8996-E13D-408F-DFE47AFEF6B4}"/>
                </a:ext>
              </a:extLst>
            </p:cNvPr>
            <p:cNvSpPr/>
            <p:nvPr/>
          </p:nvSpPr>
          <p:spPr>
            <a:xfrm>
              <a:off x="4215321" y="3237789"/>
              <a:ext cx="1919592" cy="1425503"/>
            </a:xfrm>
            <a:prstGeom prst="wedgeEllipseCallout">
              <a:avLst>
                <a:gd name="adj1" fmla="val 41985"/>
                <a:gd name="adj2" fmla="val 45440"/>
              </a:avLst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851DD307-D241-92D1-C826-232BDEC90966}"/>
              </a:ext>
            </a:extLst>
          </p:cNvPr>
          <p:cNvSpPr txBox="1"/>
          <p:nvPr/>
        </p:nvSpPr>
        <p:spPr>
          <a:xfrm>
            <a:off x="7675124" y="4359952"/>
            <a:ext cx="388749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Threshold = 0.815484548538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52DB0-B71A-806B-25B7-2CDB7AA37CA4}"/>
              </a:ext>
            </a:extLst>
          </p:cNvPr>
          <p:cNvSpPr txBox="1"/>
          <p:nvPr/>
        </p:nvSpPr>
        <p:spPr>
          <a:xfrm>
            <a:off x="629865" y="222135"/>
            <a:ext cx="493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Compression by Importance</a:t>
            </a:r>
          </a:p>
        </p:txBody>
      </p:sp>
    </p:spTree>
    <p:extLst>
      <p:ext uri="{BB962C8B-B14F-4D97-AF65-F5344CB8AC3E}">
        <p14:creationId xmlns:p14="http://schemas.microsoft.com/office/powerpoint/2010/main" val="381820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6" grpId="0"/>
      <p:bldP spid="88" grpId="0" animBg="1"/>
      <p:bldP spid="8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FFADC-DB05-1147-C16D-E018861FB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47E02C7-BB1F-44A6-C992-F5563E8D9021}"/>
              </a:ext>
            </a:extLst>
          </p:cNvPr>
          <p:cNvSpPr/>
          <p:nvPr/>
        </p:nvSpPr>
        <p:spPr>
          <a:xfrm>
            <a:off x="7641831" y="1457985"/>
            <a:ext cx="4128347" cy="3772778"/>
          </a:xfrm>
          <a:prstGeom prst="roundRect">
            <a:avLst>
              <a:gd name="adj" fmla="val 919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FDE5EEA-338F-2C2C-A49F-AC6D0ED40524}"/>
              </a:ext>
            </a:extLst>
          </p:cNvPr>
          <p:cNvSpPr/>
          <p:nvPr/>
        </p:nvSpPr>
        <p:spPr>
          <a:xfrm>
            <a:off x="5237006" y="386421"/>
            <a:ext cx="2222527" cy="576844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07D309-6BD2-4A90-1268-E9E9ECA601EF}"/>
              </a:ext>
            </a:extLst>
          </p:cNvPr>
          <p:cNvSpPr/>
          <p:nvPr/>
        </p:nvSpPr>
        <p:spPr>
          <a:xfrm>
            <a:off x="2117224" y="1911255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22A434-A09A-9FE6-AB88-F57C26077416}"/>
              </a:ext>
            </a:extLst>
          </p:cNvPr>
          <p:cNvSpPr/>
          <p:nvPr/>
        </p:nvSpPr>
        <p:spPr>
          <a:xfrm>
            <a:off x="2117224" y="2486224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E59556-8542-9C36-ADEC-C3A7B97C3901}"/>
              </a:ext>
            </a:extLst>
          </p:cNvPr>
          <p:cNvSpPr/>
          <p:nvPr/>
        </p:nvSpPr>
        <p:spPr>
          <a:xfrm>
            <a:off x="2111549" y="3061193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3C45DD-95DB-9712-E5FD-B8E7C7F1646F}"/>
              </a:ext>
            </a:extLst>
          </p:cNvPr>
          <p:cNvSpPr/>
          <p:nvPr/>
        </p:nvSpPr>
        <p:spPr>
          <a:xfrm>
            <a:off x="2111549" y="363354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50986A-8F16-D614-F48A-7FA4B969B8D9}"/>
              </a:ext>
            </a:extLst>
          </p:cNvPr>
          <p:cNvSpPr/>
          <p:nvPr/>
        </p:nvSpPr>
        <p:spPr>
          <a:xfrm>
            <a:off x="2111549" y="4205887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46B2D-2F91-AD33-3E1B-18FB80F9C3A4}"/>
              </a:ext>
            </a:extLst>
          </p:cNvPr>
          <p:cNvSpPr txBox="1"/>
          <p:nvPr/>
        </p:nvSpPr>
        <p:spPr>
          <a:xfrm>
            <a:off x="2111549" y="1392937"/>
            <a:ext cx="111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Voxels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2D0D81C-D6C3-6B86-B280-60FF8590D819}"/>
              </a:ext>
            </a:extLst>
          </p:cNvPr>
          <p:cNvSpPr/>
          <p:nvPr/>
        </p:nvSpPr>
        <p:spPr>
          <a:xfrm>
            <a:off x="912560" y="1911254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3075F23-F5AA-9AF8-DDAA-3F3769BB785E}"/>
              </a:ext>
            </a:extLst>
          </p:cNvPr>
          <p:cNvSpPr/>
          <p:nvPr/>
        </p:nvSpPr>
        <p:spPr>
          <a:xfrm>
            <a:off x="912561" y="2486224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C82BA6D-F983-DCC5-C66F-2FB087AF083F}"/>
              </a:ext>
            </a:extLst>
          </p:cNvPr>
          <p:cNvSpPr/>
          <p:nvPr/>
        </p:nvSpPr>
        <p:spPr>
          <a:xfrm>
            <a:off x="916614" y="3061192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.89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CD474BD-0F83-12E4-F5DF-7F4FA9C8D380}"/>
              </a:ext>
            </a:extLst>
          </p:cNvPr>
          <p:cNvSpPr/>
          <p:nvPr/>
        </p:nvSpPr>
        <p:spPr>
          <a:xfrm>
            <a:off x="922288" y="3633540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.95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42C12B1-9EEE-54B1-EFE4-1EE642DB8684}"/>
              </a:ext>
            </a:extLst>
          </p:cNvPr>
          <p:cNvSpPr/>
          <p:nvPr/>
        </p:nvSpPr>
        <p:spPr>
          <a:xfrm>
            <a:off x="922288" y="4205887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3F873F-31A1-BDAF-1600-BB5B75E6FD4A}"/>
              </a:ext>
            </a:extLst>
          </p:cNvPr>
          <p:cNvSpPr txBox="1"/>
          <p:nvPr/>
        </p:nvSpPr>
        <p:spPr>
          <a:xfrm>
            <a:off x="895592" y="1392937"/>
            <a:ext cx="12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Scores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F680274-2258-0912-9878-C42CD9661365}"/>
              </a:ext>
            </a:extLst>
          </p:cNvPr>
          <p:cNvSpPr/>
          <p:nvPr/>
        </p:nvSpPr>
        <p:spPr>
          <a:xfrm>
            <a:off x="3120516" y="1644081"/>
            <a:ext cx="1645920" cy="32613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Decoder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8B4DDB-9F0F-865C-168F-92C5AF5CEF6A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564697" y="2125264"/>
            <a:ext cx="561275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B37447-616E-D3C6-6317-7533DC53DC7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564697" y="2700233"/>
            <a:ext cx="550643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31BAE1-659C-85A6-DBF9-C2301D971F6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559022" y="3274761"/>
            <a:ext cx="556318" cy="44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3BA18A-EABA-5DF5-C8EB-7552B09A05D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559022" y="3847549"/>
            <a:ext cx="566950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783D6F2-DC8D-A2CA-D798-33972A54588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559022" y="4419896"/>
            <a:ext cx="556318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371AE5-6782-1768-73FD-B815A921C230}"/>
              </a:ext>
            </a:extLst>
          </p:cNvPr>
          <p:cNvGrpSpPr/>
          <p:nvPr/>
        </p:nvGrpSpPr>
        <p:grpSpPr>
          <a:xfrm>
            <a:off x="5678452" y="838174"/>
            <a:ext cx="447477" cy="4915592"/>
            <a:chOff x="5607666" y="932889"/>
            <a:chExt cx="447477" cy="4915592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2014134-BF11-1BF1-617B-C20C2F3F0297}"/>
                </a:ext>
              </a:extLst>
            </p:cNvPr>
            <p:cNvSpPr/>
            <p:nvPr/>
          </p:nvSpPr>
          <p:spPr>
            <a:xfrm>
              <a:off x="5607670" y="932889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471C755-7B84-2B51-3C2F-457FDFB4ED8E}"/>
                </a:ext>
              </a:extLst>
            </p:cNvPr>
            <p:cNvSpPr/>
            <p:nvPr/>
          </p:nvSpPr>
          <p:spPr>
            <a:xfrm>
              <a:off x="5607669" y="1432560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2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D9DCD78-4F2D-CC1D-3484-35835533C5BD}"/>
                </a:ext>
              </a:extLst>
            </p:cNvPr>
            <p:cNvSpPr/>
            <p:nvPr/>
          </p:nvSpPr>
          <p:spPr>
            <a:xfrm>
              <a:off x="5607668" y="1931048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BC19C81-BA1A-98B0-3546-43060D66EA22}"/>
                </a:ext>
              </a:extLst>
            </p:cNvPr>
            <p:cNvSpPr/>
            <p:nvPr/>
          </p:nvSpPr>
          <p:spPr>
            <a:xfrm>
              <a:off x="5607667" y="2429536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4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883F0D8-A0C7-6783-DDA3-8F706F27B0EC}"/>
                </a:ext>
              </a:extLst>
            </p:cNvPr>
            <p:cNvSpPr/>
            <p:nvPr/>
          </p:nvSpPr>
          <p:spPr>
            <a:xfrm>
              <a:off x="5607667" y="2928024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5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AC6855C-0280-F699-851B-A1C96DB15542}"/>
                </a:ext>
              </a:extLst>
            </p:cNvPr>
            <p:cNvSpPr/>
            <p:nvPr/>
          </p:nvSpPr>
          <p:spPr>
            <a:xfrm>
              <a:off x="5607667" y="3426512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6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A799363-5026-C8B2-385A-D406E4A98B9B}"/>
                </a:ext>
              </a:extLst>
            </p:cNvPr>
            <p:cNvSpPr/>
            <p:nvPr/>
          </p:nvSpPr>
          <p:spPr>
            <a:xfrm>
              <a:off x="5607667" y="3925000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7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DC4B893-E5FF-B5BB-A9B9-99C86245FC04}"/>
                </a:ext>
              </a:extLst>
            </p:cNvPr>
            <p:cNvSpPr/>
            <p:nvPr/>
          </p:nvSpPr>
          <p:spPr>
            <a:xfrm>
              <a:off x="5607667" y="4423488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8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78A5676-68A6-31F3-BDF2-2C134376FD30}"/>
                </a:ext>
              </a:extLst>
            </p:cNvPr>
            <p:cNvSpPr/>
            <p:nvPr/>
          </p:nvSpPr>
          <p:spPr>
            <a:xfrm>
              <a:off x="5607667" y="4921976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9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1A8DC72-DAD9-5BF0-123F-22365AC28BA1}"/>
                </a:ext>
              </a:extLst>
            </p:cNvPr>
            <p:cNvSpPr/>
            <p:nvPr/>
          </p:nvSpPr>
          <p:spPr>
            <a:xfrm>
              <a:off x="5607666" y="5420464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10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14EC77C-7843-5E50-EC66-EBCC9D57A274}"/>
              </a:ext>
            </a:extLst>
          </p:cNvPr>
          <p:cNvCxnSpPr>
            <a:cxnSpLocks/>
            <a:stCxn id="21" idx="3"/>
            <a:endCxn id="135" idx="1"/>
          </p:cNvCxnSpPr>
          <p:nvPr/>
        </p:nvCxnSpPr>
        <p:spPr>
          <a:xfrm flipV="1">
            <a:off x="4766436" y="3270641"/>
            <a:ext cx="470570" cy="412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CC6C37A-ADE9-1CA1-EF97-505F37D8FDB2}"/>
              </a:ext>
            </a:extLst>
          </p:cNvPr>
          <p:cNvGrpSpPr/>
          <p:nvPr/>
        </p:nvGrpSpPr>
        <p:grpSpPr>
          <a:xfrm>
            <a:off x="6628548" y="821129"/>
            <a:ext cx="452841" cy="4950205"/>
            <a:chOff x="6199842" y="809507"/>
            <a:chExt cx="452841" cy="4950205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9E987771-B3D6-84D0-0E70-BF19DEFEAE9C}"/>
                </a:ext>
              </a:extLst>
            </p:cNvPr>
            <p:cNvSpPr/>
            <p:nvPr/>
          </p:nvSpPr>
          <p:spPr>
            <a:xfrm>
              <a:off x="6203005" y="809507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ED93191C-2514-360D-24FB-EC2E03AB038C}"/>
                </a:ext>
              </a:extLst>
            </p:cNvPr>
            <p:cNvSpPr/>
            <p:nvPr/>
          </p:nvSpPr>
          <p:spPr>
            <a:xfrm>
              <a:off x="6203005" y="1320800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2</a:t>
              </a: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903092E6-39B0-C4B0-1366-0BA5B851229A}"/>
                </a:ext>
              </a:extLst>
            </p:cNvPr>
            <p:cNvSpPr/>
            <p:nvPr/>
          </p:nvSpPr>
          <p:spPr>
            <a:xfrm>
              <a:off x="6205210" y="1813089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238A0119-FFCB-AF66-D106-F21ABEE5027B}"/>
                </a:ext>
              </a:extLst>
            </p:cNvPr>
            <p:cNvSpPr/>
            <p:nvPr/>
          </p:nvSpPr>
          <p:spPr>
            <a:xfrm>
              <a:off x="6199846" y="2322543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4</a:t>
              </a: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D25D26E8-49D7-E8A1-08C0-98CE2F934633}"/>
                </a:ext>
              </a:extLst>
            </p:cNvPr>
            <p:cNvSpPr/>
            <p:nvPr/>
          </p:nvSpPr>
          <p:spPr>
            <a:xfrm>
              <a:off x="6199846" y="2819924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5</a:t>
              </a:r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BA432177-0C22-0332-B9D5-6E889A210473}"/>
                </a:ext>
              </a:extLst>
            </p:cNvPr>
            <p:cNvSpPr/>
            <p:nvPr/>
          </p:nvSpPr>
          <p:spPr>
            <a:xfrm>
              <a:off x="6199845" y="3324964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6</a:t>
              </a: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F58264C9-5C24-E62C-0D38-6EC952DE4780}"/>
                </a:ext>
              </a:extLst>
            </p:cNvPr>
            <p:cNvSpPr/>
            <p:nvPr/>
          </p:nvSpPr>
          <p:spPr>
            <a:xfrm>
              <a:off x="6199844" y="3830004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7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19FF1C48-B668-E9CB-3875-71DFF636C9D4}"/>
                </a:ext>
              </a:extLst>
            </p:cNvPr>
            <p:cNvSpPr/>
            <p:nvPr/>
          </p:nvSpPr>
          <p:spPr>
            <a:xfrm>
              <a:off x="6199843" y="4331799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8</a:t>
              </a: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1D90CEB5-4C24-833B-916D-F5F46DA34565}"/>
                </a:ext>
              </a:extLst>
            </p:cNvPr>
            <p:cNvSpPr/>
            <p:nvPr/>
          </p:nvSpPr>
          <p:spPr>
            <a:xfrm>
              <a:off x="6199842" y="4831747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9</a:t>
              </a: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0DBF44A9-8FAA-9DDB-1BCE-9592873C67CB}"/>
                </a:ext>
              </a:extLst>
            </p:cNvPr>
            <p:cNvSpPr/>
            <p:nvPr/>
          </p:nvSpPr>
          <p:spPr>
            <a:xfrm>
              <a:off x="6203518" y="5331695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10</a:t>
              </a: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E0A292C8-DD8C-013E-4132-21F649C7C914}"/>
              </a:ext>
            </a:extLst>
          </p:cNvPr>
          <p:cNvSpPr txBox="1"/>
          <p:nvPr/>
        </p:nvSpPr>
        <p:spPr>
          <a:xfrm>
            <a:off x="5447693" y="6164370"/>
            <a:ext cx="172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Reconstruction accuracy</a:t>
            </a:r>
          </a:p>
        </p:txBody>
      </p:sp>
      <p:cxnSp>
        <p:nvCxnSpPr>
          <p:cNvPr id="140" name="Connector: Curved 139">
            <a:extLst>
              <a:ext uri="{FF2B5EF4-FFF2-40B4-BE49-F238E27FC236}">
                <a16:creationId xmlns:a16="http://schemas.microsoft.com/office/drawing/2014/main" id="{C583DB6C-6683-F691-7259-B567378516E3}"/>
              </a:ext>
            </a:extLst>
          </p:cNvPr>
          <p:cNvCxnSpPr>
            <a:endCxn id="21" idx="2"/>
          </p:cNvCxnSpPr>
          <p:nvPr/>
        </p:nvCxnSpPr>
        <p:spPr>
          <a:xfrm rot="10800000">
            <a:off x="3943476" y="4905441"/>
            <a:ext cx="1329610" cy="708550"/>
          </a:xfrm>
          <a:prstGeom prst="curvedConnector2">
            <a:avLst/>
          </a:prstGeom>
          <a:ln w="28575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019C1874-08A6-813C-386A-6AB02E004E92}"/>
              </a:ext>
            </a:extLst>
          </p:cNvPr>
          <p:cNvCxnSpPr>
            <a:cxnSpLocks/>
            <a:endCxn id="65" idx="2"/>
          </p:cNvCxnSpPr>
          <p:nvPr/>
        </p:nvCxnSpPr>
        <p:spPr>
          <a:xfrm rot="10800000">
            <a:off x="1146026" y="4633904"/>
            <a:ext cx="4127063" cy="980090"/>
          </a:xfrm>
          <a:prstGeom prst="curvedConnector2">
            <a:avLst/>
          </a:prstGeom>
          <a:ln w="28575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9F0AF022-C236-EAA3-4EE5-8437C014E757}"/>
              </a:ext>
            </a:extLst>
          </p:cNvPr>
          <p:cNvSpPr txBox="1"/>
          <p:nvPr/>
        </p:nvSpPr>
        <p:spPr>
          <a:xfrm>
            <a:off x="1945119" y="5505391"/>
            <a:ext cx="194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Back propagation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C82DA-8A33-041D-168C-0B03DB6BDE8E}"/>
              </a:ext>
            </a:extLst>
          </p:cNvPr>
          <p:cNvSpPr txBox="1"/>
          <p:nvPr/>
        </p:nvSpPr>
        <p:spPr>
          <a:xfrm rot="16200000">
            <a:off x="5849811" y="3007244"/>
            <a:ext cx="116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Ground truth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ABBBC-4C9E-25C0-19C6-E2E7011B9BFF}"/>
              </a:ext>
            </a:extLst>
          </p:cNvPr>
          <p:cNvSpPr txBox="1"/>
          <p:nvPr/>
        </p:nvSpPr>
        <p:spPr>
          <a:xfrm rot="16200000">
            <a:off x="4797896" y="3023048"/>
            <a:ext cx="1355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reconstruction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C2DCA2-423C-043B-7E0C-E3E9FA587B58}"/>
              </a:ext>
            </a:extLst>
          </p:cNvPr>
          <p:cNvSpPr/>
          <p:nvPr/>
        </p:nvSpPr>
        <p:spPr>
          <a:xfrm>
            <a:off x="8155070" y="1847523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.42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396614-DDE8-7D8A-B8E7-F1272029FB4C}"/>
              </a:ext>
            </a:extLst>
          </p:cNvPr>
          <p:cNvSpPr/>
          <p:nvPr/>
        </p:nvSpPr>
        <p:spPr>
          <a:xfrm>
            <a:off x="9114866" y="1847523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19E8CA-A157-1924-B573-DBDCEC8F897C}"/>
              </a:ext>
            </a:extLst>
          </p:cNvPr>
          <p:cNvSpPr/>
          <p:nvPr/>
        </p:nvSpPr>
        <p:spPr>
          <a:xfrm>
            <a:off x="10074662" y="1847522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D5AAF2-4D8B-240F-12CC-E49761C71E74}"/>
              </a:ext>
            </a:extLst>
          </p:cNvPr>
          <p:cNvSpPr/>
          <p:nvPr/>
        </p:nvSpPr>
        <p:spPr>
          <a:xfrm>
            <a:off x="11034458" y="1847523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.01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A8D33A-B003-6AB4-D7EB-099AFB53B735}"/>
              </a:ext>
            </a:extLst>
          </p:cNvPr>
          <p:cNvSpPr/>
          <p:nvPr/>
        </p:nvSpPr>
        <p:spPr>
          <a:xfrm>
            <a:off x="8171498" y="2744025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.57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A219B5-5554-5888-167D-E405FA7D035E}"/>
              </a:ext>
            </a:extLst>
          </p:cNvPr>
          <p:cNvSpPr/>
          <p:nvPr/>
        </p:nvSpPr>
        <p:spPr>
          <a:xfrm>
            <a:off x="9131294" y="2744024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0C0744-04DF-07BF-A0C2-3A12FE20335B}"/>
              </a:ext>
            </a:extLst>
          </p:cNvPr>
          <p:cNvSpPr/>
          <p:nvPr/>
        </p:nvSpPr>
        <p:spPr>
          <a:xfrm>
            <a:off x="10091090" y="2744024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.71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6C1369-4DC0-ED58-72E7-B54E45EC7ECB}"/>
              </a:ext>
            </a:extLst>
          </p:cNvPr>
          <p:cNvSpPr/>
          <p:nvPr/>
        </p:nvSpPr>
        <p:spPr>
          <a:xfrm>
            <a:off x="11050886" y="2744024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2A8216E-F0B5-92F0-FB40-46BDFE743B3C}"/>
              </a:ext>
            </a:extLst>
          </p:cNvPr>
          <p:cNvSpPr/>
          <p:nvPr/>
        </p:nvSpPr>
        <p:spPr>
          <a:xfrm>
            <a:off x="8171498" y="3640525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C8F27A-31F6-E414-B4CE-87C20EDBD77B}"/>
              </a:ext>
            </a:extLst>
          </p:cNvPr>
          <p:cNvSpPr/>
          <p:nvPr/>
        </p:nvSpPr>
        <p:spPr>
          <a:xfrm>
            <a:off x="9131294" y="3640526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6DC87E-6CB8-2D0B-D40F-935EA8C4839C}"/>
              </a:ext>
            </a:extLst>
          </p:cNvPr>
          <p:cNvSpPr txBox="1"/>
          <p:nvPr/>
        </p:nvSpPr>
        <p:spPr>
          <a:xfrm>
            <a:off x="7883449" y="4406773"/>
            <a:ext cx="379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Minimize total importance score to achieve compression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FC0991E-3402-0AC3-D3D9-2C4BF3EC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7778207" y="3766349"/>
            <a:ext cx="403123" cy="2659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1066B20-3AAD-A838-1C08-1CB2CDDE21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8648468" y="2001017"/>
            <a:ext cx="403123" cy="2659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F255258-3E47-2FF3-B404-620F86DA2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9625614" y="1985088"/>
            <a:ext cx="403123" cy="2659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4D14AFF-E32A-F3A8-157B-193B2E2FD5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10584892" y="1986229"/>
            <a:ext cx="403123" cy="2659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53A945E-7F21-597A-F6D7-9272AD52F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8683926" y="2869788"/>
            <a:ext cx="403123" cy="2659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DEAB06A-7C1B-3131-53C4-12F61658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9633367" y="2879330"/>
            <a:ext cx="403123" cy="2659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279B954-94FF-C17C-C92D-FD4A692E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10603352" y="2895191"/>
            <a:ext cx="403123" cy="2659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FFA2D20-87F6-DCB4-E78D-EBBBDABB7B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8683925" y="3766350"/>
            <a:ext cx="403123" cy="26594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590AF5A-D5FE-8FA6-6EB5-3E296A5132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7771564" y="2895190"/>
            <a:ext cx="403123" cy="265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0B8D64-F20F-5508-AB11-4752D5BB0F8B}"/>
              </a:ext>
            </a:extLst>
          </p:cNvPr>
          <p:cNvSpPr txBox="1"/>
          <p:nvPr/>
        </p:nvSpPr>
        <p:spPr>
          <a:xfrm>
            <a:off x="482424" y="409406"/>
            <a:ext cx="493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Compression by Importance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12AA3-62DC-FA39-50C2-F7F3B1EC627C}"/>
              </a:ext>
            </a:extLst>
          </p:cNvPr>
          <p:cNvSpPr txBox="1"/>
          <p:nvPr/>
        </p:nvSpPr>
        <p:spPr>
          <a:xfrm>
            <a:off x="724303" y="6106094"/>
            <a:ext cx="388749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Threshold = 0.815484548538</a:t>
            </a:r>
          </a:p>
        </p:txBody>
      </p:sp>
    </p:spTree>
    <p:extLst>
      <p:ext uri="{BB962C8B-B14F-4D97-AF65-F5344CB8AC3E}">
        <p14:creationId xmlns:p14="http://schemas.microsoft.com/office/powerpoint/2010/main" val="4139540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5" grpId="0" animBg="1"/>
      <p:bldP spid="21" grpId="0" animBg="1"/>
      <p:bldP spid="136" grpId="0"/>
      <p:bldP spid="145" grpId="0"/>
      <p:bldP spid="2" grpId="0"/>
      <p:bldP spid="3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FF9AF-8A6C-2D9A-E4E4-CE0C1EBCC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53A1716-4832-3F71-3C92-B6A25B0DCA0D}"/>
              </a:ext>
            </a:extLst>
          </p:cNvPr>
          <p:cNvSpPr txBox="1"/>
          <p:nvPr/>
        </p:nvSpPr>
        <p:spPr>
          <a:xfrm>
            <a:off x="482424" y="409406"/>
            <a:ext cx="493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Compression by Importance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26683-3624-6202-2AFC-5C0B3F695A42}"/>
              </a:ext>
            </a:extLst>
          </p:cNvPr>
          <p:cNvSpPr txBox="1"/>
          <p:nvPr/>
        </p:nvSpPr>
        <p:spPr>
          <a:xfrm>
            <a:off x="4152251" y="2967335"/>
            <a:ext cx="388749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Threshold = 0.815484548538</a:t>
            </a:r>
          </a:p>
        </p:txBody>
      </p:sp>
    </p:spTree>
    <p:extLst>
      <p:ext uri="{BB962C8B-B14F-4D97-AF65-F5344CB8AC3E}">
        <p14:creationId xmlns:p14="http://schemas.microsoft.com/office/powerpoint/2010/main" val="304755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C7962-4CBA-6E99-7061-171ADADA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DA91386-999B-CF6F-15E5-EACD7249819E}"/>
              </a:ext>
            </a:extLst>
          </p:cNvPr>
          <p:cNvGrpSpPr/>
          <p:nvPr/>
        </p:nvGrpSpPr>
        <p:grpSpPr>
          <a:xfrm>
            <a:off x="1361440" y="4724400"/>
            <a:ext cx="9773920" cy="1001711"/>
            <a:chOff x="1361440" y="4765040"/>
            <a:chExt cx="9773920" cy="100171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B3C8B82-5B40-BFBD-00EB-1B9633CDD5DB}"/>
                </a:ext>
              </a:extLst>
            </p:cNvPr>
            <p:cNvCxnSpPr/>
            <p:nvPr/>
          </p:nvCxnSpPr>
          <p:spPr>
            <a:xfrm>
              <a:off x="1361440" y="5039360"/>
              <a:ext cx="9773920" cy="0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95800E-2833-2378-7477-A583464C2B49}"/>
                </a:ext>
              </a:extLst>
            </p:cNvPr>
            <p:cNvCxnSpPr/>
            <p:nvPr/>
          </p:nvCxnSpPr>
          <p:spPr>
            <a:xfrm flipV="1">
              <a:off x="9865360" y="4765040"/>
              <a:ext cx="0" cy="27432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7FB558-83F0-463A-D882-1225567E30D2}"/>
                </a:ext>
              </a:extLst>
            </p:cNvPr>
            <p:cNvSpPr txBox="1"/>
            <p:nvPr/>
          </p:nvSpPr>
          <p:spPr>
            <a:xfrm>
              <a:off x="9682480" y="5012699"/>
              <a:ext cx="40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4491C5-BFBC-57A0-329E-1710CD0C75C0}"/>
                </a:ext>
              </a:extLst>
            </p:cNvPr>
            <p:cNvSpPr txBox="1"/>
            <p:nvPr/>
          </p:nvSpPr>
          <p:spPr>
            <a:xfrm>
              <a:off x="5689600" y="5305086"/>
              <a:ext cx="2062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ndara" panose="020E0502030303020204" pitchFamily="34" charset="0"/>
                </a:rPr>
                <a:t>Threshold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B377C8-9332-7527-4FB9-7A2137B42761}"/>
              </a:ext>
            </a:extLst>
          </p:cNvPr>
          <p:cNvGrpSpPr/>
          <p:nvPr/>
        </p:nvGrpSpPr>
        <p:grpSpPr>
          <a:xfrm>
            <a:off x="1130608" y="690880"/>
            <a:ext cx="769312" cy="4865954"/>
            <a:chOff x="1130608" y="731520"/>
            <a:chExt cx="769312" cy="486595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D2C8F80-9359-C867-FE24-35ECE98CF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9920" y="731520"/>
              <a:ext cx="0" cy="4865954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30D312-3FC3-BF05-A3C0-CDDA4AB39092}"/>
                </a:ext>
              </a:extLst>
            </p:cNvPr>
            <p:cNvSpPr txBox="1"/>
            <p:nvPr/>
          </p:nvSpPr>
          <p:spPr>
            <a:xfrm rot="16200000">
              <a:off x="693421" y="2530147"/>
              <a:ext cx="133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ndara" panose="020E0502030303020204" pitchFamily="34" charset="0"/>
                </a:rPr>
                <a:t>Density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D58636-DE5F-7197-18E3-C81FEDDF30FF}"/>
              </a:ext>
            </a:extLst>
          </p:cNvPr>
          <p:cNvSpPr txBox="1"/>
          <p:nvPr/>
        </p:nvSpPr>
        <p:spPr>
          <a:xfrm>
            <a:off x="1452880" y="1136355"/>
            <a:ext cx="40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B25821-E1BC-4EE3-A87A-E297C0514389}"/>
              </a:ext>
            </a:extLst>
          </p:cNvPr>
          <p:cNvCxnSpPr>
            <a:cxnSpLocks/>
          </p:cNvCxnSpPr>
          <p:nvPr/>
        </p:nvCxnSpPr>
        <p:spPr>
          <a:xfrm>
            <a:off x="1899920" y="1424924"/>
            <a:ext cx="7965440" cy="38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CD1DFB-C060-6441-AB50-FBB9329A63DF}"/>
                  </a:ext>
                </a:extLst>
              </p:cNvPr>
              <p:cNvSpPr txBox="1"/>
              <p:nvPr/>
            </p:nvSpPr>
            <p:spPr>
              <a:xfrm>
                <a:off x="6858001" y="827070"/>
                <a:ext cx="4765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Random Threshold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Uniform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CD1DFB-C060-6441-AB50-FBB9329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1" y="827070"/>
                <a:ext cx="4765040" cy="461665"/>
              </a:xfrm>
              <a:prstGeom prst="rect">
                <a:avLst/>
              </a:prstGeom>
              <a:blipFill>
                <a:blip r:embed="rId3"/>
                <a:stretch>
                  <a:fillRect l="-191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CAE222-BACD-BBEB-41D1-D9A489BDA2F0}"/>
              </a:ext>
            </a:extLst>
          </p:cNvPr>
          <p:cNvSpPr/>
          <p:nvPr/>
        </p:nvSpPr>
        <p:spPr>
          <a:xfrm>
            <a:off x="4781864" y="4016408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D3C6E3-7345-DA16-1983-BDDACE3FD2CA}"/>
              </a:ext>
            </a:extLst>
          </p:cNvPr>
          <p:cNvSpPr/>
          <p:nvPr/>
        </p:nvSpPr>
        <p:spPr>
          <a:xfrm>
            <a:off x="4781864" y="4513562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.42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CD0EF-0A2F-B380-7995-AEDF358B1106}"/>
              </a:ext>
            </a:extLst>
          </p:cNvPr>
          <p:cNvCxnSpPr>
            <a:cxnSpLocks/>
          </p:cNvCxnSpPr>
          <p:nvPr/>
        </p:nvCxnSpPr>
        <p:spPr>
          <a:xfrm flipV="1">
            <a:off x="5689600" y="1445244"/>
            <a:ext cx="0" cy="356616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B9B5D54-2408-EAC4-382E-1E36C51DA937}"/>
              </a:ext>
            </a:extLst>
          </p:cNvPr>
          <p:cNvSpPr/>
          <p:nvPr/>
        </p:nvSpPr>
        <p:spPr>
          <a:xfrm>
            <a:off x="7663807" y="4030657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2BE6F35-45CB-30EE-9AB6-A1286159B09B}"/>
              </a:ext>
            </a:extLst>
          </p:cNvPr>
          <p:cNvSpPr/>
          <p:nvPr/>
        </p:nvSpPr>
        <p:spPr>
          <a:xfrm>
            <a:off x="7663807" y="4510391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.71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B86809-FD69-F7DD-F52A-00324247E58A}"/>
              </a:ext>
            </a:extLst>
          </p:cNvPr>
          <p:cNvCxnSpPr>
            <a:cxnSpLocks/>
          </p:cNvCxnSpPr>
          <p:nvPr/>
        </p:nvCxnSpPr>
        <p:spPr>
          <a:xfrm flipV="1">
            <a:off x="7203440" y="1435084"/>
            <a:ext cx="0" cy="356616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417BA3-E465-27B9-2DAB-8BB0BE99CFCD}"/>
              </a:ext>
            </a:extLst>
          </p:cNvPr>
          <p:cNvSpPr txBox="1"/>
          <p:nvPr/>
        </p:nvSpPr>
        <p:spPr>
          <a:xfrm>
            <a:off x="6959600" y="5926968"/>
            <a:ext cx="70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Kept: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2500C8-AB25-8AF4-59C5-DB3455D4D36E}"/>
              </a:ext>
            </a:extLst>
          </p:cNvPr>
          <p:cNvSpPr/>
          <p:nvPr/>
        </p:nvSpPr>
        <p:spPr>
          <a:xfrm>
            <a:off x="9612222" y="4023819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10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8633B83-715D-3644-660C-84195D428F73}"/>
              </a:ext>
            </a:extLst>
          </p:cNvPr>
          <p:cNvSpPr/>
          <p:nvPr/>
        </p:nvSpPr>
        <p:spPr>
          <a:xfrm>
            <a:off x="9621087" y="4507850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.99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9C071DA-37A4-8D5C-DFD5-EA72DEA0C75E}"/>
              </a:ext>
            </a:extLst>
          </p:cNvPr>
          <p:cNvCxnSpPr>
            <a:cxnSpLocks/>
          </p:cNvCxnSpPr>
          <p:nvPr/>
        </p:nvCxnSpPr>
        <p:spPr>
          <a:xfrm flipV="1">
            <a:off x="3545840" y="1435084"/>
            <a:ext cx="0" cy="356616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BDA1D2F-83E4-E744-9838-2F0A323A36D0}"/>
              </a:ext>
            </a:extLst>
          </p:cNvPr>
          <p:cNvSpPr txBox="1"/>
          <p:nvPr/>
        </p:nvSpPr>
        <p:spPr>
          <a:xfrm>
            <a:off x="362481" y="5934966"/>
            <a:ext cx="46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Random Thresholding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F7CFFEC-89F6-BDCD-0418-8169E6B8205E}"/>
              </a:ext>
            </a:extLst>
          </p:cNvPr>
          <p:cNvSpPr/>
          <p:nvPr/>
        </p:nvSpPr>
        <p:spPr>
          <a:xfrm>
            <a:off x="6858000" y="5736582"/>
            <a:ext cx="4051005" cy="77514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2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5E-6 0.2729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11588 0.2726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21" grpId="0" animBg="1"/>
      <p:bldP spid="21" grpId="1" animBg="1"/>
      <p:bldP spid="24" grpId="0" animBg="1"/>
      <p:bldP spid="24" grpId="1" animBg="1"/>
      <p:bldP spid="31" grpId="0" animBg="1"/>
      <p:bldP spid="31" grpId="1" animBg="1"/>
      <p:bldP spid="64" grpId="0" animBg="1"/>
      <p:bldP spid="64" grpId="1" animBg="1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0E17-3B32-ED12-B7EE-3DBE40DA7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3739094-F459-BD10-DA08-7DFAA2046689}"/>
              </a:ext>
            </a:extLst>
          </p:cNvPr>
          <p:cNvSpPr/>
          <p:nvPr/>
        </p:nvSpPr>
        <p:spPr>
          <a:xfrm>
            <a:off x="7914637" y="1437456"/>
            <a:ext cx="1935338" cy="3527613"/>
          </a:xfrm>
          <a:prstGeom prst="rect">
            <a:avLst/>
          </a:prstGeom>
          <a:solidFill>
            <a:srgbClr val="FFD1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80A56A-F1D5-0AD8-2EC6-7D2DA666B7AA}"/>
              </a:ext>
            </a:extLst>
          </p:cNvPr>
          <p:cNvSpPr/>
          <p:nvPr/>
        </p:nvSpPr>
        <p:spPr>
          <a:xfrm>
            <a:off x="1930400" y="1437456"/>
            <a:ext cx="5984237" cy="3527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3CF4FC-FC8B-47B4-FC00-940B11766F60}"/>
              </a:ext>
            </a:extLst>
          </p:cNvPr>
          <p:cNvGrpSpPr/>
          <p:nvPr/>
        </p:nvGrpSpPr>
        <p:grpSpPr>
          <a:xfrm>
            <a:off x="1361440" y="4724400"/>
            <a:ext cx="9773920" cy="1001711"/>
            <a:chOff x="1361440" y="4765040"/>
            <a:chExt cx="9773920" cy="100171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AE11228-A688-6B8F-B187-EE85EF1EC2A1}"/>
                </a:ext>
              </a:extLst>
            </p:cNvPr>
            <p:cNvCxnSpPr/>
            <p:nvPr/>
          </p:nvCxnSpPr>
          <p:spPr>
            <a:xfrm>
              <a:off x="1361440" y="5039360"/>
              <a:ext cx="9773920" cy="0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CE2375E-DDDB-9AE0-E7D4-B23A8F4EF8EF}"/>
                </a:ext>
              </a:extLst>
            </p:cNvPr>
            <p:cNvCxnSpPr/>
            <p:nvPr/>
          </p:nvCxnSpPr>
          <p:spPr>
            <a:xfrm flipV="1">
              <a:off x="9865360" y="4765040"/>
              <a:ext cx="0" cy="27432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5F12AE-5CC7-99A2-29F3-7CDB6F816803}"/>
                </a:ext>
              </a:extLst>
            </p:cNvPr>
            <p:cNvSpPr txBox="1"/>
            <p:nvPr/>
          </p:nvSpPr>
          <p:spPr>
            <a:xfrm>
              <a:off x="9682480" y="5012699"/>
              <a:ext cx="40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462BD4-ADDE-BD75-D607-64101B65CBCF}"/>
                </a:ext>
              </a:extLst>
            </p:cNvPr>
            <p:cNvSpPr txBox="1"/>
            <p:nvPr/>
          </p:nvSpPr>
          <p:spPr>
            <a:xfrm>
              <a:off x="5689600" y="5305086"/>
              <a:ext cx="2062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ndara" panose="020E0502030303020204" pitchFamily="34" charset="0"/>
                </a:rPr>
                <a:t>Threshold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E43B51-1CA2-DA4D-DCFE-789B3EF31C33}"/>
              </a:ext>
            </a:extLst>
          </p:cNvPr>
          <p:cNvGrpSpPr/>
          <p:nvPr/>
        </p:nvGrpSpPr>
        <p:grpSpPr>
          <a:xfrm>
            <a:off x="1130608" y="690880"/>
            <a:ext cx="769312" cy="4865954"/>
            <a:chOff x="1130608" y="731520"/>
            <a:chExt cx="769312" cy="486595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2F8442B-3266-61A7-EEC3-CD4339ABF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9920" y="731520"/>
              <a:ext cx="0" cy="4865954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55CE55-7592-DAED-D07B-85EAB921EE79}"/>
                </a:ext>
              </a:extLst>
            </p:cNvPr>
            <p:cNvSpPr txBox="1"/>
            <p:nvPr/>
          </p:nvSpPr>
          <p:spPr>
            <a:xfrm rot="16200000">
              <a:off x="693421" y="2530147"/>
              <a:ext cx="133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ndara" panose="020E0502030303020204" pitchFamily="34" charset="0"/>
                </a:rPr>
                <a:t>Density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52E70F-BC6D-5E3D-BFFB-D61E35537A95}"/>
              </a:ext>
            </a:extLst>
          </p:cNvPr>
          <p:cNvSpPr txBox="1"/>
          <p:nvPr/>
        </p:nvSpPr>
        <p:spPr>
          <a:xfrm>
            <a:off x="1452880" y="1136355"/>
            <a:ext cx="40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4AD579-B06B-EFCC-B0D0-A3FC887E4FF9}"/>
              </a:ext>
            </a:extLst>
          </p:cNvPr>
          <p:cNvCxnSpPr>
            <a:cxnSpLocks/>
          </p:cNvCxnSpPr>
          <p:nvPr/>
        </p:nvCxnSpPr>
        <p:spPr>
          <a:xfrm>
            <a:off x="1899920" y="1424924"/>
            <a:ext cx="7965440" cy="38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E363D-F77D-AE97-1EF8-39A415AFFC75}"/>
                  </a:ext>
                </a:extLst>
              </p:cNvPr>
              <p:cNvSpPr txBox="1"/>
              <p:nvPr/>
            </p:nvSpPr>
            <p:spPr>
              <a:xfrm>
                <a:off x="6787727" y="827070"/>
                <a:ext cx="48353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Random Threshold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Uniform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E363D-F77D-AE97-1EF8-39A415AFF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727" y="827070"/>
                <a:ext cx="4835314" cy="461665"/>
              </a:xfrm>
              <a:prstGeom prst="rect">
                <a:avLst/>
              </a:prstGeom>
              <a:blipFill>
                <a:blip r:embed="rId3"/>
                <a:stretch>
                  <a:fillRect l="-188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09628D-733C-B92A-C9A4-114F14EB48AC}"/>
              </a:ext>
            </a:extLst>
          </p:cNvPr>
          <p:cNvSpPr/>
          <p:nvPr/>
        </p:nvSpPr>
        <p:spPr>
          <a:xfrm>
            <a:off x="7663807" y="4030657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viv</a:t>
            </a:r>
            <a:endParaRPr lang="en-US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98E055-C537-45B8-51D1-F41D3043EBA4}"/>
              </a:ext>
            </a:extLst>
          </p:cNvPr>
          <p:cNvSpPr/>
          <p:nvPr/>
        </p:nvSpPr>
        <p:spPr>
          <a:xfrm>
            <a:off x="7663807" y="4510391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.71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95161-A2E0-8E17-F2F5-788F8ADFF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7463" r="6582" b="7585"/>
          <a:stretch>
            <a:fillRect/>
          </a:stretch>
        </p:blipFill>
        <p:spPr>
          <a:xfrm>
            <a:off x="2511491" y="2671003"/>
            <a:ext cx="1459149" cy="217899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6CA9BF8-B436-32ED-23A6-8D94E8AAC243}"/>
              </a:ext>
            </a:extLst>
          </p:cNvPr>
          <p:cNvGrpSpPr/>
          <p:nvPr/>
        </p:nvGrpSpPr>
        <p:grpSpPr>
          <a:xfrm>
            <a:off x="3455956" y="1508108"/>
            <a:ext cx="2570533" cy="1635620"/>
            <a:chOff x="3455956" y="1508108"/>
            <a:chExt cx="2570533" cy="16356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93606C-946C-253B-3C08-55801F700246}"/>
                </a:ext>
              </a:extLst>
            </p:cNvPr>
            <p:cNvSpPr txBox="1"/>
            <p:nvPr/>
          </p:nvSpPr>
          <p:spPr>
            <a:xfrm>
              <a:off x="3749668" y="1743442"/>
              <a:ext cx="2171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Now, we get rid of absolutely arbitrary nonsense! But will it work?</a:t>
              </a:r>
            </a:p>
          </p:txBody>
        </p:sp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BF57E279-56E7-99B8-A028-3B015B4B0087}"/>
                </a:ext>
              </a:extLst>
            </p:cNvPr>
            <p:cNvSpPr/>
            <p:nvPr/>
          </p:nvSpPr>
          <p:spPr>
            <a:xfrm>
              <a:off x="3455956" y="1508108"/>
              <a:ext cx="2570533" cy="1635620"/>
            </a:xfrm>
            <a:prstGeom prst="wedgeEllipseCallout">
              <a:avLst>
                <a:gd name="adj1" fmla="val -44229"/>
                <a:gd name="adj2" fmla="val 50146"/>
              </a:avLst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A3CF1CC-9BDB-74D3-B6F4-49A5B2BDCC51}"/>
              </a:ext>
            </a:extLst>
          </p:cNvPr>
          <p:cNvSpPr txBox="1"/>
          <p:nvPr/>
        </p:nvSpPr>
        <p:spPr>
          <a:xfrm>
            <a:off x="362481" y="5934966"/>
            <a:ext cx="46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Random Thresholding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FDCF24-B0C2-A12B-31ED-536F0C563FDB}"/>
              </a:ext>
            </a:extLst>
          </p:cNvPr>
          <p:cNvSpPr/>
          <p:nvPr/>
        </p:nvSpPr>
        <p:spPr>
          <a:xfrm>
            <a:off x="9633931" y="4516705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1.0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6CEF41-6BEF-8620-CB94-90934CD899E3}"/>
              </a:ext>
            </a:extLst>
          </p:cNvPr>
          <p:cNvSpPr txBox="1"/>
          <p:nvPr/>
        </p:nvSpPr>
        <p:spPr>
          <a:xfrm>
            <a:off x="6787726" y="2373817"/>
            <a:ext cx="2892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Random thresholding can push very important voxels, and very important voxels only, to high scores. </a:t>
            </a:r>
          </a:p>
        </p:txBody>
      </p:sp>
    </p:spTree>
    <p:extLst>
      <p:ext uri="{BB962C8B-B14F-4D97-AF65-F5344CB8AC3E}">
        <p14:creationId xmlns:p14="http://schemas.microsoft.com/office/powerpoint/2010/main" val="66187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repeatCount="indefinite" autoRev="1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1.48148E-6 L 0.16016 -1.48148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1.11111E-6 L 0.16107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3" grpId="0" animBg="1"/>
      <p:bldP spid="23" grpId="1" animBg="1"/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8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CEE93-18DD-92F1-3C1C-ECB5EC474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ED0E1-5954-1C73-03A8-C7708D09F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D9A2D-5A1A-3E68-698F-3829641940E5}"/>
              </a:ext>
            </a:extLst>
          </p:cNvPr>
          <p:cNvSpPr txBox="1"/>
          <p:nvPr/>
        </p:nvSpPr>
        <p:spPr>
          <a:xfrm>
            <a:off x="979055" y="415636"/>
            <a:ext cx="8204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The BCAE Family – Compression by Size</a:t>
            </a:r>
          </a:p>
          <a:p>
            <a:r>
              <a:rPr lang="en-US" sz="2400" u="sng" dirty="0">
                <a:latin typeface="Candara" panose="020E0502030303020204" pitchFamily="34" charset="0"/>
              </a:rPr>
              <a:t>B</a:t>
            </a:r>
            <a:r>
              <a:rPr lang="en-US" sz="2400" dirty="0">
                <a:latin typeface="Candara" panose="020E0502030303020204" pitchFamily="34" charset="0"/>
              </a:rPr>
              <a:t>icephalous </a:t>
            </a:r>
            <a:r>
              <a:rPr lang="en-US" sz="2400" u="sng" dirty="0">
                <a:latin typeface="Candara" panose="020E0502030303020204" pitchFamily="34" charset="0"/>
              </a:rPr>
              <a:t>C</a:t>
            </a:r>
            <a:r>
              <a:rPr lang="en-US" sz="2400" dirty="0">
                <a:latin typeface="Candara" panose="020E0502030303020204" pitchFamily="34" charset="0"/>
              </a:rPr>
              <a:t>onvolution </a:t>
            </a:r>
            <a:r>
              <a:rPr lang="en-US" sz="2400" u="sng" dirty="0">
                <a:latin typeface="Candara" panose="020E0502030303020204" pitchFamily="34" charset="0"/>
              </a:rPr>
              <a:t>A</a:t>
            </a:r>
            <a:r>
              <a:rPr lang="en-US" sz="2400" dirty="0">
                <a:latin typeface="Candara" panose="020E0502030303020204" pitchFamily="34" charset="0"/>
              </a:rPr>
              <a:t>uto</a:t>
            </a:r>
            <a:r>
              <a:rPr lang="en-US" sz="2400" u="sng" dirty="0">
                <a:latin typeface="Candara" panose="020E0502030303020204" pitchFamily="34" charset="0"/>
              </a:rPr>
              <a:t>e</a:t>
            </a:r>
            <a:r>
              <a:rPr lang="en-US" sz="2400" dirty="0">
                <a:latin typeface="Candara" panose="020E0502030303020204" pitchFamily="34" charset="0"/>
              </a:rPr>
              <a:t>ncoder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69DBF-BF66-44A7-8E31-B313843A7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" y="1854835"/>
            <a:ext cx="10084180" cy="431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A2DC24-069D-CB9D-D55F-297C88927A5A}"/>
              </a:ext>
            </a:extLst>
          </p:cNvPr>
          <p:cNvSpPr txBox="1"/>
          <p:nvPr/>
        </p:nvSpPr>
        <p:spPr>
          <a:xfrm>
            <a:off x="9044581" y="1254670"/>
            <a:ext cx="242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BCAE-2D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BCAE-HT (3D)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BCAE++ (3D)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F2692-A765-66B4-B962-A374352F037C}"/>
              </a:ext>
            </a:extLst>
          </p:cNvPr>
          <p:cNvSpPr txBox="1"/>
          <p:nvPr/>
        </p:nvSpPr>
        <p:spPr>
          <a:xfrm>
            <a:off x="4172606" y="3167390"/>
            <a:ext cx="134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Code here is a smaller tensor</a:t>
            </a:r>
          </a:p>
        </p:txBody>
      </p:sp>
    </p:spTree>
    <p:extLst>
      <p:ext uri="{BB962C8B-B14F-4D97-AF65-F5344CB8AC3E}">
        <p14:creationId xmlns:p14="http://schemas.microsoft.com/office/powerpoint/2010/main" val="33877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9211B-53FC-120B-D01E-12F254598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9320B97-2E3C-16AD-11E3-D4F7DFF6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36" y="2286970"/>
            <a:ext cx="10972800" cy="3651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489F-AD75-E702-738C-962E4F4DE9E9}"/>
              </a:ext>
            </a:extLst>
          </p:cNvPr>
          <p:cNvSpPr txBox="1"/>
          <p:nvPr/>
        </p:nvSpPr>
        <p:spPr>
          <a:xfrm>
            <a:off x="2129146" y="2771014"/>
            <a:ext cx="153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Sparse </a:t>
            </a:r>
          </a:p>
          <a:p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Convolution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164CC-7F35-6C76-27CA-A64DF046D039}"/>
              </a:ext>
            </a:extLst>
          </p:cNvPr>
          <p:cNvSpPr txBox="1"/>
          <p:nvPr/>
        </p:nvSpPr>
        <p:spPr>
          <a:xfrm>
            <a:off x="979055" y="415636"/>
            <a:ext cx="6828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BCAE-VS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en-US" sz="2800" b="1" dirty="0">
                <a:latin typeface="Candara" panose="020E0502030303020204" pitchFamily="34" charset="0"/>
              </a:rPr>
              <a:t>– Compression by Importance</a:t>
            </a:r>
          </a:p>
          <a:p>
            <a:r>
              <a:rPr lang="en-US" sz="2400" u="sng" dirty="0">
                <a:latin typeface="Candara" panose="020E0502030303020204" pitchFamily="34" charset="0"/>
              </a:rPr>
              <a:t>V</a:t>
            </a:r>
            <a:r>
              <a:rPr lang="en-US" sz="2400" dirty="0">
                <a:latin typeface="Candara" panose="020E0502030303020204" pitchFamily="34" charset="0"/>
              </a:rPr>
              <a:t>ariable ratio Compression for </a:t>
            </a:r>
            <a:r>
              <a:rPr lang="en-US" sz="2400" u="sng" dirty="0">
                <a:latin typeface="Candara" panose="020E0502030303020204" pitchFamily="34" charset="0"/>
              </a:rPr>
              <a:t>S</a:t>
            </a:r>
            <a:r>
              <a:rPr lang="en-US" sz="2400" dirty="0">
                <a:latin typeface="Candara" panose="020E0502030303020204" pitchFamily="34" charset="0"/>
              </a:rPr>
              <a:t>parse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25E8-F61F-F0DA-B80A-4BD65CA4B9A3}"/>
              </a:ext>
            </a:extLst>
          </p:cNvPr>
          <p:cNvSpPr txBox="1"/>
          <p:nvPr/>
        </p:nvSpPr>
        <p:spPr>
          <a:xfrm>
            <a:off x="5602015" y="3094179"/>
            <a:ext cx="1457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Code here is a subset of the input signals</a:t>
            </a:r>
          </a:p>
        </p:txBody>
      </p:sp>
    </p:spTree>
    <p:extLst>
      <p:ext uri="{BB962C8B-B14F-4D97-AF65-F5344CB8AC3E}">
        <p14:creationId xmlns:p14="http://schemas.microsoft.com/office/powerpoint/2010/main" val="13042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AF78F-28A9-C932-799D-385156A22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287C57-0AC4-016C-2602-BA4C2CE2E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880DC-AF08-DA5F-56EE-C523045ABAD3}"/>
              </a:ext>
            </a:extLst>
          </p:cNvPr>
          <p:cNvSpPr txBox="1"/>
          <p:nvPr/>
        </p:nvSpPr>
        <p:spPr>
          <a:xfrm>
            <a:off x="979055" y="415636"/>
            <a:ext cx="596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Sparse Convolution Engines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BB1BC912-3022-5D96-AC6E-4356A2DC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8" t="9884" b="3806"/>
          <a:stretch/>
        </p:blipFill>
        <p:spPr>
          <a:xfrm>
            <a:off x="1028663" y="1183341"/>
            <a:ext cx="7964154" cy="3689873"/>
          </a:xfrm>
          <a:prstGeom prst="rect">
            <a:avLst/>
          </a:prstGeom>
        </p:spPr>
      </p:pic>
      <p:pic>
        <p:nvPicPr>
          <p:cNvPr id="9" name="Picture 8" descr="Logo, company name&#10;&#10;AI-generated content may be incorrect.">
            <a:extLst>
              <a:ext uri="{FF2B5EF4-FFF2-40B4-BE49-F238E27FC236}">
                <a16:creationId xmlns:a16="http://schemas.microsoft.com/office/drawing/2014/main" id="{9466B699-6605-9DAF-7395-E9318D0A91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rcRect l="3788" t="8821" r="18233" b="12665"/>
          <a:stretch/>
        </p:blipFill>
        <p:spPr>
          <a:xfrm>
            <a:off x="5010740" y="2900249"/>
            <a:ext cx="6691257" cy="35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9211B-53FC-120B-D01E-12F254598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1499FB-74E9-32BA-7B79-3717193151C4}"/>
              </a:ext>
            </a:extLst>
          </p:cNvPr>
          <p:cNvSpPr txBox="1"/>
          <p:nvPr/>
        </p:nvSpPr>
        <p:spPr>
          <a:xfrm>
            <a:off x="655782" y="283092"/>
            <a:ext cx="768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Reconstruction Accuracy—regression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53873F-5413-7EB8-1371-74F89ED87CB4}"/>
              </a:ext>
            </a:extLst>
          </p:cNvPr>
          <p:cNvGrpSpPr/>
          <p:nvPr/>
        </p:nvGrpSpPr>
        <p:grpSpPr>
          <a:xfrm>
            <a:off x="1752600" y="1112344"/>
            <a:ext cx="8686800" cy="5106359"/>
            <a:chOff x="1752600" y="1112344"/>
            <a:chExt cx="8686800" cy="5106359"/>
          </a:xfrm>
        </p:grpSpPr>
        <p:pic>
          <p:nvPicPr>
            <p:cNvPr id="4" name="Picture 3" descr="Chart&#10;&#10;AI-generated content may be incorrect.">
              <a:extLst>
                <a:ext uri="{FF2B5EF4-FFF2-40B4-BE49-F238E27FC236}">
                  <a16:creationId xmlns:a16="http://schemas.microsoft.com/office/drawing/2014/main" id="{898824B8-22C8-D21D-3CE0-22CF0C91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1112344"/>
              <a:ext cx="8686800" cy="510635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2B10F8-FC46-8372-1AC7-269BAE83A5C2}"/>
                </a:ext>
              </a:extLst>
            </p:cNvPr>
            <p:cNvSpPr/>
            <p:nvPr/>
          </p:nvSpPr>
          <p:spPr>
            <a:xfrm>
              <a:off x="3227294" y="5238974"/>
              <a:ext cx="871369" cy="225911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FD6C05-015A-8683-C9D4-6B7E0480D76E}"/>
                </a:ext>
              </a:extLst>
            </p:cNvPr>
            <p:cNvSpPr/>
            <p:nvPr/>
          </p:nvSpPr>
          <p:spPr>
            <a:xfrm>
              <a:off x="7465807" y="5262282"/>
              <a:ext cx="871369" cy="225911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40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100A7-1150-247A-0B87-9C6FC54E1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620D9-AEF6-6439-3855-D25B7E461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034D5-CEA4-D7DA-ED5B-3D76093942EE}"/>
              </a:ext>
            </a:extLst>
          </p:cNvPr>
          <p:cNvSpPr txBox="1"/>
          <p:nvPr/>
        </p:nvSpPr>
        <p:spPr>
          <a:xfrm>
            <a:off x="655782" y="283092"/>
            <a:ext cx="831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Reconstruction Accuracy—classification </a:t>
            </a:r>
            <a:endParaRPr lang="en-US" sz="2800" dirty="0">
              <a:latin typeface="Candara" panose="020E0502030303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614940-9241-C412-0DE5-A7A367F94372}"/>
              </a:ext>
            </a:extLst>
          </p:cNvPr>
          <p:cNvGrpSpPr/>
          <p:nvPr/>
        </p:nvGrpSpPr>
        <p:grpSpPr>
          <a:xfrm>
            <a:off x="1752600" y="1293615"/>
            <a:ext cx="8686800" cy="5022980"/>
            <a:chOff x="1752600" y="1293615"/>
            <a:chExt cx="8686800" cy="5022980"/>
          </a:xfrm>
        </p:grpSpPr>
        <p:pic>
          <p:nvPicPr>
            <p:cNvPr id="4" name="Picture 3" descr="Chart, scatter chart&#10;&#10;AI-generated content may be incorrect.">
              <a:extLst>
                <a:ext uri="{FF2B5EF4-FFF2-40B4-BE49-F238E27FC236}">
                  <a16:creationId xmlns:a16="http://schemas.microsoft.com/office/drawing/2014/main" id="{307485F7-A991-9DA7-A948-29104E9B2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1293615"/>
              <a:ext cx="8686800" cy="50229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22468D-C073-B6B4-1A8C-DCE150044BE1}"/>
                </a:ext>
              </a:extLst>
            </p:cNvPr>
            <p:cNvSpPr/>
            <p:nvPr/>
          </p:nvSpPr>
          <p:spPr>
            <a:xfrm>
              <a:off x="3227294" y="5346554"/>
              <a:ext cx="871369" cy="225911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08C870-E9F9-7A70-6633-37B48610C041}"/>
                </a:ext>
              </a:extLst>
            </p:cNvPr>
            <p:cNvSpPr/>
            <p:nvPr/>
          </p:nvSpPr>
          <p:spPr>
            <a:xfrm>
              <a:off x="7521388" y="5364482"/>
              <a:ext cx="871369" cy="225911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87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DA1F16-96C2-865A-C28E-28243AEAB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9211B-53FC-120B-D01E-12F254598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70C99-FB11-7BA4-337B-50D6F6B8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2" r="10256" b="5748"/>
          <a:stretch>
            <a:fillRect/>
          </a:stretch>
        </p:blipFill>
        <p:spPr>
          <a:xfrm>
            <a:off x="662830" y="217858"/>
            <a:ext cx="6400800" cy="6463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7405DA-0DA0-B634-2482-DE140B778453}"/>
                  </a:ext>
                </a:extLst>
              </p:cNvPr>
              <p:cNvSpPr txBox="1"/>
              <p:nvPr/>
            </p:nvSpPr>
            <p:spPr>
              <a:xfrm>
                <a:off x="6980903" y="609600"/>
                <a:ext cx="4385188" cy="271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ndara" panose="020E0502030303020204" pitchFamily="34" charset="0"/>
                  </a:rPr>
                  <a:t>The outer layer group of TPC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Candara" panose="020E0502030303020204" pitchFamily="34" charset="0"/>
                  </a:rPr>
                  <a:t>249</a:t>
                </a:r>
                <a:r>
                  <a:rPr lang="en-US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 timesteps on each side along beam direction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Candara" panose="020E0502030303020204" pitchFamily="34" charset="0"/>
                  </a:rPr>
                  <a:t>16</a:t>
                </a:r>
                <a:r>
                  <a:rPr lang="en-US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 layers along the radial direction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Candara" panose="020E0502030303020204" pitchFamily="34" charset="0"/>
                  </a:rPr>
                  <a:t>2304</a:t>
                </a:r>
                <a:r>
                  <a:rPr lang="en-US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 channels along the azimuthal direction (</a:t>
                </a:r>
                <a:r>
                  <a:rPr lang="en-US" dirty="0">
                    <a:solidFill>
                      <a:schemeClr val="accent2"/>
                    </a:solidFill>
                    <a:latin typeface="Candara" panose="020E0502030303020204" pitchFamily="34" charset="0"/>
                  </a:rPr>
                  <a:t>192</a:t>
                </a:r>
                <a:r>
                  <a:rPr lang="en-US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 per sub module)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  <a:p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Data </a:t>
                </a:r>
                <a:r>
                  <a:rPr lang="fr-FR" dirty="0" err="1">
                    <a:solidFill>
                      <a:srgbClr val="FFFF00"/>
                    </a:solidFill>
                    <a:latin typeface="Candara" panose="020E0502030303020204" pitchFamily="34" charset="0"/>
                  </a:rPr>
                  <a:t>from</a:t>
                </a:r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 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fr-FR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NN</m:t>
                        </m:r>
                      </m:e>
                    </m:rad>
                    <m:r>
                      <a:rPr lang="fr-FR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 </a:t>
                </a:r>
                <a:r>
                  <a:rPr lang="fr-FR" dirty="0" err="1">
                    <a:solidFill>
                      <a:srgbClr val="FFFF00"/>
                    </a:solidFill>
                    <a:latin typeface="Candara" panose="020E0502030303020204" pitchFamily="34" charset="0"/>
                  </a:rPr>
                  <a:t>GeV</a:t>
                </a:r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fr-FR" dirty="0" err="1">
                    <a:solidFill>
                      <a:srgbClr val="FFFF00"/>
                    </a:solidFill>
                    <a:latin typeface="Candara" panose="020E0502030303020204" pitchFamily="34" charset="0"/>
                  </a:rPr>
                  <a:t>Au+Au</a:t>
                </a:r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 collisions </a:t>
                </a:r>
                <a:r>
                  <a:rPr lang="fr-FR" dirty="0" err="1">
                    <a:solidFill>
                      <a:srgbClr val="FFFF00"/>
                    </a:solidFill>
                    <a:latin typeface="Candara" panose="020E0502030303020204" pitchFamily="34" charset="0"/>
                  </a:rPr>
                  <a:t>with</a:t>
                </a:r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 170 kHz </a:t>
                </a:r>
                <a:r>
                  <a:rPr lang="fr-FR" dirty="0" err="1">
                    <a:solidFill>
                      <a:srgbClr val="FFFF00"/>
                    </a:solidFill>
                    <a:latin typeface="Candara" panose="020E0502030303020204" pitchFamily="34" charset="0"/>
                  </a:rPr>
                  <a:t>pileup</a:t>
                </a:r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 collisions.</a:t>
                </a:r>
                <a:endParaRPr lang="en-US" dirty="0">
                  <a:solidFill>
                    <a:srgbClr val="FFFF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7405DA-0DA0-B634-2482-DE140B778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3" y="609600"/>
                <a:ext cx="4385188" cy="2716578"/>
              </a:xfrm>
              <a:prstGeom prst="rect">
                <a:avLst/>
              </a:prstGeom>
              <a:blipFill>
                <a:blip r:embed="rId3"/>
                <a:stretch>
                  <a:fillRect l="-2222" t="-2018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1A52B78-0762-2431-1FF8-5318653A9B30}"/>
              </a:ext>
            </a:extLst>
          </p:cNvPr>
          <p:cNvGrpSpPr/>
          <p:nvPr/>
        </p:nvGrpSpPr>
        <p:grpSpPr>
          <a:xfrm>
            <a:off x="7365848" y="3847818"/>
            <a:ext cx="3560764" cy="2333886"/>
            <a:chOff x="7365848" y="3847818"/>
            <a:chExt cx="3560764" cy="23338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12DA65-F3F0-B5F7-996C-E22C1B6FB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94" t="40775" r="2218" b="20096"/>
            <a:stretch>
              <a:fillRect/>
            </a:stretch>
          </p:blipFill>
          <p:spPr>
            <a:xfrm>
              <a:off x="7365848" y="3847818"/>
              <a:ext cx="3519948" cy="190821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671518-F8DE-4554-080A-229537F015BA}"/>
                </a:ext>
              </a:extLst>
            </p:cNvPr>
            <p:cNvSpPr txBox="1"/>
            <p:nvPr/>
          </p:nvSpPr>
          <p:spPr>
            <a:xfrm>
              <a:off x="7406664" y="5812372"/>
              <a:ext cx="3519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Input to a compression algorithm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010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C5039-FF79-6DBB-7FB9-310548DB4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604802-726A-ADED-AF12-392CCEE22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49533-5D48-86DE-2AB9-CF3095A9FC1C}"/>
              </a:ext>
            </a:extLst>
          </p:cNvPr>
          <p:cNvSpPr txBox="1"/>
          <p:nvPr/>
        </p:nvSpPr>
        <p:spPr>
          <a:xfrm>
            <a:off x="979055" y="415636"/>
            <a:ext cx="596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Performance Comparison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3" name="summary_video4">
            <a:hlinkClick r:id="" action="ppaction://media"/>
            <a:extLst>
              <a:ext uri="{FF2B5EF4-FFF2-40B4-BE49-F238E27FC236}">
                <a16:creationId xmlns:a16="http://schemas.microsoft.com/office/drawing/2014/main" id="{EF71E4A6-74CC-5569-488C-FAC63D26F7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A6B77-D858-6519-74C6-573A7C6AC7B5}"/>
              </a:ext>
            </a:extLst>
          </p:cNvPr>
          <p:cNvSpPr txBox="1"/>
          <p:nvPr/>
        </p:nvSpPr>
        <p:spPr>
          <a:xfrm>
            <a:off x="979055" y="255639"/>
            <a:ext cx="7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BCAE-VS Reconstruction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2269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0B403-6BED-CA46-2DA8-644E30BA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21</a:t>
            </a:fld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0C9A1-4DB8-DDD2-16C3-5816A75B9B05}"/>
              </a:ext>
            </a:extLst>
          </p:cNvPr>
          <p:cNvSpPr txBox="1"/>
          <p:nvPr/>
        </p:nvSpPr>
        <p:spPr>
          <a:xfrm>
            <a:off x="655782" y="283092"/>
            <a:ext cx="1053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Newest Result of BCAE-VS on proton-proton Collision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47C6EB-6F59-3FB3-2D9C-382DD01FDCB5}"/>
              </a:ext>
            </a:extLst>
          </p:cNvPr>
          <p:cNvGrpSpPr>
            <a:grpSpLocks noChangeAspect="1"/>
          </p:cNvGrpSpPr>
          <p:nvPr/>
        </p:nvGrpSpPr>
        <p:grpSpPr>
          <a:xfrm>
            <a:off x="5671326" y="929423"/>
            <a:ext cx="5732931" cy="5475965"/>
            <a:chOff x="4407300" y="1269023"/>
            <a:chExt cx="5259571" cy="5023821"/>
          </a:xfrm>
        </p:grpSpPr>
        <p:pic>
          <p:nvPicPr>
            <p:cNvPr id="5" name="Picture 4" descr="Chart, scatter chart&#10;&#10;AI-generated content may be incorrect.">
              <a:extLst>
                <a:ext uri="{FF2B5EF4-FFF2-40B4-BE49-F238E27FC236}">
                  <a16:creationId xmlns:a16="http://schemas.microsoft.com/office/drawing/2014/main" id="{76440267-1CFA-6F14-5495-F7D94A28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7300" y="3732524"/>
              <a:ext cx="5259571" cy="2560320"/>
            </a:xfrm>
            <a:prstGeom prst="rect">
              <a:avLst/>
            </a:prstGeom>
          </p:spPr>
        </p:pic>
        <p:pic>
          <p:nvPicPr>
            <p:cNvPr id="7" name="Picture 6" descr="Chart, scatter chart&#10;&#10;AI-generated content may be incorrect.">
              <a:extLst>
                <a:ext uri="{FF2B5EF4-FFF2-40B4-BE49-F238E27FC236}">
                  <a16:creationId xmlns:a16="http://schemas.microsoft.com/office/drawing/2014/main" id="{0B64A794-4088-C414-F488-A1B59E7F7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18" r="66695" b="7548"/>
            <a:stretch/>
          </p:blipFill>
          <p:spPr>
            <a:xfrm>
              <a:off x="4490858" y="1269023"/>
              <a:ext cx="2546227" cy="2367062"/>
            </a:xfrm>
            <a:prstGeom prst="rect">
              <a:avLst/>
            </a:prstGeom>
          </p:spPr>
        </p:pic>
        <p:pic>
          <p:nvPicPr>
            <p:cNvPr id="9" name="Picture 8" descr="Chart, scatter chart&#10;&#10;AI-generated content may be incorrect.">
              <a:extLst>
                <a:ext uri="{FF2B5EF4-FFF2-40B4-BE49-F238E27FC236}">
                  <a16:creationId xmlns:a16="http://schemas.microsoft.com/office/drawing/2014/main" id="{53375396-873C-016D-3F78-9F90A0BB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7712" b="7548"/>
            <a:stretch/>
          </p:blipFill>
          <p:spPr>
            <a:xfrm>
              <a:off x="7120643" y="1269023"/>
              <a:ext cx="2546227" cy="23670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8C87D17-136F-F061-9CCC-EBEBB72254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8306737"/>
                  </p:ext>
                </p:extLst>
              </p:nvPr>
            </p:nvGraphicFramePr>
            <p:xfrm>
              <a:off x="655782" y="1118009"/>
              <a:ext cx="4792465" cy="218870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033169">
                      <a:extLst>
                        <a:ext uri="{9D8B030D-6E8A-4147-A177-3AD203B41FA5}">
                          <a16:colId xmlns:a16="http://schemas.microsoft.com/office/drawing/2014/main" val="2932851084"/>
                        </a:ext>
                      </a:extLst>
                    </a:gridCol>
                    <a:gridCol w="939824">
                      <a:extLst>
                        <a:ext uri="{9D8B030D-6E8A-4147-A177-3AD203B41FA5}">
                          <a16:colId xmlns:a16="http://schemas.microsoft.com/office/drawing/2014/main" val="2098779815"/>
                        </a:ext>
                      </a:extLst>
                    </a:gridCol>
                    <a:gridCol w="939824">
                      <a:extLst>
                        <a:ext uri="{9D8B030D-6E8A-4147-A177-3AD203B41FA5}">
                          <a16:colId xmlns:a16="http://schemas.microsoft.com/office/drawing/2014/main" val="2192002073"/>
                        </a:ext>
                      </a:extLst>
                    </a:gridCol>
                    <a:gridCol w="1032898">
                      <a:extLst>
                        <a:ext uri="{9D8B030D-6E8A-4147-A177-3AD203B41FA5}">
                          <a16:colId xmlns:a16="http://schemas.microsoft.com/office/drawing/2014/main" val="4106245028"/>
                        </a:ext>
                      </a:extLst>
                    </a:gridCol>
                    <a:gridCol w="846750">
                      <a:extLst>
                        <a:ext uri="{9D8B030D-6E8A-4147-A177-3AD203B41FA5}">
                          <a16:colId xmlns:a16="http://schemas.microsoft.com/office/drawing/2014/main" val="2775535584"/>
                        </a:ext>
                      </a:extLst>
                    </a:gridCol>
                  </a:tblGrid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PSNR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recall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552141"/>
                      </a:ext>
                    </a:extLst>
                  </a:tr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Au + 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0.0284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26.0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9442748"/>
                      </a:ext>
                    </a:extLst>
                  </a:tr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p +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0.0073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28.7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0.994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4382679"/>
                      </a:ext>
                    </a:extLst>
                  </a:tr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p + p</a:t>
                          </a:r>
                        </a:p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(scaled)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0.0329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6536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8C87D17-136F-F061-9CCC-EBEBB72254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8306737"/>
                  </p:ext>
                </p:extLst>
              </p:nvPr>
            </p:nvGraphicFramePr>
            <p:xfrm>
              <a:off x="655782" y="1118009"/>
              <a:ext cx="4792465" cy="218870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033169">
                      <a:extLst>
                        <a:ext uri="{9D8B030D-6E8A-4147-A177-3AD203B41FA5}">
                          <a16:colId xmlns:a16="http://schemas.microsoft.com/office/drawing/2014/main" val="2932851084"/>
                        </a:ext>
                      </a:extLst>
                    </a:gridCol>
                    <a:gridCol w="939824">
                      <a:extLst>
                        <a:ext uri="{9D8B030D-6E8A-4147-A177-3AD203B41FA5}">
                          <a16:colId xmlns:a16="http://schemas.microsoft.com/office/drawing/2014/main" val="2098779815"/>
                        </a:ext>
                      </a:extLst>
                    </a:gridCol>
                    <a:gridCol w="939824">
                      <a:extLst>
                        <a:ext uri="{9D8B030D-6E8A-4147-A177-3AD203B41FA5}">
                          <a16:colId xmlns:a16="http://schemas.microsoft.com/office/drawing/2014/main" val="2192002073"/>
                        </a:ext>
                      </a:extLst>
                    </a:gridCol>
                    <a:gridCol w="1032898">
                      <a:extLst>
                        <a:ext uri="{9D8B030D-6E8A-4147-A177-3AD203B41FA5}">
                          <a16:colId xmlns:a16="http://schemas.microsoft.com/office/drawing/2014/main" val="4106245028"/>
                        </a:ext>
                      </a:extLst>
                    </a:gridCol>
                    <a:gridCol w="846750">
                      <a:extLst>
                        <a:ext uri="{9D8B030D-6E8A-4147-A177-3AD203B41FA5}">
                          <a16:colId xmlns:a16="http://schemas.microsoft.com/office/drawing/2014/main" val="2775535584"/>
                        </a:ext>
                      </a:extLst>
                    </a:gridCol>
                  </a:tblGrid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1039" t="-3409" r="-303247" b="-3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PSNR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recall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552141"/>
                      </a:ext>
                    </a:extLst>
                  </a:tr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Au + 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0.0284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26.0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9442748"/>
                      </a:ext>
                    </a:extLst>
                  </a:tr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p +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0.0073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28.7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0.994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438267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p + p</a:t>
                          </a:r>
                        </a:p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(scaled)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0.0329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65365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AD074-B3EF-214A-1145-8092DFE4A0D9}"/>
                  </a:ext>
                </a:extLst>
              </p:cNvPr>
              <p:cNvSpPr txBox="1"/>
              <p:nvPr/>
            </p:nvSpPr>
            <p:spPr>
              <a:xfrm>
                <a:off x="662617" y="5577931"/>
                <a:ext cx="479246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andara" panose="020E0502030303020204" pitchFamily="34" charset="0"/>
                  </a:rPr>
                  <a:t>When 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latin typeface="Candara" panose="020E0502030303020204" pitchFamily="34" charset="0"/>
                  </a:rPr>
                  <a:t> and compression ratio, the number should be scaled by ratio of occupancy of the two datasets (0.108 / 0.024 = 4.5).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AD074-B3EF-214A-1145-8092DFE4A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17" y="5577931"/>
                <a:ext cx="4792466" cy="738664"/>
              </a:xfrm>
              <a:prstGeom prst="rect">
                <a:avLst/>
              </a:prstGeom>
              <a:blipFill>
                <a:blip r:embed="rId6"/>
                <a:stretch>
                  <a:fillRect l="-382"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2AAC82-E7D6-282C-292F-F2E10B94B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91592"/>
              </p:ext>
            </p:extLst>
          </p:nvPr>
        </p:nvGraphicFramePr>
        <p:xfrm>
          <a:off x="655781" y="3306713"/>
          <a:ext cx="4792465" cy="21887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5367">
                  <a:extLst>
                    <a:ext uri="{9D8B030D-6E8A-4147-A177-3AD203B41FA5}">
                      <a16:colId xmlns:a16="http://schemas.microsoft.com/office/drawing/2014/main" val="90788500"/>
                    </a:ext>
                  </a:extLst>
                </a:gridCol>
                <a:gridCol w="1582994">
                  <a:extLst>
                    <a:ext uri="{9D8B030D-6E8A-4147-A177-3AD203B41FA5}">
                      <a16:colId xmlns:a16="http://schemas.microsoft.com/office/drawing/2014/main" val="2516314312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1136280340"/>
                    </a:ext>
                  </a:extLst>
                </a:gridCol>
                <a:gridCol w="846749">
                  <a:extLst>
                    <a:ext uri="{9D8B030D-6E8A-4147-A177-3AD203B41FA5}">
                      <a16:colId xmlns:a16="http://schemas.microsoft.com/office/drawing/2014/main" val="4200184378"/>
                    </a:ext>
                  </a:extLst>
                </a:gridCol>
              </a:tblGrid>
              <a:tr h="53652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Retention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occupancy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32637"/>
                  </a:ext>
                </a:extLst>
              </a:tr>
              <a:tr h="53652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ndara" panose="020E0502030303020204" pitchFamily="34" charset="0"/>
                        </a:rPr>
                        <a:t>Au + 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ndara" panose="020E0502030303020204" pitchFamily="34" charset="0"/>
                        </a:rPr>
                        <a:t>0.133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0.108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137831"/>
                  </a:ext>
                </a:extLst>
              </a:tr>
              <a:tr h="53652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ndara" panose="020E0502030303020204" pitchFamily="34" charset="0"/>
                        </a:rPr>
                        <a:t>p +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</a:rPr>
                        <a:t>0.109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0.024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185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782166"/>
                  </a:ext>
                </a:extLst>
              </a:tr>
              <a:tr h="53652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ndara" panose="020E0502030303020204" pitchFamily="34" charset="0"/>
                        </a:rPr>
                        <a:t>p + p</a:t>
                      </a:r>
                    </a:p>
                    <a:p>
                      <a:pPr algn="r"/>
                      <a:r>
                        <a:rPr lang="en-US" sz="1600" dirty="0">
                          <a:latin typeface="Candara" panose="020E0502030303020204" pitchFamily="34" charset="0"/>
                        </a:rPr>
                        <a:t>(scaled)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61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5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6FAAF-9FD9-C650-34EA-529CE2380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EFB22-1DCD-14FE-E794-60EBD96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22</a:t>
            </a:fld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36CA9-6EEB-EA4B-66FF-625502CFD5C0}"/>
              </a:ext>
            </a:extLst>
          </p:cNvPr>
          <p:cNvSpPr txBox="1"/>
          <p:nvPr/>
        </p:nvSpPr>
        <p:spPr>
          <a:xfrm>
            <a:off x="979055" y="415636"/>
            <a:ext cx="596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Performance Comparison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DC1E5B00-9837-1690-4B97-BBA5F2979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14" y="1878267"/>
            <a:ext cx="10058400" cy="28773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45B359-9106-F9F6-B9F6-D2C46C4C4B95}"/>
                  </a:ext>
                </a:extLst>
              </p14:cNvPr>
              <p14:cNvContentPartPr/>
              <p14:nvPr/>
            </p14:nvContentPartPr>
            <p14:xfrm>
              <a:off x="8463820" y="4163798"/>
              <a:ext cx="1055520" cy="591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45B359-9106-F9F6-B9F6-D2C46C4C4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5820" y="4146158"/>
                <a:ext cx="1091160" cy="6274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2AD40E0-1A6A-C48D-91BB-CB0D024EF3BF}"/>
              </a:ext>
            </a:extLst>
          </p:cNvPr>
          <p:cNvSpPr txBox="1"/>
          <p:nvPr/>
        </p:nvSpPr>
        <p:spPr>
          <a:xfrm>
            <a:off x="8316337" y="4955458"/>
            <a:ext cx="258763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When </a:t>
            </a:r>
            <a:r>
              <a:rPr lang="en-US">
                <a:latin typeface="Candara" panose="020E0502030303020204" pitchFamily="34" charset="0"/>
              </a:rPr>
              <a:t>we attack </a:t>
            </a:r>
            <a:r>
              <a:rPr lang="en-US" dirty="0">
                <a:latin typeface="Candara" panose="020E0502030303020204" pitchFamily="34" charset="0"/>
              </a:rPr>
              <a:t>the problem from the correct angle, we may not need large model.</a:t>
            </a:r>
          </a:p>
        </p:txBody>
      </p:sp>
    </p:spTree>
    <p:extLst>
      <p:ext uri="{BB962C8B-B14F-4D97-AF65-F5344CB8AC3E}">
        <p14:creationId xmlns:p14="http://schemas.microsoft.com/office/powerpoint/2010/main" val="14963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B8C9B-B3EB-A92A-E8D0-FCE6C59B1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326553"/>
            <a:ext cx="6790912" cy="62048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2BCD57-2262-EDC5-9C7E-9570CA385C1E}"/>
              </a:ext>
            </a:extLst>
          </p:cNvPr>
          <p:cNvSpPr/>
          <p:nvPr/>
        </p:nvSpPr>
        <p:spPr>
          <a:xfrm>
            <a:off x="1808922" y="1828800"/>
            <a:ext cx="626165" cy="4055165"/>
          </a:xfrm>
          <a:prstGeom prst="roundRect">
            <a:avLst>
              <a:gd name="adj" fmla="val 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BDB7E-187F-F056-F8F4-0C8E1BBB7FC5}"/>
              </a:ext>
            </a:extLst>
          </p:cNvPr>
          <p:cNvSpPr txBox="1"/>
          <p:nvPr/>
        </p:nvSpPr>
        <p:spPr>
          <a:xfrm>
            <a:off x="7792277" y="1629486"/>
            <a:ext cx="3885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The average throughput of BCAE-VS is smaller than that of the fastest BCAE variant. However, BCAE-VS’s throughput is a function of occupancy. For low occupancy (&lt; 5%), the throughput of BCAE-VS outperforms even the fastest BCAE.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A66A0-C315-6396-4241-4056A03966E4}"/>
              </a:ext>
            </a:extLst>
          </p:cNvPr>
          <p:cNvSpPr txBox="1"/>
          <p:nvPr/>
        </p:nvSpPr>
        <p:spPr>
          <a:xfrm>
            <a:off x="7792277" y="4108655"/>
            <a:ext cx="3885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The sparse convolution engine we used for BCAE-VS is not optimized for the state-of-the-art hardware. We can hope for a significant speed-up when there is more hardware support for the sparse convolution engine. </a:t>
            </a:r>
          </a:p>
        </p:txBody>
      </p:sp>
    </p:spTree>
    <p:extLst>
      <p:ext uri="{BB962C8B-B14F-4D97-AF65-F5344CB8AC3E}">
        <p14:creationId xmlns:p14="http://schemas.microsoft.com/office/powerpoint/2010/main" val="19981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689D7-8396-D6F5-3B85-96EEC7BA5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96" y="1573847"/>
            <a:ext cx="7422934" cy="4764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8D369-DCE6-53E6-E42B-962907B5CEEB}"/>
              </a:ext>
            </a:extLst>
          </p:cNvPr>
          <p:cNvSpPr txBox="1"/>
          <p:nvPr/>
        </p:nvSpPr>
        <p:spPr>
          <a:xfrm>
            <a:off x="605653" y="594312"/>
            <a:ext cx="819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Compare to Cuda-Enabled Learning-Free Algorithms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46221C-4CBB-0DBD-57DE-EF27297C5076}"/>
              </a:ext>
            </a:extLst>
          </p:cNvPr>
          <p:cNvGrpSpPr/>
          <p:nvPr/>
        </p:nvGrpSpPr>
        <p:grpSpPr>
          <a:xfrm>
            <a:off x="9620839" y="1997890"/>
            <a:ext cx="2102225" cy="3531476"/>
            <a:chOff x="6295697" y="2017986"/>
            <a:chExt cx="2102225" cy="35314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BA93-C888-781D-0FD8-9FFB456F7803}"/>
                </a:ext>
              </a:extLst>
            </p:cNvPr>
            <p:cNvSpPr/>
            <p:nvPr/>
          </p:nvSpPr>
          <p:spPr>
            <a:xfrm>
              <a:off x="6295697" y="2017986"/>
              <a:ext cx="1732891" cy="3531476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96B274-EC91-AFD7-9482-C5754B7F1A31}"/>
                </a:ext>
              </a:extLst>
            </p:cNvPr>
            <p:cNvSpPr txBox="1"/>
            <p:nvPr/>
          </p:nvSpPr>
          <p:spPr>
            <a:xfrm rot="16200000">
              <a:off x="6590220" y="3599057"/>
              <a:ext cx="3246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Cuda-Enabled Learning-Free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AA7C1C7-7178-D547-5D3F-30B8E9571B69}"/>
              </a:ext>
            </a:extLst>
          </p:cNvPr>
          <p:cNvSpPr txBox="1"/>
          <p:nvPr/>
        </p:nvSpPr>
        <p:spPr>
          <a:xfrm>
            <a:off x="605654" y="1624580"/>
            <a:ext cx="33811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  <a:hlinkClick r:id="rId4"/>
              </a:rPr>
              <a:t>ZFP</a:t>
            </a:r>
            <a:r>
              <a:rPr lang="en-US" sz="1600" dirty="0">
                <a:latin typeface="Candara" panose="020E0502030303020204" pitchFamily="34" charset="0"/>
              </a:rPr>
              <a:t> is a lossy compressor designed for floating-point scientific data. It compresses small independent blocks, making it ideal for simulation data storage with random-access capability. </a:t>
            </a:r>
          </a:p>
          <a:p>
            <a:r>
              <a:rPr lang="en-US" sz="1600" b="1" dirty="0">
                <a:latin typeface="Candara" panose="020E0502030303020204" pitchFamily="34" charset="0"/>
                <a:hlinkClick r:id="rId5"/>
              </a:rPr>
              <a:t>cuSZ</a:t>
            </a:r>
            <a:r>
              <a:rPr lang="en-US" sz="1600" dirty="0">
                <a:latin typeface="Candara" panose="020E0502030303020204" pitchFamily="34" charset="0"/>
              </a:rPr>
              <a:t> is the first error-bounded lossy compressor on GPUs for scientific data, significantly improving SZ's throughput in GPU-based heterogeneous HPC systems. </a:t>
            </a:r>
          </a:p>
          <a:p>
            <a:r>
              <a:rPr lang="en-US" sz="1600" b="1" dirty="0">
                <a:latin typeface="Candara" panose="020E0502030303020204" pitchFamily="34" charset="0"/>
                <a:hlinkClick r:id="rId6"/>
              </a:rPr>
              <a:t>cuSZp</a:t>
            </a:r>
            <a:r>
              <a:rPr lang="en-US" sz="1600" dirty="0">
                <a:latin typeface="Candara" panose="020E0502030303020204" pitchFamily="34" charset="0"/>
              </a:rPr>
              <a:t> is an ultra-fast error-bounded GPU lossy compressor that fuses massive computation into one kernel via hierarchical parallelism, drastically improving end-to-end throughput.</a:t>
            </a:r>
          </a:p>
        </p:txBody>
      </p:sp>
    </p:spTree>
    <p:extLst>
      <p:ext uri="{BB962C8B-B14F-4D97-AF65-F5344CB8AC3E}">
        <p14:creationId xmlns:p14="http://schemas.microsoft.com/office/powerpoint/2010/main" val="8451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DE4F9A4-2066-A716-34D9-4C2354D3FCBC}"/>
              </a:ext>
            </a:extLst>
          </p:cNvPr>
          <p:cNvGrpSpPr/>
          <p:nvPr/>
        </p:nvGrpSpPr>
        <p:grpSpPr>
          <a:xfrm>
            <a:off x="452058" y="1072241"/>
            <a:ext cx="5072586" cy="4713518"/>
            <a:chOff x="849248" y="1592825"/>
            <a:chExt cx="5072586" cy="47135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E70CA4-65B9-2A97-572E-4C8B53EB9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31" r="12122" b="5894"/>
            <a:stretch>
              <a:fillRect/>
            </a:stretch>
          </p:blipFill>
          <p:spPr>
            <a:xfrm>
              <a:off x="849248" y="1868993"/>
              <a:ext cx="5072586" cy="44373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0A2426-8179-E8BF-6192-00C4E4E1EF58}"/>
                </a:ext>
              </a:extLst>
            </p:cNvPr>
            <p:cNvSpPr txBox="1"/>
            <p:nvPr/>
          </p:nvSpPr>
          <p:spPr>
            <a:xfrm>
              <a:off x="1709141" y="1592825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cuSZp throughput vs batch size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267EE-32AF-1719-760D-2AB0AB6464B7}"/>
              </a:ext>
            </a:extLst>
          </p:cNvPr>
          <p:cNvGrpSpPr/>
          <p:nvPr/>
        </p:nvGrpSpPr>
        <p:grpSpPr>
          <a:xfrm>
            <a:off x="6096000" y="1072241"/>
            <a:ext cx="4843846" cy="4696001"/>
            <a:chOff x="6270167" y="1610342"/>
            <a:chExt cx="4843846" cy="4696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4625DE-0ED9-FB43-06E4-6FFC18B47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" t="17231" r="12621" b="5894"/>
            <a:stretch>
              <a:fillRect/>
            </a:stretch>
          </p:blipFill>
          <p:spPr>
            <a:xfrm>
              <a:off x="6270167" y="1868993"/>
              <a:ext cx="4843846" cy="44373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905153-4BE5-7DA1-4A66-D3498F800947}"/>
                </a:ext>
              </a:extLst>
            </p:cNvPr>
            <p:cNvSpPr txBox="1"/>
            <p:nvPr/>
          </p:nvSpPr>
          <p:spPr>
            <a:xfrm>
              <a:off x="7015690" y="1610342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cuSZp throughput at batch size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81648E3-A484-4B91-EBFF-650E7BF5F1E9}"/>
              </a:ext>
            </a:extLst>
          </p:cNvPr>
          <p:cNvSpPr txBox="1"/>
          <p:nvPr/>
        </p:nvSpPr>
        <p:spPr>
          <a:xfrm>
            <a:off x="567642" y="425495"/>
            <a:ext cx="819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Compare to Cuda-Enabled Learning-Free Algorithms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D778D-60AF-C98F-3E96-300922D43FC3}"/>
              </a:ext>
            </a:extLst>
          </p:cNvPr>
          <p:cNvSpPr txBox="1"/>
          <p:nvPr/>
        </p:nvSpPr>
        <p:spPr>
          <a:xfrm>
            <a:off x="2635045" y="2546555"/>
            <a:ext cx="23695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Have to concatenate a lot of TPC wedges before compression to achieve optimal speed. The compressed data cannot be separated by individual wedge.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B19C8B-E2D2-006F-4791-C002C0128C20}"/>
              </a:ext>
            </a:extLst>
          </p:cNvPr>
          <p:cNvGrpSpPr/>
          <p:nvPr/>
        </p:nvGrpSpPr>
        <p:grpSpPr>
          <a:xfrm>
            <a:off x="2182761" y="1533832"/>
            <a:ext cx="307777" cy="3569110"/>
            <a:chOff x="2182761" y="1533832"/>
            <a:chExt cx="307777" cy="356911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53CCDE-4CCD-A5A8-85D4-BF8568D5F806}"/>
                </a:ext>
              </a:extLst>
            </p:cNvPr>
            <p:cNvCxnSpPr/>
            <p:nvPr/>
          </p:nvCxnSpPr>
          <p:spPr>
            <a:xfrm flipV="1">
              <a:off x="2182761" y="1533832"/>
              <a:ext cx="0" cy="356911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4F9EBD-4CB7-78B6-7270-7C49A4FF7906}"/>
                </a:ext>
              </a:extLst>
            </p:cNvPr>
            <p:cNvSpPr txBox="1"/>
            <p:nvPr/>
          </p:nvSpPr>
          <p:spPr>
            <a:xfrm rot="16200000">
              <a:off x="1434570" y="3164498"/>
              <a:ext cx="1804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ndara" panose="020E0502030303020204" pitchFamily="34" charset="0"/>
                </a:rPr>
                <a:t>72 TPC submodules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3C53887-1372-AA37-7DAC-C1CB4C29E74E}"/>
              </a:ext>
            </a:extLst>
          </p:cNvPr>
          <p:cNvSpPr txBox="1"/>
          <p:nvPr/>
        </p:nvSpPr>
        <p:spPr>
          <a:xfrm>
            <a:off x="1311951" y="5942501"/>
            <a:ext cx="617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Current BCAE-VS implementation needs help with throughput to compete with learning-free compressions</a:t>
            </a:r>
          </a:p>
        </p:txBody>
      </p:sp>
    </p:spTree>
    <p:extLst>
      <p:ext uri="{BB962C8B-B14F-4D97-AF65-F5344CB8AC3E}">
        <p14:creationId xmlns:p14="http://schemas.microsoft.com/office/powerpoint/2010/main" val="15866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9D7CF-E5F1-B132-8A3D-716C37683F68}"/>
              </a:ext>
            </a:extLst>
          </p:cNvPr>
          <p:cNvSpPr txBox="1"/>
          <p:nvPr/>
        </p:nvSpPr>
        <p:spPr>
          <a:xfrm>
            <a:off x="1055181" y="889483"/>
            <a:ext cx="21717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292D5-E228-C0E9-4571-CC27A061A864}"/>
              </a:ext>
            </a:extLst>
          </p:cNvPr>
          <p:cNvSpPr txBox="1"/>
          <p:nvPr/>
        </p:nvSpPr>
        <p:spPr>
          <a:xfrm>
            <a:off x="1055181" y="1741272"/>
            <a:ext cx="4903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For </a:t>
            </a:r>
            <a:r>
              <a:rPr lang="en-US" sz="2000" b="1" dirty="0">
                <a:latin typeface="Candara" panose="020E0502030303020204" pitchFamily="34" charset="0"/>
              </a:rPr>
              <a:t>sparse</a:t>
            </a:r>
            <a:r>
              <a:rPr lang="en-US" sz="2000" dirty="0">
                <a:latin typeface="Candara" panose="020E0502030303020204" pitchFamily="34" charset="0"/>
              </a:rPr>
              <a:t> data, we can compress by importance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More accurate 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 variable compression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 higher throughput with proper software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A4A18-437F-CB6E-E30B-81BCBEEA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4F1D9-682B-FFA3-2258-FF3897721018}"/>
              </a:ext>
            </a:extLst>
          </p:cNvPr>
          <p:cNvSpPr txBox="1">
            <a:spLocks/>
          </p:cNvSpPr>
          <p:nvPr/>
        </p:nvSpPr>
        <p:spPr>
          <a:xfrm>
            <a:off x="1055181" y="4552856"/>
            <a:ext cx="5306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Dataset: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hlinkClick r:id="rId2"/>
              </a:rPr>
              <a:t>https://zenodo.org/records/14064045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GitHub repo: </a:t>
            </a:r>
            <a:r>
              <a:rPr lang="en-US" dirty="0">
                <a:latin typeface="Candara" panose="020E0502030303020204" pitchFamily="34" charset="0"/>
                <a:hlinkClick r:id="rId3"/>
              </a:rPr>
              <a:t>https://github.com/BNL-DAQ-LDRD/NeuralCompression_v3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9" name="Picture 8" descr="Graphical user interface, text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9E8A4A19-676B-BFC6-E576-3E8C239BD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8"/>
          <a:stretch>
            <a:fillRect/>
          </a:stretch>
        </p:blipFill>
        <p:spPr>
          <a:xfrm>
            <a:off x="6480352" y="540905"/>
            <a:ext cx="4436919" cy="5656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D1815-A96F-FB94-EB77-438538E8F046}"/>
              </a:ext>
            </a:extLst>
          </p:cNvPr>
          <p:cNvSpPr txBox="1"/>
          <p:nvPr/>
        </p:nvSpPr>
        <p:spPr>
          <a:xfrm>
            <a:off x="1055181" y="3916505"/>
            <a:ext cx="517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current hardware support is still lacking</a:t>
            </a:r>
          </a:p>
        </p:txBody>
      </p:sp>
    </p:spTree>
    <p:extLst>
      <p:ext uri="{BB962C8B-B14F-4D97-AF65-F5344CB8AC3E}">
        <p14:creationId xmlns:p14="http://schemas.microsoft.com/office/powerpoint/2010/main" val="11463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e 15">
            <a:extLst>
              <a:ext uri="{FF2B5EF4-FFF2-40B4-BE49-F238E27FC236}">
                <a16:creationId xmlns:a16="http://schemas.microsoft.com/office/drawing/2014/main" id="{7971D001-379D-5496-27FB-7A460A76DE3F}"/>
              </a:ext>
            </a:extLst>
          </p:cNvPr>
          <p:cNvSpPr/>
          <p:nvPr/>
        </p:nvSpPr>
        <p:spPr>
          <a:xfrm>
            <a:off x="4132791" y="4137829"/>
            <a:ext cx="1173148" cy="1172050"/>
          </a:xfrm>
          <a:prstGeom prst="cube">
            <a:avLst>
              <a:gd name="adj" fmla="val 13462"/>
            </a:avLst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764D4C-C229-F1A3-08F6-76FEF03480B9}"/>
              </a:ext>
            </a:extLst>
          </p:cNvPr>
          <p:cNvCxnSpPr>
            <a:cxnSpLocks/>
          </p:cNvCxnSpPr>
          <p:nvPr/>
        </p:nvCxnSpPr>
        <p:spPr>
          <a:xfrm flipV="1">
            <a:off x="8581993" y="2759443"/>
            <a:ext cx="1797630" cy="179763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ube 2">
            <a:extLst>
              <a:ext uri="{FF2B5EF4-FFF2-40B4-BE49-F238E27FC236}">
                <a16:creationId xmlns:a16="http://schemas.microsoft.com/office/drawing/2014/main" id="{13EF0CC8-1D94-1EBC-BE34-544B3C6D364C}"/>
              </a:ext>
            </a:extLst>
          </p:cNvPr>
          <p:cNvSpPr/>
          <p:nvPr/>
        </p:nvSpPr>
        <p:spPr>
          <a:xfrm>
            <a:off x="8365788" y="2490282"/>
            <a:ext cx="2143327" cy="2178996"/>
          </a:xfrm>
          <a:prstGeom prst="cube">
            <a:avLst>
              <a:gd name="adj" fmla="val 83871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5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5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06A19-4E74-53B9-F046-2CF7822645BF}"/>
              </a:ext>
            </a:extLst>
          </p:cNvPr>
          <p:cNvSpPr txBox="1"/>
          <p:nvPr/>
        </p:nvSpPr>
        <p:spPr>
          <a:xfrm>
            <a:off x="9437451" y="3906054"/>
            <a:ext cx="2684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Compressed data </a:t>
            </a:r>
          </a:p>
          <a:p>
            <a:r>
              <a:rPr lang="en-US" dirty="0">
                <a:latin typeface="Candara" panose="020E0502030303020204" pitchFamily="34" charset="0"/>
              </a:rPr>
              <a:t>(a spatially small tensor with more channels.)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57C06-A5BF-BA59-F46D-E7CA826B4E28}"/>
              </a:ext>
            </a:extLst>
          </p:cNvPr>
          <p:cNvSpPr txBox="1"/>
          <p:nvPr/>
        </p:nvSpPr>
        <p:spPr>
          <a:xfrm>
            <a:off x="6450452" y="1717332"/>
            <a:ext cx="2143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Compression </a:t>
            </a:r>
          </a:p>
          <a:p>
            <a:r>
              <a:rPr lang="en-US" sz="1600" dirty="0">
                <a:latin typeface="Candara" panose="020E0502030303020204" pitchFamily="34" charset="0"/>
              </a:rPr>
              <a:t>Algorithm </a:t>
            </a:r>
          </a:p>
          <a:p>
            <a:r>
              <a:rPr lang="en-US" sz="1600" dirty="0">
                <a:latin typeface="Candara" panose="020E0502030303020204" pitchFamily="34" charset="0"/>
              </a:rPr>
              <a:t>(The encoder part of an Autoencoder model)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D1B4C9-AF7B-2CA3-98E1-028A098368FD}"/>
              </a:ext>
            </a:extLst>
          </p:cNvPr>
          <p:cNvGrpSpPr/>
          <p:nvPr/>
        </p:nvGrpSpPr>
        <p:grpSpPr>
          <a:xfrm>
            <a:off x="534728" y="1369560"/>
            <a:ext cx="8072393" cy="4991306"/>
            <a:chOff x="534728" y="1369560"/>
            <a:chExt cx="8072393" cy="4991306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C76DAE7C-DD9A-122A-ED55-36D433914129}"/>
                </a:ext>
              </a:extLst>
            </p:cNvPr>
            <p:cNvSpPr/>
            <p:nvPr/>
          </p:nvSpPr>
          <p:spPr>
            <a:xfrm>
              <a:off x="1130711" y="1369560"/>
              <a:ext cx="4938408" cy="4441356"/>
            </a:xfrm>
            <a:prstGeom prst="cube">
              <a:avLst>
                <a:gd name="adj" fmla="val 4234"/>
              </a:avLst>
            </a:prstGeom>
            <a:gradFill>
              <a:gsLst>
                <a:gs pos="0">
                  <a:schemeClr val="accent2">
                    <a:satMod val="103000"/>
                    <a:lumMod val="102000"/>
                    <a:tint val="94000"/>
                    <a:alpha val="5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  <a:alpha val="5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  <a:alpha val="5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ndara" panose="020E0502030303020204" pitchFamily="34" charset="0"/>
                </a:rPr>
                <a:t>Input (a spatially big but flatten tensor)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013C21-0016-6B96-23C8-416A892A229D}"/>
                </a:ext>
              </a:extLst>
            </p:cNvPr>
            <p:cNvGrpSpPr/>
            <p:nvPr/>
          </p:nvGrpSpPr>
          <p:grpSpPr>
            <a:xfrm>
              <a:off x="825910" y="2113935"/>
              <a:ext cx="5561397" cy="4016477"/>
              <a:chOff x="835742" y="2133600"/>
              <a:chExt cx="5561397" cy="401647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B1CE4D8-2ADF-6CFB-9815-2382F5694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742" y="5997677"/>
                <a:ext cx="5561397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4282E6D-4A84-EF4C-475D-5DBBBB663B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8142" y="2133600"/>
                <a:ext cx="0" cy="4016477"/>
              </a:xfrm>
              <a:prstGeom prst="straightConnector1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F79C17-572A-99D2-1E94-7A18411D2C84}"/>
                </a:ext>
              </a:extLst>
            </p:cNvPr>
            <p:cNvSpPr txBox="1"/>
            <p:nvPr/>
          </p:nvSpPr>
          <p:spPr>
            <a:xfrm>
              <a:off x="1157591" y="6022312"/>
              <a:ext cx="2104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</a:rPr>
                <a:t>Spatial dimensions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F0160E-E4DA-1C7D-ACE6-A84380ACACA0}"/>
                </a:ext>
              </a:extLst>
            </p:cNvPr>
            <p:cNvSpPr txBox="1"/>
            <p:nvPr/>
          </p:nvSpPr>
          <p:spPr>
            <a:xfrm rot="16200000">
              <a:off x="-348047" y="4392995"/>
              <a:ext cx="2104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</a:rPr>
                <a:t>Spatial dimensions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5E74169-C27C-3BD9-E872-B9A21A8C2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0930" y="5450519"/>
              <a:ext cx="636377" cy="638992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4DBEE1-620B-DC7A-7FDD-066C70549720}"/>
                </a:ext>
              </a:extLst>
            </p:cNvPr>
            <p:cNvSpPr txBox="1"/>
            <p:nvPr/>
          </p:nvSpPr>
          <p:spPr>
            <a:xfrm>
              <a:off x="6503018" y="5360592"/>
              <a:ext cx="21041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</a:rPr>
                <a:t>Channel dimensions</a:t>
              </a:r>
            </a:p>
            <a:p>
              <a:r>
                <a:rPr lang="en-US" sz="1600" dirty="0">
                  <a:latin typeface="Candara" panose="020E0502030303020204" pitchFamily="34" charset="0"/>
                </a:rPr>
                <a:t>(1 for TPC since it has only one value)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318A46-C475-4996-52AF-04694B1F2822}"/>
              </a:ext>
            </a:extLst>
          </p:cNvPr>
          <p:cNvGrpSpPr/>
          <p:nvPr/>
        </p:nvGrpSpPr>
        <p:grpSpPr>
          <a:xfrm>
            <a:off x="6221519" y="3139386"/>
            <a:ext cx="2424671" cy="1228333"/>
            <a:chOff x="6298738" y="2951947"/>
            <a:chExt cx="2272430" cy="122833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9A53062-929D-A1A0-8D81-DB7518BB6695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>
              <a:off x="6298738" y="3566115"/>
              <a:ext cx="76788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E2286BFC-5166-D1D4-9D35-0F6D196BFC08}"/>
                </a:ext>
              </a:extLst>
            </p:cNvPr>
            <p:cNvSpPr/>
            <p:nvPr/>
          </p:nvSpPr>
          <p:spPr>
            <a:xfrm rot="5400000">
              <a:off x="6856676" y="3161893"/>
              <a:ext cx="1228333" cy="808442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B5BBCA-F8D5-F0D8-6C69-D8F15F0D3C35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7875064" y="3566114"/>
              <a:ext cx="696104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BFA7D9-7412-2490-0048-6BE41B1CD0CA}"/>
              </a:ext>
            </a:extLst>
          </p:cNvPr>
          <p:cNvSpPr txBox="1"/>
          <p:nvPr/>
        </p:nvSpPr>
        <p:spPr>
          <a:xfrm>
            <a:off x="873281" y="695321"/>
            <a:ext cx="493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Compression by Size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E247B-4DC2-7033-EF83-64D4D2AEDD96}"/>
              </a:ext>
            </a:extLst>
          </p:cNvPr>
          <p:cNvSpPr txBox="1"/>
          <p:nvPr/>
        </p:nvSpPr>
        <p:spPr>
          <a:xfrm>
            <a:off x="8824948" y="1132557"/>
            <a:ext cx="3063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The vector for one location in the compressed data can be considered as a </a:t>
            </a:r>
            <a:r>
              <a:rPr lang="en-US" sz="1400" i="1" dirty="0">
                <a:latin typeface="Candara" panose="020E0502030303020204" pitchFamily="34" charset="0"/>
              </a:rPr>
              <a:t>semantic summary</a:t>
            </a:r>
            <a:r>
              <a:rPr lang="en-US" sz="1400" dirty="0">
                <a:latin typeface="Candara" panose="020E0502030303020204" pitchFamily="34" charset="0"/>
              </a:rPr>
              <a:t> of the receptive field of the location in the input data.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F4C679DA-DA76-9063-56C6-7D36B87EB439}"/>
              </a:ext>
            </a:extLst>
          </p:cNvPr>
          <p:cNvSpPr/>
          <p:nvPr/>
        </p:nvSpPr>
        <p:spPr>
          <a:xfrm>
            <a:off x="4132790" y="4305471"/>
            <a:ext cx="1005072" cy="1004408"/>
          </a:xfrm>
          <a:prstGeom prst="cube">
            <a:avLst>
              <a:gd name="adj" fmla="val 0"/>
            </a:avLst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build="allAtOnce"/>
      <p:bldP spid="7" grpId="0"/>
      <p:bldP spid="11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918C617-628B-D6F8-45BE-BE839EDCAF94}"/>
              </a:ext>
            </a:extLst>
          </p:cNvPr>
          <p:cNvGrpSpPr/>
          <p:nvPr/>
        </p:nvGrpSpPr>
        <p:grpSpPr>
          <a:xfrm>
            <a:off x="221399" y="1659455"/>
            <a:ext cx="3840482" cy="3826079"/>
            <a:chOff x="221399" y="1659455"/>
            <a:chExt cx="3840482" cy="3826079"/>
          </a:xfrm>
        </p:grpSpPr>
        <p:pic>
          <p:nvPicPr>
            <p:cNvPr id="3" name="Picture 2" descr="A map of the world&#10;&#10;AI-generated content may be incorrect.">
              <a:extLst>
                <a:ext uri="{FF2B5EF4-FFF2-40B4-BE49-F238E27FC236}">
                  <a16:creationId xmlns:a16="http://schemas.microsoft.com/office/drawing/2014/main" id="{57B5CCBE-5E2C-B443-FF6D-788F55779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01" y="1797955"/>
              <a:ext cx="3840480" cy="368757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731FDE-C205-C8E5-02EF-FECA093BDCCE}"/>
                </a:ext>
              </a:extLst>
            </p:cNvPr>
            <p:cNvSpPr txBox="1"/>
            <p:nvPr/>
          </p:nvSpPr>
          <p:spPr>
            <a:xfrm>
              <a:off x="221399" y="1659455"/>
              <a:ext cx="835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input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4361C4-F7EC-6E85-F84C-C8D6E47F998F}"/>
              </a:ext>
            </a:extLst>
          </p:cNvPr>
          <p:cNvGrpSpPr/>
          <p:nvPr/>
        </p:nvGrpSpPr>
        <p:grpSpPr>
          <a:xfrm>
            <a:off x="4172240" y="1659455"/>
            <a:ext cx="3840480" cy="3826079"/>
            <a:chOff x="4172240" y="1659455"/>
            <a:chExt cx="3840480" cy="3826079"/>
          </a:xfrm>
        </p:grpSpPr>
        <p:pic>
          <p:nvPicPr>
            <p:cNvPr id="7" name="Picture 6" descr="A close-up of a map&#10;&#10;AI-generated content may be incorrect.">
              <a:extLst>
                <a:ext uri="{FF2B5EF4-FFF2-40B4-BE49-F238E27FC236}">
                  <a16:creationId xmlns:a16="http://schemas.microsoft.com/office/drawing/2014/main" id="{C600A0A3-DAC1-2834-9C5C-233853FA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240" y="1797955"/>
              <a:ext cx="3840480" cy="368757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892C1E-4CE0-0DEA-18CC-93AE2C4E3434}"/>
                </a:ext>
              </a:extLst>
            </p:cNvPr>
            <p:cNvSpPr txBox="1"/>
            <p:nvPr/>
          </p:nvSpPr>
          <p:spPr>
            <a:xfrm>
              <a:off x="4179282" y="1659455"/>
              <a:ext cx="28016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Reconstruction by the compression-by-size approach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3A885B-0D05-A823-D2FB-E3E1843614BD}"/>
              </a:ext>
            </a:extLst>
          </p:cNvPr>
          <p:cNvGrpSpPr/>
          <p:nvPr/>
        </p:nvGrpSpPr>
        <p:grpSpPr>
          <a:xfrm>
            <a:off x="8130121" y="1659455"/>
            <a:ext cx="3840480" cy="3826079"/>
            <a:chOff x="8130121" y="1659455"/>
            <a:chExt cx="3840480" cy="3826079"/>
          </a:xfrm>
        </p:grpSpPr>
        <p:pic>
          <p:nvPicPr>
            <p:cNvPr id="5" name="Picture 4" descr="A picture containing text, stationary, envelope, businesscard&#10;&#10;AI-generated content may be incorrect.">
              <a:extLst>
                <a:ext uri="{FF2B5EF4-FFF2-40B4-BE49-F238E27FC236}">
                  <a16:creationId xmlns:a16="http://schemas.microsoft.com/office/drawing/2014/main" id="{92010428-204C-11F6-86BA-E2177EA9C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121" y="1797955"/>
              <a:ext cx="3840480" cy="36875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147802-9DC6-2535-3FBF-B172DBCAFA2E}"/>
                </a:ext>
              </a:extLst>
            </p:cNvPr>
            <p:cNvSpPr txBox="1"/>
            <p:nvPr/>
          </p:nvSpPr>
          <p:spPr>
            <a:xfrm>
              <a:off x="8130121" y="1659455"/>
              <a:ext cx="2309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Difference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5D6A22-32C5-4F7D-E66E-58271A2B5838}"/>
              </a:ext>
            </a:extLst>
          </p:cNvPr>
          <p:cNvSpPr txBox="1"/>
          <p:nvPr/>
        </p:nvSpPr>
        <p:spPr>
          <a:xfrm>
            <a:off x="300056" y="674570"/>
            <a:ext cx="973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Bruised Reconstruction of the Compression-by-Size approach 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1D94C-7948-A405-A48D-089C284E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85400-5FCF-D4AA-380C-8889AED647DF}"/>
              </a:ext>
            </a:extLst>
          </p:cNvPr>
          <p:cNvSpPr txBox="1"/>
          <p:nvPr/>
        </p:nvSpPr>
        <p:spPr>
          <a:xfrm>
            <a:off x="8306735" y="5485534"/>
            <a:ext cx="366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Red</a:t>
            </a:r>
            <a:r>
              <a:rPr lang="en-US" sz="1600" dirty="0">
                <a:latin typeface="Candara" panose="020E0502030303020204" pitchFamily="34" charset="0"/>
              </a:rPr>
              <a:t>: reconstruction &gt; ground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Blue</a:t>
            </a:r>
            <a:r>
              <a:rPr lang="en-US" sz="1600" dirty="0">
                <a:latin typeface="Candara" panose="020E0502030303020204" pitchFamily="34" charset="0"/>
              </a:rPr>
              <a:t>: reconstruction &lt; ground truth</a:t>
            </a:r>
          </a:p>
        </p:txBody>
      </p:sp>
    </p:spTree>
    <p:extLst>
      <p:ext uri="{BB962C8B-B14F-4D97-AF65-F5344CB8AC3E}">
        <p14:creationId xmlns:p14="http://schemas.microsoft.com/office/powerpoint/2010/main" val="1268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C59E62-5E64-E054-C2E4-8AF66F0899F5}"/>
              </a:ext>
            </a:extLst>
          </p:cNvPr>
          <p:cNvSpPr txBox="1"/>
          <p:nvPr/>
        </p:nvSpPr>
        <p:spPr>
          <a:xfrm>
            <a:off x="830999" y="700315"/>
            <a:ext cx="768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Problems of the Compression-by-Size Approach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EB410-8F22-179A-FD07-5092997314CC}"/>
              </a:ext>
            </a:extLst>
          </p:cNvPr>
          <p:cNvSpPr txBox="1"/>
          <p:nvPr/>
        </p:nvSpPr>
        <p:spPr>
          <a:xfrm>
            <a:off x="834599" y="1488390"/>
            <a:ext cx="1052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Inaccurate reconstruction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Fixed size output, even if there is no signals in the input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Fixed time compression, even if there is no signals in the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D8E52-F01C-D5C2-DB10-4A2A9658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E4DBC5-DD4E-BD7E-DEE2-D1EE1F597CA0}"/>
              </a:ext>
            </a:extLst>
          </p:cNvPr>
          <p:cNvGrpSpPr/>
          <p:nvPr/>
        </p:nvGrpSpPr>
        <p:grpSpPr>
          <a:xfrm>
            <a:off x="4050477" y="2450613"/>
            <a:ext cx="3766167" cy="3707072"/>
            <a:chOff x="373117" y="1143000"/>
            <a:chExt cx="5589938" cy="5589938"/>
          </a:xfrm>
        </p:grpSpPr>
        <p:pic>
          <p:nvPicPr>
            <p:cNvPr id="6" name="Picture 5" descr="Circle&#10;&#10;AI-generated content may be incorrect.">
              <a:extLst>
                <a:ext uri="{FF2B5EF4-FFF2-40B4-BE49-F238E27FC236}">
                  <a16:creationId xmlns:a16="http://schemas.microsoft.com/office/drawing/2014/main" id="{CE35F00F-CC14-A2DD-17F4-D59F2C1C6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52"/>
            <a:stretch>
              <a:fillRect/>
            </a:stretch>
          </p:blipFill>
          <p:spPr>
            <a:xfrm>
              <a:off x="373117" y="2034685"/>
              <a:ext cx="5589938" cy="46982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3D802F-423A-DC4E-5FB6-A9E764753F1A}"/>
                </a:ext>
              </a:extLst>
            </p:cNvPr>
            <p:cNvSpPr txBox="1"/>
            <p:nvPr/>
          </p:nvSpPr>
          <p:spPr>
            <a:xfrm>
              <a:off x="373117" y="1143000"/>
              <a:ext cx="5589938" cy="49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4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B9DD0-B59E-989A-BBA0-CDF3664D6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BDF89E-274B-6D98-FF8C-96D025C84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CEAC664-8B5C-935F-F364-62D841A6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56" y="176280"/>
            <a:ext cx="10200119" cy="60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5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9211B-53FC-120B-D01E-12F254598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12C77CA-B447-732E-5F53-7807491E7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28391" y="-3338806"/>
            <a:ext cx="16080931" cy="96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9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BC6E3A-03F0-4CB3-3ACE-0BBA2A30EFF2}"/>
              </a:ext>
            </a:extLst>
          </p:cNvPr>
          <p:cNvSpPr txBox="1"/>
          <p:nvPr/>
        </p:nvSpPr>
        <p:spPr>
          <a:xfrm>
            <a:off x="572886" y="679122"/>
            <a:ext cx="860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Then, I determined to be lazy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D785C-4B16-9120-6F3F-EE090A5A14D2}"/>
              </a:ext>
            </a:extLst>
          </p:cNvPr>
          <p:cNvSpPr txBox="1"/>
          <p:nvPr/>
        </p:nvSpPr>
        <p:spPr>
          <a:xfrm>
            <a:off x="572885" y="1241863"/>
            <a:ext cx="10311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I let the encoder do </a:t>
            </a:r>
            <a:r>
              <a:rPr lang="en-US" sz="2800" b="1" dirty="0">
                <a:latin typeface="Candara" panose="020E0502030303020204" pitchFamily="34" charset="0"/>
              </a:rPr>
              <a:t>nothing</a:t>
            </a:r>
            <a:r>
              <a:rPr lang="en-US" sz="2800" dirty="0">
                <a:latin typeface="Candara" panose="020E0502030303020204" pitchFamily="34" charset="0"/>
              </a:rPr>
              <a:t> but to drop signals </a:t>
            </a:r>
            <a:r>
              <a:rPr lang="en-US" sz="2800" b="1" dirty="0">
                <a:latin typeface="Candara" panose="020E0502030303020204" pitchFamily="34" charset="0"/>
              </a:rPr>
              <a:t>randomly</a:t>
            </a:r>
            <a:r>
              <a:rPr lang="en-US" sz="2800" dirty="0">
                <a:latin typeface="Candara" panose="020E050203030302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A2910-BF90-8277-063E-A8A484013AD4}"/>
              </a:ext>
            </a:extLst>
          </p:cNvPr>
          <p:cNvSpPr txBox="1"/>
          <p:nvPr/>
        </p:nvSpPr>
        <p:spPr>
          <a:xfrm>
            <a:off x="572885" y="5240147"/>
            <a:ext cx="9902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FF"/>
                </a:highlight>
                <a:latin typeface="Candara" panose="020E0502030303020204" pitchFamily="34" charset="0"/>
              </a:rPr>
              <a:t>What if the encoder can choose which voxels to keep?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3A7B6E-93C8-5F5D-5138-6B78FD865C20}"/>
              </a:ext>
            </a:extLst>
          </p:cNvPr>
          <p:cNvSpPr/>
          <p:nvPr/>
        </p:nvSpPr>
        <p:spPr>
          <a:xfrm>
            <a:off x="766916" y="3097164"/>
            <a:ext cx="10058400" cy="951271"/>
          </a:xfrm>
          <a:prstGeom prst="rect">
            <a:avLst/>
          </a:prstGeom>
          <a:gradFill>
            <a:gsLst>
              <a:gs pos="0">
                <a:srgbClr val="92D050"/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220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7162B-07B1-6391-A57C-B1A042D7271B}"/>
              </a:ext>
            </a:extLst>
          </p:cNvPr>
          <p:cNvSpPr txBox="1"/>
          <p:nvPr/>
        </p:nvSpPr>
        <p:spPr>
          <a:xfrm>
            <a:off x="747252" y="2772700"/>
            <a:ext cx="5191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Mean squared error of the reconstruction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0EA0BE-11C8-F96A-3768-D505FEBF3D4D}"/>
              </a:ext>
            </a:extLst>
          </p:cNvPr>
          <p:cNvSpPr/>
          <p:nvPr/>
        </p:nvSpPr>
        <p:spPr>
          <a:xfrm>
            <a:off x="1681316" y="3091265"/>
            <a:ext cx="9144000" cy="96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latin typeface="Candara" panose="020E0502030303020204" pitchFamily="34" charset="0"/>
              </a:rPr>
              <a:t>220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BDFF1-65ED-4929-B9C2-90DB260CAF22}"/>
              </a:ext>
            </a:extLst>
          </p:cNvPr>
          <p:cNvSpPr txBox="1"/>
          <p:nvPr/>
        </p:nvSpPr>
        <p:spPr>
          <a:xfrm>
            <a:off x="953730" y="3318234"/>
            <a:ext cx="52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E921F-6099-8C44-B514-24C15A139758}"/>
              </a:ext>
            </a:extLst>
          </p:cNvPr>
          <p:cNvSpPr txBox="1"/>
          <p:nvPr/>
        </p:nvSpPr>
        <p:spPr>
          <a:xfrm>
            <a:off x="757083" y="4048435"/>
            <a:ext cx="202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With 50% randomly selected signals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E7B8F-33C4-A98E-CA1A-4279184E976F}"/>
              </a:ext>
            </a:extLst>
          </p:cNvPr>
          <p:cNvSpPr txBox="1"/>
          <p:nvPr/>
        </p:nvSpPr>
        <p:spPr>
          <a:xfrm>
            <a:off x="4070557" y="3309715"/>
            <a:ext cx="6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90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C13BB-72E9-BE79-7767-D6FF2AEC2859}"/>
              </a:ext>
            </a:extLst>
          </p:cNvPr>
          <p:cNvSpPr txBox="1"/>
          <p:nvPr/>
        </p:nvSpPr>
        <p:spPr>
          <a:xfrm>
            <a:off x="3972234" y="4054334"/>
            <a:ext cx="202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With 25% randomly selected signals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BCAECB-C239-31FC-02D0-9E3DB5CD0140}"/>
              </a:ext>
            </a:extLst>
          </p:cNvPr>
          <p:cNvCxnSpPr/>
          <p:nvPr/>
        </p:nvCxnSpPr>
        <p:spPr>
          <a:xfrm>
            <a:off x="1681316" y="3095140"/>
            <a:ext cx="0" cy="95097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05BEC3-D8FE-03B6-D657-9B7B2FFD8359}"/>
              </a:ext>
            </a:extLst>
          </p:cNvPr>
          <p:cNvCxnSpPr/>
          <p:nvPr/>
        </p:nvCxnSpPr>
        <p:spPr>
          <a:xfrm>
            <a:off x="4744066" y="3095140"/>
            <a:ext cx="0" cy="95097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441A99-15DD-B34A-AA4C-4A9B602C3A29}"/>
              </a:ext>
            </a:extLst>
          </p:cNvPr>
          <p:cNvSpPr txBox="1"/>
          <p:nvPr/>
        </p:nvSpPr>
        <p:spPr>
          <a:xfrm>
            <a:off x="9822426" y="4051385"/>
            <a:ext cx="202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Best performance of the compression-by-size approach.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469192-2C7E-0186-028B-1BAA7F484821}"/>
              </a:ext>
            </a:extLst>
          </p:cNvPr>
          <p:cNvSpPr txBox="1"/>
          <p:nvPr/>
        </p:nvSpPr>
        <p:spPr>
          <a:xfrm>
            <a:off x="572886" y="1804603"/>
            <a:ext cx="1087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And train the decoder to reconstruct the input with remaining signals</a:t>
            </a:r>
          </a:p>
        </p:txBody>
      </p:sp>
    </p:spTree>
    <p:extLst>
      <p:ext uri="{BB962C8B-B14F-4D97-AF65-F5344CB8AC3E}">
        <p14:creationId xmlns:p14="http://schemas.microsoft.com/office/powerpoint/2010/main" val="42888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5 -1.85185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6" grpId="0"/>
      <p:bldP spid="2" grpId="0" animBg="1"/>
      <p:bldP spid="7" grpId="0"/>
      <p:bldP spid="9" grpId="0" animBg="1"/>
      <p:bldP spid="9" grpId="1" animBg="1"/>
      <p:bldP spid="9" grpId="2" animBg="1"/>
      <p:bldP spid="10" grpId="0"/>
      <p:bldP spid="11" grpId="0"/>
      <p:bldP spid="12" grpId="0"/>
      <p:bldP spid="13" grpId="0"/>
      <p:bldP spid="17" grpId="0"/>
      <p:bldP spid="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9211B-53FC-120B-D01E-12F254598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82BA9C-133C-ABA1-A320-B5F5E6D68FCA}"/>
              </a:ext>
            </a:extLst>
          </p:cNvPr>
          <p:cNvGrpSpPr/>
          <p:nvPr/>
        </p:nvGrpSpPr>
        <p:grpSpPr>
          <a:xfrm>
            <a:off x="441736" y="1452282"/>
            <a:ext cx="11308528" cy="4162695"/>
            <a:chOff x="994877" y="1757330"/>
            <a:chExt cx="10723888" cy="3657600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9B1C11B-2018-94E1-AED5-CAC679870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877" y="1757330"/>
              <a:ext cx="3250038" cy="3657600"/>
            </a:xfrm>
            <a:prstGeom prst="rect">
              <a:avLst/>
            </a:prstGeom>
          </p:spPr>
        </p:pic>
        <p:pic>
          <p:nvPicPr>
            <p:cNvPr id="7" name="Picture 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1A72FC2-709F-7A86-283F-EE4A4856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0718" y="1757330"/>
              <a:ext cx="3497255" cy="3657600"/>
            </a:xfrm>
            <a:prstGeom prst="rect">
              <a:avLst/>
            </a:prstGeom>
          </p:spPr>
        </p:pic>
        <p:pic>
          <p:nvPicPr>
            <p:cNvPr id="9" name="Picture 8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B7CEF323-7C35-9D4E-0639-35CCA1918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3777" y="1757330"/>
              <a:ext cx="3644988" cy="36576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093CFB3-804D-A286-B3F4-3E8C3BA83AE4}"/>
              </a:ext>
            </a:extLst>
          </p:cNvPr>
          <p:cNvSpPr txBox="1"/>
          <p:nvPr/>
        </p:nvSpPr>
        <p:spPr>
          <a:xfrm>
            <a:off x="784488" y="396721"/>
            <a:ext cx="787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Candara" panose="020E0502030303020204" pitchFamily="34" charset="0"/>
              </a:rPr>
              <a:t>Locate the most important signals </a:t>
            </a:r>
          </a:p>
        </p:txBody>
      </p:sp>
    </p:spTree>
    <p:extLst>
      <p:ext uri="{BB962C8B-B14F-4D97-AF65-F5344CB8AC3E}">
        <p14:creationId xmlns:p14="http://schemas.microsoft.com/office/powerpoint/2010/main" val="278105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983</Words>
  <Application>Microsoft Office PowerPoint</Application>
  <PresentationFormat>Widescreen</PresentationFormat>
  <Paragraphs>247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Cambria Math</vt:lpstr>
      <vt:lpstr>Candara</vt:lpstr>
      <vt:lpstr>Office Theme</vt:lpstr>
      <vt:lpstr>Variable Rate Neural Compression for TPC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Huang, Yi</dc:creator>
  <cp:lastModifiedBy>Huang, Yi</cp:lastModifiedBy>
  <cp:revision>3</cp:revision>
  <dcterms:created xsi:type="dcterms:W3CDTF">2025-08-26T15:34:11Z</dcterms:created>
  <dcterms:modified xsi:type="dcterms:W3CDTF">2026-05-11T15:49:39Z</dcterms:modified>
</cp:coreProperties>
</file>