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01" r:id="rId3"/>
    <p:sldId id="309" r:id="rId4"/>
    <p:sldId id="314" r:id="rId5"/>
    <p:sldId id="318" r:id="rId6"/>
    <p:sldId id="312" r:id="rId7"/>
    <p:sldId id="308" r:id="rId8"/>
    <p:sldId id="311" r:id="rId9"/>
    <p:sldId id="302" r:id="rId10"/>
    <p:sldId id="257" r:id="rId11"/>
    <p:sldId id="258" r:id="rId12"/>
    <p:sldId id="327" r:id="rId13"/>
    <p:sldId id="260" r:id="rId14"/>
    <p:sldId id="261" r:id="rId15"/>
    <p:sldId id="321" r:id="rId16"/>
    <p:sldId id="303" r:id="rId17"/>
    <p:sldId id="319" r:id="rId18"/>
    <p:sldId id="304" r:id="rId19"/>
    <p:sldId id="310" r:id="rId20"/>
    <p:sldId id="320" r:id="rId21"/>
    <p:sldId id="322" r:id="rId22"/>
    <p:sldId id="313" r:id="rId23"/>
    <p:sldId id="323" r:id="rId24"/>
    <p:sldId id="324" r:id="rId25"/>
    <p:sldId id="325" r:id="rId26"/>
    <p:sldId id="32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36309C7-A559-4278-99B8-CAE1BDCCD990}">
          <p14:sldIdLst>
            <p14:sldId id="256"/>
          </p14:sldIdLst>
        </p14:section>
        <p14:section name="Introduction" id="{9DB718FD-7B89-4661-A8EB-C38ACB5386F6}">
          <p14:sldIdLst>
            <p14:sldId id="301"/>
            <p14:sldId id="309"/>
            <p14:sldId id="314"/>
            <p14:sldId id="318"/>
            <p14:sldId id="312"/>
            <p14:sldId id="308"/>
            <p14:sldId id="311"/>
            <p14:sldId id="302"/>
          </p14:sldIdLst>
        </p14:section>
        <p14:section name="Compression by importance" id="{E1EF3800-4292-467E-9AB3-FA7C161809C9}">
          <p14:sldIdLst>
            <p14:sldId id="257"/>
            <p14:sldId id="258"/>
            <p14:sldId id="327"/>
          </p14:sldIdLst>
        </p14:section>
        <p14:section name="Random Thresholding" id="{ABBB6FEB-0A61-4904-A0C2-EE884A35282D}">
          <p14:sldIdLst>
            <p14:sldId id="260"/>
            <p14:sldId id="261"/>
          </p14:sldIdLst>
        </p14:section>
        <p14:section name="The BCAE family" id="{CAD6534A-93BE-473C-9A57-214F3EE282AF}">
          <p14:sldIdLst>
            <p14:sldId id="321"/>
            <p14:sldId id="303"/>
            <p14:sldId id="319"/>
            <p14:sldId id="304"/>
            <p14:sldId id="310"/>
            <p14:sldId id="320"/>
            <p14:sldId id="322"/>
            <p14:sldId id="313"/>
            <p14:sldId id="323"/>
            <p14:sldId id="324"/>
            <p14:sldId id="325"/>
            <p14:sldId id="32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91EF30-7641-496B-9182-3AEE734C7DE0}" v="656" dt="2026-05-11T17:43:43.8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ang, Yi" userId="25483bf3-d6f5-4fc6-ba61-8f841aefc706" providerId="ADAL" clId="{54A69129-BD59-42BA-ADA7-7D242C761881}"/>
    <pc:docChg chg="undo custSel addSld delSld modSld sldOrd addSection modSection">
      <pc:chgData name="Huang, Yi" userId="25483bf3-d6f5-4fc6-ba61-8f841aefc706" providerId="ADAL" clId="{54A69129-BD59-42BA-ADA7-7D242C761881}" dt="2026-05-11T17:43:43.880" v="2995"/>
      <pc:docMkLst>
        <pc:docMk/>
      </pc:docMkLst>
      <pc:sldChg chg="modSp mod">
        <pc:chgData name="Huang, Yi" userId="25483bf3-d6f5-4fc6-ba61-8f841aefc706" providerId="ADAL" clId="{54A69129-BD59-42BA-ADA7-7D242C761881}" dt="2026-05-11T04:57:09.611" v="1815" actId="20577"/>
        <pc:sldMkLst>
          <pc:docMk/>
          <pc:sldMk cId="195536291" sldId="256"/>
        </pc:sldMkLst>
        <pc:spChg chg="mod">
          <ac:chgData name="Huang, Yi" userId="25483bf3-d6f5-4fc6-ba61-8f841aefc706" providerId="ADAL" clId="{54A69129-BD59-42BA-ADA7-7D242C761881}" dt="2026-05-11T04:57:09.611" v="1815" actId="20577"/>
          <ac:spMkLst>
            <pc:docMk/>
            <pc:sldMk cId="195536291" sldId="256"/>
            <ac:spMk id="2" creationId="{BB23BE15-7027-ECEE-5C30-675CB29E98F0}"/>
          </ac:spMkLst>
        </pc:spChg>
      </pc:sldChg>
      <pc:sldChg chg="addSp delSp modSp mod delAnim modAnim">
        <pc:chgData name="Huang, Yi" userId="25483bf3-d6f5-4fc6-ba61-8f841aefc706" providerId="ADAL" clId="{54A69129-BD59-42BA-ADA7-7D242C761881}" dt="2026-05-11T05:09:11.240" v="2044"/>
        <pc:sldMkLst>
          <pc:docMk/>
          <pc:sldMk cId="381820685" sldId="257"/>
        </pc:sldMkLst>
        <pc:spChg chg="mod">
          <ac:chgData name="Huang, Yi" userId="25483bf3-d6f5-4fc6-ba61-8f841aefc706" providerId="ADAL" clId="{54A69129-BD59-42BA-ADA7-7D242C761881}" dt="2026-05-11T04:15:43.930" v="504" actId="1036"/>
          <ac:spMkLst>
            <pc:docMk/>
            <pc:sldMk cId="381820685" sldId="257"/>
            <ac:spMk id="3" creationId="{25F65E79-28D9-2F1A-0705-FB770838FCF1}"/>
          </ac:spMkLst>
        </pc:spChg>
        <pc:spChg chg="mod">
          <ac:chgData name="Huang, Yi" userId="25483bf3-d6f5-4fc6-ba61-8f841aefc706" providerId="ADAL" clId="{54A69129-BD59-42BA-ADA7-7D242C761881}" dt="2026-05-11T04:15:43.930" v="504" actId="1036"/>
          <ac:spMkLst>
            <pc:docMk/>
            <pc:sldMk cId="381820685" sldId="257"/>
            <ac:spMk id="5" creationId="{C6CE8301-2EE3-ABD5-58E4-7FE14C1AE5B7}"/>
          </ac:spMkLst>
        </pc:spChg>
        <pc:spChg chg="mod">
          <ac:chgData name="Huang, Yi" userId="25483bf3-d6f5-4fc6-ba61-8f841aefc706" providerId="ADAL" clId="{54A69129-BD59-42BA-ADA7-7D242C761881}" dt="2026-05-11T04:15:43.930" v="504" actId="1036"/>
          <ac:spMkLst>
            <pc:docMk/>
            <pc:sldMk cId="381820685" sldId="257"/>
            <ac:spMk id="7" creationId="{2081CC89-9EA6-1052-0633-ACF89BAD01FD}"/>
          </ac:spMkLst>
        </pc:spChg>
        <pc:spChg chg="mod">
          <ac:chgData name="Huang, Yi" userId="25483bf3-d6f5-4fc6-ba61-8f841aefc706" providerId="ADAL" clId="{54A69129-BD59-42BA-ADA7-7D242C761881}" dt="2026-05-11T04:15:43.930" v="504" actId="1036"/>
          <ac:spMkLst>
            <pc:docMk/>
            <pc:sldMk cId="381820685" sldId="257"/>
            <ac:spMk id="11" creationId="{97219B2E-45D1-DC9F-40E0-2CC259649851}"/>
          </ac:spMkLst>
        </pc:spChg>
        <pc:spChg chg="add mod">
          <ac:chgData name="Huang, Yi" userId="25483bf3-d6f5-4fc6-ba61-8f841aefc706" providerId="ADAL" clId="{54A69129-BD59-42BA-ADA7-7D242C761881}" dt="2026-05-11T04:14:37.025" v="491" actId="20577"/>
          <ac:spMkLst>
            <pc:docMk/>
            <pc:sldMk cId="381820685" sldId="257"/>
            <ac:spMk id="12" creationId="{23A52DB0-B71A-806B-25B7-2CDB7AA37CA4}"/>
          </ac:spMkLst>
        </pc:spChg>
        <pc:spChg chg="mod">
          <ac:chgData name="Huang, Yi" userId="25483bf3-d6f5-4fc6-ba61-8f841aefc706" providerId="ADAL" clId="{54A69129-BD59-42BA-ADA7-7D242C761881}" dt="2026-05-11T04:15:43.930" v="504" actId="1036"/>
          <ac:spMkLst>
            <pc:docMk/>
            <pc:sldMk cId="381820685" sldId="257"/>
            <ac:spMk id="56" creationId="{3F2A3F9E-20D4-9086-860C-3DFE52C25BE1}"/>
          </ac:spMkLst>
        </pc:spChg>
        <pc:spChg chg="mod">
          <ac:chgData name="Huang, Yi" userId="25483bf3-d6f5-4fc6-ba61-8f841aefc706" providerId="ADAL" clId="{54A69129-BD59-42BA-ADA7-7D242C761881}" dt="2026-05-11T04:15:43.930" v="504" actId="1036"/>
          <ac:spMkLst>
            <pc:docMk/>
            <pc:sldMk cId="381820685" sldId="257"/>
            <ac:spMk id="57" creationId="{0A8D1095-387C-6E85-31E4-15B2B431C312}"/>
          </ac:spMkLst>
        </pc:spChg>
        <pc:spChg chg="mod">
          <ac:chgData name="Huang, Yi" userId="25483bf3-d6f5-4fc6-ba61-8f841aefc706" providerId="ADAL" clId="{54A69129-BD59-42BA-ADA7-7D242C761881}" dt="2026-05-11T04:15:43.930" v="504" actId="1036"/>
          <ac:spMkLst>
            <pc:docMk/>
            <pc:sldMk cId="381820685" sldId="257"/>
            <ac:spMk id="58" creationId="{2F587AD7-005F-2A55-4D7A-A2C9FBC9C710}"/>
          </ac:spMkLst>
        </pc:spChg>
        <pc:spChg chg="mod">
          <ac:chgData name="Huang, Yi" userId="25483bf3-d6f5-4fc6-ba61-8f841aefc706" providerId="ADAL" clId="{54A69129-BD59-42BA-ADA7-7D242C761881}" dt="2026-05-11T04:15:43.930" v="504" actId="1036"/>
          <ac:spMkLst>
            <pc:docMk/>
            <pc:sldMk cId="381820685" sldId="257"/>
            <ac:spMk id="61" creationId="{56088C73-5D2D-4698-55DE-358EEB7ADCD7}"/>
          </ac:spMkLst>
        </pc:spChg>
        <pc:spChg chg="mod">
          <ac:chgData name="Huang, Yi" userId="25483bf3-d6f5-4fc6-ba61-8f841aefc706" providerId="ADAL" clId="{54A69129-BD59-42BA-ADA7-7D242C761881}" dt="2026-05-11T04:15:43.930" v="504" actId="1036"/>
          <ac:spMkLst>
            <pc:docMk/>
            <pc:sldMk cId="381820685" sldId="257"/>
            <ac:spMk id="65" creationId="{9A249D5A-E674-C491-DF74-00C833F70B99}"/>
          </ac:spMkLst>
        </pc:spChg>
        <pc:spChg chg="mod">
          <ac:chgData name="Huang, Yi" userId="25483bf3-d6f5-4fc6-ba61-8f841aefc706" providerId="ADAL" clId="{54A69129-BD59-42BA-ADA7-7D242C761881}" dt="2026-05-11T04:15:43.930" v="504" actId="1036"/>
          <ac:spMkLst>
            <pc:docMk/>
            <pc:sldMk cId="381820685" sldId="257"/>
            <ac:spMk id="88" creationId="{851DD307-D241-92D1-C826-232BDEC90966}"/>
          </ac:spMkLst>
        </pc:spChg>
        <pc:grpChg chg="del">
          <ac:chgData name="Huang, Yi" userId="25483bf3-d6f5-4fc6-ba61-8f841aefc706" providerId="ADAL" clId="{54A69129-BD59-42BA-ADA7-7D242C761881}" dt="2026-05-11T03:45:19.674" v="5" actId="478"/>
          <ac:grpSpMkLst>
            <pc:docMk/>
            <pc:sldMk cId="381820685" sldId="257"/>
            <ac:grpSpMk id="95" creationId="{7C61C5A8-4653-3FCE-4DFF-C9B67B522C80}"/>
          </ac:grpSpMkLst>
        </pc:grpChg>
        <pc:picChg chg="del">
          <ac:chgData name="Huang, Yi" userId="25483bf3-d6f5-4fc6-ba61-8f841aefc706" providerId="ADAL" clId="{54A69129-BD59-42BA-ADA7-7D242C761881}" dt="2026-05-11T03:45:17.304" v="4" actId="478"/>
          <ac:picMkLst>
            <pc:docMk/>
            <pc:sldMk cId="381820685" sldId="257"/>
            <ac:picMk id="90" creationId="{41224AED-AFF5-CD32-4054-5847101FB5EA}"/>
          </ac:picMkLst>
        </pc:picChg>
      </pc:sldChg>
      <pc:sldChg chg="addSp delSp modSp mod modAnim">
        <pc:chgData name="Huang, Yi" userId="25483bf3-d6f5-4fc6-ba61-8f841aefc706" providerId="ADAL" clId="{54A69129-BD59-42BA-ADA7-7D242C761881}" dt="2026-05-11T15:19:18.634" v="2665"/>
        <pc:sldMkLst>
          <pc:docMk/>
          <pc:sldMk cId="4139540061" sldId="258"/>
        </pc:sldMkLst>
        <pc:spChg chg="mod">
          <ac:chgData name="Huang, Yi" userId="25483bf3-d6f5-4fc6-ba61-8f841aefc706" providerId="ADAL" clId="{54A69129-BD59-42BA-ADA7-7D242C761881}" dt="2026-05-11T03:47:47.304" v="70" actId="1037"/>
          <ac:spMkLst>
            <pc:docMk/>
            <pc:sldMk cId="4139540061" sldId="258"/>
            <ac:spMk id="2" creationId="{42EC82DA-8A33-041D-168C-0B03DB6BDE8E}"/>
          </ac:spMkLst>
        </pc:spChg>
        <pc:spChg chg="mod">
          <ac:chgData name="Huang, Yi" userId="25483bf3-d6f5-4fc6-ba61-8f841aefc706" providerId="ADAL" clId="{54A69129-BD59-42BA-ADA7-7D242C761881}" dt="2026-05-11T03:47:29.705" v="61" actId="1076"/>
          <ac:spMkLst>
            <pc:docMk/>
            <pc:sldMk cId="4139540061" sldId="258"/>
            <ac:spMk id="3" creationId="{B37ABBBC-4C9E-25C0-19C6-E2E7011B9BFF}"/>
          </ac:spMkLst>
        </pc:spChg>
        <pc:spChg chg="add mod">
          <ac:chgData name="Huang, Yi" userId="25483bf3-d6f5-4fc6-ba61-8f841aefc706" providerId="ADAL" clId="{54A69129-BD59-42BA-ADA7-7D242C761881}" dt="2026-05-11T15:18:50.901" v="2664" actId="1076"/>
          <ac:spMkLst>
            <pc:docMk/>
            <pc:sldMk cId="4139540061" sldId="258"/>
            <ac:spMk id="5" creationId="{80412AA3-62DC-FA39-50C2-F7F3B1EC627C}"/>
          </ac:spMkLst>
        </pc:spChg>
        <pc:spChg chg="add mod">
          <ac:chgData name="Huang, Yi" userId="25483bf3-d6f5-4fc6-ba61-8f841aefc706" providerId="ADAL" clId="{54A69129-BD59-42BA-ADA7-7D242C761881}" dt="2026-05-11T04:15:10.965" v="494" actId="1076"/>
          <ac:spMkLst>
            <pc:docMk/>
            <pc:sldMk cId="4139540061" sldId="258"/>
            <ac:spMk id="12" creationId="{230B8D64-F20F-5508-AB11-4752D5BB0F8B}"/>
          </ac:spMkLst>
        </pc:spChg>
        <pc:spChg chg="del">
          <ac:chgData name="Huang, Yi" userId="25483bf3-d6f5-4fc6-ba61-8f841aefc706" providerId="ADAL" clId="{54A69129-BD59-42BA-ADA7-7D242C761881}" dt="2026-05-11T04:15:05.219" v="493" actId="478"/>
          <ac:spMkLst>
            <pc:docMk/>
            <pc:sldMk cId="4139540061" sldId="258"/>
            <ac:spMk id="88" creationId="{4206F444-C529-E921-B569-5870E781A956}"/>
          </ac:spMkLst>
        </pc:spChg>
        <pc:spChg chg="mod">
          <ac:chgData name="Huang, Yi" userId="25483bf3-d6f5-4fc6-ba61-8f841aefc706" providerId="ADAL" clId="{54A69129-BD59-42BA-ADA7-7D242C761881}" dt="2026-05-11T05:11:18.993" v="2047" actId="207"/>
          <ac:spMkLst>
            <pc:docMk/>
            <pc:sldMk cId="4139540061" sldId="258"/>
            <ac:spMk id="135" creationId="{9FDE5EEA-338F-2C2C-A49F-AC6D0ED40524}"/>
          </ac:spMkLst>
        </pc:spChg>
        <pc:spChg chg="mod">
          <ac:chgData name="Huang, Yi" userId="25483bf3-d6f5-4fc6-ba61-8f841aefc706" providerId="ADAL" clId="{54A69129-BD59-42BA-ADA7-7D242C761881}" dt="2026-05-11T03:46:10.407" v="14" actId="1076"/>
          <ac:spMkLst>
            <pc:docMk/>
            <pc:sldMk cId="4139540061" sldId="258"/>
            <ac:spMk id="136" creationId="{E0A292C8-DD8C-013E-4132-21F649C7C914}"/>
          </ac:spMkLst>
        </pc:spChg>
        <pc:grpChg chg="mod">
          <ac:chgData name="Huang, Yi" userId="25483bf3-d6f5-4fc6-ba61-8f841aefc706" providerId="ADAL" clId="{54A69129-BD59-42BA-ADA7-7D242C761881}" dt="2026-05-11T03:47:47.304" v="70" actId="1037"/>
          <ac:grpSpMkLst>
            <pc:docMk/>
            <pc:sldMk cId="4139540061" sldId="258"/>
            <ac:grpSpMk id="134" creationId="{FCC6C37A-ADE9-1CA1-EF97-505F37D8FDB2}"/>
          </ac:grpSpMkLst>
        </pc:grpChg>
        <pc:cxnChg chg="mod">
          <ac:chgData name="Huang, Yi" userId="25483bf3-d6f5-4fc6-ba61-8f841aefc706" providerId="ADAL" clId="{54A69129-BD59-42BA-ADA7-7D242C761881}" dt="2026-05-11T03:47:52.114" v="71" actId="14100"/>
          <ac:cxnSpMkLst>
            <pc:docMk/>
            <pc:sldMk cId="4139540061" sldId="258"/>
            <ac:cxnSpMk id="55" creationId="{E14EC77C-7843-5E50-EC66-EBCC9D57A274}"/>
          </ac:cxnSpMkLst>
        </pc:cxnChg>
      </pc:sldChg>
      <pc:sldChg chg="modSp mod">
        <pc:chgData name="Huang, Yi" userId="25483bf3-d6f5-4fc6-ba61-8f841aefc706" providerId="ADAL" clId="{54A69129-BD59-42BA-ADA7-7D242C761881}" dt="2026-05-11T15:14:13.949" v="2662"/>
        <pc:sldMkLst>
          <pc:docMk/>
          <pc:sldMk cId="949010716" sldId="301"/>
        </pc:sldMkLst>
        <pc:spChg chg="mod">
          <ac:chgData name="Huang, Yi" userId="25483bf3-d6f5-4fc6-ba61-8f841aefc706" providerId="ADAL" clId="{54A69129-BD59-42BA-ADA7-7D242C761881}" dt="2026-05-11T15:14:13.949" v="2662"/>
          <ac:spMkLst>
            <pc:docMk/>
            <pc:sldMk cId="949010716" sldId="301"/>
            <ac:spMk id="8" creationId="{5F7405DA-0DA0-B634-2482-DE140B778453}"/>
          </ac:spMkLst>
        </pc:spChg>
      </pc:sldChg>
      <pc:sldChg chg="modSp mod">
        <pc:chgData name="Huang, Yi" userId="25483bf3-d6f5-4fc6-ba61-8f841aefc706" providerId="ADAL" clId="{54A69129-BD59-42BA-ADA7-7D242C761881}" dt="2026-05-11T04:14:26.067" v="475" actId="1076"/>
        <pc:sldMkLst>
          <pc:docMk/>
          <pc:sldMk cId="2781054228" sldId="302"/>
        </pc:sldMkLst>
        <pc:spChg chg="mod">
          <ac:chgData name="Huang, Yi" userId="25483bf3-d6f5-4fc6-ba61-8f841aefc706" providerId="ADAL" clId="{54A69129-BD59-42BA-ADA7-7D242C761881}" dt="2026-05-11T04:14:26.067" v="475" actId="1076"/>
          <ac:spMkLst>
            <pc:docMk/>
            <pc:sldMk cId="2781054228" sldId="302"/>
            <ac:spMk id="10" creationId="{2093CFB3-804D-A286-B3F4-3E8C3BA83AE4}"/>
          </ac:spMkLst>
        </pc:spChg>
      </pc:sldChg>
      <pc:sldChg chg="addSp delSp modSp add mod addAnim delAnim modAnim">
        <pc:chgData name="Huang, Yi" userId="25483bf3-d6f5-4fc6-ba61-8f841aefc706" providerId="ADAL" clId="{54A69129-BD59-42BA-ADA7-7D242C761881}" dt="2026-05-11T15:25:55.569" v="2687"/>
        <pc:sldMkLst>
          <pc:docMk/>
          <pc:sldMk cId="1304212106" sldId="303"/>
        </pc:sldMkLst>
        <pc:spChg chg="mod">
          <ac:chgData name="Huang, Yi" userId="25483bf3-d6f5-4fc6-ba61-8f841aefc706" providerId="ADAL" clId="{54A69129-BD59-42BA-ADA7-7D242C761881}" dt="2026-05-11T03:49:40.429" v="72"/>
          <ac:spMkLst>
            <pc:docMk/>
            <pc:sldMk cId="1304212106" sldId="303"/>
            <ac:spMk id="2" creationId="{A189211B-53FC-120B-D01E-12F2545989E5}"/>
          </ac:spMkLst>
        </pc:spChg>
        <pc:spChg chg="add mod">
          <ac:chgData name="Huang, Yi" userId="25483bf3-d6f5-4fc6-ba61-8f841aefc706" providerId="ADAL" clId="{54A69129-BD59-42BA-ADA7-7D242C761881}" dt="2026-05-11T14:35:33.014" v="2564" actId="1076"/>
          <ac:spMkLst>
            <pc:docMk/>
            <pc:sldMk cId="1304212106" sldId="303"/>
            <ac:spMk id="3" creationId="{64C125E8-F61F-F0DA-B80A-4BD65CA4B9A3}"/>
          </ac:spMkLst>
        </pc:spChg>
        <pc:spChg chg="del">
          <ac:chgData name="Huang, Yi" userId="25483bf3-d6f5-4fc6-ba61-8f841aefc706" providerId="ADAL" clId="{54A69129-BD59-42BA-ADA7-7D242C761881}" dt="2026-05-11T04:24:40.959" v="653" actId="478"/>
          <ac:spMkLst>
            <pc:docMk/>
            <pc:sldMk cId="1304212106" sldId="303"/>
            <ac:spMk id="6" creationId="{044E0DE7-4F29-E2BA-121A-FA29462BA2E3}"/>
          </ac:spMkLst>
        </pc:spChg>
        <pc:spChg chg="mod topLvl">
          <ac:chgData name="Huang, Yi" userId="25483bf3-d6f5-4fc6-ba61-8f841aefc706" providerId="ADAL" clId="{54A69129-BD59-42BA-ADA7-7D242C761881}" dt="2026-05-11T14:37:47.092" v="2572" actId="14100"/>
          <ac:spMkLst>
            <pc:docMk/>
            <pc:sldMk cId="1304212106" sldId="303"/>
            <ac:spMk id="7" creationId="{8CEE489F-AD75-E702-738C-962E4F4DE9E9}"/>
          </ac:spMkLst>
        </pc:spChg>
        <pc:spChg chg="mod">
          <ac:chgData name="Huang, Yi" userId="25483bf3-d6f5-4fc6-ba61-8f841aefc706" providerId="ADAL" clId="{54A69129-BD59-42BA-ADA7-7D242C761881}" dt="2026-05-11T04:18:28.185" v="590" actId="13926"/>
          <ac:spMkLst>
            <pc:docMk/>
            <pc:sldMk cId="1304212106" sldId="303"/>
            <ac:spMk id="12" creationId="{473164CC-7F35-6C76-27CA-A64DF046D039}"/>
          </ac:spMkLst>
        </pc:spChg>
        <pc:grpChg chg="del">
          <ac:chgData name="Huang, Yi" userId="25483bf3-d6f5-4fc6-ba61-8f841aefc706" providerId="ADAL" clId="{54A69129-BD59-42BA-ADA7-7D242C761881}" dt="2026-05-11T04:24:40.959" v="653" actId="478"/>
          <ac:grpSpMkLst>
            <pc:docMk/>
            <pc:sldMk cId="1304212106" sldId="303"/>
            <ac:grpSpMk id="10" creationId="{61C2C70C-640D-9A29-503D-28AB9E95FC65}"/>
          </ac:grpSpMkLst>
        </pc:grpChg>
        <pc:grpChg chg="del">
          <ac:chgData name="Huang, Yi" userId="25483bf3-d6f5-4fc6-ba61-8f841aefc706" providerId="ADAL" clId="{54A69129-BD59-42BA-ADA7-7D242C761881}" dt="2026-05-11T14:36:58.422" v="2567" actId="165"/>
          <ac:grpSpMkLst>
            <pc:docMk/>
            <pc:sldMk cId="1304212106" sldId="303"/>
            <ac:grpSpMk id="13" creationId="{555E8ED0-BBB4-AAF7-EF27-6B495877BD3C}"/>
          </ac:grpSpMkLst>
        </pc:grpChg>
        <pc:picChg chg="mod topLvl">
          <ac:chgData name="Huang, Yi" userId="25483bf3-d6f5-4fc6-ba61-8f841aefc706" providerId="ADAL" clId="{54A69129-BD59-42BA-ADA7-7D242C761881}" dt="2026-05-11T14:36:58.422" v="2567" actId="165"/>
          <ac:picMkLst>
            <pc:docMk/>
            <pc:sldMk cId="1304212106" sldId="303"/>
            <ac:picMk id="4" creationId="{59320B97-2E3C-16AD-11E3-D4F7DFF63D08}"/>
          </ac:picMkLst>
        </pc:picChg>
      </pc:sldChg>
      <pc:sldChg chg="modSp add mod">
        <pc:chgData name="Huang, Yi" userId="25483bf3-d6f5-4fc6-ba61-8f841aefc706" providerId="ADAL" clId="{54A69129-BD59-42BA-ADA7-7D242C761881}" dt="2026-05-11T03:58:14.238" v="204" actId="208"/>
        <pc:sldMkLst>
          <pc:docMk/>
          <pc:sldMk cId="522402021" sldId="304"/>
        </pc:sldMkLst>
        <pc:spChg chg="mod">
          <ac:chgData name="Huang, Yi" userId="25483bf3-d6f5-4fc6-ba61-8f841aefc706" providerId="ADAL" clId="{54A69129-BD59-42BA-ADA7-7D242C761881}" dt="2026-05-11T03:57:49.405" v="203"/>
          <ac:spMkLst>
            <pc:docMk/>
            <pc:sldMk cId="522402021" sldId="304"/>
            <ac:spMk id="2" creationId="{A189211B-53FC-120B-D01E-12F2545989E5}"/>
          </ac:spMkLst>
        </pc:spChg>
        <pc:spChg chg="mod">
          <ac:chgData name="Huang, Yi" userId="25483bf3-d6f5-4fc6-ba61-8f841aefc706" providerId="ADAL" clId="{54A69129-BD59-42BA-ADA7-7D242C761881}" dt="2026-05-11T03:58:14.238" v="204" actId="208"/>
          <ac:spMkLst>
            <pc:docMk/>
            <pc:sldMk cId="522402021" sldId="304"/>
            <ac:spMk id="5" creationId="{612B10F8-FC46-8372-1AC7-269BAE83A5C2}"/>
          </ac:spMkLst>
        </pc:spChg>
        <pc:spChg chg="mod">
          <ac:chgData name="Huang, Yi" userId="25483bf3-d6f5-4fc6-ba61-8f841aefc706" providerId="ADAL" clId="{54A69129-BD59-42BA-ADA7-7D242C761881}" dt="2026-05-11T03:58:14.238" v="204" actId="208"/>
          <ac:spMkLst>
            <pc:docMk/>
            <pc:sldMk cId="522402021" sldId="304"/>
            <ac:spMk id="6" creationId="{7EFD6C05-015A-8683-C9D4-6B7E0480D76E}"/>
          </ac:spMkLst>
        </pc:spChg>
      </pc:sldChg>
      <pc:sldChg chg="addSp modSp mod addAnim delAnim modAnim">
        <pc:chgData name="Huang, Yi" userId="25483bf3-d6f5-4fc6-ba61-8f841aefc706" providerId="ADAL" clId="{54A69129-BD59-42BA-ADA7-7D242C761881}" dt="2026-05-11T17:39:45.237" v="2989" actId="1076"/>
        <pc:sldMkLst>
          <pc:docMk/>
          <pc:sldMk cId="584027547" sldId="309"/>
        </pc:sldMkLst>
        <pc:spChg chg="mod">
          <ac:chgData name="Huang, Yi" userId="25483bf3-d6f5-4fc6-ba61-8f841aefc706" providerId="ADAL" clId="{54A69129-BD59-42BA-ADA7-7D242C761881}" dt="2026-05-11T13:59:35.720" v="2339" actId="207"/>
          <ac:spMkLst>
            <pc:docMk/>
            <pc:sldMk cId="584027547" sldId="309"/>
            <ac:spMk id="2" creationId="{C76DAE7C-DD9A-122A-ED55-36D433914129}"/>
          </ac:spMkLst>
        </pc:spChg>
        <pc:spChg chg="mod">
          <ac:chgData name="Huang, Yi" userId="25483bf3-d6f5-4fc6-ba61-8f841aefc706" providerId="ADAL" clId="{54A69129-BD59-42BA-ADA7-7D242C761881}" dt="2026-05-11T13:59:11.737" v="2335" actId="207"/>
          <ac:spMkLst>
            <pc:docMk/>
            <pc:sldMk cId="584027547" sldId="309"/>
            <ac:spMk id="3" creationId="{13EF0CC8-1D94-1EBC-BE34-544B3C6D364C}"/>
          </ac:spMkLst>
        </pc:spChg>
        <pc:spChg chg="mod">
          <ac:chgData name="Huang, Yi" userId="25483bf3-d6f5-4fc6-ba61-8f841aefc706" providerId="ADAL" clId="{54A69129-BD59-42BA-ADA7-7D242C761881}" dt="2026-05-11T17:39:15.585" v="2987" actId="1076"/>
          <ac:spMkLst>
            <pc:docMk/>
            <pc:sldMk cId="584027547" sldId="309"/>
            <ac:spMk id="7" creationId="{A8C57C06-A5BF-BA59-F46D-E7CA826B4E28}"/>
          </ac:spMkLst>
        </pc:spChg>
        <pc:spChg chg="add mod">
          <ac:chgData name="Huang, Yi" userId="25483bf3-d6f5-4fc6-ba61-8f841aefc706" providerId="ADAL" clId="{54A69129-BD59-42BA-ADA7-7D242C761881}" dt="2026-05-11T13:57:18.872" v="2296" actId="114"/>
          <ac:spMkLst>
            <pc:docMk/>
            <pc:sldMk cId="584027547" sldId="309"/>
            <ac:spMk id="11" creationId="{86DE247B-4DC2-7033-EF83-64D4D2AEDD96}"/>
          </ac:spMkLst>
        </pc:spChg>
        <pc:spChg chg="add mod ord">
          <ac:chgData name="Huang, Yi" userId="25483bf3-d6f5-4fc6-ba61-8f841aefc706" providerId="ADAL" clId="{54A69129-BD59-42BA-ADA7-7D242C761881}" dt="2026-05-11T14:01:49.088" v="2402" actId="167"/>
          <ac:spMkLst>
            <pc:docMk/>
            <pc:sldMk cId="584027547" sldId="309"/>
            <ac:spMk id="16" creationId="{7971D001-379D-5496-27FB-7A460A76DE3F}"/>
          </ac:spMkLst>
        </pc:spChg>
        <pc:spChg chg="add mod">
          <ac:chgData name="Huang, Yi" userId="25483bf3-d6f5-4fc6-ba61-8f841aefc706" providerId="ADAL" clId="{54A69129-BD59-42BA-ADA7-7D242C761881}" dt="2026-05-11T17:39:45.237" v="2989" actId="1076"/>
          <ac:spMkLst>
            <pc:docMk/>
            <pc:sldMk cId="584027547" sldId="309"/>
            <ac:spMk id="17" creationId="{F4C679DA-DA76-9063-56C6-7D36B87EB439}"/>
          </ac:spMkLst>
        </pc:spChg>
        <pc:grpChg chg="mod">
          <ac:chgData name="Huang, Yi" userId="25483bf3-d6f5-4fc6-ba61-8f841aefc706" providerId="ADAL" clId="{54A69129-BD59-42BA-ADA7-7D242C761881}" dt="2026-05-11T14:00:33.868" v="2394" actId="1076"/>
          <ac:grpSpMkLst>
            <pc:docMk/>
            <pc:sldMk cId="584027547" sldId="309"/>
            <ac:grpSpMk id="22" creationId="{F7D1B4C9-AF7B-2CA3-98E1-028A098368FD}"/>
          </ac:grpSpMkLst>
        </pc:grpChg>
        <pc:cxnChg chg="add mod ord">
          <ac:chgData name="Huang, Yi" userId="25483bf3-d6f5-4fc6-ba61-8f841aefc706" providerId="ADAL" clId="{54A69129-BD59-42BA-ADA7-7D242C761881}" dt="2026-05-11T14:01:21.072" v="2398" actId="208"/>
          <ac:cxnSpMkLst>
            <pc:docMk/>
            <pc:sldMk cId="584027547" sldId="309"/>
            <ac:cxnSpMk id="8" creationId="{4E764D4C-C229-F1A3-08F6-76FEF03480B9}"/>
          </ac:cxnSpMkLst>
        </pc:cxnChg>
      </pc:sldChg>
      <pc:sldChg chg="modSp add mod">
        <pc:chgData name="Huang, Yi" userId="25483bf3-d6f5-4fc6-ba61-8f841aefc706" providerId="ADAL" clId="{54A69129-BD59-42BA-ADA7-7D242C761881}" dt="2026-05-11T03:58:28.640" v="205" actId="208"/>
        <pc:sldMkLst>
          <pc:docMk/>
          <pc:sldMk cId="3026870407" sldId="310"/>
        </pc:sldMkLst>
        <pc:spChg chg="mod">
          <ac:chgData name="Huang, Yi" userId="25483bf3-d6f5-4fc6-ba61-8f841aefc706" providerId="ADAL" clId="{54A69129-BD59-42BA-ADA7-7D242C761881}" dt="2026-05-11T03:57:49.405" v="203"/>
          <ac:spMkLst>
            <pc:docMk/>
            <pc:sldMk cId="3026870407" sldId="310"/>
            <ac:spMk id="2" creationId="{4C6620D9-AEF6-6439-3855-D25B7E4612CA}"/>
          </ac:spMkLst>
        </pc:spChg>
        <pc:spChg chg="mod">
          <ac:chgData name="Huang, Yi" userId="25483bf3-d6f5-4fc6-ba61-8f841aefc706" providerId="ADAL" clId="{54A69129-BD59-42BA-ADA7-7D242C761881}" dt="2026-05-11T03:58:28.640" v="205" actId="208"/>
          <ac:spMkLst>
            <pc:docMk/>
            <pc:sldMk cId="3026870407" sldId="310"/>
            <ac:spMk id="5" creationId="{4422468D-C073-B6B4-1A8C-DCE150044BE1}"/>
          </ac:spMkLst>
        </pc:spChg>
        <pc:spChg chg="mod">
          <ac:chgData name="Huang, Yi" userId="25483bf3-d6f5-4fc6-ba61-8f841aefc706" providerId="ADAL" clId="{54A69129-BD59-42BA-ADA7-7D242C761881}" dt="2026-05-11T03:58:28.640" v="205" actId="208"/>
          <ac:spMkLst>
            <pc:docMk/>
            <pc:sldMk cId="3026870407" sldId="310"/>
            <ac:spMk id="6" creationId="{5808C870-E9F9-7A70-6633-37B48610C041}"/>
          </ac:spMkLst>
        </pc:spChg>
      </pc:sldChg>
      <pc:sldChg chg="addSp delSp modSp add del mod ord addAnim delAnim modAnim">
        <pc:chgData name="Huang, Yi" userId="25483bf3-d6f5-4fc6-ba61-8f841aefc706" providerId="ADAL" clId="{54A69129-BD59-42BA-ADA7-7D242C761881}" dt="2026-05-11T15:49:31.845" v="2979" actId="20577"/>
        <pc:sldMkLst>
          <pc:docMk/>
          <pc:sldMk cId="1496317583" sldId="313"/>
        </pc:sldMkLst>
        <pc:spChg chg="mod">
          <ac:chgData name="Huang, Yi" userId="25483bf3-d6f5-4fc6-ba61-8f841aefc706" providerId="ADAL" clId="{54A69129-BD59-42BA-ADA7-7D242C761881}" dt="2026-05-11T03:49:40.429" v="72"/>
          <ac:spMkLst>
            <pc:docMk/>
            <pc:sldMk cId="1496317583" sldId="313"/>
            <ac:spMk id="2" creationId="{E78EFB22-1DCD-14FE-E794-60EBD96AB3BB}"/>
          </ac:spMkLst>
        </pc:spChg>
        <pc:spChg chg="add mod">
          <ac:chgData name="Huang, Yi" userId="25483bf3-d6f5-4fc6-ba61-8f841aefc706" providerId="ADAL" clId="{54A69129-BD59-42BA-ADA7-7D242C761881}" dt="2026-05-11T15:49:31.845" v="2979" actId="20577"/>
          <ac:spMkLst>
            <pc:docMk/>
            <pc:sldMk cId="1496317583" sldId="313"/>
            <ac:spMk id="6" creationId="{52AD40E0-1A6A-C48D-91BB-CB0D024EF3BF}"/>
          </ac:spMkLst>
        </pc:spChg>
        <pc:picChg chg="mod">
          <ac:chgData name="Huang, Yi" userId="25483bf3-d6f5-4fc6-ba61-8f841aefc706" providerId="ADAL" clId="{54A69129-BD59-42BA-ADA7-7D242C761881}" dt="2026-05-11T03:55:06.952" v="201" actId="1076"/>
          <ac:picMkLst>
            <pc:docMk/>
            <pc:sldMk cId="1496317583" sldId="313"/>
            <ac:picMk id="4" creationId="{DC1E5B00-9837-1690-4B97-BBA5F2979DA4}"/>
          </ac:picMkLst>
        </pc:picChg>
        <pc:inkChg chg="add del">
          <ac:chgData name="Huang, Yi" userId="25483bf3-d6f5-4fc6-ba61-8f841aefc706" providerId="ADAL" clId="{54A69129-BD59-42BA-ADA7-7D242C761881}" dt="2026-05-11T04:08:02.177" v="299" actId="9405"/>
          <ac:inkMkLst>
            <pc:docMk/>
            <pc:sldMk cId="1496317583" sldId="313"/>
            <ac:inkMk id="3" creationId="{114441C0-62A1-BC1D-C1B1-649D8B7CB4FA}"/>
          </ac:inkMkLst>
        </pc:inkChg>
        <pc:inkChg chg="add mod">
          <ac:chgData name="Huang, Yi" userId="25483bf3-d6f5-4fc6-ba61-8f841aefc706" providerId="ADAL" clId="{54A69129-BD59-42BA-ADA7-7D242C761881}" dt="2026-05-11T04:10:14.588" v="441" actId="1076"/>
          <ac:inkMkLst>
            <pc:docMk/>
            <pc:sldMk cId="1496317583" sldId="313"/>
            <ac:inkMk id="5" creationId="{BD45B359-9106-F9F6-B9F6-D2C46C4C4B95}"/>
          </ac:inkMkLst>
        </pc:inkChg>
      </pc:sldChg>
      <pc:sldChg chg="modSp mod modAnim">
        <pc:chgData name="Huang, Yi" userId="25483bf3-d6f5-4fc6-ba61-8f841aefc706" providerId="ADAL" clId="{54A69129-BD59-42BA-ADA7-7D242C761881}" dt="2026-05-11T14:16:17.412" v="2464"/>
        <pc:sldMkLst>
          <pc:docMk/>
          <pc:sldMk cId="126820023" sldId="314"/>
        </pc:sldMkLst>
        <pc:spChg chg="mod">
          <ac:chgData name="Huang, Yi" userId="25483bf3-d6f5-4fc6-ba61-8f841aefc706" providerId="ADAL" clId="{54A69129-BD59-42BA-ADA7-7D242C761881}" dt="2026-05-11T14:15:53.217" v="2460" actId="1076"/>
          <ac:spMkLst>
            <pc:docMk/>
            <pc:sldMk cId="126820023" sldId="314"/>
            <ac:spMk id="6" creationId="{02485400-5FCF-D4AA-380C-8889AED647DF}"/>
          </ac:spMkLst>
        </pc:spChg>
      </pc:sldChg>
      <pc:sldChg chg="modSp add">
        <pc:chgData name="Huang, Yi" userId="25483bf3-d6f5-4fc6-ba61-8f841aefc706" providerId="ADAL" clId="{54A69129-BD59-42BA-ADA7-7D242C761881}" dt="2026-05-11T03:49:40.429" v="72"/>
        <pc:sldMkLst>
          <pc:docMk/>
          <pc:sldMk cId="371201249" sldId="319"/>
        </pc:sldMkLst>
        <pc:spChg chg="mod">
          <ac:chgData name="Huang, Yi" userId="25483bf3-d6f5-4fc6-ba61-8f841aefc706" providerId="ADAL" clId="{54A69129-BD59-42BA-ADA7-7D242C761881}" dt="2026-05-11T03:49:40.429" v="72"/>
          <ac:spMkLst>
            <pc:docMk/>
            <pc:sldMk cId="371201249" sldId="319"/>
            <ac:spMk id="2" creationId="{83287C57-0AC4-016C-2602-BA4C2CE2EF13}"/>
          </ac:spMkLst>
        </pc:spChg>
      </pc:sldChg>
      <pc:sldChg chg="addSp delSp modSp add mod modAnim">
        <pc:chgData name="Huang, Yi" userId="25483bf3-d6f5-4fc6-ba61-8f841aefc706" providerId="ADAL" clId="{54A69129-BD59-42BA-ADA7-7D242C761881}" dt="2026-05-11T04:01:16.457" v="263" actId="14100"/>
        <pc:sldMkLst>
          <pc:docMk/>
          <pc:sldMk cId="3226980094" sldId="320"/>
        </pc:sldMkLst>
        <pc:spChg chg="mod">
          <ac:chgData name="Huang, Yi" userId="25483bf3-d6f5-4fc6-ba61-8f841aefc706" providerId="ADAL" clId="{54A69129-BD59-42BA-ADA7-7D242C761881}" dt="2026-05-11T03:49:40.429" v="72"/>
          <ac:spMkLst>
            <pc:docMk/>
            <pc:sldMk cId="3226980094" sldId="320"/>
            <ac:spMk id="2" creationId="{0F604802-726A-ADED-AF12-392CCEE22A34}"/>
          </ac:spMkLst>
        </pc:spChg>
        <pc:spChg chg="add mod">
          <ac:chgData name="Huang, Yi" userId="25483bf3-d6f5-4fc6-ba61-8f841aefc706" providerId="ADAL" clId="{54A69129-BD59-42BA-ADA7-7D242C761881}" dt="2026-05-11T04:01:16.457" v="263" actId="14100"/>
          <ac:spMkLst>
            <pc:docMk/>
            <pc:sldMk cId="3226980094" sldId="320"/>
            <ac:spMk id="4" creationId="{041A6B77-D858-6519-74C6-573A7C6AC7B5}"/>
          </ac:spMkLst>
        </pc:spChg>
        <pc:picChg chg="add mod">
          <ac:chgData name="Huang, Yi" userId="25483bf3-d6f5-4fc6-ba61-8f841aefc706" providerId="ADAL" clId="{54A69129-BD59-42BA-ADA7-7D242C761881}" dt="2026-05-11T03:59:26.832" v="206"/>
          <ac:picMkLst>
            <pc:docMk/>
            <pc:sldMk cId="3226980094" sldId="320"/>
            <ac:picMk id="3" creationId="{EF71E4A6-74CC-5569-488C-FAC63D26F748}"/>
          </ac:picMkLst>
        </pc:picChg>
        <pc:picChg chg="del">
          <ac:chgData name="Huang, Yi" userId="25483bf3-d6f5-4fc6-ba61-8f841aefc706" providerId="ADAL" clId="{54A69129-BD59-42BA-ADA7-7D242C761881}" dt="2026-05-11T03:57:11.610" v="202" actId="478"/>
          <ac:picMkLst>
            <pc:docMk/>
            <pc:sldMk cId="3226980094" sldId="320"/>
            <ac:picMk id="5" creationId="{CADA1473-EE83-AD0F-64DF-FFBCFC24731D}"/>
          </ac:picMkLst>
        </pc:picChg>
      </pc:sldChg>
      <pc:sldChg chg="addSp delSp modSp add mod ord addAnim delAnim modAnim">
        <pc:chgData name="Huang, Yi" userId="25483bf3-d6f5-4fc6-ba61-8f841aefc706" providerId="ADAL" clId="{54A69129-BD59-42BA-ADA7-7D242C761881}" dt="2026-05-11T15:24:00.697" v="2684" actId="20577"/>
        <pc:sldMkLst>
          <pc:docMk/>
          <pc:sldMk cId="3387797358" sldId="321"/>
        </pc:sldMkLst>
        <pc:spChg chg="add mod">
          <ac:chgData name="Huang, Yi" userId="25483bf3-d6f5-4fc6-ba61-8f841aefc706" providerId="ADAL" clId="{54A69129-BD59-42BA-ADA7-7D242C761881}" dt="2026-05-11T15:24:00.697" v="2684" actId="20577"/>
          <ac:spMkLst>
            <pc:docMk/>
            <pc:sldMk cId="3387797358" sldId="321"/>
            <ac:spMk id="3" creationId="{DDA2DC24-069D-CB9D-D55F-297C88927A5A}"/>
          </ac:spMkLst>
        </pc:spChg>
        <pc:spChg chg="add mod">
          <ac:chgData name="Huang, Yi" userId="25483bf3-d6f5-4fc6-ba61-8f841aefc706" providerId="ADAL" clId="{54A69129-BD59-42BA-ADA7-7D242C761881}" dt="2026-05-11T14:34:20.550" v="2508" actId="1076"/>
          <ac:spMkLst>
            <pc:docMk/>
            <pc:sldMk cId="3387797358" sldId="321"/>
            <ac:spMk id="4" creationId="{206F2692-A765-66B4-B962-A374352F037C}"/>
          </ac:spMkLst>
        </pc:spChg>
        <pc:spChg chg="add del mod">
          <ac:chgData name="Huang, Yi" userId="25483bf3-d6f5-4fc6-ba61-8f841aefc706" providerId="ADAL" clId="{54A69129-BD59-42BA-ADA7-7D242C761881}" dt="2026-05-11T14:33:21.921" v="2472" actId="115"/>
          <ac:spMkLst>
            <pc:docMk/>
            <pc:sldMk cId="3387797358" sldId="321"/>
            <ac:spMk id="12" creationId="{91DD9A2D-5A1A-3E68-698F-3829641940E5}"/>
          </ac:spMkLst>
        </pc:spChg>
        <pc:grpChg chg="del">
          <ac:chgData name="Huang, Yi" userId="25483bf3-d6f5-4fc6-ba61-8f841aefc706" providerId="ADAL" clId="{54A69129-BD59-42BA-ADA7-7D242C761881}" dt="2026-05-11T03:53:45.524" v="196" actId="478"/>
          <ac:grpSpMkLst>
            <pc:docMk/>
            <pc:sldMk cId="3387797358" sldId="321"/>
            <ac:grpSpMk id="13" creationId="{4DFF6452-747C-7BD2-D159-96043DF278A6}"/>
          </ac:grpSpMkLst>
        </pc:grpChg>
        <pc:picChg chg="add mod">
          <ac:chgData name="Huang, Yi" userId="25483bf3-d6f5-4fc6-ba61-8f841aefc706" providerId="ADAL" clId="{54A69129-BD59-42BA-ADA7-7D242C761881}" dt="2026-05-11T03:54:16.685" v="200" actId="14100"/>
          <ac:picMkLst>
            <pc:docMk/>
            <pc:sldMk cId="3387797358" sldId="321"/>
            <ac:picMk id="5" creationId="{B5769DBF-BF66-44A7-8E31-B313843A7570}"/>
          </ac:picMkLst>
        </pc:picChg>
      </pc:sldChg>
      <pc:sldChg chg="modSp add mod ord">
        <pc:chgData name="Huang, Yi" userId="25483bf3-d6f5-4fc6-ba61-8f841aefc706" providerId="ADAL" clId="{54A69129-BD59-42BA-ADA7-7D242C761881}" dt="2026-05-11T14:38:35.555" v="2574"/>
        <pc:sldMkLst>
          <pc:docMk/>
          <pc:sldMk cId="1213059178" sldId="322"/>
        </pc:sldMkLst>
        <pc:spChg chg="mod">
          <ac:chgData name="Huang, Yi" userId="25483bf3-d6f5-4fc6-ba61-8f841aefc706" providerId="ADAL" clId="{54A69129-BD59-42BA-ADA7-7D242C761881}" dt="2026-05-11T04:03:09.232" v="268"/>
          <ac:spMkLst>
            <pc:docMk/>
            <pc:sldMk cId="1213059178" sldId="322"/>
            <ac:spMk id="2" creationId="{4D50B403-6BED-CA46-2DA8-644E30BABADB}"/>
          </ac:spMkLst>
        </pc:spChg>
        <pc:spChg chg="mod">
          <ac:chgData name="Huang, Yi" userId="25483bf3-d6f5-4fc6-ba61-8f841aefc706" providerId="ADAL" clId="{54A69129-BD59-42BA-ADA7-7D242C761881}" dt="2026-05-11T04:05:40.417" v="290" actId="1076"/>
          <ac:spMkLst>
            <pc:docMk/>
            <pc:sldMk cId="1213059178" sldId="322"/>
            <ac:spMk id="14" creationId="{860AD074-B3EF-214A-1145-8092DFE4A0D9}"/>
          </ac:spMkLst>
        </pc:spChg>
        <pc:graphicFrameChg chg="modGraphic">
          <ac:chgData name="Huang, Yi" userId="25483bf3-d6f5-4fc6-ba61-8f841aefc706" providerId="ADAL" clId="{54A69129-BD59-42BA-ADA7-7D242C761881}" dt="2026-05-11T04:04:47.438" v="281" actId="14734"/>
          <ac:graphicFrameMkLst>
            <pc:docMk/>
            <pc:sldMk cId="1213059178" sldId="322"/>
            <ac:graphicFrameMk id="12" creationId="{78C87D17-136F-F061-9CCC-EBEBB7225485}"/>
          </ac:graphicFrameMkLst>
        </pc:graphicFrameChg>
        <pc:graphicFrameChg chg="mod modGraphic">
          <ac:chgData name="Huang, Yi" userId="25483bf3-d6f5-4fc6-ba61-8f841aefc706" providerId="ADAL" clId="{54A69129-BD59-42BA-ADA7-7D242C761881}" dt="2026-05-11T04:49:29.244" v="1691" actId="14734"/>
          <ac:graphicFrameMkLst>
            <pc:docMk/>
            <pc:sldMk cId="1213059178" sldId="322"/>
            <ac:graphicFrameMk id="17" creationId="{CF2AAC82-E7D6-282C-292F-F2E10B94B034}"/>
          </ac:graphicFrameMkLst>
        </pc:graphicFrameChg>
      </pc:sldChg>
      <pc:sldChg chg="modSp add del">
        <pc:chgData name="Huang, Yi" userId="25483bf3-d6f5-4fc6-ba61-8f841aefc706" providerId="ADAL" clId="{54A69129-BD59-42BA-ADA7-7D242C761881}" dt="2026-05-11T04:02:48.819" v="265" actId="47"/>
        <pc:sldMkLst>
          <pc:docMk/>
          <pc:sldMk cId="4108617492" sldId="322"/>
        </pc:sldMkLst>
        <pc:spChg chg="mod">
          <ac:chgData name="Huang, Yi" userId="25483bf3-d6f5-4fc6-ba61-8f841aefc706" providerId="ADAL" clId="{54A69129-BD59-42BA-ADA7-7D242C761881}" dt="2026-05-11T04:02:47.059" v="264"/>
          <ac:spMkLst>
            <pc:docMk/>
            <pc:sldMk cId="4108617492" sldId="322"/>
            <ac:spMk id="2" creationId="{A189211B-53FC-120B-D01E-12F2545989E5}"/>
          </ac:spMkLst>
        </pc:spChg>
      </pc:sldChg>
      <pc:sldChg chg="addSp delSp modSp new mod setBg addAnim delAnim modAnim">
        <pc:chgData name="Huang, Yi" userId="25483bf3-d6f5-4fc6-ba61-8f841aefc706" providerId="ADAL" clId="{54A69129-BD59-42BA-ADA7-7D242C761881}" dt="2026-05-11T04:48:14.260" v="1678" actId="1036"/>
        <pc:sldMkLst>
          <pc:docMk/>
          <pc:sldMk cId="1998134823" sldId="323"/>
        </pc:sldMkLst>
        <pc:spChg chg="add mod">
          <ac:chgData name="Huang, Yi" userId="25483bf3-d6f5-4fc6-ba61-8f841aefc706" providerId="ADAL" clId="{54A69129-BD59-42BA-ADA7-7D242C761881}" dt="2026-05-11T04:23:36.146" v="603" actId="14100"/>
          <ac:spMkLst>
            <pc:docMk/>
            <pc:sldMk cId="1998134823" sldId="323"/>
            <ac:spMk id="6" creationId="{8F2BCD57-2262-EDC5-9C7E-9570CA385C1E}"/>
          </ac:spMkLst>
        </pc:spChg>
        <pc:spChg chg="add mod">
          <ac:chgData name="Huang, Yi" userId="25483bf3-d6f5-4fc6-ba61-8f841aefc706" providerId="ADAL" clId="{54A69129-BD59-42BA-ADA7-7D242C761881}" dt="2026-05-11T04:48:14.260" v="1678" actId="1036"/>
          <ac:spMkLst>
            <pc:docMk/>
            <pc:sldMk cId="1998134823" sldId="323"/>
            <ac:spMk id="7" creationId="{650BDB7E-187F-F056-F8F4-0C8E1BBB7FC5}"/>
          </ac:spMkLst>
        </pc:spChg>
        <pc:spChg chg="add mod">
          <ac:chgData name="Huang, Yi" userId="25483bf3-d6f5-4fc6-ba61-8f841aefc706" providerId="ADAL" clId="{54A69129-BD59-42BA-ADA7-7D242C761881}" dt="2026-05-11T04:48:14.260" v="1678" actId="1036"/>
          <ac:spMkLst>
            <pc:docMk/>
            <pc:sldMk cId="1998134823" sldId="323"/>
            <ac:spMk id="8" creationId="{681A66A0-C315-6396-4241-4056A03966E4}"/>
          </ac:spMkLst>
        </pc:spChg>
        <pc:picChg chg="add del mod">
          <ac:chgData name="Huang, Yi" userId="25483bf3-d6f5-4fc6-ba61-8f841aefc706" providerId="ADAL" clId="{54A69129-BD59-42BA-ADA7-7D242C761881}" dt="2026-05-11T04:19:50.985" v="593" actId="478"/>
          <ac:picMkLst>
            <pc:docMk/>
            <pc:sldMk cId="1998134823" sldId="323"/>
            <ac:picMk id="3" creationId="{724285F8-43FA-586C-3745-B71942B4DF9E}"/>
          </ac:picMkLst>
        </pc:picChg>
        <pc:picChg chg="add mod">
          <ac:chgData name="Huang, Yi" userId="25483bf3-d6f5-4fc6-ba61-8f841aefc706" providerId="ADAL" clId="{54A69129-BD59-42BA-ADA7-7D242C761881}" dt="2026-05-11T04:22:10.805" v="598" actId="1076"/>
          <ac:picMkLst>
            <pc:docMk/>
            <pc:sldMk cId="1998134823" sldId="323"/>
            <ac:picMk id="5" creationId="{447B8C9B-B3EB-A92A-E8D0-FCE6C59B122A}"/>
          </ac:picMkLst>
        </pc:picChg>
      </pc:sldChg>
      <pc:sldChg chg="modSp add del">
        <pc:chgData name="Huang, Yi" userId="25483bf3-d6f5-4fc6-ba61-8f841aefc706" providerId="ADAL" clId="{54A69129-BD59-42BA-ADA7-7D242C761881}" dt="2026-05-11T04:02:48.819" v="265" actId="47"/>
        <pc:sldMkLst>
          <pc:docMk/>
          <pc:sldMk cId="3962877046" sldId="323"/>
        </pc:sldMkLst>
        <pc:spChg chg="mod">
          <ac:chgData name="Huang, Yi" userId="25483bf3-d6f5-4fc6-ba61-8f841aefc706" providerId="ADAL" clId="{54A69129-BD59-42BA-ADA7-7D242C761881}" dt="2026-05-11T04:02:47.059" v="264"/>
          <ac:spMkLst>
            <pc:docMk/>
            <pc:sldMk cId="3962877046" sldId="323"/>
            <ac:spMk id="2" creationId="{4C6620D9-AEF6-6439-3855-D25B7E4612CA}"/>
          </ac:spMkLst>
        </pc:spChg>
      </pc:sldChg>
      <pc:sldChg chg="add del">
        <pc:chgData name="Huang, Yi" userId="25483bf3-d6f5-4fc6-ba61-8f841aefc706" providerId="ADAL" clId="{54A69129-BD59-42BA-ADA7-7D242C761881}" dt="2026-05-11T04:15:29.787" v="496"/>
        <pc:sldMkLst>
          <pc:docMk/>
          <pc:sldMk cId="4200281044" sldId="323"/>
        </pc:sldMkLst>
      </pc:sldChg>
      <pc:sldChg chg="addSp modSp new mod modAnim modNotesTx">
        <pc:chgData name="Huang, Yi" userId="25483bf3-d6f5-4fc6-ba61-8f841aefc706" providerId="ADAL" clId="{54A69129-BD59-42BA-ADA7-7D242C761881}" dt="2026-05-11T15:32:34.900" v="2764" actId="20577"/>
        <pc:sldMkLst>
          <pc:docMk/>
          <pc:sldMk cId="845182340" sldId="324"/>
        </pc:sldMkLst>
        <pc:spChg chg="add mod">
          <ac:chgData name="Huang, Yi" userId="25483bf3-d6f5-4fc6-ba61-8f841aefc706" providerId="ADAL" clId="{54A69129-BD59-42BA-ADA7-7D242C761881}" dt="2026-05-11T04:49:06.380" v="1688" actId="20577"/>
          <ac:spMkLst>
            <pc:docMk/>
            <pc:sldMk cId="845182340" sldId="324"/>
            <ac:spMk id="4" creationId="{7698D369-DCE6-53E6-E42B-962907B5CEEB}"/>
          </ac:spMkLst>
        </pc:spChg>
        <pc:spChg chg="add mod">
          <ac:chgData name="Huang, Yi" userId="25483bf3-d6f5-4fc6-ba61-8f841aefc706" providerId="ADAL" clId="{54A69129-BD59-42BA-ADA7-7D242C761881}" dt="2026-05-11T04:37:01.259" v="1480" actId="164"/>
          <ac:spMkLst>
            <pc:docMk/>
            <pc:sldMk cId="845182340" sldId="324"/>
            <ac:spMk id="5" creationId="{CC26BA93-C888-781D-0FD8-9FFB456F7803}"/>
          </ac:spMkLst>
        </pc:spChg>
        <pc:spChg chg="add mod">
          <ac:chgData name="Huang, Yi" userId="25483bf3-d6f5-4fc6-ba61-8f841aefc706" providerId="ADAL" clId="{54A69129-BD59-42BA-ADA7-7D242C761881}" dt="2026-05-11T04:48:54.362" v="1684" actId="20577"/>
          <ac:spMkLst>
            <pc:docMk/>
            <pc:sldMk cId="845182340" sldId="324"/>
            <ac:spMk id="6" creationId="{F796B274-EC91-AFD7-9482-C5754B7F1A31}"/>
          </ac:spMkLst>
        </pc:spChg>
        <pc:spChg chg="add mod">
          <ac:chgData name="Huang, Yi" userId="25483bf3-d6f5-4fc6-ba61-8f841aefc706" providerId="ADAL" clId="{54A69129-BD59-42BA-ADA7-7D242C761881}" dt="2026-05-11T04:46:36.550" v="1595" actId="1076"/>
          <ac:spMkLst>
            <pc:docMk/>
            <pc:sldMk cId="845182340" sldId="324"/>
            <ac:spMk id="8" creationId="{AAA7C1C7-7178-D547-5D3F-30B8E9571B69}"/>
          </ac:spMkLst>
        </pc:spChg>
        <pc:grpChg chg="add mod">
          <ac:chgData name="Huang, Yi" userId="25483bf3-d6f5-4fc6-ba61-8f841aefc706" providerId="ADAL" clId="{54A69129-BD59-42BA-ADA7-7D242C761881}" dt="2026-05-11T04:46:47.270" v="1609" actId="1038"/>
          <ac:grpSpMkLst>
            <pc:docMk/>
            <pc:sldMk cId="845182340" sldId="324"/>
            <ac:grpSpMk id="7" creationId="{4446221C-4CBB-0DBD-57DE-EF27297C5076}"/>
          </ac:grpSpMkLst>
        </pc:grpChg>
        <pc:picChg chg="add mod">
          <ac:chgData name="Huang, Yi" userId="25483bf3-d6f5-4fc6-ba61-8f841aefc706" providerId="ADAL" clId="{54A69129-BD59-42BA-ADA7-7D242C761881}" dt="2026-05-11T04:46:47.270" v="1609" actId="1038"/>
          <ac:picMkLst>
            <pc:docMk/>
            <pc:sldMk cId="845182340" sldId="324"/>
            <ac:picMk id="3" creationId="{C22689D7-8396-D6F5-3B85-96EEC7BA56BC}"/>
          </ac:picMkLst>
        </pc:picChg>
      </pc:sldChg>
      <pc:sldChg chg="addSp modSp new mod modAnim">
        <pc:chgData name="Huang, Yi" userId="25483bf3-d6f5-4fc6-ba61-8f841aefc706" providerId="ADAL" clId="{54A69129-BD59-42BA-ADA7-7D242C761881}" dt="2026-05-11T15:37:26.762" v="2967" actId="14100"/>
        <pc:sldMkLst>
          <pc:docMk/>
          <pc:sldMk cId="1586617354" sldId="325"/>
        </pc:sldMkLst>
        <pc:spChg chg="add mod">
          <ac:chgData name="Huang, Yi" userId="25483bf3-d6f5-4fc6-ba61-8f841aefc706" providerId="ADAL" clId="{54A69129-BD59-42BA-ADA7-7D242C761881}" dt="2026-05-11T05:04:16.661" v="2043" actId="20577"/>
          <ac:spMkLst>
            <pc:docMk/>
            <pc:sldMk cId="1586617354" sldId="325"/>
            <ac:spMk id="2" creationId="{3A3D778D-60AF-C98F-3E96-300922D43FC3}"/>
          </ac:spMkLst>
        </pc:spChg>
        <pc:spChg chg="add mod">
          <ac:chgData name="Huang, Yi" userId="25483bf3-d6f5-4fc6-ba61-8f841aefc706" providerId="ADAL" clId="{54A69129-BD59-42BA-ADA7-7D242C761881}" dt="2026-05-11T04:54:36.110" v="1800" actId="164"/>
          <ac:spMkLst>
            <pc:docMk/>
            <pc:sldMk cId="1586617354" sldId="325"/>
            <ac:spMk id="6" creationId="{010A2426-8179-E8BF-6192-00C4E4E1EF58}"/>
          </ac:spMkLst>
        </pc:spChg>
        <pc:spChg chg="add mod">
          <ac:chgData name="Huang, Yi" userId="25483bf3-d6f5-4fc6-ba61-8f841aefc706" providerId="ADAL" clId="{54A69129-BD59-42BA-ADA7-7D242C761881}" dt="2026-05-11T04:54:42.990" v="1801" actId="164"/>
          <ac:spMkLst>
            <pc:docMk/>
            <pc:sldMk cId="1586617354" sldId="325"/>
            <ac:spMk id="7" creationId="{EB905153-4BE5-7DA1-4A66-D3498F800947}"/>
          </ac:spMkLst>
        </pc:spChg>
        <pc:spChg chg="add mod">
          <ac:chgData name="Huang, Yi" userId="25483bf3-d6f5-4fc6-ba61-8f841aefc706" providerId="ADAL" clId="{54A69129-BD59-42BA-ADA7-7D242C761881}" dt="2026-05-11T04:55:12.817" v="1807" actId="1076"/>
          <ac:spMkLst>
            <pc:docMk/>
            <pc:sldMk cId="1586617354" sldId="325"/>
            <ac:spMk id="10" creationId="{C81648E3-A484-4B91-EBFF-650E7BF5F1E9}"/>
          </ac:spMkLst>
        </pc:spChg>
        <pc:spChg chg="add mod">
          <ac:chgData name="Huang, Yi" userId="25483bf3-d6f5-4fc6-ba61-8f841aefc706" providerId="ADAL" clId="{54A69129-BD59-42BA-ADA7-7D242C761881}" dt="2026-05-11T15:36:37.349" v="2877" actId="164"/>
          <ac:spMkLst>
            <pc:docMk/>
            <pc:sldMk cId="1586617354" sldId="325"/>
            <ac:spMk id="12" creationId="{AE4F9EBD-4CB7-78B6-7270-7C49A4FF7906}"/>
          </ac:spMkLst>
        </pc:spChg>
        <pc:spChg chg="add mod">
          <ac:chgData name="Huang, Yi" userId="25483bf3-d6f5-4fc6-ba61-8f841aefc706" providerId="ADAL" clId="{54A69129-BD59-42BA-ADA7-7D242C761881}" dt="2026-05-11T15:37:26.762" v="2967" actId="14100"/>
          <ac:spMkLst>
            <pc:docMk/>
            <pc:sldMk cId="1586617354" sldId="325"/>
            <ac:spMk id="13" creationId="{43C53887-1372-AA37-7DAC-C1CB4C29E74E}"/>
          </ac:spMkLst>
        </pc:spChg>
        <pc:grpChg chg="add mod">
          <ac:chgData name="Huang, Yi" userId="25483bf3-d6f5-4fc6-ba61-8f841aefc706" providerId="ADAL" clId="{54A69129-BD59-42BA-ADA7-7D242C761881}" dt="2026-05-11T04:54:49.185" v="1803" actId="1076"/>
          <ac:grpSpMkLst>
            <pc:docMk/>
            <pc:sldMk cId="1586617354" sldId="325"/>
            <ac:grpSpMk id="8" creationId="{1DE4F9A4-2066-A716-34D9-4C2354D3FCBC}"/>
          </ac:grpSpMkLst>
        </pc:grpChg>
        <pc:grpChg chg="add mod">
          <ac:chgData name="Huang, Yi" userId="25483bf3-d6f5-4fc6-ba61-8f841aefc706" providerId="ADAL" clId="{54A69129-BD59-42BA-ADA7-7D242C761881}" dt="2026-05-11T04:54:53.449" v="1804" actId="1076"/>
          <ac:grpSpMkLst>
            <pc:docMk/>
            <pc:sldMk cId="1586617354" sldId="325"/>
            <ac:grpSpMk id="9" creationId="{233267EE-32AF-1719-760D-2AB0AB6464B7}"/>
          </ac:grpSpMkLst>
        </pc:grpChg>
        <pc:grpChg chg="add mod">
          <ac:chgData name="Huang, Yi" userId="25483bf3-d6f5-4fc6-ba61-8f841aefc706" providerId="ADAL" clId="{54A69129-BD59-42BA-ADA7-7D242C761881}" dt="2026-05-11T15:36:37.349" v="2877" actId="164"/>
          <ac:grpSpMkLst>
            <pc:docMk/>
            <pc:sldMk cId="1586617354" sldId="325"/>
            <ac:grpSpMk id="14" creationId="{B4B19C8B-E2D2-006F-4791-C002C0128C20}"/>
          </ac:grpSpMkLst>
        </pc:grpChg>
        <pc:picChg chg="add mod modCrop">
          <ac:chgData name="Huang, Yi" userId="25483bf3-d6f5-4fc6-ba61-8f841aefc706" providerId="ADAL" clId="{54A69129-BD59-42BA-ADA7-7D242C761881}" dt="2026-05-11T04:54:42.990" v="1801" actId="164"/>
          <ac:picMkLst>
            <pc:docMk/>
            <pc:sldMk cId="1586617354" sldId="325"/>
            <ac:picMk id="3" creationId="{ED4625DE-0ED9-FB43-06E4-6FFC18B47715}"/>
          </ac:picMkLst>
        </pc:picChg>
        <pc:picChg chg="add mod modCrop">
          <ac:chgData name="Huang, Yi" userId="25483bf3-d6f5-4fc6-ba61-8f841aefc706" providerId="ADAL" clId="{54A69129-BD59-42BA-ADA7-7D242C761881}" dt="2026-05-11T04:54:36.110" v="1800" actId="164"/>
          <ac:picMkLst>
            <pc:docMk/>
            <pc:sldMk cId="1586617354" sldId="325"/>
            <ac:picMk id="5" creationId="{41E70CA4-65B9-2A97-572E-4C8B53EB9DD5}"/>
          </ac:picMkLst>
        </pc:picChg>
        <pc:cxnChg chg="add mod">
          <ac:chgData name="Huang, Yi" userId="25483bf3-d6f5-4fc6-ba61-8f841aefc706" providerId="ADAL" clId="{54A69129-BD59-42BA-ADA7-7D242C761881}" dt="2026-05-11T15:36:37.349" v="2877" actId="164"/>
          <ac:cxnSpMkLst>
            <pc:docMk/>
            <pc:sldMk cId="1586617354" sldId="325"/>
            <ac:cxnSpMk id="11" creationId="{A953CCDE-4CCD-A5A8-85D4-BF8568D5F806}"/>
          </ac:cxnSpMkLst>
        </pc:cxnChg>
      </pc:sldChg>
      <pc:sldChg chg="addSp modSp add del mod addAnim delAnim modAnim">
        <pc:chgData name="Huang, Yi" userId="25483bf3-d6f5-4fc6-ba61-8f841aefc706" providerId="ADAL" clId="{54A69129-BD59-42BA-ADA7-7D242C761881}" dt="2026-05-11T14:43:05.160" v="2656"/>
        <pc:sldMkLst>
          <pc:docMk/>
          <pc:sldMk cId="1146326436" sldId="326"/>
        </pc:sldMkLst>
        <pc:spChg chg="mod">
          <ac:chgData name="Huang, Yi" userId="25483bf3-d6f5-4fc6-ba61-8f841aefc706" providerId="ADAL" clId="{54A69129-BD59-42BA-ADA7-7D242C761881}" dt="2026-05-11T14:42:03.063" v="2653" actId="20577"/>
          <ac:spMkLst>
            <pc:docMk/>
            <pc:sldMk cId="1146326436" sldId="326"/>
            <ac:spMk id="3" creationId="{B35292D5-E228-C0E9-4571-CC27A061A864}"/>
          </ac:spMkLst>
        </pc:spChg>
        <pc:spChg chg="add mod">
          <ac:chgData name="Huang, Yi" userId="25483bf3-d6f5-4fc6-ba61-8f841aefc706" providerId="ADAL" clId="{54A69129-BD59-42BA-ADA7-7D242C761881}" dt="2026-05-11T14:40:39.407" v="2640"/>
          <ac:spMkLst>
            <pc:docMk/>
            <pc:sldMk cId="1146326436" sldId="326"/>
            <ac:spMk id="5" creationId="{973D1815-A96F-FB94-EB77-438538E8F046}"/>
          </ac:spMkLst>
        </pc:spChg>
      </pc:sldChg>
      <pc:sldChg chg="addSp delSp modSp add mod delAnim modAnim">
        <pc:chgData name="Huang, Yi" userId="25483bf3-d6f5-4fc6-ba61-8f841aefc706" providerId="ADAL" clId="{54A69129-BD59-42BA-ADA7-7D242C761881}" dt="2026-05-11T17:43:43.880" v="2995"/>
        <pc:sldMkLst>
          <pc:docMk/>
          <pc:sldMk cId="3047552139" sldId="327"/>
        </pc:sldMkLst>
        <pc:spChg chg="del">
          <ac:chgData name="Huang, Yi" userId="25483bf3-d6f5-4fc6-ba61-8f841aefc706" providerId="ADAL" clId="{54A69129-BD59-42BA-ADA7-7D242C761881}" dt="2026-05-11T15:19:33.321" v="2667" actId="478"/>
          <ac:spMkLst>
            <pc:docMk/>
            <pc:sldMk cId="3047552139" sldId="327"/>
            <ac:spMk id="2" creationId="{976862CE-7F9E-D76A-DE03-EB8663DDD836}"/>
          </ac:spMkLst>
        </pc:spChg>
        <pc:spChg chg="del">
          <ac:chgData name="Huang, Yi" userId="25483bf3-d6f5-4fc6-ba61-8f841aefc706" providerId="ADAL" clId="{54A69129-BD59-42BA-ADA7-7D242C761881}" dt="2026-05-11T15:19:33.321" v="2667" actId="478"/>
          <ac:spMkLst>
            <pc:docMk/>
            <pc:sldMk cId="3047552139" sldId="327"/>
            <ac:spMk id="3" creationId="{39C7C3F7-144F-D291-D9A9-D3E6282AF25E}"/>
          </ac:spMkLst>
        </pc:spChg>
        <pc:spChg chg="del">
          <ac:chgData name="Huang, Yi" userId="25483bf3-d6f5-4fc6-ba61-8f841aefc706" providerId="ADAL" clId="{54A69129-BD59-42BA-ADA7-7D242C761881}" dt="2026-05-11T15:19:40.751" v="2669" actId="478"/>
          <ac:spMkLst>
            <pc:docMk/>
            <pc:sldMk cId="3047552139" sldId="327"/>
            <ac:spMk id="4" creationId="{0FF2651C-578A-F38A-42AC-8D40856E2FB0}"/>
          </ac:spMkLst>
        </pc:spChg>
        <pc:spChg chg="mod">
          <ac:chgData name="Huang, Yi" userId="25483bf3-d6f5-4fc6-ba61-8f841aefc706" providerId="ADAL" clId="{54A69129-BD59-42BA-ADA7-7D242C761881}" dt="2026-05-11T15:19:50.037" v="2671" actId="1076"/>
          <ac:spMkLst>
            <pc:docMk/>
            <pc:sldMk cId="3047552139" sldId="327"/>
            <ac:spMk id="5" creationId="{07326683-3624-6202-2AFC-5C0B3F695A42}"/>
          </ac:spMkLst>
        </pc:spChg>
        <pc:spChg chg="del">
          <ac:chgData name="Huang, Yi" userId="25483bf3-d6f5-4fc6-ba61-8f841aefc706" providerId="ADAL" clId="{54A69129-BD59-42BA-ADA7-7D242C761881}" dt="2026-05-11T15:19:40.751" v="2669" actId="478"/>
          <ac:spMkLst>
            <pc:docMk/>
            <pc:sldMk cId="3047552139" sldId="327"/>
            <ac:spMk id="7" creationId="{A082F00D-4915-1AD0-DDFB-AEA564F6A0EE}"/>
          </ac:spMkLst>
        </pc:spChg>
        <pc:spChg chg="del">
          <ac:chgData name="Huang, Yi" userId="25483bf3-d6f5-4fc6-ba61-8f841aefc706" providerId="ADAL" clId="{54A69129-BD59-42BA-ADA7-7D242C761881}" dt="2026-05-11T15:19:40.751" v="2669" actId="478"/>
          <ac:spMkLst>
            <pc:docMk/>
            <pc:sldMk cId="3047552139" sldId="327"/>
            <ac:spMk id="9" creationId="{EB75CFF3-6AAA-1616-9734-9DA7FAA33945}"/>
          </ac:spMkLst>
        </pc:spChg>
        <pc:spChg chg="del">
          <ac:chgData name="Huang, Yi" userId="25483bf3-d6f5-4fc6-ba61-8f841aefc706" providerId="ADAL" clId="{54A69129-BD59-42BA-ADA7-7D242C761881}" dt="2026-05-11T15:19:40.751" v="2669" actId="478"/>
          <ac:spMkLst>
            <pc:docMk/>
            <pc:sldMk cId="3047552139" sldId="327"/>
            <ac:spMk id="11" creationId="{7D6A3E3B-8BA3-E3A3-F126-481A54CFB2E4}"/>
          </ac:spMkLst>
        </pc:spChg>
        <pc:spChg chg="del">
          <ac:chgData name="Huang, Yi" userId="25483bf3-d6f5-4fc6-ba61-8f841aefc706" providerId="ADAL" clId="{54A69129-BD59-42BA-ADA7-7D242C761881}" dt="2026-05-11T15:19:33.321" v="2667" actId="478"/>
          <ac:spMkLst>
            <pc:docMk/>
            <pc:sldMk cId="3047552139" sldId="327"/>
            <ac:spMk id="15" creationId="{55600F4B-C0A7-6712-7C2F-9A19B71DE09D}"/>
          </ac:spMkLst>
        </pc:spChg>
        <pc:spChg chg="del">
          <ac:chgData name="Huang, Yi" userId="25483bf3-d6f5-4fc6-ba61-8f841aefc706" providerId="ADAL" clId="{54A69129-BD59-42BA-ADA7-7D242C761881}" dt="2026-05-11T15:19:33.321" v="2667" actId="478"/>
          <ac:spMkLst>
            <pc:docMk/>
            <pc:sldMk cId="3047552139" sldId="327"/>
            <ac:spMk id="18" creationId="{D2D295EA-2AD3-B2D5-B92E-ED03D4D24B26}"/>
          </ac:spMkLst>
        </pc:spChg>
        <pc:spChg chg="del">
          <ac:chgData name="Huang, Yi" userId="25483bf3-d6f5-4fc6-ba61-8f841aefc706" providerId="ADAL" clId="{54A69129-BD59-42BA-ADA7-7D242C761881}" dt="2026-05-11T15:19:33.321" v="2667" actId="478"/>
          <ac:spMkLst>
            <pc:docMk/>
            <pc:sldMk cId="3047552139" sldId="327"/>
            <ac:spMk id="19" creationId="{C0909AFF-3E2A-1E38-7A05-8B4F391C869B}"/>
          </ac:spMkLst>
        </pc:spChg>
        <pc:spChg chg="del">
          <ac:chgData name="Huang, Yi" userId="25483bf3-d6f5-4fc6-ba61-8f841aefc706" providerId="ADAL" clId="{54A69129-BD59-42BA-ADA7-7D242C761881}" dt="2026-05-11T15:19:33.321" v="2667" actId="478"/>
          <ac:spMkLst>
            <pc:docMk/>
            <pc:sldMk cId="3047552139" sldId="327"/>
            <ac:spMk id="20" creationId="{00D70598-3343-892A-BA4B-F8DEC0C8F440}"/>
          </ac:spMkLst>
        </pc:spChg>
        <pc:spChg chg="del">
          <ac:chgData name="Huang, Yi" userId="25483bf3-d6f5-4fc6-ba61-8f841aefc706" providerId="ADAL" clId="{54A69129-BD59-42BA-ADA7-7D242C761881}" dt="2026-05-11T15:19:40.751" v="2669" actId="478"/>
          <ac:spMkLst>
            <pc:docMk/>
            <pc:sldMk cId="3047552139" sldId="327"/>
            <ac:spMk id="21" creationId="{45DEE2CD-01A1-448E-7908-6371346B462B}"/>
          </ac:spMkLst>
        </pc:spChg>
        <pc:spChg chg="del">
          <ac:chgData name="Huang, Yi" userId="25483bf3-d6f5-4fc6-ba61-8f841aefc706" providerId="ADAL" clId="{54A69129-BD59-42BA-ADA7-7D242C761881}" dt="2026-05-11T15:19:33.321" v="2667" actId="478"/>
          <ac:spMkLst>
            <pc:docMk/>
            <pc:sldMk cId="3047552139" sldId="327"/>
            <ac:spMk id="22" creationId="{69E45284-FDAB-8530-B5AB-7A114B811255}"/>
          </ac:spMkLst>
        </pc:spChg>
        <pc:spChg chg="del">
          <ac:chgData name="Huang, Yi" userId="25483bf3-d6f5-4fc6-ba61-8f841aefc706" providerId="ADAL" clId="{54A69129-BD59-42BA-ADA7-7D242C761881}" dt="2026-05-11T15:19:33.321" v="2667" actId="478"/>
          <ac:spMkLst>
            <pc:docMk/>
            <pc:sldMk cId="3047552139" sldId="327"/>
            <ac:spMk id="23" creationId="{D942137A-B950-0840-FB30-2361B07DFBA6}"/>
          </ac:spMkLst>
        </pc:spChg>
        <pc:spChg chg="del">
          <ac:chgData name="Huang, Yi" userId="25483bf3-d6f5-4fc6-ba61-8f841aefc706" providerId="ADAL" clId="{54A69129-BD59-42BA-ADA7-7D242C761881}" dt="2026-05-11T15:19:33.321" v="2667" actId="478"/>
          <ac:spMkLst>
            <pc:docMk/>
            <pc:sldMk cId="3047552139" sldId="327"/>
            <ac:spMk id="25" creationId="{B238E0E3-3C0D-5028-DF88-1CEB0AECF43E}"/>
          </ac:spMkLst>
        </pc:spChg>
        <pc:spChg chg="del">
          <ac:chgData name="Huang, Yi" userId="25483bf3-d6f5-4fc6-ba61-8f841aefc706" providerId="ADAL" clId="{54A69129-BD59-42BA-ADA7-7D242C761881}" dt="2026-05-11T15:19:33.321" v="2667" actId="478"/>
          <ac:spMkLst>
            <pc:docMk/>
            <pc:sldMk cId="3047552139" sldId="327"/>
            <ac:spMk id="30" creationId="{201A1251-C4AE-A82C-1DD3-CD0B40E89A41}"/>
          </ac:spMkLst>
        </pc:spChg>
        <pc:spChg chg="del">
          <ac:chgData name="Huang, Yi" userId="25483bf3-d6f5-4fc6-ba61-8f841aefc706" providerId="ADAL" clId="{54A69129-BD59-42BA-ADA7-7D242C761881}" dt="2026-05-11T15:19:40.751" v="2669" actId="478"/>
          <ac:spMkLst>
            <pc:docMk/>
            <pc:sldMk cId="3047552139" sldId="327"/>
            <ac:spMk id="61" creationId="{32DDDFFE-7CAD-975C-763E-1F2FD8CEEEDD}"/>
          </ac:spMkLst>
        </pc:spChg>
        <pc:spChg chg="del">
          <ac:chgData name="Huang, Yi" userId="25483bf3-d6f5-4fc6-ba61-8f841aefc706" providerId="ADAL" clId="{54A69129-BD59-42BA-ADA7-7D242C761881}" dt="2026-05-11T15:19:40.751" v="2669" actId="478"/>
          <ac:spMkLst>
            <pc:docMk/>
            <pc:sldMk cId="3047552139" sldId="327"/>
            <ac:spMk id="63" creationId="{7EA155EF-AA7B-9441-2B61-B11B743EF5F7}"/>
          </ac:spMkLst>
        </pc:spChg>
        <pc:spChg chg="del">
          <ac:chgData name="Huang, Yi" userId="25483bf3-d6f5-4fc6-ba61-8f841aefc706" providerId="ADAL" clId="{54A69129-BD59-42BA-ADA7-7D242C761881}" dt="2026-05-11T15:19:40.751" v="2669" actId="478"/>
          <ac:spMkLst>
            <pc:docMk/>
            <pc:sldMk cId="3047552139" sldId="327"/>
            <ac:spMk id="64" creationId="{DE636537-42A4-A1CE-438D-484F96D6CBD1}"/>
          </ac:spMkLst>
        </pc:spChg>
        <pc:spChg chg="del">
          <ac:chgData name="Huang, Yi" userId="25483bf3-d6f5-4fc6-ba61-8f841aefc706" providerId="ADAL" clId="{54A69129-BD59-42BA-ADA7-7D242C761881}" dt="2026-05-11T15:19:40.751" v="2669" actId="478"/>
          <ac:spMkLst>
            <pc:docMk/>
            <pc:sldMk cId="3047552139" sldId="327"/>
            <ac:spMk id="65" creationId="{9225AD45-559E-0D56-E9FB-84379FC59EF2}"/>
          </ac:spMkLst>
        </pc:spChg>
        <pc:spChg chg="del">
          <ac:chgData name="Huang, Yi" userId="25483bf3-d6f5-4fc6-ba61-8f841aefc706" providerId="ADAL" clId="{54A69129-BD59-42BA-ADA7-7D242C761881}" dt="2026-05-11T15:19:40.751" v="2669" actId="478"/>
          <ac:spMkLst>
            <pc:docMk/>
            <pc:sldMk cId="3047552139" sldId="327"/>
            <ac:spMk id="76" creationId="{00A944B0-7B3F-4627-9910-81236D3BFFF5}"/>
          </ac:spMkLst>
        </pc:spChg>
        <pc:spChg chg="del">
          <ac:chgData name="Huang, Yi" userId="25483bf3-d6f5-4fc6-ba61-8f841aefc706" providerId="ADAL" clId="{54A69129-BD59-42BA-ADA7-7D242C761881}" dt="2026-05-11T15:19:35.546" v="2668" actId="478"/>
          <ac:spMkLst>
            <pc:docMk/>
            <pc:sldMk cId="3047552139" sldId="327"/>
            <ac:spMk id="135" creationId="{78A15FF5-9181-7EEA-7497-8057C294B708}"/>
          </ac:spMkLst>
        </pc:spChg>
        <pc:spChg chg="del">
          <ac:chgData name="Huang, Yi" userId="25483bf3-d6f5-4fc6-ba61-8f841aefc706" providerId="ADAL" clId="{54A69129-BD59-42BA-ADA7-7D242C761881}" dt="2026-05-11T15:19:43.849" v="2670" actId="478"/>
          <ac:spMkLst>
            <pc:docMk/>
            <pc:sldMk cId="3047552139" sldId="327"/>
            <ac:spMk id="145" creationId="{BFF2F857-5AB6-437B-5BDC-6F2733BA8F15}"/>
          </ac:spMkLst>
        </pc:spChg>
        <pc:picChg chg="add mod">
          <ac:chgData name="Huang, Yi" userId="25483bf3-d6f5-4fc6-ba61-8f841aefc706" providerId="ADAL" clId="{54A69129-BD59-42BA-ADA7-7D242C761881}" dt="2026-05-11T17:43:37.505" v="2994" actId="1076"/>
          <ac:picMkLst>
            <pc:docMk/>
            <pc:sldMk cId="3047552139" sldId="327"/>
            <ac:picMk id="3" creationId="{AFCE665F-26DF-DADD-2369-2C40A1D29CC7}"/>
          </ac:picMkLst>
        </pc:picChg>
        <pc:cxnChg chg="mod">
          <ac:chgData name="Huang, Yi" userId="25483bf3-d6f5-4fc6-ba61-8f841aefc706" providerId="ADAL" clId="{54A69129-BD59-42BA-ADA7-7D242C761881}" dt="2026-05-11T15:19:35.546" v="2668" actId="478"/>
          <ac:cxnSpMkLst>
            <pc:docMk/>
            <pc:sldMk cId="3047552139" sldId="327"/>
            <ac:cxnSpMk id="55" creationId="{1A7F0877-D0A5-61E2-C5F6-23C124EF232E}"/>
          </ac:cxnSpMkLst>
        </pc:cxn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1T04:08:07.0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1699 84 9830,'-320'-20'4398,"256"15"-3798,11-2 59,-54-15-1,66 13 64,-1 1 1,-72-4 0,84 12-310,1 1 1,-1 2 0,1 1-1,0 1 1,0 1 0,1 2-1,-52 21 1,46-13 68,2 2 0,0 1 0,1 1 0,1 1 0,-51 48 0,-38 51 1218,98-99-1700,1 1 0,-20 30 0,-3 2 0,32-40 0,0 0 0,1 1 0,1 0 0,0 1 0,1 0 0,1 1 0,1 0 0,-5 18 0,-34 89 0,-6 20 0,46-119 0,2 1 0,0 0 0,1 0 0,2 0 0,4 41 0,-3-59 0,1 0 0,0 1 0,0-1 0,1 0 0,0 0 0,1 0 0,-1 0 0,2-1 0,8 13 0,6 6 0,29 29 0,-21-25 0,-13-15 0,1 0 0,1-1 0,0-1 0,1 0 0,0-2 0,35 19 0,-20-11 0,34 26 0,23 15 0,-67-47 0,0 0 0,0-2 0,2 0 0,-1-2 0,1 0 0,1-2 0,-1-1 0,47 6 0,301-9 0,-185-6 0,-178 3 0,20 1 0,0-1 0,0-1 0,0-2 0,0-1 0,-1-1 0,34-11 0,-26 5 10,37-6 0,-43 11-123,0-1-1,43-18 1,-26 4-213,-1-3-1,-2-2 1,51-38-1,-67 46 304,0 2-1,2 1 0,0 1 1,0 1-1,34-8 1,-54 17 29,122-45 175,-119 44-147,0 0-1,19-12 1,21-8 49,-29 15-29,0-1 1,27-18-1,-15 8 9,-1-1-549,-1-1 0,46-42-1,-41 32 8,-22 20 203,-1-1 1,-1-1 0,-1 0 0,21-28 0,-29 34 164,-1 0 0,0 0-1,0 0 1,-1-1 0,0 0 0,-1 1 0,0-1 0,0-1 0,-1 1 0,-1 0 0,1-14 0,-1 5-45,-1-49-505,-1 62 629,1 0 0,-1 0 0,-1 0 0,1 0 0,-1 0 0,0 0 0,0 1 0,-6-11 0,-28-52 186,30 53-296,0 1 0,-1 1 0,-1-1 0,-1 1 0,-18-22 1,-35-19-134,20 19 567,33 26-185,-1 0 1,0 1-1,0 0 0,-1 1 1,0 0-1,0 1 1,-1 0-1,-18-6 0,-38-14 533,-74-38 0,63 26-187,57 30-229,-1 0 0,-39-7-1,42 10-93,-19-1 165,0 2-1,-1 1 1,-75 6 0,30-1 126,-78-2 357,139 0-756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64AA6-6B2C-4F3E-BB32-AB47E491C566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550AD-D011-4C61-B892-6CCB097BC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83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65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550AD-D011-4C61-B892-6CCB097BC7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89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821D4-CD91-8F98-D123-801A0EEBF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BF03A8-8545-F937-B645-AFD944F07D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E838D3-8361-9777-AA42-28058D0166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5BD73-0404-EDE7-528A-093166B543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550AD-D011-4C61-B892-6CCB097BC7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33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EE321-7E51-6BC3-8ED0-0E0AF56B6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5C1AA0-9FCC-907B-0255-1008E8F34C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8A3690-1ACA-7053-DC87-920E58432A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56802-F58B-4A64-8C40-63D86C7332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550AD-D011-4C61-B892-6CCB097BC7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35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63916-6F6D-5784-A111-D24A0B0E7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073A9F-C66C-1B3F-42D4-A30D983E06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9AE7BA-F588-8C6C-9268-3E80212BBF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22AA3-3E50-A8A2-4BBD-E3D9E17EA8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550AD-D011-4C61-B892-6CCB097BC7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23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79F36-3E26-95A4-CBA1-5BAE5DB84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40658D-4EFD-7FA2-F519-602068A4C7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22C351-78A6-282D-64E4-FBF9C19CEE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33F21-79B1-AFF5-3404-D7EBAF2E05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550AD-D011-4C61-B892-6CCB097BC7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70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26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91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power of adaptability comparing to smart crafting.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550AD-D011-4C61-B892-6CCB097BC7B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61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C91C1-80CC-44F1-5BDA-63C6C1BCD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2E947D-45AA-2FB9-AB91-51818AE0D4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1B56D-035C-A68B-4C7E-1C36302F9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6CFC-9F3E-4C70-BAFA-0F00879E23AD}" type="datetime1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3A376-0398-E1AD-B9D2-FD274E27D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723C1-8468-8C76-4A89-315F3A860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96A9-1971-41AF-8EE5-6334043B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7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38571-55CF-E31E-04F4-8C4D42FD9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37B660-A403-3F93-61CC-F54794EA7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A18E4-9D54-8680-6177-079B3F705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5E44-E235-4042-9C07-99541DCD44F8}" type="datetime1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CE83B-FA16-F25F-D990-D123CF1A1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2ABCF-9574-CCD9-BF78-B0D71D92F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96A9-1971-41AF-8EE5-6334043B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95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224B4D-BC54-7304-D9FD-BCD944E632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C0E266-53FD-D2AC-3A09-63B4BD4FD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2AB1B-CF34-0065-EDFC-3DEF3B483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E02F-1D4A-414B-A8DF-37A5908AF203}" type="datetime1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DD640-0092-1F6D-1561-A873245D0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66887-40EB-AD91-8BA7-E897819BC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96A9-1971-41AF-8EE5-6334043B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8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B222E-3526-DC28-1EB6-B18999DA8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B3C69-E10F-A004-1F4C-CB00BCEAE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2FBA0-A340-3A01-56DB-C8DEED8B0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05BC-BD17-420F-B4DC-9B94085D9618}" type="datetime1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07265-C05B-2B67-4055-C057CB1CC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4033E-0BF6-D797-957E-A01D70C8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96A9-1971-41AF-8EE5-6334043B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74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450CB-591E-0553-0497-4EC054D61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7AE46-A28D-44D7-34D3-B07777C9F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86AE6-7EE5-B0EA-561E-73F616903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3A208-9F1A-434C-8A95-347AEDE77174}" type="datetime1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6BCCC-4089-856F-A301-99BE31240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F9CCD-5351-C1E4-B07B-BD09D71A5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96A9-1971-41AF-8EE5-6334043B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3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19534-33B4-E374-6BF3-2DB4F89F2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49EB0-22C2-BC14-E2E2-07BFAD428B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F3275D-2B65-1C4B-FF91-6B0760BC9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F589C-FC55-B407-EEE0-EB5EBEF8F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2F1FB-C2D3-4D3C-B15C-98699EB38AFD}" type="datetime1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ADD6E-35D5-A6E7-111D-24BF8C2F7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1B1B06-443E-7A36-35DC-1F6D9AB0D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96A9-1971-41AF-8EE5-6334043B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77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200A5-B707-6841-66CC-422770930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974D8-E127-B3CC-54CE-1333E3EBD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889780-1E8C-4C5F-0183-2EE823F69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EFBA6B-CD5C-CB7D-CB80-2D0BEEC909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61DED8-0A79-5790-2C8C-47A9D7A3CB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1FFE6F-F855-F798-1C1C-34B94010E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59D1-252C-4AD7-8BEA-0432197284D0}" type="datetime1">
              <a:rPr lang="en-US" smtClean="0"/>
              <a:t>5/11/2026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779790-8C88-9ACB-BFB5-AB979FC17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E4C10D-1491-D7C0-88B6-11CBB30DE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96A9-1971-41AF-8EE5-6334043B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0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4B45A-C128-DDCE-BB4B-69B46374C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0CDD4C-38DF-58FE-0BC0-159276D80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F3D4-DDB0-4FDE-BCD2-9CD6A419B0AC}" type="datetime1">
              <a:rPr lang="en-US" smtClean="0"/>
              <a:t>5/11/2026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14E747-E17E-A411-4227-F29FBEF8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5D196-7EC2-A08C-03A1-DD78FF42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96A9-1971-41AF-8EE5-6334043B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69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2B16A6-1178-99DE-2146-2453AA8C6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BD5B-C1D5-4A53-8119-E49A4063A392}" type="datetime1">
              <a:rPr lang="en-US" smtClean="0"/>
              <a:t>5/11/2026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4477EB-DFA6-BC9F-10D1-AA8ECC1FA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2CB8F-6BC8-1BF1-D5EA-6AE0C0201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96A9-1971-41AF-8EE5-6334043B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C31A3-BC24-FCED-2CD0-54D48B1F4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69756-186F-9D63-E5D2-EF1DB6209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279B7-A4AC-C67A-C4EC-48D74A12B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A7CE2D-F0AF-5036-596E-095FCA781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99B41-E4A0-4ACB-9DEB-B8B73C4E24D2}" type="datetime1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5736C-6732-1AA3-9DD0-801974239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247DA-FB41-9010-5E14-826624D4B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96A9-1971-41AF-8EE5-6334043B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29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CDDBE-A3E7-3F12-9172-8CF069B24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1C7CCB-84FD-F4BC-56BF-15480599B7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92A046-64A7-35DF-C3A8-E93C39C92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FA1CD-300B-F7A0-DD4A-5A9832778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E6F4-2F5A-47E0-8575-C5E2942A1006}" type="datetime1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76AA39-66D5-3A79-BFD5-50337003E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2A88D-050C-5450-9B02-DC7707D3A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96A9-1971-41AF-8EE5-6334043B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11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DFE94C-9AA7-2F66-A90F-5C5E3ABB8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0BAB0C-C0F6-0623-19C5-6D256C341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DE5BD-3C0B-63E3-AE5E-2C847D70B5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79A43B-E3EB-4811-8682-A44BBEAD8775}" type="datetime1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80236-E833-DC4A-DE96-0C8273C7F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8D420-36C3-25E1-D8EE-3093261DB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CD96A9-1971-41AF-8EE5-6334043B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0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ithub.com/szcompressor/cuSZp" TargetMode="External"/><Relationship Id="rId5" Type="http://schemas.openxmlformats.org/officeDocument/2006/relationships/hyperlink" Target="https://github.com/szcompressor/cuSZ" TargetMode="External"/><Relationship Id="rId4" Type="http://schemas.openxmlformats.org/officeDocument/2006/relationships/hyperlink" Target="https://github.com/llnl/ZFP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NL-DAQ-LDRD/NeuralCompression_v3" TargetMode="External"/><Relationship Id="rId2" Type="http://schemas.openxmlformats.org/officeDocument/2006/relationships/hyperlink" Target="https://zenodo.org/records/1406404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hyperlink" Target="https://papers.ssrn.com/sol3/papers.cfm?abstract_id=5262322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3BE15-7027-ECEE-5C30-675CB29E98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Variable Rate Neural Compression for TPC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4252CD-1366-7F32-72CA-493A0CBAD2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RHIC annual user meeting workshop</a:t>
            </a:r>
          </a:p>
          <a:p>
            <a:r>
              <a:rPr lang="en-US" dirty="0">
                <a:latin typeface="Candara" panose="020E0502030303020204" pitchFamily="34" charset="0"/>
              </a:rPr>
              <a:t>05-11-2026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6875F-71AB-115B-2F17-0E719C04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96A9-1971-41AF-8EE5-6334043BC7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>
            <a:extLst>
              <a:ext uri="{FF2B5EF4-FFF2-40B4-BE49-F238E27FC236}">
                <a16:creationId xmlns:a16="http://schemas.microsoft.com/office/drawing/2014/main" id="{5F9B2ACC-9D53-07EF-5846-C3911AC40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9" t="7463" r="6582" b="7585"/>
          <a:stretch>
            <a:fillRect/>
          </a:stretch>
        </p:blipFill>
        <p:spPr>
          <a:xfrm>
            <a:off x="758757" y="4466143"/>
            <a:ext cx="1459149" cy="217899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A34301-26A0-9523-5F63-6F65AA906DE5}"/>
              </a:ext>
            </a:extLst>
          </p:cNvPr>
          <p:cNvSpPr/>
          <p:nvPr/>
        </p:nvSpPr>
        <p:spPr>
          <a:xfrm>
            <a:off x="1916348" y="1072021"/>
            <a:ext cx="447473" cy="42801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5F65E79-28D9-2F1A-0705-FB770838FCF1}"/>
              </a:ext>
            </a:extLst>
          </p:cNvPr>
          <p:cNvSpPr/>
          <p:nvPr/>
        </p:nvSpPr>
        <p:spPr>
          <a:xfrm>
            <a:off x="2876144" y="1072021"/>
            <a:ext cx="447473" cy="42801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2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1C4B9D-6A9C-473F-6C7A-62AB697B0128}"/>
              </a:ext>
            </a:extLst>
          </p:cNvPr>
          <p:cNvSpPr/>
          <p:nvPr/>
        </p:nvSpPr>
        <p:spPr>
          <a:xfrm>
            <a:off x="3835940" y="1072020"/>
            <a:ext cx="447473" cy="42801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3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CE8301-2EE3-ABD5-58E4-7FE14C1AE5B7}"/>
              </a:ext>
            </a:extLst>
          </p:cNvPr>
          <p:cNvSpPr/>
          <p:nvPr/>
        </p:nvSpPr>
        <p:spPr>
          <a:xfrm>
            <a:off x="4795736" y="1072021"/>
            <a:ext cx="447473" cy="42801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4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BE37F0-DC98-40B3-3DC6-6F4390FF1A43}"/>
              </a:ext>
            </a:extLst>
          </p:cNvPr>
          <p:cNvSpPr/>
          <p:nvPr/>
        </p:nvSpPr>
        <p:spPr>
          <a:xfrm>
            <a:off x="5755532" y="1072021"/>
            <a:ext cx="447473" cy="42801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081CC89-9EA6-1052-0633-ACF89BAD01FD}"/>
              </a:ext>
            </a:extLst>
          </p:cNvPr>
          <p:cNvSpPr/>
          <p:nvPr/>
        </p:nvSpPr>
        <p:spPr>
          <a:xfrm>
            <a:off x="6715328" y="1072020"/>
            <a:ext cx="447473" cy="42801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6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7620E95-5CDD-9A58-53F2-AD67E46DA310}"/>
              </a:ext>
            </a:extLst>
          </p:cNvPr>
          <p:cNvSpPr/>
          <p:nvPr/>
        </p:nvSpPr>
        <p:spPr>
          <a:xfrm>
            <a:off x="7675124" y="1072020"/>
            <a:ext cx="447473" cy="42801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42B10D2-0C7D-76B1-01E0-33496E26EE32}"/>
              </a:ext>
            </a:extLst>
          </p:cNvPr>
          <p:cNvSpPr/>
          <p:nvPr/>
        </p:nvSpPr>
        <p:spPr>
          <a:xfrm>
            <a:off x="8634920" y="1072020"/>
            <a:ext cx="447473" cy="42801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8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92DB71D-75EF-86D0-DBA2-0621073FB717}"/>
              </a:ext>
            </a:extLst>
          </p:cNvPr>
          <p:cNvSpPr/>
          <p:nvPr/>
        </p:nvSpPr>
        <p:spPr>
          <a:xfrm>
            <a:off x="9594716" y="1072019"/>
            <a:ext cx="447473" cy="42801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9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7219B2E-45D1-DC9F-40E0-2CC259649851}"/>
              </a:ext>
            </a:extLst>
          </p:cNvPr>
          <p:cNvSpPr/>
          <p:nvPr/>
        </p:nvSpPr>
        <p:spPr>
          <a:xfrm>
            <a:off x="10554512" y="1072020"/>
            <a:ext cx="447473" cy="42801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E1B78E-F143-D961-2300-D944BCABB86B}"/>
              </a:ext>
            </a:extLst>
          </p:cNvPr>
          <p:cNvSpPr txBox="1"/>
          <p:nvPr/>
        </p:nvSpPr>
        <p:spPr>
          <a:xfrm>
            <a:off x="622566" y="1081747"/>
            <a:ext cx="121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Voxels: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8CA9AAE-3EE4-8804-12C5-D9AF9D62DC7B}"/>
              </a:ext>
            </a:extLst>
          </p:cNvPr>
          <p:cNvSpPr/>
          <p:nvPr/>
        </p:nvSpPr>
        <p:spPr>
          <a:xfrm>
            <a:off x="1682885" y="1947510"/>
            <a:ext cx="9640111" cy="4616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ndara" panose="020E0502030303020204" pitchFamily="34" charset="0"/>
              </a:rPr>
              <a:t>Encoder (importance score assigner)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4B0ADE6-8EFE-883A-3CAE-EA2A423AECD8}"/>
              </a:ext>
            </a:extLst>
          </p:cNvPr>
          <p:cNvCxnSpPr>
            <a:stCxn id="2" idx="2"/>
          </p:cNvCxnSpPr>
          <p:nvPr/>
        </p:nvCxnSpPr>
        <p:spPr>
          <a:xfrm flipH="1">
            <a:off x="2130357" y="1500038"/>
            <a:ext cx="0" cy="447472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11CC069-2071-2273-B22E-4207645B0355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3099881" y="1500038"/>
            <a:ext cx="0" cy="447471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A568942-0A69-7D4C-429A-89AE62A30829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4059677" y="1500037"/>
            <a:ext cx="0" cy="447472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EEBC957-875C-E50A-A462-9186C7637111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5019473" y="1500038"/>
            <a:ext cx="0" cy="447471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01D4226-111D-CC1C-0F13-5DC53A30FCF8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5979269" y="1500038"/>
            <a:ext cx="0" cy="447471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772C77C-F9C0-AB7B-751F-93F74A92AA74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6939065" y="1500037"/>
            <a:ext cx="0" cy="447472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82693CE-3F2F-3181-1B03-29196C99B6F2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7898861" y="1500037"/>
            <a:ext cx="0" cy="447472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AA4FC93-38C7-B6EC-450A-E0840874C386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8857035" y="1500037"/>
            <a:ext cx="1622" cy="447472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1629CFE-FDB2-EEAB-BE0E-37D9C8ED22E1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9818453" y="1500036"/>
            <a:ext cx="0" cy="447472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46B25AC-7BCF-F8FD-C027-6D0333473F13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10778249" y="1500037"/>
            <a:ext cx="0" cy="447471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F2A3F9E-20D4-9086-860C-3DFE52C25BE1}"/>
              </a:ext>
            </a:extLst>
          </p:cNvPr>
          <p:cNvSpPr/>
          <p:nvPr/>
        </p:nvSpPr>
        <p:spPr>
          <a:xfrm>
            <a:off x="1916348" y="2856649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.42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0A8D1095-387C-6E85-31E4-15B2B431C312}"/>
              </a:ext>
            </a:extLst>
          </p:cNvPr>
          <p:cNvSpPr/>
          <p:nvPr/>
        </p:nvSpPr>
        <p:spPr>
          <a:xfrm>
            <a:off x="2876144" y="2856649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.35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2F587AD7-005F-2A55-4D7A-A2C9FBC9C710}"/>
              </a:ext>
            </a:extLst>
          </p:cNvPr>
          <p:cNvSpPr/>
          <p:nvPr/>
        </p:nvSpPr>
        <p:spPr>
          <a:xfrm>
            <a:off x="3835940" y="2856648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.93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F7525EED-22CD-90D7-B7B4-4A6ACC90BD42}"/>
              </a:ext>
            </a:extLst>
          </p:cNvPr>
          <p:cNvSpPr/>
          <p:nvPr/>
        </p:nvSpPr>
        <p:spPr>
          <a:xfrm>
            <a:off x="4795736" y="2856649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.01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564A8DA-114F-8712-5C60-D8C9AA195BCE}"/>
              </a:ext>
            </a:extLst>
          </p:cNvPr>
          <p:cNvSpPr/>
          <p:nvPr/>
        </p:nvSpPr>
        <p:spPr>
          <a:xfrm>
            <a:off x="5755532" y="2856649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.57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56088C73-5D2D-4698-55DE-358EEB7ADCD7}"/>
              </a:ext>
            </a:extLst>
          </p:cNvPr>
          <p:cNvSpPr/>
          <p:nvPr/>
        </p:nvSpPr>
        <p:spPr>
          <a:xfrm>
            <a:off x="6715328" y="2856648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.88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76BCB-DE57-B303-53FE-4EE1E0E9ACCB}"/>
              </a:ext>
            </a:extLst>
          </p:cNvPr>
          <p:cNvSpPr/>
          <p:nvPr/>
        </p:nvSpPr>
        <p:spPr>
          <a:xfrm>
            <a:off x="7675124" y="2856648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.71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BF8EE9AB-8F92-56E6-CCEA-C83AB97A028E}"/>
              </a:ext>
            </a:extLst>
          </p:cNvPr>
          <p:cNvSpPr/>
          <p:nvPr/>
        </p:nvSpPr>
        <p:spPr>
          <a:xfrm>
            <a:off x="8634920" y="2856648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.89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A073C627-E6A2-D364-23EE-3366FBA63D48}"/>
              </a:ext>
            </a:extLst>
          </p:cNvPr>
          <p:cNvSpPr/>
          <p:nvPr/>
        </p:nvSpPr>
        <p:spPr>
          <a:xfrm>
            <a:off x="9594716" y="2856647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.95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9A249D5A-E674-C491-DF74-00C833F70B99}"/>
              </a:ext>
            </a:extLst>
          </p:cNvPr>
          <p:cNvSpPr/>
          <p:nvPr/>
        </p:nvSpPr>
        <p:spPr>
          <a:xfrm>
            <a:off x="10554512" y="2856648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.99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E3DAE62-CB1D-6493-A968-D26077555C33}"/>
              </a:ext>
            </a:extLst>
          </p:cNvPr>
          <p:cNvCxnSpPr/>
          <p:nvPr/>
        </p:nvCxnSpPr>
        <p:spPr>
          <a:xfrm flipH="1">
            <a:off x="2129545" y="2409176"/>
            <a:ext cx="0" cy="447472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8D031D7-F2C0-DC2C-7098-63A2CAD4BC2C}"/>
              </a:ext>
            </a:extLst>
          </p:cNvPr>
          <p:cNvCxnSpPr>
            <a:cxnSpLocks/>
          </p:cNvCxnSpPr>
          <p:nvPr/>
        </p:nvCxnSpPr>
        <p:spPr>
          <a:xfrm>
            <a:off x="3099069" y="2409176"/>
            <a:ext cx="0" cy="447471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11DDD91-ED66-404E-28A7-9996D1F6CDAF}"/>
              </a:ext>
            </a:extLst>
          </p:cNvPr>
          <p:cNvCxnSpPr>
            <a:cxnSpLocks/>
          </p:cNvCxnSpPr>
          <p:nvPr/>
        </p:nvCxnSpPr>
        <p:spPr>
          <a:xfrm>
            <a:off x="4058865" y="2409175"/>
            <a:ext cx="0" cy="447472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881B32E-618E-1624-27A7-24F1B6D6FFBF}"/>
              </a:ext>
            </a:extLst>
          </p:cNvPr>
          <p:cNvCxnSpPr>
            <a:cxnSpLocks/>
          </p:cNvCxnSpPr>
          <p:nvPr/>
        </p:nvCxnSpPr>
        <p:spPr>
          <a:xfrm>
            <a:off x="5018661" y="2409176"/>
            <a:ext cx="0" cy="447471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95EDB54-86D3-82A6-57BF-8CF06A4C9D3D}"/>
              </a:ext>
            </a:extLst>
          </p:cNvPr>
          <p:cNvCxnSpPr>
            <a:cxnSpLocks/>
          </p:cNvCxnSpPr>
          <p:nvPr/>
        </p:nvCxnSpPr>
        <p:spPr>
          <a:xfrm>
            <a:off x="5978457" y="2409176"/>
            <a:ext cx="0" cy="447471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7F99A3D-469E-5288-4D11-DC5A94DC9ECB}"/>
              </a:ext>
            </a:extLst>
          </p:cNvPr>
          <p:cNvCxnSpPr>
            <a:cxnSpLocks/>
          </p:cNvCxnSpPr>
          <p:nvPr/>
        </p:nvCxnSpPr>
        <p:spPr>
          <a:xfrm>
            <a:off x="6938253" y="2409175"/>
            <a:ext cx="0" cy="447472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20694B52-34BE-59C4-25E5-5D64BCF6883A}"/>
              </a:ext>
            </a:extLst>
          </p:cNvPr>
          <p:cNvCxnSpPr>
            <a:cxnSpLocks/>
          </p:cNvCxnSpPr>
          <p:nvPr/>
        </p:nvCxnSpPr>
        <p:spPr>
          <a:xfrm>
            <a:off x="7898049" y="2409175"/>
            <a:ext cx="0" cy="447472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9C59012-EED6-FC1A-C34F-F91871538764}"/>
              </a:ext>
            </a:extLst>
          </p:cNvPr>
          <p:cNvCxnSpPr>
            <a:cxnSpLocks/>
          </p:cNvCxnSpPr>
          <p:nvPr/>
        </p:nvCxnSpPr>
        <p:spPr>
          <a:xfrm flipH="1">
            <a:off x="8856223" y="2409175"/>
            <a:ext cx="1622" cy="447472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9C17ACD2-82DB-2D38-1091-786C30341DDE}"/>
              </a:ext>
            </a:extLst>
          </p:cNvPr>
          <p:cNvCxnSpPr>
            <a:cxnSpLocks/>
          </p:cNvCxnSpPr>
          <p:nvPr/>
        </p:nvCxnSpPr>
        <p:spPr>
          <a:xfrm>
            <a:off x="9817641" y="2409174"/>
            <a:ext cx="0" cy="447472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273355B-7CF6-6628-CD24-202729D9510C}"/>
              </a:ext>
            </a:extLst>
          </p:cNvPr>
          <p:cNvCxnSpPr>
            <a:cxnSpLocks/>
          </p:cNvCxnSpPr>
          <p:nvPr/>
        </p:nvCxnSpPr>
        <p:spPr>
          <a:xfrm>
            <a:off x="10777437" y="2409175"/>
            <a:ext cx="0" cy="447471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80DCAEB-7667-34D5-7095-B4AB30CF4CC5}"/>
                  </a:ext>
                </a:extLst>
              </p:cNvPr>
              <p:cNvSpPr txBox="1"/>
              <p:nvPr/>
            </p:nvSpPr>
            <p:spPr>
              <a:xfrm>
                <a:off x="622566" y="2716712"/>
                <a:ext cx="121595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Scores: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80DCAEB-7667-34D5-7095-B4AB30CF4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66" y="2716712"/>
                <a:ext cx="1215957" cy="707886"/>
              </a:xfrm>
              <a:prstGeom prst="rect">
                <a:avLst/>
              </a:prstGeom>
              <a:blipFill>
                <a:blip r:embed="rId4"/>
                <a:stretch>
                  <a:fillRect l="-7500" t="-6897" r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382EF94F-2179-B652-A4CF-4118BA93C40F}"/>
              </a:ext>
            </a:extLst>
          </p:cNvPr>
          <p:cNvGrpSpPr/>
          <p:nvPr/>
        </p:nvGrpSpPr>
        <p:grpSpPr>
          <a:xfrm>
            <a:off x="1265407" y="3424598"/>
            <a:ext cx="2570533" cy="1425503"/>
            <a:chOff x="1488332" y="3983076"/>
            <a:chExt cx="2570533" cy="1425503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8A0B1CD-9E3D-DF56-41E2-696931620CAE}"/>
                </a:ext>
              </a:extLst>
            </p:cNvPr>
            <p:cNvSpPr txBox="1"/>
            <p:nvPr/>
          </p:nvSpPr>
          <p:spPr>
            <a:xfrm>
              <a:off x="1838523" y="4280888"/>
              <a:ext cx="21717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ndara" panose="020E0502030303020204" pitchFamily="34" charset="0"/>
                </a:rPr>
                <a:t>Now, we need to determine voxels to keep, but how?</a:t>
              </a:r>
            </a:p>
          </p:txBody>
        </p:sp>
        <p:sp>
          <p:nvSpPr>
            <p:cNvPr id="81" name="Speech Bubble: Oval 80">
              <a:extLst>
                <a:ext uri="{FF2B5EF4-FFF2-40B4-BE49-F238E27FC236}">
                  <a16:creationId xmlns:a16="http://schemas.microsoft.com/office/drawing/2014/main" id="{A50232BF-84EB-4F4D-0BAB-EFA47FBA09D0}"/>
                </a:ext>
              </a:extLst>
            </p:cNvPr>
            <p:cNvSpPr/>
            <p:nvPr/>
          </p:nvSpPr>
          <p:spPr>
            <a:xfrm>
              <a:off x="1488332" y="3983076"/>
              <a:ext cx="2570533" cy="1425503"/>
            </a:xfrm>
            <a:prstGeom prst="wedgeEllipseCallout">
              <a:avLst>
                <a:gd name="adj1" fmla="val -28024"/>
                <a:gd name="adj2" fmla="val 56358"/>
              </a:avLst>
            </a:prstGeom>
            <a:noFill/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5" name="Picture 84">
            <a:extLst>
              <a:ext uri="{FF2B5EF4-FFF2-40B4-BE49-F238E27FC236}">
                <a16:creationId xmlns:a16="http://schemas.microsoft.com/office/drawing/2014/main" id="{C1B1B191-C9DF-06A5-73DE-EAAEB93D4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9" t="7463" r="6582" b="7585"/>
          <a:stretch>
            <a:fillRect/>
          </a:stretch>
        </p:blipFill>
        <p:spPr>
          <a:xfrm flipH="1">
            <a:off x="5492454" y="4444742"/>
            <a:ext cx="1459149" cy="2178996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A4F22A0B-8F03-CAAD-1462-110291E0C4D1}"/>
              </a:ext>
            </a:extLst>
          </p:cNvPr>
          <p:cNvGrpSpPr/>
          <p:nvPr/>
        </p:nvGrpSpPr>
        <p:grpSpPr>
          <a:xfrm>
            <a:off x="4052761" y="3607477"/>
            <a:ext cx="2068342" cy="1425503"/>
            <a:chOff x="4215321" y="3237789"/>
            <a:chExt cx="2068342" cy="1425503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4D88996-DAD3-3D07-9C33-948B02134221}"/>
                </a:ext>
              </a:extLst>
            </p:cNvPr>
            <p:cNvSpPr txBox="1"/>
            <p:nvPr/>
          </p:nvSpPr>
          <p:spPr>
            <a:xfrm>
              <a:off x="4503502" y="3488875"/>
              <a:ext cx="17801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ndara" panose="020E0502030303020204" pitchFamily="34" charset="0"/>
                </a:rPr>
                <a:t>By choosing a threshold, of course!</a:t>
              </a:r>
            </a:p>
          </p:txBody>
        </p:sp>
        <p:sp>
          <p:nvSpPr>
            <p:cNvPr id="86" name="Speech Bubble: Oval 85">
              <a:extLst>
                <a:ext uri="{FF2B5EF4-FFF2-40B4-BE49-F238E27FC236}">
                  <a16:creationId xmlns:a16="http://schemas.microsoft.com/office/drawing/2014/main" id="{4581486B-8996-E13D-408F-DFE47AFEF6B4}"/>
                </a:ext>
              </a:extLst>
            </p:cNvPr>
            <p:cNvSpPr/>
            <p:nvPr/>
          </p:nvSpPr>
          <p:spPr>
            <a:xfrm>
              <a:off x="4215321" y="3237789"/>
              <a:ext cx="1919592" cy="1425503"/>
            </a:xfrm>
            <a:prstGeom prst="wedgeEllipseCallout">
              <a:avLst>
                <a:gd name="adj1" fmla="val 41985"/>
                <a:gd name="adj2" fmla="val 45440"/>
              </a:avLst>
            </a:prstGeom>
            <a:noFill/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851DD307-D241-92D1-C826-232BDEC90966}"/>
              </a:ext>
            </a:extLst>
          </p:cNvPr>
          <p:cNvSpPr txBox="1"/>
          <p:nvPr/>
        </p:nvSpPr>
        <p:spPr>
          <a:xfrm>
            <a:off x="7675124" y="4359952"/>
            <a:ext cx="3887498" cy="461665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Threshold = 0.815484548538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A52DB0-B71A-806B-25B7-2CDB7AA37CA4}"/>
              </a:ext>
            </a:extLst>
          </p:cNvPr>
          <p:cNvSpPr txBox="1"/>
          <p:nvPr/>
        </p:nvSpPr>
        <p:spPr>
          <a:xfrm>
            <a:off x="629865" y="222135"/>
            <a:ext cx="4938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Compression by Importance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5E5BADE-D5F3-12DF-BFC5-FDB77DD15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96A9-1971-41AF-8EE5-6334043BC7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06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/>
      <p:bldP spid="1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76" grpId="0"/>
      <p:bldP spid="88" grpId="0" animBg="1"/>
      <p:bldP spid="8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FFADC-DB05-1147-C16D-E018861FB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47E02C7-BB1F-44A6-C992-F5563E8D9021}"/>
              </a:ext>
            </a:extLst>
          </p:cNvPr>
          <p:cNvSpPr/>
          <p:nvPr/>
        </p:nvSpPr>
        <p:spPr>
          <a:xfrm>
            <a:off x="7641831" y="1457985"/>
            <a:ext cx="4128347" cy="3772778"/>
          </a:xfrm>
          <a:prstGeom prst="roundRect">
            <a:avLst>
              <a:gd name="adj" fmla="val 9190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9FDE5EEA-338F-2C2C-A49F-AC6D0ED40524}"/>
              </a:ext>
            </a:extLst>
          </p:cNvPr>
          <p:cNvSpPr/>
          <p:nvPr/>
        </p:nvSpPr>
        <p:spPr>
          <a:xfrm>
            <a:off x="5237006" y="386421"/>
            <a:ext cx="2222527" cy="576844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07D309-6BD2-4A90-1268-E9E9ECA601EF}"/>
              </a:ext>
            </a:extLst>
          </p:cNvPr>
          <p:cNvSpPr/>
          <p:nvPr/>
        </p:nvSpPr>
        <p:spPr>
          <a:xfrm>
            <a:off x="2117224" y="1911255"/>
            <a:ext cx="447473" cy="42801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3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E22A434-A09A-9FE6-AB88-F57C26077416}"/>
              </a:ext>
            </a:extLst>
          </p:cNvPr>
          <p:cNvSpPr/>
          <p:nvPr/>
        </p:nvSpPr>
        <p:spPr>
          <a:xfrm>
            <a:off x="2117224" y="2486224"/>
            <a:ext cx="447473" cy="42801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6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7E59556-8542-9C36-ADEC-C3A7B97C3901}"/>
              </a:ext>
            </a:extLst>
          </p:cNvPr>
          <p:cNvSpPr/>
          <p:nvPr/>
        </p:nvSpPr>
        <p:spPr>
          <a:xfrm>
            <a:off x="2111549" y="3061193"/>
            <a:ext cx="447473" cy="42801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8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73C45DD-95DB-9712-E5FD-B8E7C7F1646F}"/>
              </a:ext>
            </a:extLst>
          </p:cNvPr>
          <p:cNvSpPr/>
          <p:nvPr/>
        </p:nvSpPr>
        <p:spPr>
          <a:xfrm>
            <a:off x="2111549" y="3633540"/>
            <a:ext cx="447473" cy="42801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9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550986A-8F16-D614-F48A-7FA4B969B8D9}"/>
              </a:ext>
            </a:extLst>
          </p:cNvPr>
          <p:cNvSpPr/>
          <p:nvPr/>
        </p:nvSpPr>
        <p:spPr>
          <a:xfrm>
            <a:off x="2111549" y="4205887"/>
            <a:ext cx="447473" cy="42801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B46B2D-2F91-AD33-3E1B-18FB80F9C3A4}"/>
              </a:ext>
            </a:extLst>
          </p:cNvPr>
          <p:cNvSpPr txBox="1"/>
          <p:nvPr/>
        </p:nvSpPr>
        <p:spPr>
          <a:xfrm>
            <a:off x="2111549" y="1392937"/>
            <a:ext cx="1113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Voxels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F2D0D81C-D6C3-6B86-B280-60FF8590D819}"/>
              </a:ext>
            </a:extLst>
          </p:cNvPr>
          <p:cNvSpPr/>
          <p:nvPr/>
        </p:nvSpPr>
        <p:spPr>
          <a:xfrm>
            <a:off x="912560" y="1911254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.93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23075F23-F5AA-9AF8-DDAA-3F3769BB785E}"/>
              </a:ext>
            </a:extLst>
          </p:cNvPr>
          <p:cNvSpPr/>
          <p:nvPr/>
        </p:nvSpPr>
        <p:spPr>
          <a:xfrm>
            <a:off x="912561" y="2486224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.88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2C82BA6D-F983-DCC5-C66F-2FB087AF083F}"/>
              </a:ext>
            </a:extLst>
          </p:cNvPr>
          <p:cNvSpPr/>
          <p:nvPr/>
        </p:nvSpPr>
        <p:spPr>
          <a:xfrm>
            <a:off x="916614" y="3061192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.89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BCD474BD-0F83-12E4-F5DF-7F4FA9C8D380}"/>
              </a:ext>
            </a:extLst>
          </p:cNvPr>
          <p:cNvSpPr/>
          <p:nvPr/>
        </p:nvSpPr>
        <p:spPr>
          <a:xfrm>
            <a:off x="922288" y="3633540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.95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42C12B1-9EEE-54B1-EFE4-1EE642DB8684}"/>
              </a:ext>
            </a:extLst>
          </p:cNvPr>
          <p:cNvSpPr/>
          <p:nvPr/>
        </p:nvSpPr>
        <p:spPr>
          <a:xfrm>
            <a:off x="922288" y="4205887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.99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F3F873F-31A1-BDAF-1600-BB5B75E6FD4A}"/>
              </a:ext>
            </a:extLst>
          </p:cNvPr>
          <p:cNvSpPr txBox="1"/>
          <p:nvPr/>
        </p:nvSpPr>
        <p:spPr>
          <a:xfrm>
            <a:off x="895592" y="1392937"/>
            <a:ext cx="121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Scores</a:t>
            </a:r>
            <a:endParaRPr lang="en-US" sz="1600" dirty="0">
              <a:latin typeface="Candara" panose="020E0502030303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F680274-2258-0912-9878-C42CD9661365}"/>
              </a:ext>
            </a:extLst>
          </p:cNvPr>
          <p:cNvSpPr/>
          <p:nvPr/>
        </p:nvSpPr>
        <p:spPr>
          <a:xfrm>
            <a:off x="3120516" y="1644081"/>
            <a:ext cx="1645920" cy="326136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ndara" panose="020E0502030303020204" pitchFamily="34" charset="0"/>
              </a:rPr>
              <a:t>Decoder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08B4DDB-9F0F-865C-168F-92C5AF5CEF6A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2564697" y="2125264"/>
            <a:ext cx="561275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EB37447-616E-D3C6-6317-7533DC53DC71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564697" y="2700233"/>
            <a:ext cx="550643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531BAE1-659C-85A6-DBF9-C2301D971F6C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2559022" y="3274761"/>
            <a:ext cx="556318" cy="441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53BA18A-EABA-5DF5-C8EB-7552B09A05D5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559022" y="3847549"/>
            <a:ext cx="566950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783D6F2-DC8D-A2CA-D798-33972A545881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2559022" y="4419896"/>
            <a:ext cx="556318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6371AE5-6782-1768-73FD-B815A921C230}"/>
              </a:ext>
            </a:extLst>
          </p:cNvPr>
          <p:cNvGrpSpPr/>
          <p:nvPr/>
        </p:nvGrpSpPr>
        <p:grpSpPr>
          <a:xfrm>
            <a:off x="5678452" y="838174"/>
            <a:ext cx="447477" cy="4915592"/>
            <a:chOff x="5607666" y="932889"/>
            <a:chExt cx="447477" cy="4915592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02014134-BF11-1BF1-617B-C20C2F3F0297}"/>
                </a:ext>
              </a:extLst>
            </p:cNvPr>
            <p:cNvSpPr/>
            <p:nvPr/>
          </p:nvSpPr>
          <p:spPr>
            <a:xfrm>
              <a:off x="5607670" y="932889"/>
              <a:ext cx="447473" cy="428017"/>
            </a:xfrm>
            <a:prstGeom prst="roundRect">
              <a:avLst/>
            </a:prstGeom>
            <a:gradFill flip="none" rotWithShape="1">
              <a:gsLst>
                <a:gs pos="0">
                  <a:srgbClr val="00B050"/>
                </a:gs>
                <a:gs pos="15000">
                  <a:schemeClr val="accent6">
                    <a:lumMod val="40000"/>
                    <a:lumOff val="60000"/>
                  </a:schemeClr>
                </a:gs>
                <a:gs pos="30000">
                  <a:srgbClr val="00B050"/>
                </a:gs>
                <a:gs pos="60000">
                  <a:srgbClr val="00B050"/>
                </a:gs>
                <a:gs pos="90000">
                  <a:srgbClr val="00B050"/>
                </a:gs>
                <a:gs pos="75000">
                  <a:srgbClr val="92D050"/>
                </a:gs>
                <a:gs pos="45000">
                  <a:srgbClr val="92D050"/>
                </a:gs>
              </a:gsLst>
              <a:lin ang="135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ndara" panose="020E0502030303020204" pitchFamily="34" charset="0"/>
                </a:rPr>
                <a:t>1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C471C755-7B84-2B51-3C2F-457FDFB4ED8E}"/>
                </a:ext>
              </a:extLst>
            </p:cNvPr>
            <p:cNvSpPr/>
            <p:nvPr/>
          </p:nvSpPr>
          <p:spPr>
            <a:xfrm>
              <a:off x="5607669" y="1432560"/>
              <a:ext cx="447473" cy="428017"/>
            </a:xfrm>
            <a:prstGeom prst="roundRect">
              <a:avLst/>
            </a:prstGeom>
            <a:gradFill flip="none" rotWithShape="1">
              <a:gsLst>
                <a:gs pos="0">
                  <a:srgbClr val="00B050"/>
                </a:gs>
                <a:gs pos="15000">
                  <a:schemeClr val="accent6">
                    <a:lumMod val="40000"/>
                    <a:lumOff val="60000"/>
                  </a:schemeClr>
                </a:gs>
                <a:gs pos="30000">
                  <a:srgbClr val="00B050"/>
                </a:gs>
                <a:gs pos="60000">
                  <a:srgbClr val="00B050"/>
                </a:gs>
                <a:gs pos="90000">
                  <a:srgbClr val="00B050"/>
                </a:gs>
                <a:gs pos="75000">
                  <a:srgbClr val="92D050"/>
                </a:gs>
                <a:gs pos="45000">
                  <a:srgbClr val="92D050"/>
                </a:gs>
              </a:gsLst>
              <a:lin ang="135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ndara" panose="020E0502030303020204" pitchFamily="34" charset="0"/>
                </a:rPr>
                <a:t>2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7D9DCD78-4F2D-CC1D-3484-35835533C5BD}"/>
                </a:ext>
              </a:extLst>
            </p:cNvPr>
            <p:cNvSpPr/>
            <p:nvPr/>
          </p:nvSpPr>
          <p:spPr>
            <a:xfrm>
              <a:off x="5607668" y="1931048"/>
              <a:ext cx="447473" cy="428017"/>
            </a:xfrm>
            <a:prstGeom prst="roundRect">
              <a:avLst/>
            </a:prstGeom>
            <a:gradFill flip="none" rotWithShape="1">
              <a:gsLst>
                <a:gs pos="0">
                  <a:srgbClr val="00B050"/>
                </a:gs>
                <a:gs pos="15000">
                  <a:schemeClr val="accent6">
                    <a:lumMod val="40000"/>
                    <a:lumOff val="60000"/>
                  </a:schemeClr>
                </a:gs>
                <a:gs pos="30000">
                  <a:srgbClr val="00B050"/>
                </a:gs>
                <a:gs pos="60000">
                  <a:srgbClr val="00B050"/>
                </a:gs>
                <a:gs pos="90000">
                  <a:srgbClr val="00B050"/>
                </a:gs>
                <a:gs pos="75000">
                  <a:srgbClr val="92D050"/>
                </a:gs>
                <a:gs pos="45000">
                  <a:srgbClr val="92D050"/>
                </a:gs>
              </a:gsLst>
              <a:lin ang="135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ndara" panose="020E0502030303020204" pitchFamily="34" charset="0"/>
                </a:rPr>
                <a:t>3</a:t>
              </a: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DBC19C81-BA1A-98B0-3546-43060D66EA22}"/>
                </a:ext>
              </a:extLst>
            </p:cNvPr>
            <p:cNvSpPr/>
            <p:nvPr/>
          </p:nvSpPr>
          <p:spPr>
            <a:xfrm>
              <a:off x="5607667" y="2429536"/>
              <a:ext cx="447473" cy="428017"/>
            </a:xfrm>
            <a:prstGeom prst="roundRect">
              <a:avLst/>
            </a:prstGeom>
            <a:gradFill flip="none" rotWithShape="1">
              <a:gsLst>
                <a:gs pos="0">
                  <a:srgbClr val="00B050"/>
                </a:gs>
                <a:gs pos="15000">
                  <a:schemeClr val="accent6">
                    <a:lumMod val="40000"/>
                    <a:lumOff val="60000"/>
                  </a:schemeClr>
                </a:gs>
                <a:gs pos="30000">
                  <a:srgbClr val="00B050"/>
                </a:gs>
                <a:gs pos="60000">
                  <a:srgbClr val="00B050"/>
                </a:gs>
                <a:gs pos="90000">
                  <a:srgbClr val="00B050"/>
                </a:gs>
                <a:gs pos="75000">
                  <a:srgbClr val="92D050"/>
                </a:gs>
                <a:gs pos="45000">
                  <a:srgbClr val="92D050"/>
                </a:gs>
              </a:gsLst>
              <a:lin ang="135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ndara" panose="020E0502030303020204" pitchFamily="34" charset="0"/>
                </a:rPr>
                <a:t>4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1883F0D8-A0C7-6783-DDA3-8F706F27B0EC}"/>
                </a:ext>
              </a:extLst>
            </p:cNvPr>
            <p:cNvSpPr/>
            <p:nvPr/>
          </p:nvSpPr>
          <p:spPr>
            <a:xfrm>
              <a:off x="5607667" y="2928024"/>
              <a:ext cx="447473" cy="428017"/>
            </a:xfrm>
            <a:prstGeom prst="roundRect">
              <a:avLst/>
            </a:prstGeom>
            <a:gradFill flip="none" rotWithShape="1">
              <a:gsLst>
                <a:gs pos="0">
                  <a:srgbClr val="00B050"/>
                </a:gs>
                <a:gs pos="15000">
                  <a:schemeClr val="accent6">
                    <a:lumMod val="40000"/>
                    <a:lumOff val="60000"/>
                  </a:schemeClr>
                </a:gs>
                <a:gs pos="30000">
                  <a:srgbClr val="00B050"/>
                </a:gs>
                <a:gs pos="60000">
                  <a:srgbClr val="00B050"/>
                </a:gs>
                <a:gs pos="90000">
                  <a:srgbClr val="00B050"/>
                </a:gs>
                <a:gs pos="75000">
                  <a:srgbClr val="92D050"/>
                </a:gs>
                <a:gs pos="45000">
                  <a:srgbClr val="92D050"/>
                </a:gs>
              </a:gsLst>
              <a:lin ang="135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ndara" panose="020E0502030303020204" pitchFamily="34" charset="0"/>
                </a:rPr>
                <a:t>5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AC6855C-0280-F699-851B-A1C96DB15542}"/>
                </a:ext>
              </a:extLst>
            </p:cNvPr>
            <p:cNvSpPr/>
            <p:nvPr/>
          </p:nvSpPr>
          <p:spPr>
            <a:xfrm>
              <a:off x="5607667" y="3426512"/>
              <a:ext cx="447473" cy="428017"/>
            </a:xfrm>
            <a:prstGeom prst="roundRect">
              <a:avLst/>
            </a:prstGeom>
            <a:gradFill flip="none" rotWithShape="1">
              <a:gsLst>
                <a:gs pos="0">
                  <a:srgbClr val="00B050"/>
                </a:gs>
                <a:gs pos="15000">
                  <a:schemeClr val="accent6">
                    <a:lumMod val="40000"/>
                    <a:lumOff val="60000"/>
                  </a:schemeClr>
                </a:gs>
                <a:gs pos="30000">
                  <a:srgbClr val="00B050"/>
                </a:gs>
                <a:gs pos="60000">
                  <a:srgbClr val="00B050"/>
                </a:gs>
                <a:gs pos="90000">
                  <a:srgbClr val="00B050"/>
                </a:gs>
                <a:gs pos="75000">
                  <a:srgbClr val="92D050"/>
                </a:gs>
                <a:gs pos="45000">
                  <a:srgbClr val="92D050"/>
                </a:gs>
              </a:gsLst>
              <a:lin ang="135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ndara" panose="020E0502030303020204" pitchFamily="34" charset="0"/>
                </a:rPr>
                <a:t>6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FA799363-5026-C8B2-385A-D406E4A98B9B}"/>
                </a:ext>
              </a:extLst>
            </p:cNvPr>
            <p:cNvSpPr/>
            <p:nvPr/>
          </p:nvSpPr>
          <p:spPr>
            <a:xfrm>
              <a:off x="5607667" y="3925000"/>
              <a:ext cx="447473" cy="428017"/>
            </a:xfrm>
            <a:prstGeom prst="roundRect">
              <a:avLst/>
            </a:prstGeom>
            <a:gradFill flip="none" rotWithShape="1">
              <a:gsLst>
                <a:gs pos="0">
                  <a:srgbClr val="00B050"/>
                </a:gs>
                <a:gs pos="15000">
                  <a:schemeClr val="accent6">
                    <a:lumMod val="40000"/>
                    <a:lumOff val="60000"/>
                  </a:schemeClr>
                </a:gs>
                <a:gs pos="30000">
                  <a:srgbClr val="00B050"/>
                </a:gs>
                <a:gs pos="60000">
                  <a:srgbClr val="00B050"/>
                </a:gs>
                <a:gs pos="90000">
                  <a:srgbClr val="00B050"/>
                </a:gs>
                <a:gs pos="75000">
                  <a:srgbClr val="92D050"/>
                </a:gs>
                <a:gs pos="45000">
                  <a:srgbClr val="92D050"/>
                </a:gs>
              </a:gsLst>
              <a:lin ang="135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ndara" panose="020E0502030303020204" pitchFamily="34" charset="0"/>
                </a:rPr>
                <a:t>7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FDC4B893-E5FF-B5BB-A9B9-99C86245FC04}"/>
                </a:ext>
              </a:extLst>
            </p:cNvPr>
            <p:cNvSpPr/>
            <p:nvPr/>
          </p:nvSpPr>
          <p:spPr>
            <a:xfrm>
              <a:off x="5607667" y="4423488"/>
              <a:ext cx="447473" cy="428017"/>
            </a:xfrm>
            <a:prstGeom prst="roundRect">
              <a:avLst/>
            </a:prstGeom>
            <a:gradFill flip="none" rotWithShape="1">
              <a:gsLst>
                <a:gs pos="0">
                  <a:srgbClr val="00B050"/>
                </a:gs>
                <a:gs pos="15000">
                  <a:schemeClr val="accent6">
                    <a:lumMod val="40000"/>
                    <a:lumOff val="60000"/>
                  </a:schemeClr>
                </a:gs>
                <a:gs pos="30000">
                  <a:srgbClr val="00B050"/>
                </a:gs>
                <a:gs pos="60000">
                  <a:srgbClr val="00B050"/>
                </a:gs>
                <a:gs pos="90000">
                  <a:srgbClr val="00B050"/>
                </a:gs>
                <a:gs pos="75000">
                  <a:srgbClr val="92D050"/>
                </a:gs>
                <a:gs pos="45000">
                  <a:srgbClr val="92D050"/>
                </a:gs>
              </a:gsLst>
              <a:lin ang="135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ndara" panose="020E0502030303020204" pitchFamily="34" charset="0"/>
                </a:rPr>
                <a:t>8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C78A5676-68A6-31F3-BDF2-2C134376FD30}"/>
                </a:ext>
              </a:extLst>
            </p:cNvPr>
            <p:cNvSpPr/>
            <p:nvPr/>
          </p:nvSpPr>
          <p:spPr>
            <a:xfrm>
              <a:off x="5607667" y="4921976"/>
              <a:ext cx="447473" cy="428017"/>
            </a:xfrm>
            <a:prstGeom prst="roundRect">
              <a:avLst/>
            </a:prstGeom>
            <a:gradFill flip="none" rotWithShape="1">
              <a:gsLst>
                <a:gs pos="0">
                  <a:srgbClr val="00B050"/>
                </a:gs>
                <a:gs pos="15000">
                  <a:schemeClr val="accent6">
                    <a:lumMod val="40000"/>
                    <a:lumOff val="60000"/>
                  </a:schemeClr>
                </a:gs>
                <a:gs pos="30000">
                  <a:srgbClr val="00B050"/>
                </a:gs>
                <a:gs pos="60000">
                  <a:srgbClr val="00B050"/>
                </a:gs>
                <a:gs pos="90000">
                  <a:srgbClr val="00B050"/>
                </a:gs>
                <a:gs pos="75000">
                  <a:srgbClr val="92D050"/>
                </a:gs>
                <a:gs pos="45000">
                  <a:srgbClr val="92D050"/>
                </a:gs>
              </a:gsLst>
              <a:lin ang="135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ndara" panose="020E0502030303020204" pitchFamily="34" charset="0"/>
                </a:rPr>
                <a:t>9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21A8DC72-DAD9-5BF0-123F-22365AC28BA1}"/>
                </a:ext>
              </a:extLst>
            </p:cNvPr>
            <p:cNvSpPr/>
            <p:nvPr/>
          </p:nvSpPr>
          <p:spPr>
            <a:xfrm>
              <a:off x="5607666" y="5420464"/>
              <a:ext cx="447473" cy="428017"/>
            </a:xfrm>
            <a:prstGeom prst="roundRect">
              <a:avLst/>
            </a:prstGeom>
            <a:gradFill flip="none" rotWithShape="1">
              <a:gsLst>
                <a:gs pos="0">
                  <a:srgbClr val="00B050"/>
                </a:gs>
                <a:gs pos="15000">
                  <a:schemeClr val="accent6">
                    <a:lumMod val="40000"/>
                    <a:lumOff val="60000"/>
                  </a:schemeClr>
                </a:gs>
                <a:gs pos="30000">
                  <a:srgbClr val="00B050"/>
                </a:gs>
                <a:gs pos="60000">
                  <a:srgbClr val="00B050"/>
                </a:gs>
                <a:gs pos="90000">
                  <a:srgbClr val="00B050"/>
                </a:gs>
                <a:gs pos="75000">
                  <a:srgbClr val="92D050"/>
                </a:gs>
                <a:gs pos="45000">
                  <a:srgbClr val="92D050"/>
                </a:gs>
              </a:gsLst>
              <a:lin ang="135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ndara" panose="020E0502030303020204" pitchFamily="34" charset="0"/>
                </a:rPr>
                <a:t>10</a:t>
              </a:r>
            </a:p>
          </p:txBody>
        </p:sp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14EC77C-7843-5E50-EC66-EBCC9D57A274}"/>
              </a:ext>
            </a:extLst>
          </p:cNvPr>
          <p:cNvCxnSpPr>
            <a:cxnSpLocks/>
            <a:stCxn id="21" idx="3"/>
            <a:endCxn id="135" idx="1"/>
          </p:cNvCxnSpPr>
          <p:nvPr/>
        </p:nvCxnSpPr>
        <p:spPr>
          <a:xfrm flipV="1">
            <a:off x="4766436" y="3270641"/>
            <a:ext cx="470570" cy="412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FCC6C37A-ADE9-1CA1-EF97-505F37D8FDB2}"/>
              </a:ext>
            </a:extLst>
          </p:cNvPr>
          <p:cNvGrpSpPr/>
          <p:nvPr/>
        </p:nvGrpSpPr>
        <p:grpSpPr>
          <a:xfrm>
            <a:off x="6628548" y="821129"/>
            <a:ext cx="452841" cy="4950205"/>
            <a:chOff x="6199842" y="809507"/>
            <a:chExt cx="452841" cy="4950205"/>
          </a:xfrm>
        </p:grpSpPr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9E987771-B3D6-84D0-0E70-BF19DEFEAE9C}"/>
                </a:ext>
              </a:extLst>
            </p:cNvPr>
            <p:cNvSpPr/>
            <p:nvPr/>
          </p:nvSpPr>
          <p:spPr>
            <a:xfrm>
              <a:off x="6203005" y="809507"/>
              <a:ext cx="447473" cy="428017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ndara" panose="020E0502030303020204" pitchFamily="34" charset="0"/>
                </a:rPr>
                <a:t>1</a:t>
              </a:r>
            </a:p>
          </p:txBody>
        </p: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ED93191C-2514-360D-24FB-EC2E03AB038C}"/>
                </a:ext>
              </a:extLst>
            </p:cNvPr>
            <p:cNvSpPr/>
            <p:nvPr/>
          </p:nvSpPr>
          <p:spPr>
            <a:xfrm>
              <a:off x="6203005" y="1320800"/>
              <a:ext cx="447473" cy="428017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ndara" panose="020E0502030303020204" pitchFamily="34" charset="0"/>
                </a:rPr>
                <a:t>2</a:t>
              </a:r>
            </a:p>
          </p:txBody>
        </p:sp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903092E6-39B0-C4B0-1366-0BA5B851229A}"/>
                </a:ext>
              </a:extLst>
            </p:cNvPr>
            <p:cNvSpPr/>
            <p:nvPr/>
          </p:nvSpPr>
          <p:spPr>
            <a:xfrm>
              <a:off x="6205210" y="1813089"/>
              <a:ext cx="447473" cy="428017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ndara" panose="020E0502030303020204" pitchFamily="34" charset="0"/>
                </a:rPr>
                <a:t>3</a:t>
              </a:r>
            </a:p>
          </p:txBody>
        </p:sp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238A0119-FFCB-AF66-D106-F21ABEE5027B}"/>
                </a:ext>
              </a:extLst>
            </p:cNvPr>
            <p:cNvSpPr/>
            <p:nvPr/>
          </p:nvSpPr>
          <p:spPr>
            <a:xfrm>
              <a:off x="6199846" y="2322543"/>
              <a:ext cx="447473" cy="428017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ndara" panose="020E0502030303020204" pitchFamily="34" charset="0"/>
                </a:rPr>
                <a:t>4</a:t>
              </a:r>
            </a:p>
          </p:txBody>
        </p:sp>
        <p:sp>
          <p:nvSpPr>
            <p:cNvPr id="128" name="Rectangle: Rounded Corners 127">
              <a:extLst>
                <a:ext uri="{FF2B5EF4-FFF2-40B4-BE49-F238E27FC236}">
                  <a16:creationId xmlns:a16="http://schemas.microsoft.com/office/drawing/2014/main" id="{D25D26E8-49D7-E8A1-08C0-98CE2F934633}"/>
                </a:ext>
              </a:extLst>
            </p:cNvPr>
            <p:cNvSpPr/>
            <p:nvPr/>
          </p:nvSpPr>
          <p:spPr>
            <a:xfrm>
              <a:off x="6199846" y="2819924"/>
              <a:ext cx="447473" cy="428017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ndara" panose="020E0502030303020204" pitchFamily="34" charset="0"/>
                </a:rPr>
                <a:t>5</a:t>
              </a:r>
            </a:p>
          </p:txBody>
        </p:sp>
        <p:sp>
          <p:nvSpPr>
            <p:cNvPr id="129" name="Rectangle: Rounded Corners 128">
              <a:extLst>
                <a:ext uri="{FF2B5EF4-FFF2-40B4-BE49-F238E27FC236}">
                  <a16:creationId xmlns:a16="http://schemas.microsoft.com/office/drawing/2014/main" id="{BA432177-0C22-0332-B9D5-6E889A210473}"/>
                </a:ext>
              </a:extLst>
            </p:cNvPr>
            <p:cNvSpPr/>
            <p:nvPr/>
          </p:nvSpPr>
          <p:spPr>
            <a:xfrm>
              <a:off x="6199845" y="3324964"/>
              <a:ext cx="447473" cy="428017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ndara" panose="020E0502030303020204" pitchFamily="34" charset="0"/>
                </a:rPr>
                <a:t>6</a:t>
              </a:r>
            </a:p>
          </p:txBody>
        </p:sp>
        <p:sp>
          <p:nvSpPr>
            <p:cNvPr id="130" name="Rectangle: Rounded Corners 129">
              <a:extLst>
                <a:ext uri="{FF2B5EF4-FFF2-40B4-BE49-F238E27FC236}">
                  <a16:creationId xmlns:a16="http://schemas.microsoft.com/office/drawing/2014/main" id="{F58264C9-5C24-E62C-0D38-6EC952DE4780}"/>
                </a:ext>
              </a:extLst>
            </p:cNvPr>
            <p:cNvSpPr/>
            <p:nvPr/>
          </p:nvSpPr>
          <p:spPr>
            <a:xfrm>
              <a:off x="6199844" y="3830004"/>
              <a:ext cx="447473" cy="428017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ndara" panose="020E0502030303020204" pitchFamily="34" charset="0"/>
                </a:rPr>
                <a:t>7</a:t>
              </a:r>
            </a:p>
          </p:txBody>
        </p:sp>
        <p:sp>
          <p:nvSpPr>
            <p:cNvPr id="131" name="Rectangle: Rounded Corners 130">
              <a:extLst>
                <a:ext uri="{FF2B5EF4-FFF2-40B4-BE49-F238E27FC236}">
                  <a16:creationId xmlns:a16="http://schemas.microsoft.com/office/drawing/2014/main" id="{19FF1C48-B668-E9CB-3875-71DFF636C9D4}"/>
                </a:ext>
              </a:extLst>
            </p:cNvPr>
            <p:cNvSpPr/>
            <p:nvPr/>
          </p:nvSpPr>
          <p:spPr>
            <a:xfrm>
              <a:off x="6199843" y="4331799"/>
              <a:ext cx="447473" cy="428017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ndara" panose="020E0502030303020204" pitchFamily="34" charset="0"/>
                </a:rPr>
                <a:t>8</a:t>
              </a:r>
            </a:p>
          </p:txBody>
        </p:sp>
        <p:sp>
          <p:nvSpPr>
            <p:cNvPr id="132" name="Rectangle: Rounded Corners 131">
              <a:extLst>
                <a:ext uri="{FF2B5EF4-FFF2-40B4-BE49-F238E27FC236}">
                  <a16:creationId xmlns:a16="http://schemas.microsoft.com/office/drawing/2014/main" id="{1D90CEB5-4C24-833B-916D-F5F46DA34565}"/>
                </a:ext>
              </a:extLst>
            </p:cNvPr>
            <p:cNvSpPr/>
            <p:nvPr/>
          </p:nvSpPr>
          <p:spPr>
            <a:xfrm>
              <a:off x="6199842" y="4831747"/>
              <a:ext cx="447473" cy="428017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ndara" panose="020E0502030303020204" pitchFamily="34" charset="0"/>
                </a:rPr>
                <a:t>9</a:t>
              </a:r>
            </a:p>
          </p:txBody>
        </p:sp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0DBF44A9-8FAA-9DDB-1BCE-9592873C67CB}"/>
                </a:ext>
              </a:extLst>
            </p:cNvPr>
            <p:cNvSpPr/>
            <p:nvPr/>
          </p:nvSpPr>
          <p:spPr>
            <a:xfrm>
              <a:off x="6203518" y="5331695"/>
              <a:ext cx="447473" cy="428017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ndara" panose="020E0502030303020204" pitchFamily="34" charset="0"/>
                </a:rPr>
                <a:t>10</a:t>
              </a:r>
            </a:p>
          </p:txBody>
        </p: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E0A292C8-DD8C-013E-4132-21F649C7C914}"/>
              </a:ext>
            </a:extLst>
          </p:cNvPr>
          <p:cNvSpPr txBox="1"/>
          <p:nvPr/>
        </p:nvSpPr>
        <p:spPr>
          <a:xfrm>
            <a:off x="5447693" y="6164370"/>
            <a:ext cx="1722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ndara" panose="020E0502030303020204" pitchFamily="34" charset="0"/>
              </a:rPr>
              <a:t>Reconstruction accuracy</a:t>
            </a:r>
          </a:p>
        </p:txBody>
      </p:sp>
      <p:cxnSp>
        <p:nvCxnSpPr>
          <p:cNvPr id="140" name="Connector: Curved 139">
            <a:extLst>
              <a:ext uri="{FF2B5EF4-FFF2-40B4-BE49-F238E27FC236}">
                <a16:creationId xmlns:a16="http://schemas.microsoft.com/office/drawing/2014/main" id="{C583DB6C-6683-F691-7259-B567378516E3}"/>
              </a:ext>
            </a:extLst>
          </p:cNvPr>
          <p:cNvCxnSpPr>
            <a:endCxn id="21" idx="2"/>
          </p:cNvCxnSpPr>
          <p:nvPr/>
        </p:nvCxnSpPr>
        <p:spPr>
          <a:xfrm rot="10800000">
            <a:off x="3943476" y="4905441"/>
            <a:ext cx="1329610" cy="708550"/>
          </a:xfrm>
          <a:prstGeom prst="curvedConnector2">
            <a:avLst/>
          </a:prstGeom>
          <a:ln w="28575"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2" name="Connector: Curved 141">
            <a:extLst>
              <a:ext uri="{FF2B5EF4-FFF2-40B4-BE49-F238E27FC236}">
                <a16:creationId xmlns:a16="http://schemas.microsoft.com/office/drawing/2014/main" id="{019C1874-08A6-813C-386A-6AB02E004E92}"/>
              </a:ext>
            </a:extLst>
          </p:cNvPr>
          <p:cNvCxnSpPr>
            <a:cxnSpLocks/>
            <a:endCxn id="65" idx="2"/>
          </p:cNvCxnSpPr>
          <p:nvPr/>
        </p:nvCxnSpPr>
        <p:spPr>
          <a:xfrm rot="10800000">
            <a:off x="1146026" y="4633904"/>
            <a:ext cx="4127063" cy="980090"/>
          </a:xfrm>
          <a:prstGeom prst="curvedConnector2">
            <a:avLst/>
          </a:prstGeom>
          <a:ln w="28575"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9F0AF022-C236-EAA3-4EE5-8437C014E757}"/>
              </a:ext>
            </a:extLst>
          </p:cNvPr>
          <p:cNvSpPr txBox="1"/>
          <p:nvPr/>
        </p:nvSpPr>
        <p:spPr>
          <a:xfrm>
            <a:off x="1945119" y="5505391"/>
            <a:ext cx="1948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Back propagation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EC82DA-8A33-041D-168C-0B03DB6BDE8E}"/>
              </a:ext>
            </a:extLst>
          </p:cNvPr>
          <p:cNvSpPr txBox="1"/>
          <p:nvPr/>
        </p:nvSpPr>
        <p:spPr>
          <a:xfrm rot="16200000">
            <a:off x="5849811" y="3007244"/>
            <a:ext cx="1169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ndara" panose="020E0502030303020204" pitchFamily="34" charset="0"/>
              </a:rPr>
              <a:t>Ground truth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7ABBBC-4C9E-25C0-19C6-E2E7011B9BFF}"/>
              </a:ext>
            </a:extLst>
          </p:cNvPr>
          <p:cNvSpPr txBox="1"/>
          <p:nvPr/>
        </p:nvSpPr>
        <p:spPr>
          <a:xfrm rot="16200000">
            <a:off x="4797896" y="3023048"/>
            <a:ext cx="1355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ndara" panose="020E0502030303020204" pitchFamily="34" charset="0"/>
              </a:rPr>
              <a:t>reconstruction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3C2DCA2-423C-043B-7E0C-E3E9FA587B58}"/>
              </a:ext>
            </a:extLst>
          </p:cNvPr>
          <p:cNvSpPr/>
          <p:nvPr/>
        </p:nvSpPr>
        <p:spPr>
          <a:xfrm>
            <a:off x="8155070" y="1847523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.42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5396614-DDE8-7D8A-B8E7-F1272029FB4C}"/>
              </a:ext>
            </a:extLst>
          </p:cNvPr>
          <p:cNvSpPr/>
          <p:nvPr/>
        </p:nvSpPr>
        <p:spPr>
          <a:xfrm>
            <a:off x="9114866" y="1847523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.35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219E8CA-A157-1924-B573-DBDCEC8F897C}"/>
              </a:ext>
            </a:extLst>
          </p:cNvPr>
          <p:cNvSpPr/>
          <p:nvPr/>
        </p:nvSpPr>
        <p:spPr>
          <a:xfrm>
            <a:off x="10074662" y="1847522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.93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CD5AAF2-4D8B-240F-12CC-E49761C71E74}"/>
              </a:ext>
            </a:extLst>
          </p:cNvPr>
          <p:cNvSpPr/>
          <p:nvPr/>
        </p:nvSpPr>
        <p:spPr>
          <a:xfrm>
            <a:off x="11034458" y="1847523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.01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2A8D33A-B003-6AB4-D7EB-099AFB53B735}"/>
              </a:ext>
            </a:extLst>
          </p:cNvPr>
          <p:cNvSpPr/>
          <p:nvPr/>
        </p:nvSpPr>
        <p:spPr>
          <a:xfrm>
            <a:off x="8171498" y="2744025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.57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EA219B5-5554-5888-167D-E405FA7D035E}"/>
              </a:ext>
            </a:extLst>
          </p:cNvPr>
          <p:cNvSpPr/>
          <p:nvPr/>
        </p:nvSpPr>
        <p:spPr>
          <a:xfrm>
            <a:off x="9131294" y="2744024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.88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90C0744-04DF-07BF-A0C2-3A12FE20335B}"/>
              </a:ext>
            </a:extLst>
          </p:cNvPr>
          <p:cNvSpPr/>
          <p:nvPr/>
        </p:nvSpPr>
        <p:spPr>
          <a:xfrm>
            <a:off x="10091090" y="2744024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.71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26C1369-4DC0-ED58-72E7-B54E45EC7ECB}"/>
              </a:ext>
            </a:extLst>
          </p:cNvPr>
          <p:cNvSpPr/>
          <p:nvPr/>
        </p:nvSpPr>
        <p:spPr>
          <a:xfrm>
            <a:off x="11050886" y="2744024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.89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2A8216E-F0B5-92F0-FB40-46BDFE743B3C}"/>
              </a:ext>
            </a:extLst>
          </p:cNvPr>
          <p:cNvSpPr/>
          <p:nvPr/>
        </p:nvSpPr>
        <p:spPr>
          <a:xfrm>
            <a:off x="8171498" y="3640525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.95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BC8F27A-31F6-E414-B4CE-87C20EDBD77B}"/>
              </a:ext>
            </a:extLst>
          </p:cNvPr>
          <p:cNvSpPr/>
          <p:nvPr/>
        </p:nvSpPr>
        <p:spPr>
          <a:xfrm>
            <a:off x="9131294" y="3640526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.99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6DC87E-6CB8-2D0B-D40F-935EA8C4839C}"/>
              </a:ext>
            </a:extLst>
          </p:cNvPr>
          <p:cNvSpPr txBox="1"/>
          <p:nvPr/>
        </p:nvSpPr>
        <p:spPr>
          <a:xfrm>
            <a:off x="7883449" y="4406773"/>
            <a:ext cx="3797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Minimize total importance score to achieve compression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FC0991E-3402-0AC3-D3D9-2C4BF3ECFF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341" t="30829" r="23184" b="41562"/>
          <a:stretch>
            <a:fillRect/>
          </a:stretch>
        </p:blipFill>
        <p:spPr>
          <a:xfrm>
            <a:off x="7778207" y="3766349"/>
            <a:ext cx="403123" cy="2659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1066B20-3AAD-A838-1C08-1CB2CDDE21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341" t="30829" r="23184" b="41562"/>
          <a:stretch>
            <a:fillRect/>
          </a:stretch>
        </p:blipFill>
        <p:spPr>
          <a:xfrm>
            <a:off x="8648468" y="2001017"/>
            <a:ext cx="403123" cy="2659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F255258-3E47-2FF3-B404-620F86DA27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341" t="30829" r="23184" b="41562"/>
          <a:stretch>
            <a:fillRect/>
          </a:stretch>
        </p:blipFill>
        <p:spPr>
          <a:xfrm>
            <a:off x="9625614" y="1985088"/>
            <a:ext cx="403123" cy="26594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4D14AFF-E32A-F3A8-157B-193B2E2FD5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341" t="30829" r="23184" b="41562"/>
          <a:stretch>
            <a:fillRect/>
          </a:stretch>
        </p:blipFill>
        <p:spPr>
          <a:xfrm>
            <a:off x="10584892" y="1986229"/>
            <a:ext cx="403123" cy="2659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53A945E-7F21-597A-F6D7-9272AD52F7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341" t="30829" r="23184" b="41562"/>
          <a:stretch>
            <a:fillRect/>
          </a:stretch>
        </p:blipFill>
        <p:spPr>
          <a:xfrm>
            <a:off x="8683926" y="2869788"/>
            <a:ext cx="403123" cy="26594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DEAB06A-7C1B-3131-53C4-12F61658BC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341" t="30829" r="23184" b="41562"/>
          <a:stretch>
            <a:fillRect/>
          </a:stretch>
        </p:blipFill>
        <p:spPr>
          <a:xfrm>
            <a:off x="9633367" y="2879330"/>
            <a:ext cx="403123" cy="26594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279B954-94FF-C17C-C92D-FD4A692EA9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341" t="30829" r="23184" b="41562"/>
          <a:stretch>
            <a:fillRect/>
          </a:stretch>
        </p:blipFill>
        <p:spPr>
          <a:xfrm>
            <a:off x="10603352" y="2895191"/>
            <a:ext cx="403123" cy="26594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FFA2D20-87F6-DCB4-E78D-EBBBDABB7B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341" t="30829" r="23184" b="41562"/>
          <a:stretch>
            <a:fillRect/>
          </a:stretch>
        </p:blipFill>
        <p:spPr>
          <a:xfrm>
            <a:off x="8683925" y="3766350"/>
            <a:ext cx="403123" cy="26594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590AF5A-D5FE-8FA6-6EB5-3E296A5132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341" t="30829" r="23184" b="41562"/>
          <a:stretch>
            <a:fillRect/>
          </a:stretch>
        </p:blipFill>
        <p:spPr>
          <a:xfrm>
            <a:off x="7771564" y="2895190"/>
            <a:ext cx="403123" cy="2659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0B8D64-F20F-5508-AB11-4752D5BB0F8B}"/>
              </a:ext>
            </a:extLst>
          </p:cNvPr>
          <p:cNvSpPr txBox="1"/>
          <p:nvPr/>
        </p:nvSpPr>
        <p:spPr>
          <a:xfrm>
            <a:off x="482424" y="409406"/>
            <a:ext cx="4938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Compression by Importance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412AA3-62DC-FA39-50C2-F7F3B1EC627C}"/>
              </a:ext>
            </a:extLst>
          </p:cNvPr>
          <p:cNvSpPr txBox="1"/>
          <p:nvPr/>
        </p:nvSpPr>
        <p:spPr>
          <a:xfrm>
            <a:off x="724303" y="6106094"/>
            <a:ext cx="3887498" cy="461665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Threshold = 0.815484548538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D0FB5-B835-D88B-28BB-9467BD262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96A9-1971-41AF-8EE5-6334043BC7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40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35" grpId="0" animBg="1"/>
      <p:bldP spid="21" grpId="0" animBg="1"/>
      <p:bldP spid="136" grpId="0"/>
      <p:bldP spid="145" grpId="0"/>
      <p:bldP spid="2" grpId="0"/>
      <p:bldP spid="3" grpId="0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FF9AF-8A6C-2D9A-E4E4-CE0C1EBCC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53A1716-4832-3F71-3C92-B6A25B0DCA0D}"/>
              </a:ext>
            </a:extLst>
          </p:cNvPr>
          <p:cNvSpPr txBox="1"/>
          <p:nvPr/>
        </p:nvSpPr>
        <p:spPr>
          <a:xfrm>
            <a:off x="482424" y="409406"/>
            <a:ext cx="4938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Compression by Importance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26683-3624-6202-2AFC-5C0B3F695A42}"/>
              </a:ext>
            </a:extLst>
          </p:cNvPr>
          <p:cNvSpPr txBox="1"/>
          <p:nvPr/>
        </p:nvSpPr>
        <p:spPr>
          <a:xfrm>
            <a:off x="4152251" y="2967335"/>
            <a:ext cx="3887498" cy="461665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Threshold = 0.815484548538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CE665F-26DF-DADD-2369-2C40A1D29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301" y="1631304"/>
            <a:ext cx="2095500" cy="31337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D8A5D-52A5-02C6-99A1-3B0C0C27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96A9-1971-41AF-8EE5-6334043BC7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52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C7962-4CBA-6E99-7061-171ADADA3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CDA91386-999B-CF6F-15E5-EACD7249819E}"/>
              </a:ext>
            </a:extLst>
          </p:cNvPr>
          <p:cNvGrpSpPr/>
          <p:nvPr/>
        </p:nvGrpSpPr>
        <p:grpSpPr>
          <a:xfrm>
            <a:off x="1361440" y="4724400"/>
            <a:ext cx="9773920" cy="1001711"/>
            <a:chOff x="1361440" y="4765040"/>
            <a:chExt cx="9773920" cy="1001711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7B3C8B82-5B40-BFBD-00EB-1B9633CDD5DB}"/>
                </a:ext>
              </a:extLst>
            </p:cNvPr>
            <p:cNvCxnSpPr/>
            <p:nvPr/>
          </p:nvCxnSpPr>
          <p:spPr>
            <a:xfrm>
              <a:off x="1361440" y="5039360"/>
              <a:ext cx="9773920" cy="0"/>
            </a:xfrm>
            <a:prstGeom prst="straightConnector1">
              <a:avLst/>
            </a:prstGeom>
            <a:ln w="571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995800E-2833-2378-7477-A583464C2B49}"/>
                </a:ext>
              </a:extLst>
            </p:cNvPr>
            <p:cNvCxnSpPr/>
            <p:nvPr/>
          </p:nvCxnSpPr>
          <p:spPr>
            <a:xfrm flipV="1">
              <a:off x="9865360" y="4765040"/>
              <a:ext cx="0" cy="27432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37FB558-83F0-463A-D882-1225567E30D2}"/>
                </a:ext>
              </a:extLst>
            </p:cNvPr>
            <p:cNvSpPr txBox="1"/>
            <p:nvPr/>
          </p:nvSpPr>
          <p:spPr>
            <a:xfrm>
              <a:off x="9682480" y="5012699"/>
              <a:ext cx="40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ndara" panose="020E0502030303020204" pitchFamily="34" charset="0"/>
                </a:rPr>
                <a:t>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74491C5-BFBC-57A0-329E-1710CD0C75C0}"/>
                </a:ext>
              </a:extLst>
            </p:cNvPr>
            <p:cNvSpPr txBox="1"/>
            <p:nvPr/>
          </p:nvSpPr>
          <p:spPr>
            <a:xfrm>
              <a:off x="5689600" y="5305086"/>
              <a:ext cx="20624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ndara" panose="020E0502030303020204" pitchFamily="34" charset="0"/>
                </a:rPr>
                <a:t>Threshold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AB377C8-9332-7527-4FB9-7A2137B42761}"/>
              </a:ext>
            </a:extLst>
          </p:cNvPr>
          <p:cNvGrpSpPr/>
          <p:nvPr/>
        </p:nvGrpSpPr>
        <p:grpSpPr>
          <a:xfrm>
            <a:off x="1130608" y="690880"/>
            <a:ext cx="769312" cy="4865954"/>
            <a:chOff x="1130608" y="731520"/>
            <a:chExt cx="769312" cy="4865954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7D2C8F80-9359-C867-FE24-35ECE98CFD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9920" y="731520"/>
              <a:ext cx="0" cy="4865954"/>
            </a:xfrm>
            <a:prstGeom prst="straightConnector1">
              <a:avLst/>
            </a:prstGeom>
            <a:ln w="571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A30D312-3FC3-BF05-A3C0-CDDA4AB39092}"/>
                </a:ext>
              </a:extLst>
            </p:cNvPr>
            <p:cNvSpPr txBox="1"/>
            <p:nvPr/>
          </p:nvSpPr>
          <p:spPr>
            <a:xfrm rot="16200000">
              <a:off x="693421" y="2530147"/>
              <a:ext cx="1336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ndara" panose="020E0502030303020204" pitchFamily="34" charset="0"/>
                </a:rPr>
                <a:t>Density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6D58636-DE5F-7197-18E3-C81FEDDF30FF}"/>
              </a:ext>
            </a:extLst>
          </p:cNvPr>
          <p:cNvSpPr txBox="1"/>
          <p:nvPr/>
        </p:nvSpPr>
        <p:spPr>
          <a:xfrm>
            <a:off x="1452880" y="1136355"/>
            <a:ext cx="40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ndara" panose="020E0502030303020204" pitchFamily="34" charset="0"/>
              </a:rPr>
              <a:t>1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4B25821-E1BC-4EE3-A87A-E297C0514389}"/>
              </a:ext>
            </a:extLst>
          </p:cNvPr>
          <p:cNvCxnSpPr>
            <a:cxnSpLocks/>
          </p:cNvCxnSpPr>
          <p:nvPr/>
        </p:nvCxnSpPr>
        <p:spPr>
          <a:xfrm>
            <a:off x="1899920" y="1424924"/>
            <a:ext cx="7965440" cy="3818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2CD1DFB-C060-6441-AB50-FBB9329A63DF}"/>
                  </a:ext>
                </a:extLst>
              </p:cNvPr>
              <p:cNvSpPr txBox="1"/>
              <p:nvPr/>
            </p:nvSpPr>
            <p:spPr>
              <a:xfrm>
                <a:off x="6858001" y="827070"/>
                <a:ext cx="47650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Random Threshold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Uniform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(0, 1)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2CD1DFB-C060-6441-AB50-FBB9329A6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1" y="827070"/>
                <a:ext cx="4765040" cy="461665"/>
              </a:xfrm>
              <a:prstGeom prst="rect">
                <a:avLst/>
              </a:prstGeom>
              <a:blipFill>
                <a:blip r:embed="rId3"/>
                <a:stretch>
                  <a:fillRect l="-1918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3CAE222-BACD-BBEB-41D1-D9A489BDA2F0}"/>
              </a:ext>
            </a:extLst>
          </p:cNvPr>
          <p:cNvSpPr/>
          <p:nvPr/>
        </p:nvSpPr>
        <p:spPr>
          <a:xfrm>
            <a:off x="4781864" y="4016408"/>
            <a:ext cx="447473" cy="42801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D3C6E3-7345-DA16-1983-BDDACE3FD2CA}"/>
              </a:ext>
            </a:extLst>
          </p:cNvPr>
          <p:cNvSpPr/>
          <p:nvPr/>
        </p:nvSpPr>
        <p:spPr>
          <a:xfrm>
            <a:off x="4781864" y="4513562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.42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CD0EF-0A2F-B380-7995-AEDF358B1106}"/>
              </a:ext>
            </a:extLst>
          </p:cNvPr>
          <p:cNvCxnSpPr>
            <a:cxnSpLocks/>
          </p:cNvCxnSpPr>
          <p:nvPr/>
        </p:nvCxnSpPr>
        <p:spPr>
          <a:xfrm flipV="1">
            <a:off x="5689600" y="1445244"/>
            <a:ext cx="0" cy="356616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B9B5D54-2408-EAC4-382E-1E36C51DA937}"/>
              </a:ext>
            </a:extLst>
          </p:cNvPr>
          <p:cNvSpPr/>
          <p:nvPr/>
        </p:nvSpPr>
        <p:spPr>
          <a:xfrm>
            <a:off x="7663807" y="4030657"/>
            <a:ext cx="447473" cy="42801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7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2BE6F35-45CB-30EE-9AB6-A1286159B09B}"/>
              </a:ext>
            </a:extLst>
          </p:cNvPr>
          <p:cNvSpPr/>
          <p:nvPr/>
        </p:nvSpPr>
        <p:spPr>
          <a:xfrm>
            <a:off x="7663807" y="4510391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.71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5B86809-FD69-F7DD-F52A-00324247E58A}"/>
              </a:ext>
            </a:extLst>
          </p:cNvPr>
          <p:cNvCxnSpPr>
            <a:cxnSpLocks/>
          </p:cNvCxnSpPr>
          <p:nvPr/>
        </p:nvCxnSpPr>
        <p:spPr>
          <a:xfrm flipV="1">
            <a:off x="7203440" y="1435084"/>
            <a:ext cx="0" cy="356616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C417BA3-E465-27B9-2DAB-8BB0BE99CFCD}"/>
              </a:ext>
            </a:extLst>
          </p:cNvPr>
          <p:cNvSpPr txBox="1"/>
          <p:nvPr/>
        </p:nvSpPr>
        <p:spPr>
          <a:xfrm>
            <a:off x="6959600" y="5926968"/>
            <a:ext cx="70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Kept: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92500C8-AB25-8AF4-59C5-DB3455D4D36E}"/>
              </a:ext>
            </a:extLst>
          </p:cNvPr>
          <p:cNvSpPr/>
          <p:nvPr/>
        </p:nvSpPr>
        <p:spPr>
          <a:xfrm>
            <a:off x="9612222" y="4023819"/>
            <a:ext cx="447473" cy="42801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10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78633B83-715D-3644-660C-84195D428F73}"/>
              </a:ext>
            </a:extLst>
          </p:cNvPr>
          <p:cNvSpPr/>
          <p:nvPr/>
        </p:nvSpPr>
        <p:spPr>
          <a:xfrm>
            <a:off x="9621087" y="4507850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.99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9C071DA-37A4-8D5C-DFD5-EA72DEA0C75E}"/>
              </a:ext>
            </a:extLst>
          </p:cNvPr>
          <p:cNvCxnSpPr>
            <a:cxnSpLocks/>
          </p:cNvCxnSpPr>
          <p:nvPr/>
        </p:nvCxnSpPr>
        <p:spPr>
          <a:xfrm flipV="1">
            <a:off x="3545840" y="1435084"/>
            <a:ext cx="0" cy="356616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EBDA1D2F-83E4-E744-9838-2F0A323A36D0}"/>
              </a:ext>
            </a:extLst>
          </p:cNvPr>
          <p:cNvSpPr txBox="1"/>
          <p:nvPr/>
        </p:nvSpPr>
        <p:spPr>
          <a:xfrm>
            <a:off x="362481" y="5934966"/>
            <a:ext cx="4643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Random Thresholding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3F7CFFEC-89F6-BDCD-0418-8169E6B8205E}"/>
              </a:ext>
            </a:extLst>
          </p:cNvPr>
          <p:cNvSpPr/>
          <p:nvPr/>
        </p:nvSpPr>
        <p:spPr>
          <a:xfrm>
            <a:off x="6858000" y="5736582"/>
            <a:ext cx="4051005" cy="775148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D1D94-1FD3-33C6-49F1-BD2356109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96A9-1971-41AF-8EE5-6334043BC7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42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5E-6 0.2729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-0.11588 0.2726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4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21" grpId="0" animBg="1"/>
      <p:bldP spid="21" grpId="1" animBg="1"/>
      <p:bldP spid="24" grpId="0" animBg="1"/>
      <p:bldP spid="24" grpId="1" animBg="1"/>
      <p:bldP spid="31" grpId="0" animBg="1"/>
      <p:bldP spid="31" grpId="1" animBg="1"/>
      <p:bldP spid="64" grpId="0" animBg="1"/>
      <p:bldP spid="64" grpId="1" animBg="1"/>
      <p:bldP spid="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50E17-3B32-ED12-B7EE-3DBE40DA7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3739094-F459-BD10-DA08-7DFAA2046689}"/>
              </a:ext>
            </a:extLst>
          </p:cNvPr>
          <p:cNvSpPr/>
          <p:nvPr/>
        </p:nvSpPr>
        <p:spPr>
          <a:xfrm>
            <a:off x="7914637" y="1437456"/>
            <a:ext cx="1935338" cy="3527613"/>
          </a:xfrm>
          <a:prstGeom prst="rect">
            <a:avLst/>
          </a:prstGeom>
          <a:solidFill>
            <a:srgbClr val="FFD1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80A56A-F1D5-0AD8-2EC6-7D2DA666B7AA}"/>
              </a:ext>
            </a:extLst>
          </p:cNvPr>
          <p:cNvSpPr/>
          <p:nvPr/>
        </p:nvSpPr>
        <p:spPr>
          <a:xfrm>
            <a:off x="1930400" y="1437456"/>
            <a:ext cx="5984237" cy="35276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03CF4FC-FC8B-47B4-FC00-940B11766F60}"/>
              </a:ext>
            </a:extLst>
          </p:cNvPr>
          <p:cNvGrpSpPr/>
          <p:nvPr/>
        </p:nvGrpSpPr>
        <p:grpSpPr>
          <a:xfrm>
            <a:off x="1361440" y="4724400"/>
            <a:ext cx="9773920" cy="1001711"/>
            <a:chOff x="1361440" y="4765040"/>
            <a:chExt cx="9773920" cy="1001711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8AE11228-A688-6B8F-B187-EE85EF1EC2A1}"/>
                </a:ext>
              </a:extLst>
            </p:cNvPr>
            <p:cNvCxnSpPr/>
            <p:nvPr/>
          </p:nvCxnSpPr>
          <p:spPr>
            <a:xfrm>
              <a:off x="1361440" y="5039360"/>
              <a:ext cx="9773920" cy="0"/>
            </a:xfrm>
            <a:prstGeom prst="straightConnector1">
              <a:avLst/>
            </a:prstGeom>
            <a:ln w="571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CE2375E-DDDB-9AE0-E7D4-B23A8F4EF8EF}"/>
                </a:ext>
              </a:extLst>
            </p:cNvPr>
            <p:cNvCxnSpPr/>
            <p:nvPr/>
          </p:nvCxnSpPr>
          <p:spPr>
            <a:xfrm flipV="1">
              <a:off x="9865360" y="4765040"/>
              <a:ext cx="0" cy="27432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C5F12AE-5CC7-99A2-29F3-7CDB6F816803}"/>
                </a:ext>
              </a:extLst>
            </p:cNvPr>
            <p:cNvSpPr txBox="1"/>
            <p:nvPr/>
          </p:nvSpPr>
          <p:spPr>
            <a:xfrm>
              <a:off x="9682480" y="5012699"/>
              <a:ext cx="40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ndara" panose="020E0502030303020204" pitchFamily="34" charset="0"/>
                </a:rPr>
                <a:t>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7462BD4-ADDE-BD75-D607-64101B65CBCF}"/>
                </a:ext>
              </a:extLst>
            </p:cNvPr>
            <p:cNvSpPr txBox="1"/>
            <p:nvPr/>
          </p:nvSpPr>
          <p:spPr>
            <a:xfrm>
              <a:off x="5689600" y="5305086"/>
              <a:ext cx="20624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ndara" panose="020E0502030303020204" pitchFamily="34" charset="0"/>
                </a:rPr>
                <a:t>Threshold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0E43B51-1CA2-DA4D-DCFE-789B3EF31C33}"/>
              </a:ext>
            </a:extLst>
          </p:cNvPr>
          <p:cNvGrpSpPr/>
          <p:nvPr/>
        </p:nvGrpSpPr>
        <p:grpSpPr>
          <a:xfrm>
            <a:off x="1130608" y="690880"/>
            <a:ext cx="769312" cy="4865954"/>
            <a:chOff x="1130608" y="731520"/>
            <a:chExt cx="769312" cy="4865954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12F8442B-3266-61A7-EEC3-CD4339ABFD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9920" y="731520"/>
              <a:ext cx="0" cy="4865954"/>
            </a:xfrm>
            <a:prstGeom prst="straightConnector1">
              <a:avLst/>
            </a:prstGeom>
            <a:ln w="571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55CE55-7592-DAED-D07B-85EAB921EE79}"/>
                </a:ext>
              </a:extLst>
            </p:cNvPr>
            <p:cNvSpPr txBox="1"/>
            <p:nvPr/>
          </p:nvSpPr>
          <p:spPr>
            <a:xfrm rot="16200000">
              <a:off x="693421" y="2530147"/>
              <a:ext cx="1336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ndara" panose="020E0502030303020204" pitchFamily="34" charset="0"/>
                </a:rPr>
                <a:t>Density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552E70F-BC6D-5E3D-BFFB-D61E35537A95}"/>
              </a:ext>
            </a:extLst>
          </p:cNvPr>
          <p:cNvSpPr txBox="1"/>
          <p:nvPr/>
        </p:nvSpPr>
        <p:spPr>
          <a:xfrm>
            <a:off x="1452880" y="1136355"/>
            <a:ext cx="40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ndara" panose="020E0502030303020204" pitchFamily="34" charset="0"/>
              </a:rPr>
              <a:t>1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4AD579-B06B-EFCC-B0D0-A3FC887E4FF9}"/>
              </a:ext>
            </a:extLst>
          </p:cNvPr>
          <p:cNvCxnSpPr>
            <a:cxnSpLocks/>
          </p:cNvCxnSpPr>
          <p:nvPr/>
        </p:nvCxnSpPr>
        <p:spPr>
          <a:xfrm>
            <a:off x="1899920" y="1424924"/>
            <a:ext cx="7965440" cy="3818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BE363D-F77D-AE97-1EF8-39A415AFFC75}"/>
                  </a:ext>
                </a:extLst>
              </p:cNvPr>
              <p:cNvSpPr txBox="1"/>
              <p:nvPr/>
            </p:nvSpPr>
            <p:spPr>
              <a:xfrm>
                <a:off x="6787727" y="827070"/>
                <a:ext cx="48353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Random Threshold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Uniform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(0, 1)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BE363D-F77D-AE97-1EF8-39A415AFF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727" y="827070"/>
                <a:ext cx="4835314" cy="461665"/>
              </a:xfrm>
              <a:prstGeom prst="rect">
                <a:avLst/>
              </a:prstGeom>
              <a:blipFill>
                <a:blip r:embed="rId3"/>
                <a:stretch>
                  <a:fillRect l="-1889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609628D-733C-B92A-C9A4-114F14EB48AC}"/>
              </a:ext>
            </a:extLst>
          </p:cNvPr>
          <p:cNvSpPr/>
          <p:nvPr/>
        </p:nvSpPr>
        <p:spPr>
          <a:xfrm>
            <a:off x="7663807" y="4030657"/>
            <a:ext cx="447473" cy="42801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viv</a:t>
            </a:r>
            <a:endParaRPr lang="en-US" sz="14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E98E055-C537-45B8-51D1-F41D3043EBA4}"/>
              </a:ext>
            </a:extLst>
          </p:cNvPr>
          <p:cNvSpPr/>
          <p:nvPr/>
        </p:nvSpPr>
        <p:spPr>
          <a:xfrm>
            <a:off x="7663807" y="4510391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.71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695161-A2E0-8E17-F2F5-788F8ADFFC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9" t="7463" r="6582" b="7585"/>
          <a:stretch>
            <a:fillRect/>
          </a:stretch>
        </p:blipFill>
        <p:spPr>
          <a:xfrm>
            <a:off x="2511491" y="2671003"/>
            <a:ext cx="1459149" cy="217899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16CA9BF8-B436-32ED-23A6-8D94E8AAC243}"/>
              </a:ext>
            </a:extLst>
          </p:cNvPr>
          <p:cNvGrpSpPr/>
          <p:nvPr/>
        </p:nvGrpSpPr>
        <p:grpSpPr>
          <a:xfrm>
            <a:off x="3455956" y="1508108"/>
            <a:ext cx="2570533" cy="1635620"/>
            <a:chOff x="3455956" y="1508108"/>
            <a:chExt cx="2570533" cy="163562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93606C-946C-253B-3C08-55801F700246}"/>
                </a:ext>
              </a:extLst>
            </p:cNvPr>
            <p:cNvSpPr txBox="1"/>
            <p:nvPr/>
          </p:nvSpPr>
          <p:spPr>
            <a:xfrm>
              <a:off x="3749668" y="1743442"/>
              <a:ext cx="21717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ndara" panose="020E0502030303020204" pitchFamily="34" charset="0"/>
                </a:rPr>
                <a:t>Now, we get rid of absolutely arbitrary nonsense! But will it work?</a:t>
              </a:r>
            </a:p>
          </p:txBody>
        </p:sp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BF57E279-56E7-99B8-A028-3B015B4B0087}"/>
                </a:ext>
              </a:extLst>
            </p:cNvPr>
            <p:cNvSpPr/>
            <p:nvPr/>
          </p:nvSpPr>
          <p:spPr>
            <a:xfrm>
              <a:off x="3455956" y="1508108"/>
              <a:ext cx="2570533" cy="1635620"/>
            </a:xfrm>
            <a:prstGeom prst="wedgeEllipseCallout">
              <a:avLst>
                <a:gd name="adj1" fmla="val -44229"/>
                <a:gd name="adj2" fmla="val 50146"/>
              </a:avLst>
            </a:prstGeom>
            <a:noFill/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A3CF1CC-9BDB-74D3-B6F4-49A5B2BDCC51}"/>
              </a:ext>
            </a:extLst>
          </p:cNvPr>
          <p:cNvSpPr txBox="1"/>
          <p:nvPr/>
        </p:nvSpPr>
        <p:spPr>
          <a:xfrm>
            <a:off x="362481" y="5934966"/>
            <a:ext cx="4643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Random Thresholding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3FDCF24-B0C2-A12B-31ED-536F0C563FDB}"/>
              </a:ext>
            </a:extLst>
          </p:cNvPr>
          <p:cNvSpPr/>
          <p:nvPr/>
        </p:nvSpPr>
        <p:spPr>
          <a:xfrm>
            <a:off x="9633931" y="4516705"/>
            <a:ext cx="447473" cy="42801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1.0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6CEF41-6BEF-8620-CB94-90934CD899E3}"/>
              </a:ext>
            </a:extLst>
          </p:cNvPr>
          <p:cNvSpPr txBox="1"/>
          <p:nvPr/>
        </p:nvSpPr>
        <p:spPr>
          <a:xfrm>
            <a:off x="6787726" y="2373817"/>
            <a:ext cx="2892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Random thresholding can push very important voxels, and very important voxels only, to high scores.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C202D-39F5-EE0A-436F-74A380CE4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96A9-1971-41AF-8EE5-6334043BC7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78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repeatCount="indefinite" autoRev="1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1.48148E-6 L 0.16016 -1.48148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1.11111E-6 L 0.16107 1.11111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9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3" grpId="0" animBg="1"/>
      <p:bldP spid="23" grpId="1" animBg="1"/>
      <p:bldP spid="21" grpId="0" animBg="1"/>
      <p:bldP spid="21" grpId="1" animBg="1"/>
      <p:bldP spid="21" grpId="2" animBg="1"/>
      <p:bldP spid="24" grpId="0" animBg="1"/>
      <p:bldP spid="24" grpId="1" animBg="1"/>
      <p:bldP spid="24" grpId="2" animBg="1"/>
      <p:bldP spid="28" grpId="0" animBg="1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CEE93-18DD-92F1-3C1C-ECB5EC474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1DD9A2D-5A1A-3E68-698F-3829641940E5}"/>
              </a:ext>
            </a:extLst>
          </p:cNvPr>
          <p:cNvSpPr txBox="1"/>
          <p:nvPr/>
        </p:nvSpPr>
        <p:spPr>
          <a:xfrm>
            <a:off x="979055" y="415636"/>
            <a:ext cx="82042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ndara" panose="020E0502030303020204" pitchFamily="34" charset="0"/>
              </a:rPr>
              <a:t>The BCAE Family – Compression by Size</a:t>
            </a:r>
          </a:p>
          <a:p>
            <a:r>
              <a:rPr lang="en-US" sz="2400" u="sng" dirty="0">
                <a:latin typeface="Candara" panose="020E0502030303020204" pitchFamily="34" charset="0"/>
              </a:rPr>
              <a:t>B</a:t>
            </a:r>
            <a:r>
              <a:rPr lang="en-US" sz="2400" dirty="0">
                <a:latin typeface="Candara" panose="020E0502030303020204" pitchFamily="34" charset="0"/>
              </a:rPr>
              <a:t>icephalous </a:t>
            </a:r>
            <a:r>
              <a:rPr lang="en-US" sz="2400" u="sng" dirty="0">
                <a:latin typeface="Candara" panose="020E0502030303020204" pitchFamily="34" charset="0"/>
              </a:rPr>
              <a:t>C</a:t>
            </a:r>
            <a:r>
              <a:rPr lang="en-US" sz="2400" dirty="0">
                <a:latin typeface="Candara" panose="020E0502030303020204" pitchFamily="34" charset="0"/>
              </a:rPr>
              <a:t>onvolution </a:t>
            </a:r>
            <a:r>
              <a:rPr lang="en-US" sz="2400" u="sng" dirty="0">
                <a:latin typeface="Candara" panose="020E0502030303020204" pitchFamily="34" charset="0"/>
              </a:rPr>
              <a:t>A</a:t>
            </a:r>
            <a:r>
              <a:rPr lang="en-US" sz="2400" dirty="0">
                <a:latin typeface="Candara" panose="020E0502030303020204" pitchFamily="34" charset="0"/>
              </a:rPr>
              <a:t>uto</a:t>
            </a:r>
            <a:r>
              <a:rPr lang="en-US" sz="2400" u="sng" dirty="0">
                <a:latin typeface="Candara" panose="020E0502030303020204" pitchFamily="34" charset="0"/>
              </a:rPr>
              <a:t>e</a:t>
            </a:r>
            <a:r>
              <a:rPr lang="en-US" sz="2400" dirty="0">
                <a:latin typeface="Candara" panose="020E0502030303020204" pitchFamily="34" charset="0"/>
              </a:rPr>
              <a:t>ncoder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769DBF-BF66-44A7-8E31-B313843A7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55" y="1854835"/>
            <a:ext cx="10084180" cy="43178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A2DC24-069D-CB9D-D55F-297C88927A5A}"/>
              </a:ext>
            </a:extLst>
          </p:cNvPr>
          <p:cNvSpPr txBox="1"/>
          <p:nvPr/>
        </p:nvSpPr>
        <p:spPr>
          <a:xfrm>
            <a:off x="9044581" y="1254670"/>
            <a:ext cx="2429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ndara" panose="020E0502030303020204" pitchFamily="34" charset="0"/>
              </a:rPr>
              <a:t>BCAE-2D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ndara" panose="020E0502030303020204" pitchFamily="34" charset="0"/>
              </a:rPr>
              <a:t>BCAE-HT (3D)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ndara" panose="020E0502030303020204" pitchFamily="34" charset="0"/>
              </a:rPr>
              <a:t>BCAE++ (3D)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6F2692-A765-66B4-B962-A374352F037C}"/>
              </a:ext>
            </a:extLst>
          </p:cNvPr>
          <p:cNvSpPr txBox="1"/>
          <p:nvPr/>
        </p:nvSpPr>
        <p:spPr>
          <a:xfrm>
            <a:off x="4172606" y="3167390"/>
            <a:ext cx="134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ndara" panose="020E0502030303020204" pitchFamily="34" charset="0"/>
              </a:rPr>
              <a:t>Code here is a smaller tensor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EBD3B-B761-2D36-522A-6DDDD910F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96A9-1971-41AF-8EE5-6334043BC7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9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59320B97-2E3C-16AD-11E3-D4F7DFF63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36" y="2286970"/>
            <a:ext cx="10972800" cy="36510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EE489F-AD75-E702-738C-962E4F4DE9E9}"/>
              </a:ext>
            </a:extLst>
          </p:cNvPr>
          <p:cNvSpPr txBox="1"/>
          <p:nvPr/>
        </p:nvSpPr>
        <p:spPr>
          <a:xfrm>
            <a:off x="2129146" y="2771014"/>
            <a:ext cx="1538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Sparse </a:t>
            </a:r>
          </a:p>
          <a:p>
            <a:r>
              <a:rPr 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Convolution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3164CC-7F35-6C76-27CA-A64DF046D039}"/>
              </a:ext>
            </a:extLst>
          </p:cNvPr>
          <p:cNvSpPr txBox="1"/>
          <p:nvPr/>
        </p:nvSpPr>
        <p:spPr>
          <a:xfrm>
            <a:off x="979055" y="415636"/>
            <a:ext cx="68285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ndara" panose="020E0502030303020204" pitchFamily="34" charset="0"/>
              </a:rPr>
              <a:t>BCAE-VS</a:t>
            </a:r>
            <a:r>
              <a:rPr lang="en-US" sz="2800" dirty="0">
                <a:latin typeface="Candara" panose="020E0502030303020204" pitchFamily="34" charset="0"/>
              </a:rPr>
              <a:t> </a:t>
            </a:r>
            <a:r>
              <a:rPr lang="en-US" sz="2800" b="1" dirty="0">
                <a:latin typeface="Candara" panose="020E0502030303020204" pitchFamily="34" charset="0"/>
              </a:rPr>
              <a:t>– Compression by Importance</a:t>
            </a:r>
          </a:p>
          <a:p>
            <a:r>
              <a:rPr lang="en-US" sz="2400" u="sng" dirty="0">
                <a:latin typeface="Candara" panose="020E0502030303020204" pitchFamily="34" charset="0"/>
              </a:rPr>
              <a:t>V</a:t>
            </a:r>
            <a:r>
              <a:rPr lang="en-US" sz="2400" dirty="0">
                <a:latin typeface="Candara" panose="020E0502030303020204" pitchFamily="34" charset="0"/>
              </a:rPr>
              <a:t>ariable ratio Compression for </a:t>
            </a:r>
            <a:r>
              <a:rPr lang="en-US" sz="2400" u="sng" dirty="0">
                <a:latin typeface="Candara" panose="020E0502030303020204" pitchFamily="34" charset="0"/>
              </a:rPr>
              <a:t>S</a:t>
            </a:r>
            <a:r>
              <a:rPr lang="en-US" sz="2400" dirty="0">
                <a:latin typeface="Candara" panose="020E0502030303020204" pitchFamily="34" charset="0"/>
              </a:rPr>
              <a:t>parse input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C125E8-F61F-F0DA-B80A-4BD65CA4B9A3}"/>
              </a:ext>
            </a:extLst>
          </p:cNvPr>
          <p:cNvSpPr txBox="1"/>
          <p:nvPr/>
        </p:nvSpPr>
        <p:spPr>
          <a:xfrm>
            <a:off x="5602015" y="3094179"/>
            <a:ext cx="14574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ndara" panose="020E0502030303020204" pitchFamily="34" charset="0"/>
              </a:rPr>
              <a:t>Code here is a subset of the input signals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84814-970D-7F0A-922D-5EE9B1D29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96A9-1971-41AF-8EE5-6334043BC7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1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AF78F-28A9-C932-799D-385156A22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82880DC-AF08-DA5F-56EE-C523045ABAD3}"/>
              </a:ext>
            </a:extLst>
          </p:cNvPr>
          <p:cNvSpPr txBox="1"/>
          <p:nvPr/>
        </p:nvSpPr>
        <p:spPr>
          <a:xfrm>
            <a:off x="979055" y="415636"/>
            <a:ext cx="5966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ndara" panose="020E0502030303020204" pitchFamily="34" charset="0"/>
              </a:rPr>
              <a:t>Sparse Convolution Engines</a:t>
            </a:r>
            <a:endParaRPr lang="en-US" sz="2400" dirty="0">
              <a:latin typeface="Candara" panose="020E0502030303020204" pitchFamily="34" charset="0"/>
            </a:endParaRPr>
          </a:p>
        </p:txBody>
      </p:sp>
      <p:pic>
        <p:nvPicPr>
          <p:cNvPr id="5" name="Picture 4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BB1BC912-3022-5D96-AC6E-4356A2DCDB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8" t="9884" b="3806"/>
          <a:stretch/>
        </p:blipFill>
        <p:spPr>
          <a:xfrm>
            <a:off x="1028663" y="1183341"/>
            <a:ext cx="7964154" cy="3689873"/>
          </a:xfrm>
          <a:prstGeom prst="rect">
            <a:avLst/>
          </a:prstGeom>
        </p:spPr>
      </p:pic>
      <p:pic>
        <p:nvPicPr>
          <p:cNvPr id="9" name="Picture 8" descr="Logo, company name&#10;&#10;AI-generated content may be incorrect.">
            <a:extLst>
              <a:ext uri="{FF2B5EF4-FFF2-40B4-BE49-F238E27FC236}">
                <a16:creationId xmlns:a16="http://schemas.microsoft.com/office/drawing/2014/main" id="{9466B699-6605-9DAF-7395-E9318D0A91A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rcRect l="3788" t="8821" r="18233" b="12665"/>
          <a:stretch/>
        </p:blipFill>
        <p:spPr>
          <a:xfrm>
            <a:off x="5010740" y="2900249"/>
            <a:ext cx="6691257" cy="354211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D84E33-C29E-2E59-F561-CD9869627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96A9-1971-41AF-8EE5-6334043BC7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31499FB-74E9-32BA-7B79-3717193151C4}"/>
              </a:ext>
            </a:extLst>
          </p:cNvPr>
          <p:cNvSpPr txBox="1"/>
          <p:nvPr/>
        </p:nvSpPr>
        <p:spPr>
          <a:xfrm>
            <a:off x="655782" y="283092"/>
            <a:ext cx="7681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ndara" panose="020E0502030303020204" pitchFamily="34" charset="0"/>
              </a:rPr>
              <a:t>Reconstruction Accuracy—regression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53873F-5413-7EB8-1371-74F89ED87CB4}"/>
              </a:ext>
            </a:extLst>
          </p:cNvPr>
          <p:cNvGrpSpPr/>
          <p:nvPr/>
        </p:nvGrpSpPr>
        <p:grpSpPr>
          <a:xfrm>
            <a:off x="1752600" y="1112344"/>
            <a:ext cx="8686800" cy="5106359"/>
            <a:chOff x="1752600" y="1112344"/>
            <a:chExt cx="8686800" cy="5106359"/>
          </a:xfrm>
        </p:grpSpPr>
        <p:pic>
          <p:nvPicPr>
            <p:cNvPr id="4" name="Picture 3" descr="Chart&#10;&#10;AI-generated content may be incorrect.">
              <a:extLst>
                <a:ext uri="{FF2B5EF4-FFF2-40B4-BE49-F238E27FC236}">
                  <a16:creationId xmlns:a16="http://schemas.microsoft.com/office/drawing/2014/main" id="{898824B8-22C8-D21D-3CE0-22CF0C911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52600" y="1112344"/>
              <a:ext cx="8686800" cy="510635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12B10F8-FC46-8372-1AC7-269BAE83A5C2}"/>
                </a:ext>
              </a:extLst>
            </p:cNvPr>
            <p:cNvSpPr/>
            <p:nvPr/>
          </p:nvSpPr>
          <p:spPr>
            <a:xfrm>
              <a:off x="3227294" y="5238974"/>
              <a:ext cx="871369" cy="225911"/>
            </a:xfrm>
            <a:prstGeom prst="rect">
              <a:avLst/>
            </a:prstGeom>
            <a:noFill/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EFD6C05-015A-8683-C9D4-6B7E0480D76E}"/>
                </a:ext>
              </a:extLst>
            </p:cNvPr>
            <p:cNvSpPr/>
            <p:nvPr/>
          </p:nvSpPr>
          <p:spPr>
            <a:xfrm>
              <a:off x="7465807" y="5262282"/>
              <a:ext cx="871369" cy="225911"/>
            </a:xfrm>
            <a:prstGeom prst="rect">
              <a:avLst/>
            </a:prstGeom>
            <a:noFill/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41531B-36CD-A2BA-01FC-E5397BABD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96A9-1971-41AF-8EE5-6334043BC7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02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100A7-1150-247A-0B87-9C6FC54E1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D034D5-CEA4-D7DA-ED5B-3D76093942EE}"/>
              </a:ext>
            </a:extLst>
          </p:cNvPr>
          <p:cNvSpPr txBox="1"/>
          <p:nvPr/>
        </p:nvSpPr>
        <p:spPr>
          <a:xfrm>
            <a:off x="655782" y="283092"/>
            <a:ext cx="831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ndara" panose="020E0502030303020204" pitchFamily="34" charset="0"/>
              </a:rPr>
              <a:t>Reconstruction Accuracy—classification </a:t>
            </a:r>
            <a:endParaRPr lang="en-US" sz="2800" dirty="0">
              <a:latin typeface="Candara" panose="020E0502030303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A614940-9241-C412-0DE5-A7A367F94372}"/>
              </a:ext>
            </a:extLst>
          </p:cNvPr>
          <p:cNvGrpSpPr/>
          <p:nvPr/>
        </p:nvGrpSpPr>
        <p:grpSpPr>
          <a:xfrm>
            <a:off x="1752600" y="1293615"/>
            <a:ext cx="8686800" cy="5022980"/>
            <a:chOff x="1752600" y="1293615"/>
            <a:chExt cx="8686800" cy="5022980"/>
          </a:xfrm>
        </p:grpSpPr>
        <p:pic>
          <p:nvPicPr>
            <p:cNvPr id="4" name="Picture 3" descr="Chart, scatter chart&#10;&#10;AI-generated content may be incorrect.">
              <a:extLst>
                <a:ext uri="{FF2B5EF4-FFF2-40B4-BE49-F238E27FC236}">
                  <a16:creationId xmlns:a16="http://schemas.microsoft.com/office/drawing/2014/main" id="{307485F7-A991-9DA7-A948-29104E9B2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2600" y="1293615"/>
              <a:ext cx="8686800" cy="502298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422468D-C073-B6B4-1A8C-DCE150044BE1}"/>
                </a:ext>
              </a:extLst>
            </p:cNvPr>
            <p:cNvSpPr/>
            <p:nvPr/>
          </p:nvSpPr>
          <p:spPr>
            <a:xfrm>
              <a:off x="3227294" y="5346554"/>
              <a:ext cx="871369" cy="225911"/>
            </a:xfrm>
            <a:prstGeom prst="rect">
              <a:avLst/>
            </a:prstGeom>
            <a:noFill/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808C870-E9F9-7A70-6633-37B48610C041}"/>
                </a:ext>
              </a:extLst>
            </p:cNvPr>
            <p:cNvSpPr/>
            <p:nvPr/>
          </p:nvSpPr>
          <p:spPr>
            <a:xfrm>
              <a:off x="7521388" y="5364482"/>
              <a:ext cx="871369" cy="225911"/>
            </a:xfrm>
            <a:prstGeom prst="rect">
              <a:avLst/>
            </a:prstGeom>
            <a:noFill/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183931-5EE1-B10A-B93B-09B97D1A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96A9-1971-41AF-8EE5-6334043BC7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70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DA1F16-96C2-865A-C28E-28243AEAB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870C99-FB11-7BA4-337B-50D6F6B8B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2" r="10256" b="5748"/>
          <a:stretch>
            <a:fillRect/>
          </a:stretch>
        </p:blipFill>
        <p:spPr>
          <a:xfrm>
            <a:off x="662830" y="217858"/>
            <a:ext cx="6400800" cy="64638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7405DA-0DA0-B634-2482-DE140B778453}"/>
                  </a:ext>
                </a:extLst>
              </p:cNvPr>
              <p:cNvSpPr txBox="1"/>
              <p:nvPr/>
            </p:nvSpPr>
            <p:spPr>
              <a:xfrm>
                <a:off x="6980903" y="609600"/>
                <a:ext cx="4385188" cy="2716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ndara" panose="020E0502030303020204" pitchFamily="34" charset="0"/>
                  </a:rPr>
                  <a:t>The outer layer group of TPC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2"/>
                    </a:solidFill>
                    <a:latin typeface="Candara" panose="020E0502030303020204" pitchFamily="34" charset="0"/>
                  </a:rPr>
                  <a:t>249</a:t>
                </a:r>
                <a:r>
                  <a:rPr lang="en-US" dirty="0">
                    <a:solidFill>
                      <a:schemeClr val="bg1"/>
                    </a:solidFill>
                    <a:latin typeface="Candara" panose="020E0502030303020204" pitchFamily="34" charset="0"/>
                  </a:rPr>
                  <a:t> timesteps on each side along beam direction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2"/>
                    </a:solidFill>
                    <a:latin typeface="Candara" panose="020E0502030303020204" pitchFamily="34" charset="0"/>
                  </a:rPr>
                  <a:t>16</a:t>
                </a:r>
                <a:r>
                  <a:rPr lang="en-US" dirty="0">
                    <a:solidFill>
                      <a:schemeClr val="bg1"/>
                    </a:solidFill>
                    <a:latin typeface="Candara" panose="020E0502030303020204" pitchFamily="34" charset="0"/>
                  </a:rPr>
                  <a:t> layers along the radial direction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2"/>
                    </a:solidFill>
                    <a:latin typeface="Candara" panose="020E0502030303020204" pitchFamily="34" charset="0"/>
                  </a:rPr>
                  <a:t>2304</a:t>
                </a:r>
                <a:r>
                  <a:rPr lang="en-US" dirty="0">
                    <a:solidFill>
                      <a:schemeClr val="bg1"/>
                    </a:solidFill>
                    <a:latin typeface="Candara" panose="020E0502030303020204" pitchFamily="34" charset="0"/>
                  </a:rPr>
                  <a:t> channels along the azimuthal direction (</a:t>
                </a:r>
                <a:r>
                  <a:rPr lang="en-US" dirty="0">
                    <a:solidFill>
                      <a:schemeClr val="accent2"/>
                    </a:solidFill>
                    <a:latin typeface="Candara" panose="020E0502030303020204" pitchFamily="34" charset="0"/>
                  </a:rPr>
                  <a:t>192</a:t>
                </a:r>
                <a:r>
                  <a:rPr lang="en-US" dirty="0">
                    <a:solidFill>
                      <a:schemeClr val="bg1"/>
                    </a:solidFill>
                    <a:latin typeface="Candara" panose="020E0502030303020204" pitchFamily="34" charset="0"/>
                  </a:rPr>
                  <a:t> per sub module)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bg1"/>
                  </a:solidFill>
                  <a:latin typeface="Candara" panose="020E0502030303020204" pitchFamily="34" charset="0"/>
                </a:endParaRPr>
              </a:p>
              <a:p>
                <a:r>
                  <a:rPr lang="fr-FR" dirty="0">
                    <a:solidFill>
                      <a:srgbClr val="FFFF00"/>
                    </a:solidFill>
                    <a:latin typeface="Candara" panose="020E0502030303020204" pitchFamily="34" charset="0"/>
                  </a:rPr>
                  <a:t>Data </a:t>
                </a:r>
                <a:r>
                  <a:rPr lang="fr-FR" dirty="0" err="1">
                    <a:solidFill>
                      <a:srgbClr val="FFFF00"/>
                    </a:solidFill>
                    <a:latin typeface="Candara" panose="020E0502030303020204" pitchFamily="34" charset="0"/>
                  </a:rPr>
                  <a:t>from</a:t>
                </a:r>
                <a:r>
                  <a:rPr lang="fr-FR" dirty="0">
                    <a:solidFill>
                      <a:srgbClr val="FFFF00"/>
                    </a:solidFill>
                    <a:latin typeface="Candara" panose="020E0502030303020204" pitchFamily="34" charset="0"/>
                  </a:rPr>
                  <a:t>  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m:rPr>
                            <m:sty m:val="p"/>
                          </m:rPr>
                          <a:rPr lang="fr-FR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NN</m:t>
                        </m:r>
                      </m:e>
                    </m:rad>
                    <m:r>
                      <a:rPr lang="fr-FR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lang="fr-FR" dirty="0">
                    <a:solidFill>
                      <a:srgbClr val="FFFF00"/>
                    </a:solidFill>
                    <a:latin typeface="Candara" panose="020E0502030303020204" pitchFamily="34" charset="0"/>
                  </a:rPr>
                  <a:t> </a:t>
                </a:r>
                <a:r>
                  <a:rPr lang="fr-FR" dirty="0" err="1">
                    <a:solidFill>
                      <a:srgbClr val="FFFF00"/>
                    </a:solidFill>
                    <a:latin typeface="Candara" panose="020E0502030303020204" pitchFamily="34" charset="0"/>
                  </a:rPr>
                  <a:t>GeV</a:t>
                </a:r>
                <a:r>
                  <a:rPr lang="fr-FR" dirty="0">
                    <a:solidFill>
                      <a:srgbClr val="FFFF00"/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fr-FR" dirty="0" err="1">
                    <a:solidFill>
                      <a:srgbClr val="FFFF00"/>
                    </a:solidFill>
                    <a:latin typeface="Candara" panose="020E0502030303020204" pitchFamily="34" charset="0"/>
                  </a:rPr>
                  <a:t>Au+Au</a:t>
                </a:r>
                <a:r>
                  <a:rPr lang="fr-FR" dirty="0">
                    <a:solidFill>
                      <a:srgbClr val="FFFF00"/>
                    </a:solidFill>
                    <a:latin typeface="Candara" panose="020E0502030303020204" pitchFamily="34" charset="0"/>
                  </a:rPr>
                  <a:t> collisions </a:t>
                </a:r>
                <a:r>
                  <a:rPr lang="fr-FR" dirty="0" err="1">
                    <a:solidFill>
                      <a:srgbClr val="FFFF00"/>
                    </a:solidFill>
                    <a:latin typeface="Candara" panose="020E0502030303020204" pitchFamily="34" charset="0"/>
                  </a:rPr>
                  <a:t>with</a:t>
                </a:r>
                <a:r>
                  <a:rPr lang="fr-FR" dirty="0">
                    <a:solidFill>
                      <a:srgbClr val="FFFF00"/>
                    </a:solidFill>
                    <a:latin typeface="Candara" panose="020E0502030303020204" pitchFamily="34" charset="0"/>
                  </a:rPr>
                  <a:t> 170 kHz </a:t>
                </a:r>
                <a:r>
                  <a:rPr lang="fr-FR" dirty="0" err="1">
                    <a:solidFill>
                      <a:srgbClr val="FFFF00"/>
                    </a:solidFill>
                    <a:latin typeface="Candara" panose="020E0502030303020204" pitchFamily="34" charset="0"/>
                  </a:rPr>
                  <a:t>pileup</a:t>
                </a:r>
                <a:r>
                  <a:rPr lang="fr-FR" dirty="0">
                    <a:solidFill>
                      <a:srgbClr val="FFFF00"/>
                    </a:solidFill>
                    <a:latin typeface="Candara" panose="020E0502030303020204" pitchFamily="34" charset="0"/>
                  </a:rPr>
                  <a:t> collisions.</a:t>
                </a:r>
                <a:endParaRPr lang="en-US" dirty="0">
                  <a:solidFill>
                    <a:srgbClr val="FFFF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7405DA-0DA0-B634-2482-DE140B778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903" y="609600"/>
                <a:ext cx="4385188" cy="2716578"/>
              </a:xfrm>
              <a:prstGeom prst="rect">
                <a:avLst/>
              </a:prstGeom>
              <a:blipFill>
                <a:blip r:embed="rId3"/>
                <a:stretch>
                  <a:fillRect l="-2222" t="-2018" b="-2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B1A52B78-0762-2431-1FF8-5318653A9B30}"/>
              </a:ext>
            </a:extLst>
          </p:cNvPr>
          <p:cNvGrpSpPr/>
          <p:nvPr/>
        </p:nvGrpSpPr>
        <p:grpSpPr>
          <a:xfrm>
            <a:off x="7365848" y="3847818"/>
            <a:ext cx="3560764" cy="2333886"/>
            <a:chOff x="7365848" y="3847818"/>
            <a:chExt cx="3560764" cy="233388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312DA65-F3F0-B5F7-996C-E22C1B6FB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94" t="40775" r="2218" b="20096"/>
            <a:stretch>
              <a:fillRect/>
            </a:stretch>
          </p:blipFill>
          <p:spPr>
            <a:xfrm>
              <a:off x="7365848" y="3847818"/>
              <a:ext cx="3519948" cy="190821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3671518-F8DE-4554-080A-229537F015BA}"/>
                </a:ext>
              </a:extLst>
            </p:cNvPr>
            <p:cNvSpPr txBox="1"/>
            <p:nvPr/>
          </p:nvSpPr>
          <p:spPr>
            <a:xfrm>
              <a:off x="7406664" y="5812372"/>
              <a:ext cx="35199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anose="020E0502030303020204" pitchFamily="34" charset="0"/>
                </a:rPr>
                <a:t>Input to a compression algorithm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EEFED4-C1E4-971F-506C-D02762770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96A9-1971-41AF-8EE5-6334043BC7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10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C5039-FF79-6DBB-7FB9-310548DB4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EB49533-5D48-86DE-2AB9-CF3095A9FC1C}"/>
              </a:ext>
            </a:extLst>
          </p:cNvPr>
          <p:cNvSpPr txBox="1"/>
          <p:nvPr/>
        </p:nvSpPr>
        <p:spPr>
          <a:xfrm>
            <a:off x="979055" y="415636"/>
            <a:ext cx="5966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ndara" panose="020E0502030303020204" pitchFamily="34" charset="0"/>
              </a:rPr>
              <a:t>Performance Comparison</a:t>
            </a:r>
            <a:endParaRPr lang="en-US" sz="2400" dirty="0">
              <a:latin typeface="Candara" panose="020E0502030303020204" pitchFamily="34" charset="0"/>
            </a:endParaRPr>
          </a:p>
        </p:txBody>
      </p:sp>
      <p:pic>
        <p:nvPicPr>
          <p:cNvPr id="3" name="summary_video4">
            <a:hlinkClick r:id="" action="ppaction://media"/>
            <a:extLst>
              <a:ext uri="{FF2B5EF4-FFF2-40B4-BE49-F238E27FC236}">
                <a16:creationId xmlns:a16="http://schemas.microsoft.com/office/drawing/2014/main" id="{EF71E4A6-74CC-5569-488C-FAC63D26F74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1A6B77-D858-6519-74C6-573A7C6AC7B5}"/>
              </a:ext>
            </a:extLst>
          </p:cNvPr>
          <p:cNvSpPr txBox="1"/>
          <p:nvPr/>
        </p:nvSpPr>
        <p:spPr>
          <a:xfrm>
            <a:off x="979055" y="255639"/>
            <a:ext cx="751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</a:rPr>
              <a:t>BCAE-VS Reconstruction Performance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B1A7EA-9455-5DBD-04E0-E8266456D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96A9-1971-41AF-8EE5-6334043BC7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8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50C9A1-4DB8-DDD2-16C3-5816A75B9B05}"/>
              </a:ext>
            </a:extLst>
          </p:cNvPr>
          <p:cNvSpPr txBox="1"/>
          <p:nvPr/>
        </p:nvSpPr>
        <p:spPr>
          <a:xfrm>
            <a:off x="655782" y="283092"/>
            <a:ext cx="10532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Newest Result of BCAE-VS on proton-proton Collision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447C6EB-6F59-3FB3-2D9C-382DD01FDCB5}"/>
              </a:ext>
            </a:extLst>
          </p:cNvPr>
          <p:cNvGrpSpPr>
            <a:grpSpLocks noChangeAspect="1"/>
          </p:cNvGrpSpPr>
          <p:nvPr/>
        </p:nvGrpSpPr>
        <p:grpSpPr>
          <a:xfrm>
            <a:off x="5671326" y="929423"/>
            <a:ext cx="5732931" cy="5475965"/>
            <a:chOff x="4407300" y="1269023"/>
            <a:chExt cx="5259571" cy="5023821"/>
          </a:xfrm>
        </p:grpSpPr>
        <p:pic>
          <p:nvPicPr>
            <p:cNvPr id="5" name="Picture 4" descr="Chart, scatter chart&#10;&#10;AI-generated content may be incorrect.">
              <a:extLst>
                <a:ext uri="{FF2B5EF4-FFF2-40B4-BE49-F238E27FC236}">
                  <a16:creationId xmlns:a16="http://schemas.microsoft.com/office/drawing/2014/main" id="{76440267-1CFA-6F14-5495-F7D94A288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07300" y="3732524"/>
              <a:ext cx="5259571" cy="2560320"/>
            </a:xfrm>
            <a:prstGeom prst="rect">
              <a:avLst/>
            </a:prstGeom>
          </p:spPr>
        </p:pic>
        <p:pic>
          <p:nvPicPr>
            <p:cNvPr id="7" name="Picture 6" descr="Chart, scatter chart&#10;&#10;AI-generated content may be incorrect.">
              <a:extLst>
                <a:ext uri="{FF2B5EF4-FFF2-40B4-BE49-F238E27FC236}">
                  <a16:creationId xmlns:a16="http://schemas.microsoft.com/office/drawing/2014/main" id="{0B64A794-4088-C414-F488-A1B59E7F7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018" r="66695" b="7548"/>
            <a:stretch/>
          </p:blipFill>
          <p:spPr>
            <a:xfrm>
              <a:off x="4490858" y="1269023"/>
              <a:ext cx="2546227" cy="2367062"/>
            </a:xfrm>
            <a:prstGeom prst="rect">
              <a:avLst/>
            </a:prstGeom>
          </p:spPr>
        </p:pic>
        <p:pic>
          <p:nvPicPr>
            <p:cNvPr id="9" name="Picture 8" descr="Chart, scatter chart&#10;&#10;AI-generated content may be incorrect.">
              <a:extLst>
                <a:ext uri="{FF2B5EF4-FFF2-40B4-BE49-F238E27FC236}">
                  <a16:creationId xmlns:a16="http://schemas.microsoft.com/office/drawing/2014/main" id="{53375396-873C-016D-3F78-9F90A0BBE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67712" b="7548"/>
            <a:stretch/>
          </p:blipFill>
          <p:spPr>
            <a:xfrm>
              <a:off x="7120643" y="1269023"/>
              <a:ext cx="2546227" cy="236706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78C87D17-136F-F061-9CCC-EBEBB72254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8306737"/>
                  </p:ext>
                </p:extLst>
              </p:nvPr>
            </p:nvGraphicFramePr>
            <p:xfrm>
              <a:off x="655782" y="1118009"/>
              <a:ext cx="4792465" cy="2188704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033169">
                      <a:extLst>
                        <a:ext uri="{9D8B030D-6E8A-4147-A177-3AD203B41FA5}">
                          <a16:colId xmlns:a16="http://schemas.microsoft.com/office/drawing/2014/main" val="2932851084"/>
                        </a:ext>
                      </a:extLst>
                    </a:gridCol>
                    <a:gridCol w="939824">
                      <a:extLst>
                        <a:ext uri="{9D8B030D-6E8A-4147-A177-3AD203B41FA5}">
                          <a16:colId xmlns:a16="http://schemas.microsoft.com/office/drawing/2014/main" val="2098779815"/>
                        </a:ext>
                      </a:extLst>
                    </a:gridCol>
                    <a:gridCol w="939824">
                      <a:extLst>
                        <a:ext uri="{9D8B030D-6E8A-4147-A177-3AD203B41FA5}">
                          <a16:colId xmlns:a16="http://schemas.microsoft.com/office/drawing/2014/main" val="2192002073"/>
                        </a:ext>
                      </a:extLst>
                    </a:gridCol>
                    <a:gridCol w="1032898">
                      <a:extLst>
                        <a:ext uri="{9D8B030D-6E8A-4147-A177-3AD203B41FA5}">
                          <a16:colId xmlns:a16="http://schemas.microsoft.com/office/drawing/2014/main" val="4106245028"/>
                        </a:ext>
                      </a:extLst>
                    </a:gridCol>
                    <a:gridCol w="846750">
                      <a:extLst>
                        <a:ext uri="{9D8B030D-6E8A-4147-A177-3AD203B41FA5}">
                          <a16:colId xmlns:a16="http://schemas.microsoft.com/office/drawing/2014/main" val="2775535584"/>
                        </a:ext>
                      </a:extLst>
                    </a:gridCol>
                  </a:tblGrid>
                  <a:tr h="536528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Candara" panose="020E0502030303020204" pitchFamily="34" charset="0"/>
                            </a:rPr>
                            <a:t>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1600" b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Candara" panose="020E0502030303020204" pitchFamily="34" charset="0"/>
                            </a:rPr>
                            <a:t>PSNR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Candara" panose="020E0502030303020204" pitchFamily="34" charset="0"/>
                            </a:rPr>
                            <a:t>precision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Candara" panose="020E0502030303020204" pitchFamily="34" charset="0"/>
                            </a:rPr>
                            <a:t>recall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9552141"/>
                      </a:ext>
                    </a:extLst>
                  </a:tr>
                  <a:tr h="536528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>
                              <a:latin typeface="Candara" panose="020E0502030303020204" pitchFamily="34" charset="0"/>
                            </a:rPr>
                            <a:t>Au + Au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sz="1600" dirty="0">
                              <a:effectLst/>
                              <a:latin typeface="Candara" panose="020E0502030303020204" pitchFamily="34" charset="0"/>
                            </a:rPr>
                            <a:t>0.0284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sz="1600" dirty="0">
                              <a:effectLst/>
                              <a:latin typeface="Candara" panose="020E0502030303020204" pitchFamily="34" charset="0"/>
                            </a:rPr>
                            <a:t>26.0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sz="1600" dirty="0">
                              <a:effectLst/>
                              <a:latin typeface="Candara" panose="020E0502030303020204" pitchFamily="34" charset="0"/>
                            </a:rPr>
                            <a:t>0.996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sz="1600" dirty="0">
                              <a:effectLst/>
                              <a:latin typeface="Candara" panose="020E0502030303020204" pitchFamily="34" charset="0"/>
                            </a:rPr>
                            <a:t>0.988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19442748"/>
                      </a:ext>
                    </a:extLst>
                  </a:tr>
                  <a:tr h="536528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>
                              <a:latin typeface="Candara" panose="020E0502030303020204" pitchFamily="34" charset="0"/>
                            </a:rPr>
                            <a:t>p + 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sz="1600" dirty="0">
                              <a:effectLst/>
                              <a:latin typeface="Candara" panose="020E0502030303020204" pitchFamily="34" charset="0"/>
                            </a:rPr>
                            <a:t>0.0073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sz="1600" dirty="0">
                              <a:effectLst/>
                              <a:latin typeface="Candara" panose="020E0502030303020204" pitchFamily="34" charset="0"/>
                            </a:rPr>
                            <a:t>28.7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sz="1600" dirty="0">
                              <a:effectLst/>
                              <a:latin typeface="Candara" panose="020E0502030303020204" pitchFamily="34" charset="0"/>
                            </a:rPr>
                            <a:t>0.994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sz="1600" dirty="0">
                              <a:effectLst/>
                              <a:latin typeface="Candara" panose="020E0502030303020204" pitchFamily="34" charset="0"/>
                            </a:rPr>
                            <a:t>0.985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64382679"/>
                      </a:ext>
                    </a:extLst>
                  </a:tr>
                  <a:tr h="536528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>
                              <a:latin typeface="Candara" panose="020E0502030303020204" pitchFamily="34" charset="0"/>
                            </a:rPr>
                            <a:t>p + p</a:t>
                          </a:r>
                        </a:p>
                        <a:p>
                          <a:pPr algn="r"/>
                          <a:r>
                            <a:rPr lang="en-US" sz="1600" dirty="0">
                              <a:latin typeface="Candara" panose="020E0502030303020204" pitchFamily="34" charset="0"/>
                            </a:rPr>
                            <a:t>(scaled)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sz="1600" dirty="0">
                              <a:effectLst/>
                              <a:latin typeface="Candara" panose="020E0502030303020204" pitchFamily="34" charset="0"/>
                            </a:rPr>
                            <a:t>0.0329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endParaRPr lang="en-US" sz="1600" dirty="0">
                            <a:effectLst/>
                            <a:latin typeface="Candara" panose="020E0502030303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endParaRPr lang="en-US" sz="1600" dirty="0">
                            <a:effectLst/>
                            <a:latin typeface="Candara" panose="020E0502030303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endParaRPr lang="en-US" sz="1600" dirty="0">
                            <a:effectLst/>
                            <a:latin typeface="Candara" panose="020E0502030303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465365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78C87D17-136F-F061-9CCC-EBEBB72254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8306737"/>
                  </p:ext>
                </p:extLst>
              </p:nvPr>
            </p:nvGraphicFramePr>
            <p:xfrm>
              <a:off x="655782" y="1118009"/>
              <a:ext cx="4792465" cy="2188704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033169">
                      <a:extLst>
                        <a:ext uri="{9D8B030D-6E8A-4147-A177-3AD203B41FA5}">
                          <a16:colId xmlns:a16="http://schemas.microsoft.com/office/drawing/2014/main" val="2932851084"/>
                        </a:ext>
                      </a:extLst>
                    </a:gridCol>
                    <a:gridCol w="939824">
                      <a:extLst>
                        <a:ext uri="{9D8B030D-6E8A-4147-A177-3AD203B41FA5}">
                          <a16:colId xmlns:a16="http://schemas.microsoft.com/office/drawing/2014/main" val="2098779815"/>
                        </a:ext>
                      </a:extLst>
                    </a:gridCol>
                    <a:gridCol w="939824">
                      <a:extLst>
                        <a:ext uri="{9D8B030D-6E8A-4147-A177-3AD203B41FA5}">
                          <a16:colId xmlns:a16="http://schemas.microsoft.com/office/drawing/2014/main" val="2192002073"/>
                        </a:ext>
                      </a:extLst>
                    </a:gridCol>
                    <a:gridCol w="1032898">
                      <a:extLst>
                        <a:ext uri="{9D8B030D-6E8A-4147-A177-3AD203B41FA5}">
                          <a16:colId xmlns:a16="http://schemas.microsoft.com/office/drawing/2014/main" val="4106245028"/>
                        </a:ext>
                      </a:extLst>
                    </a:gridCol>
                    <a:gridCol w="846750">
                      <a:extLst>
                        <a:ext uri="{9D8B030D-6E8A-4147-A177-3AD203B41FA5}">
                          <a16:colId xmlns:a16="http://schemas.microsoft.com/office/drawing/2014/main" val="2775535584"/>
                        </a:ext>
                      </a:extLst>
                    </a:gridCol>
                  </a:tblGrid>
                  <a:tr h="536528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Candara" panose="020E0502030303020204" pitchFamily="34" charset="0"/>
                            </a:rPr>
                            <a:t>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11039" t="-3409" r="-303247" b="-3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Candara" panose="020E0502030303020204" pitchFamily="34" charset="0"/>
                            </a:rPr>
                            <a:t>PSNR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Candara" panose="020E0502030303020204" pitchFamily="34" charset="0"/>
                            </a:rPr>
                            <a:t>precision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Candara" panose="020E0502030303020204" pitchFamily="34" charset="0"/>
                            </a:rPr>
                            <a:t>recall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9552141"/>
                      </a:ext>
                    </a:extLst>
                  </a:tr>
                  <a:tr h="536528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>
                              <a:latin typeface="Candara" panose="020E0502030303020204" pitchFamily="34" charset="0"/>
                            </a:rPr>
                            <a:t>Au + Au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sz="1600" dirty="0">
                              <a:effectLst/>
                              <a:latin typeface="Candara" panose="020E0502030303020204" pitchFamily="34" charset="0"/>
                            </a:rPr>
                            <a:t>0.0284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sz="1600" dirty="0">
                              <a:effectLst/>
                              <a:latin typeface="Candara" panose="020E0502030303020204" pitchFamily="34" charset="0"/>
                            </a:rPr>
                            <a:t>26.0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sz="1600" dirty="0">
                              <a:effectLst/>
                              <a:latin typeface="Candara" panose="020E0502030303020204" pitchFamily="34" charset="0"/>
                            </a:rPr>
                            <a:t>0.996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sz="1600" dirty="0">
                              <a:effectLst/>
                              <a:latin typeface="Candara" panose="020E0502030303020204" pitchFamily="34" charset="0"/>
                            </a:rPr>
                            <a:t>0.988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19442748"/>
                      </a:ext>
                    </a:extLst>
                  </a:tr>
                  <a:tr h="536528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>
                              <a:latin typeface="Candara" panose="020E0502030303020204" pitchFamily="34" charset="0"/>
                            </a:rPr>
                            <a:t>p + 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sz="1600" dirty="0">
                              <a:effectLst/>
                              <a:latin typeface="Candara" panose="020E0502030303020204" pitchFamily="34" charset="0"/>
                            </a:rPr>
                            <a:t>0.0073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sz="1600" dirty="0">
                              <a:effectLst/>
                              <a:latin typeface="Candara" panose="020E0502030303020204" pitchFamily="34" charset="0"/>
                            </a:rPr>
                            <a:t>28.7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sz="1600" dirty="0">
                              <a:effectLst/>
                              <a:latin typeface="Candara" panose="020E0502030303020204" pitchFamily="34" charset="0"/>
                            </a:rPr>
                            <a:t>0.994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sz="1600" dirty="0">
                              <a:effectLst/>
                              <a:latin typeface="Candara" panose="020E0502030303020204" pitchFamily="34" charset="0"/>
                            </a:rPr>
                            <a:t>0.985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64382679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>
                              <a:latin typeface="Candara" panose="020E0502030303020204" pitchFamily="34" charset="0"/>
                            </a:rPr>
                            <a:t>p + p</a:t>
                          </a:r>
                        </a:p>
                        <a:p>
                          <a:pPr algn="r"/>
                          <a:r>
                            <a:rPr lang="en-US" sz="1600" dirty="0">
                              <a:latin typeface="Candara" panose="020E0502030303020204" pitchFamily="34" charset="0"/>
                            </a:rPr>
                            <a:t>(scaled)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r>
                            <a:rPr lang="en-US" sz="1600" dirty="0">
                              <a:effectLst/>
                              <a:latin typeface="Candara" panose="020E0502030303020204" pitchFamily="34" charset="0"/>
                            </a:rPr>
                            <a:t>0.0329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endParaRPr lang="en-US" sz="1600" dirty="0">
                            <a:effectLst/>
                            <a:latin typeface="Candara" panose="020E0502030303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endParaRPr lang="en-US" sz="1600" dirty="0">
                            <a:effectLst/>
                            <a:latin typeface="Candara" panose="020E0502030303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ctr"/>
                          <a:endParaRPr lang="en-US" sz="1600" dirty="0">
                            <a:effectLst/>
                            <a:latin typeface="Candara" panose="020E0502030303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4653657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0AD074-B3EF-214A-1145-8092DFE4A0D9}"/>
                  </a:ext>
                </a:extLst>
              </p:cNvPr>
              <p:cNvSpPr txBox="1"/>
              <p:nvPr/>
            </p:nvSpPr>
            <p:spPr>
              <a:xfrm>
                <a:off x="662617" y="5577931"/>
                <a:ext cx="479246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andara" panose="020E0502030303020204" pitchFamily="34" charset="0"/>
                  </a:rPr>
                  <a:t>When comparing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>
                    <a:latin typeface="Candara" panose="020E0502030303020204" pitchFamily="34" charset="0"/>
                  </a:rPr>
                  <a:t> and compression ratio, the number should be scaled by ratio of occupancy of the two datasets (0.108 / 0.024 = 4.5).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0AD074-B3EF-214A-1145-8092DFE4A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17" y="5577931"/>
                <a:ext cx="4792466" cy="738664"/>
              </a:xfrm>
              <a:prstGeom prst="rect">
                <a:avLst/>
              </a:prstGeom>
              <a:blipFill>
                <a:blip r:embed="rId6"/>
                <a:stretch>
                  <a:fillRect l="-382" t="-1653" b="-8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F2AAC82-E7D6-282C-292F-F2E10B94B0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791592"/>
              </p:ext>
            </p:extLst>
          </p:nvPr>
        </p:nvGraphicFramePr>
        <p:xfrm>
          <a:off x="655781" y="3306713"/>
          <a:ext cx="4792465" cy="218870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35367">
                  <a:extLst>
                    <a:ext uri="{9D8B030D-6E8A-4147-A177-3AD203B41FA5}">
                      <a16:colId xmlns:a16="http://schemas.microsoft.com/office/drawing/2014/main" val="90788500"/>
                    </a:ext>
                  </a:extLst>
                </a:gridCol>
                <a:gridCol w="1582994">
                  <a:extLst>
                    <a:ext uri="{9D8B030D-6E8A-4147-A177-3AD203B41FA5}">
                      <a16:colId xmlns:a16="http://schemas.microsoft.com/office/drawing/2014/main" val="2516314312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val="1136280340"/>
                    </a:ext>
                  </a:extLst>
                </a:gridCol>
                <a:gridCol w="846749">
                  <a:extLst>
                    <a:ext uri="{9D8B030D-6E8A-4147-A177-3AD203B41FA5}">
                      <a16:colId xmlns:a16="http://schemas.microsoft.com/office/drawing/2014/main" val="4200184378"/>
                    </a:ext>
                  </a:extLst>
                </a:gridCol>
              </a:tblGrid>
              <a:tr h="536529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Retention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occupancy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CR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732637"/>
                  </a:ext>
                </a:extLst>
              </a:tr>
              <a:tr h="536529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ndara" panose="020E0502030303020204" pitchFamily="34" charset="0"/>
                        </a:rPr>
                        <a:t>Au + 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ndara" panose="020E0502030303020204" pitchFamily="34" charset="0"/>
                        </a:rPr>
                        <a:t>0.133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0.108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3137831"/>
                  </a:ext>
                </a:extLst>
              </a:tr>
              <a:tr h="536529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ndara" panose="020E0502030303020204" pitchFamily="34" charset="0"/>
                        </a:rPr>
                        <a:t>p +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</a:rPr>
                        <a:t>0.109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0.024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185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2782166"/>
                  </a:ext>
                </a:extLst>
              </a:tr>
              <a:tr h="536529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ndara" panose="020E0502030303020204" pitchFamily="34" charset="0"/>
                        </a:rPr>
                        <a:t>p + p</a:t>
                      </a:r>
                    </a:p>
                    <a:p>
                      <a:pPr algn="r"/>
                      <a:r>
                        <a:rPr lang="en-US" sz="1600" dirty="0">
                          <a:latin typeface="Candara" panose="020E0502030303020204" pitchFamily="34" charset="0"/>
                        </a:rPr>
                        <a:t>(scaled)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dirty="0">
                          <a:effectLst/>
                          <a:latin typeface="Candara" panose="020E0502030303020204" pitchFamily="34" charset="0"/>
                        </a:rPr>
                        <a:t>41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561076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06CC1-C568-1EDB-9850-E459339A9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96A9-1971-41AF-8EE5-6334043BC77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59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6FAAF-9FD9-C650-34EA-529CE2380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EA36CA9-6EEB-EA4B-66FF-625502CFD5C0}"/>
              </a:ext>
            </a:extLst>
          </p:cNvPr>
          <p:cNvSpPr txBox="1"/>
          <p:nvPr/>
        </p:nvSpPr>
        <p:spPr>
          <a:xfrm>
            <a:off x="979055" y="415636"/>
            <a:ext cx="5966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ndara" panose="020E0502030303020204" pitchFamily="34" charset="0"/>
              </a:rPr>
              <a:t>Performance Comparison</a:t>
            </a:r>
            <a:endParaRPr lang="en-US" sz="2400" dirty="0">
              <a:latin typeface="Candara" panose="020E0502030303020204" pitchFamily="34" charset="0"/>
            </a:endParaRPr>
          </a:p>
        </p:txBody>
      </p:sp>
      <p:pic>
        <p:nvPicPr>
          <p:cNvPr id="4" name="Picture 3" descr="Table&#10;&#10;AI-generated content may be incorrect.">
            <a:extLst>
              <a:ext uri="{FF2B5EF4-FFF2-40B4-BE49-F238E27FC236}">
                <a16:creationId xmlns:a16="http://schemas.microsoft.com/office/drawing/2014/main" id="{DC1E5B00-9837-1690-4B97-BBA5F2979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614" y="1878267"/>
            <a:ext cx="10058400" cy="28773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D45B359-9106-F9F6-B9F6-D2C46C4C4B95}"/>
                  </a:ext>
                </a:extLst>
              </p14:cNvPr>
              <p14:cNvContentPartPr/>
              <p14:nvPr/>
            </p14:nvContentPartPr>
            <p14:xfrm>
              <a:off x="8463820" y="4163798"/>
              <a:ext cx="1055520" cy="591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D45B359-9106-F9F6-B9F6-D2C46C4C4B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45820" y="4146158"/>
                <a:ext cx="1091160" cy="6274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2AD40E0-1A6A-C48D-91BB-CB0D024EF3BF}"/>
              </a:ext>
            </a:extLst>
          </p:cNvPr>
          <p:cNvSpPr txBox="1"/>
          <p:nvPr/>
        </p:nvSpPr>
        <p:spPr>
          <a:xfrm>
            <a:off x="8316337" y="4955458"/>
            <a:ext cx="258763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When </a:t>
            </a:r>
            <a:r>
              <a:rPr lang="en-US">
                <a:latin typeface="Candara" panose="020E0502030303020204" pitchFamily="34" charset="0"/>
              </a:rPr>
              <a:t>we attack </a:t>
            </a:r>
            <a:r>
              <a:rPr lang="en-US" dirty="0">
                <a:latin typeface="Candara" panose="020E0502030303020204" pitchFamily="34" charset="0"/>
              </a:rPr>
              <a:t>the problem from the correct angle, we may not need large model.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1A1421-561D-4723-AC38-336B5C31C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96A9-1971-41AF-8EE5-6334043BC77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1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7B8C9B-B3EB-A92A-E8D0-FCE6C59B1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9" y="326553"/>
            <a:ext cx="6790912" cy="620489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2BCD57-2262-EDC5-9C7E-9570CA385C1E}"/>
              </a:ext>
            </a:extLst>
          </p:cNvPr>
          <p:cNvSpPr/>
          <p:nvPr/>
        </p:nvSpPr>
        <p:spPr>
          <a:xfrm>
            <a:off x="1808922" y="1828800"/>
            <a:ext cx="626165" cy="4055165"/>
          </a:xfrm>
          <a:prstGeom prst="roundRect">
            <a:avLst>
              <a:gd name="adj" fmla="val 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0BDB7E-187F-F056-F8F4-0C8E1BBB7FC5}"/>
              </a:ext>
            </a:extLst>
          </p:cNvPr>
          <p:cNvSpPr txBox="1"/>
          <p:nvPr/>
        </p:nvSpPr>
        <p:spPr>
          <a:xfrm>
            <a:off x="7792277" y="1629486"/>
            <a:ext cx="38853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</a:rPr>
              <a:t>The average throughput of BCAE-VS is smaller than that of the fastest BCAE variant. However, BCAE-VS’s throughput is a function of occupancy. For low occupancy (&lt; 5%), the throughput of BCAE-VS outperforms even the fastest BCAE.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1A66A0-C315-6396-4241-4056A03966E4}"/>
              </a:ext>
            </a:extLst>
          </p:cNvPr>
          <p:cNvSpPr txBox="1"/>
          <p:nvPr/>
        </p:nvSpPr>
        <p:spPr>
          <a:xfrm>
            <a:off x="7792277" y="4108655"/>
            <a:ext cx="38853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</a:rPr>
              <a:t>The sparse convolution engine we used for BCAE-VS is not optimized for the state-of-the-art hardware. We can hope for a significant speed-up when there is more hardware support for the sparse convolution engine.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12D41F-1856-BD70-1B27-FC4B2A5DE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96A9-1971-41AF-8EE5-6334043BC77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3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2689D7-8396-D6F5-3B85-96EEC7BA5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796" y="1573847"/>
            <a:ext cx="7422934" cy="47648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98D369-DCE6-53E6-E42B-962907B5CEEB}"/>
              </a:ext>
            </a:extLst>
          </p:cNvPr>
          <p:cNvSpPr txBox="1"/>
          <p:nvPr/>
        </p:nvSpPr>
        <p:spPr>
          <a:xfrm>
            <a:off x="605653" y="594312"/>
            <a:ext cx="8194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ndara" panose="020E0502030303020204" pitchFamily="34" charset="0"/>
              </a:rPr>
              <a:t>Compare to Cuda-Enabled Learning-Free Algorithms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46221C-4CBB-0DBD-57DE-EF27297C5076}"/>
              </a:ext>
            </a:extLst>
          </p:cNvPr>
          <p:cNvGrpSpPr/>
          <p:nvPr/>
        </p:nvGrpSpPr>
        <p:grpSpPr>
          <a:xfrm>
            <a:off x="9620839" y="1997890"/>
            <a:ext cx="2102225" cy="3531476"/>
            <a:chOff x="6295697" y="2017986"/>
            <a:chExt cx="2102225" cy="353147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C26BA93-C888-781D-0FD8-9FFB456F7803}"/>
                </a:ext>
              </a:extLst>
            </p:cNvPr>
            <p:cNvSpPr/>
            <p:nvPr/>
          </p:nvSpPr>
          <p:spPr>
            <a:xfrm>
              <a:off x="6295697" y="2017986"/>
              <a:ext cx="1732891" cy="3531476"/>
            </a:xfrm>
            <a:prstGeom prst="rect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96B274-EC91-AFD7-9482-C5754B7F1A31}"/>
                </a:ext>
              </a:extLst>
            </p:cNvPr>
            <p:cNvSpPr txBox="1"/>
            <p:nvPr/>
          </p:nvSpPr>
          <p:spPr>
            <a:xfrm rot="16200000">
              <a:off x="6590220" y="3599057"/>
              <a:ext cx="32460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ndara" panose="020E0502030303020204" pitchFamily="34" charset="0"/>
                </a:rPr>
                <a:t>Cuda-Enabled Learning-Free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AA7C1C7-7178-D547-5D3F-30B8E9571B69}"/>
              </a:ext>
            </a:extLst>
          </p:cNvPr>
          <p:cNvSpPr txBox="1"/>
          <p:nvPr/>
        </p:nvSpPr>
        <p:spPr>
          <a:xfrm>
            <a:off x="605654" y="1624580"/>
            <a:ext cx="338112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ndara" panose="020E0502030303020204" pitchFamily="34" charset="0"/>
                <a:hlinkClick r:id="rId4"/>
              </a:rPr>
              <a:t>ZFP</a:t>
            </a:r>
            <a:r>
              <a:rPr lang="en-US" sz="1600" dirty="0">
                <a:latin typeface="Candara" panose="020E0502030303020204" pitchFamily="34" charset="0"/>
              </a:rPr>
              <a:t> is a lossy compressor designed for floating-point scientific data. It compresses small independent blocks, making it ideal for simulation data storage with random-access capability. </a:t>
            </a:r>
          </a:p>
          <a:p>
            <a:r>
              <a:rPr lang="en-US" sz="1600" b="1" dirty="0">
                <a:latin typeface="Candara" panose="020E0502030303020204" pitchFamily="34" charset="0"/>
                <a:hlinkClick r:id="rId5"/>
              </a:rPr>
              <a:t>cuSZ</a:t>
            </a:r>
            <a:r>
              <a:rPr lang="en-US" sz="1600" dirty="0">
                <a:latin typeface="Candara" panose="020E0502030303020204" pitchFamily="34" charset="0"/>
              </a:rPr>
              <a:t> is the first error-bounded lossy compressor on GPUs for scientific data, significantly improving SZ's throughput in GPU-based heterogeneous HPC systems. </a:t>
            </a:r>
          </a:p>
          <a:p>
            <a:r>
              <a:rPr lang="en-US" sz="1600" b="1" dirty="0">
                <a:latin typeface="Candara" panose="020E0502030303020204" pitchFamily="34" charset="0"/>
                <a:hlinkClick r:id="rId6"/>
              </a:rPr>
              <a:t>cuSZp</a:t>
            </a:r>
            <a:r>
              <a:rPr lang="en-US" sz="1600" dirty="0">
                <a:latin typeface="Candara" panose="020E0502030303020204" pitchFamily="34" charset="0"/>
              </a:rPr>
              <a:t> is an ultra-fast error-bounded GPU lossy compressor that fuses massive computation into one kernel via hierarchical parallelism, drastically improving end-to-end throughput.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E861CF-86DC-D4B9-D3C0-49CF2C02B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96A9-1971-41AF-8EE5-6334043BC77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8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DE4F9A4-2066-A716-34D9-4C2354D3FCBC}"/>
              </a:ext>
            </a:extLst>
          </p:cNvPr>
          <p:cNvGrpSpPr/>
          <p:nvPr/>
        </p:nvGrpSpPr>
        <p:grpSpPr>
          <a:xfrm>
            <a:off x="452058" y="1072241"/>
            <a:ext cx="5072586" cy="4713518"/>
            <a:chOff x="849248" y="1592825"/>
            <a:chExt cx="5072586" cy="471351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1E70CA4-65B9-2A97-572E-4C8B53EB9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31" r="12122" b="5894"/>
            <a:stretch>
              <a:fillRect/>
            </a:stretch>
          </p:blipFill>
          <p:spPr>
            <a:xfrm>
              <a:off x="849248" y="1868993"/>
              <a:ext cx="5072586" cy="443735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10A2426-8179-E8BF-6192-00C4E4E1EF58}"/>
                </a:ext>
              </a:extLst>
            </p:cNvPr>
            <p:cNvSpPr txBox="1"/>
            <p:nvPr/>
          </p:nvSpPr>
          <p:spPr>
            <a:xfrm>
              <a:off x="1709141" y="1592825"/>
              <a:ext cx="3352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ndara" panose="020E0502030303020204" pitchFamily="34" charset="0"/>
                </a:rPr>
                <a:t>cuSZp throughput vs batch size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267EE-32AF-1719-760D-2AB0AB6464B7}"/>
              </a:ext>
            </a:extLst>
          </p:cNvPr>
          <p:cNvGrpSpPr/>
          <p:nvPr/>
        </p:nvGrpSpPr>
        <p:grpSpPr>
          <a:xfrm>
            <a:off x="6096000" y="1072241"/>
            <a:ext cx="4843846" cy="4696001"/>
            <a:chOff x="6270167" y="1610342"/>
            <a:chExt cx="4843846" cy="46960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D4625DE-0ED9-FB43-06E4-6FFC18B47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3" t="17231" r="12621" b="5894"/>
            <a:stretch>
              <a:fillRect/>
            </a:stretch>
          </p:blipFill>
          <p:spPr>
            <a:xfrm>
              <a:off x="6270167" y="1868993"/>
              <a:ext cx="4843846" cy="443735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B905153-4BE5-7DA1-4A66-D3498F800947}"/>
                </a:ext>
              </a:extLst>
            </p:cNvPr>
            <p:cNvSpPr txBox="1"/>
            <p:nvPr/>
          </p:nvSpPr>
          <p:spPr>
            <a:xfrm>
              <a:off x="7015690" y="1610342"/>
              <a:ext cx="3352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ndara" panose="020E0502030303020204" pitchFamily="34" charset="0"/>
                </a:rPr>
                <a:t>cuSZp throughput at batch size 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81648E3-A484-4B91-EBFF-650E7BF5F1E9}"/>
              </a:ext>
            </a:extLst>
          </p:cNvPr>
          <p:cNvSpPr txBox="1"/>
          <p:nvPr/>
        </p:nvSpPr>
        <p:spPr>
          <a:xfrm>
            <a:off x="567642" y="425495"/>
            <a:ext cx="8194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ndara" panose="020E0502030303020204" pitchFamily="34" charset="0"/>
              </a:rPr>
              <a:t>Compare to Cuda-Enabled Learning-Free Algorithms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3D778D-60AF-C98F-3E96-300922D43FC3}"/>
              </a:ext>
            </a:extLst>
          </p:cNvPr>
          <p:cNvSpPr txBox="1"/>
          <p:nvPr/>
        </p:nvSpPr>
        <p:spPr>
          <a:xfrm>
            <a:off x="2635045" y="2546555"/>
            <a:ext cx="236957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ndara" panose="020E0502030303020204" pitchFamily="34" charset="0"/>
              </a:rPr>
              <a:t>Have to concatenate a lot of TPC wedges before compression to achieve optimal speed. The compressed data cannot be separated by individual wedge.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B19C8B-E2D2-006F-4791-C002C0128C20}"/>
              </a:ext>
            </a:extLst>
          </p:cNvPr>
          <p:cNvGrpSpPr/>
          <p:nvPr/>
        </p:nvGrpSpPr>
        <p:grpSpPr>
          <a:xfrm>
            <a:off x="2182761" y="1533832"/>
            <a:ext cx="307777" cy="3569110"/>
            <a:chOff x="2182761" y="1533832"/>
            <a:chExt cx="307777" cy="356911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953CCDE-4CCD-A5A8-85D4-BF8568D5F806}"/>
                </a:ext>
              </a:extLst>
            </p:cNvPr>
            <p:cNvCxnSpPr/>
            <p:nvPr/>
          </p:nvCxnSpPr>
          <p:spPr>
            <a:xfrm flipV="1">
              <a:off x="2182761" y="1533832"/>
              <a:ext cx="0" cy="356911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4F9EBD-4CB7-78B6-7270-7C49A4FF7906}"/>
                </a:ext>
              </a:extLst>
            </p:cNvPr>
            <p:cNvSpPr txBox="1"/>
            <p:nvPr/>
          </p:nvSpPr>
          <p:spPr>
            <a:xfrm rot="16200000">
              <a:off x="1434570" y="3164498"/>
              <a:ext cx="1804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andara" panose="020E0502030303020204" pitchFamily="34" charset="0"/>
                </a:rPr>
                <a:t>72 TPC submodules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3C53887-1372-AA37-7DAC-C1CB4C29E74E}"/>
              </a:ext>
            </a:extLst>
          </p:cNvPr>
          <p:cNvSpPr txBox="1"/>
          <p:nvPr/>
        </p:nvSpPr>
        <p:spPr>
          <a:xfrm>
            <a:off x="1311951" y="5942501"/>
            <a:ext cx="6170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Current BCAE-VS implementation needs help with throughput to compete with learning-free compressions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2B9D9-82AF-68B3-A36B-4AE22EC0E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96A9-1971-41AF-8EE5-6334043BC77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1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B9D7CF-E5F1-B132-8A3D-716C37683F68}"/>
              </a:ext>
            </a:extLst>
          </p:cNvPr>
          <p:cNvSpPr txBox="1"/>
          <p:nvPr/>
        </p:nvSpPr>
        <p:spPr>
          <a:xfrm>
            <a:off x="1055181" y="889483"/>
            <a:ext cx="21717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ndara" panose="020E0502030303020204" pitchFamily="34" charset="0"/>
              </a:rPr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5292D5-E228-C0E9-4571-CC27A061A864}"/>
              </a:ext>
            </a:extLst>
          </p:cNvPr>
          <p:cNvSpPr txBox="1"/>
          <p:nvPr/>
        </p:nvSpPr>
        <p:spPr>
          <a:xfrm>
            <a:off x="1055181" y="1741272"/>
            <a:ext cx="49031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For </a:t>
            </a:r>
            <a:r>
              <a:rPr lang="en-US" sz="2000" b="1" dirty="0">
                <a:latin typeface="Candara" panose="020E0502030303020204" pitchFamily="34" charset="0"/>
              </a:rPr>
              <a:t>sparse</a:t>
            </a:r>
            <a:r>
              <a:rPr lang="en-US" sz="2000" dirty="0">
                <a:latin typeface="Candara" panose="020E0502030303020204" pitchFamily="34" charset="0"/>
              </a:rPr>
              <a:t> data, we can compress by importance for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More accurate reconstruction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A variable compression ratio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A higher throughput with proper software support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B4F1D9-682B-FFA3-2258-FF3897721018}"/>
              </a:ext>
            </a:extLst>
          </p:cNvPr>
          <p:cNvSpPr txBox="1">
            <a:spLocks/>
          </p:cNvSpPr>
          <p:nvPr/>
        </p:nvSpPr>
        <p:spPr>
          <a:xfrm>
            <a:off x="1055181" y="4552856"/>
            <a:ext cx="5306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ndara" panose="020E0502030303020204" pitchFamily="34" charset="0"/>
              </a:rPr>
              <a:t>Dataset: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>
                <a:latin typeface="Candara" panose="020E0502030303020204" pitchFamily="34" charset="0"/>
                <a:hlinkClick r:id="rId2"/>
              </a:rPr>
              <a:t>https://zenodo.org/records/14064045</a:t>
            </a:r>
            <a:endParaRPr lang="en-US" dirty="0">
              <a:latin typeface="Candara" panose="020E0502030303020204" pitchFamily="34" charset="0"/>
            </a:endParaRPr>
          </a:p>
          <a:p>
            <a:r>
              <a:rPr lang="en-US" b="1" dirty="0">
                <a:latin typeface="Candara" panose="020E0502030303020204" pitchFamily="34" charset="0"/>
              </a:rPr>
              <a:t>GitHub repo: </a:t>
            </a:r>
            <a:r>
              <a:rPr lang="en-US" dirty="0">
                <a:latin typeface="Candara" panose="020E0502030303020204" pitchFamily="34" charset="0"/>
                <a:hlinkClick r:id="rId3"/>
              </a:rPr>
              <a:t>https://github.com/BNL-DAQ-LDRD/NeuralCompression_v3</a:t>
            </a:r>
            <a:endParaRPr lang="en-US" dirty="0">
              <a:latin typeface="Candara" panose="020E0502030303020204" pitchFamily="34" charset="0"/>
            </a:endParaRPr>
          </a:p>
        </p:txBody>
      </p:sp>
      <p:pic>
        <p:nvPicPr>
          <p:cNvPr id="9" name="Picture 8" descr="Graphical user interface, text&#10;&#10;AI-generated content may be incorrect.">
            <a:hlinkClick r:id="rId4"/>
            <a:extLst>
              <a:ext uri="{FF2B5EF4-FFF2-40B4-BE49-F238E27FC236}">
                <a16:creationId xmlns:a16="http://schemas.microsoft.com/office/drawing/2014/main" id="{9E8A4A19-676B-BFC6-E576-3E8C239BDC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78"/>
          <a:stretch>
            <a:fillRect/>
          </a:stretch>
        </p:blipFill>
        <p:spPr>
          <a:xfrm>
            <a:off x="6480352" y="540905"/>
            <a:ext cx="4436919" cy="56563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3D1815-A96F-FB94-EB77-438538E8F046}"/>
              </a:ext>
            </a:extLst>
          </p:cNvPr>
          <p:cNvSpPr txBox="1"/>
          <p:nvPr/>
        </p:nvSpPr>
        <p:spPr>
          <a:xfrm>
            <a:off x="1055181" y="3916505"/>
            <a:ext cx="517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The current hardware support is still lacking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87B1C-5863-ED33-E9B6-487A796A6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96A9-1971-41AF-8EE5-6334043BC77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2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be 15">
            <a:extLst>
              <a:ext uri="{FF2B5EF4-FFF2-40B4-BE49-F238E27FC236}">
                <a16:creationId xmlns:a16="http://schemas.microsoft.com/office/drawing/2014/main" id="{7971D001-379D-5496-27FB-7A460A76DE3F}"/>
              </a:ext>
            </a:extLst>
          </p:cNvPr>
          <p:cNvSpPr/>
          <p:nvPr/>
        </p:nvSpPr>
        <p:spPr>
          <a:xfrm>
            <a:off x="4132791" y="4137829"/>
            <a:ext cx="1173148" cy="1172050"/>
          </a:xfrm>
          <a:prstGeom prst="cube">
            <a:avLst>
              <a:gd name="adj" fmla="val 13462"/>
            </a:avLst>
          </a:prstGeom>
          <a:solidFill>
            <a:schemeClr val="accent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anose="020E0502030303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764D4C-C229-F1A3-08F6-76FEF03480B9}"/>
              </a:ext>
            </a:extLst>
          </p:cNvPr>
          <p:cNvCxnSpPr>
            <a:cxnSpLocks/>
          </p:cNvCxnSpPr>
          <p:nvPr/>
        </p:nvCxnSpPr>
        <p:spPr>
          <a:xfrm flipV="1">
            <a:off x="8581993" y="2759443"/>
            <a:ext cx="1797630" cy="179763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Cube 2">
            <a:extLst>
              <a:ext uri="{FF2B5EF4-FFF2-40B4-BE49-F238E27FC236}">
                <a16:creationId xmlns:a16="http://schemas.microsoft.com/office/drawing/2014/main" id="{13EF0CC8-1D94-1EBC-BE34-544B3C6D364C}"/>
              </a:ext>
            </a:extLst>
          </p:cNvPr>
          <p:cNvSpPr/>
          <p:nvPr/>
        </p:nvSpPr>
        <p:spPr>
          <a:xfrm>
            <a:off x="8365788" y="2490282"/>
            <a:ext cx="2143327" cy="2178996"/>
          </a:xfrm>
          <a:prstGeom prst="cube">
            <a:avLst>
              <a:gd name="adj" fmla="val 83871"/>
            </a:avLst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  <a:alpha val="50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  <a:alpha val="5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  <a:alpha val="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806A19-4E74-53B9-F046-2CF7822645BF}"/>
              </a:ext>
            </a:extLst>
          </p:cNvPr>
          <p:cNvSpPr txBox="1"/>
          <p:nvPr/>
        </p:nvSpPr>
        <p:spPr>
          <a:xfrm>
            <a:off x="9437451" y="3906054"/>
            <a:ext cx="2684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Compressed data </a:t>
            </a:r>
          </a:p>
          <a:p>
            <a:r>
              <a:rPr lang="en-US" dirty="0">
                <a:latin typeface="Candara" panose="020E0502030303020204" pitchFamily="34" charset="0"/>
              </a:rPr>
              <a:t>(a spatially small tensor with more channels.)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C57C06-A5BF-BA59-F46D-E7CA826B4E28}"/>
              </a:ext>
            </a:extLst>
          </p:cNvPr>
          <p:cNvSpPr txBox="1"/>
          <p:nvPr/>
        </p:nvSpPr>
        <p:spPr>
          <a:xfrm>
            <a:off x="6450452" y="2209364"/>
            <a:ext cx="237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ndara" panose="020E0502030303020204" pitchFamily="34" charset="0"/>
              </a:rPr>
              <a:t>Compression Algorithm </a:t>
            </a:r>
          </a:p>
          <a:p>
            <a:r>
              <a:rPr lang="en-US" sz="1600" dirty="0">
                <a:latin typeface="Candara" panose="020E0502030303020204" pitchFamily="34" charset="0"/>
              </a:rPr>
              <a:t>(The encoder part of an Autoencoder model)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7D1B4C9-AF7B-2CA3-98E1-028A098368FD}"/>
              </a:ext>
            </a:extLst>
          </p:cNvPr>
          <p:cNvGrpSpPr/>
          <p:nvPr/>
        </p:nvGrpSpPr>
        <p:grpSpPr>
          <a:xfrm>
            <a:off x="534728" y="1369560"/>
            <a:ext cx="8072393" cy="4991306"/>
            <a:chOff x="534728" y="1369560"/>
            <a:chExt cx="8072393" cy="4991306"/>
          </a:xfrm>
        </p:grpSpPr>
        <p:sp>
          <p:nvSpPr>
            <p:cNvPr id="2" name="Cube 1">
              <a:extLst>
                <a:ext uri="{FF2B5EF4-FFF2-40B4-BE49-F238E27FC236}">
                  <a16:creationId xmlns:a16="http://schemas.microsoft.com/office/drawing/2014/main" id="{C76DAE7C-DD9A-122A-ED55-36D433914129}"/>
                </a:ext>
              </a:extLst>
            </p:cNvPr>
            <p:cNvSpPr/>
            <p:nvPr/>
          </p:nvSpPr>
          <p:spPr>
            <a:xfrm>
              <a:off x="1130711" y="1369560"/>
              <a:ext cx="4938408" cy="4441356"/>
            </a:xfrm>
            <a:prstGeom prst="cube">
              <a:avLst>
                <a:gd name="adj" fmla="val 4234"/>
              </a:avLst>
            </a:prstGeom>
            <a:gradFill>
              <a:gsLst>
                <a:gs pos="0">
                  <a:schemeClr val="accent2">
                    <a:satMod val="103000"/>
                    <a:lumMod val="102000"/>
                    <a:tint val="94000"/>
                    <a:alpha val="50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  <a:alpha val="5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  <a:alpha val="50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ndara" panose="020E0502030303020204" pitchFamily="34" charset="0"/>
                </a:rPr>
                <a:t>Input (a spatially big but flatten tensor)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8013C21-0016-6B96-23C8-416A892A229D}"/>
                </a:ext>
              </a:extLst>
            </p:cNvPr>
            <p:cNvGrpSpPr/>
            <p:nvPr/>
          </p:nvGrpSpPr>
          <p:grpSpPr>
            <a:xfrm>
              <a:off x="825910" y="2113935"/>
              <a:ext cx="5561397" cy="4016477"/>
              <a:chOff x="835742" y="2133600"/>
              <a:chExt cx="5561397" cy="4016477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5B1CE4D8-2ADF-6CFB-9815-2382F56947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5742" y="5997677"/>
                <a:ext cx="5561397" cy="0"/>
              </a:xfrm>
              <a:prstGeom prst="straightConnector1">
                <a:avLst/>
              </a:prstGeom>
              <a:ln w="57150"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44282E6D-4A84-EF4C-475D-5DBBBB663B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8142" y="2133600"/>
                <a:ext cx="0" cy="4016477"/>
              </a:xfrm>
              <a:prstGeom prst="straightConnector1">
                <a:avLst/>
              </a:prstGeom>
              <a:ln w="57150"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FF79C17-572A-99D2-1E94-7A18411D2C84}"/>
                </a:ext>
              </a:extLst>
            </p:cNvPr>
            <p:cNvSpPr txBox="1"/>
            <p:nvPr/>
          </p:nvSpPr>
          <p:spPr>
            <a:xfrm>
              <a:off x="1157591" y="6022312"/>
              <a:ext cx="21041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ndara" panose="020E0502030303020204" pitchFamily="34" charset="0"/>
                </a:rPr>
                <a:t>Spatial dimensions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5F0160E-E4DA-1C7D-ACE6-A84380ACACA0}"/>
                </a:ext>
              </a:extLst>
            </p:cNvPr>
            <p:cNvSpPr txBox="1"/>
            <p:nvPr/>
          </p:nvSpPr>
          <p:spPr>
            <a:xfrm rot="16200000">
              <a:off x="-348047" y="4392995"/>
              <a:ext cx="21041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ndara" panose="020E0502030303020204" pitchFamily="34" charset="0"/>
                </a:rPr>
                <a:t>Spatial dimensions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5E74169-C27C-3BD9-E872-B9A21A8C22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50930" y="5450519"/>
              <a:ext cx="636377" cy="638992"/>
            </a:xfrm>
            <a:prstGeom prst="straightConnector1">
              <a:avLst/>
            </a:prstGeom>
            <a:ln w="5715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E4DBEE1-620B-DC7A-7FDD-066C70549720}"/>
                </a:ext>
              </a:extLst>
            </p:cNvPr>
            <p:cNvSpPr txBox="1"/>
            <p:nvPr/>
          </p:nvSpPr>
          <p:spPr>
            <a:xfrm>
              <a:off x="6503018" y="5360592"/>
              <a:ext cx="21041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ndara" panose="020E0502030303020204" pitchFamily="34" charset="0"/>
                </a:rPr>
                <a:t>Channel dimensions</a:t>
              </a:r>
            </a:p>
            <a:p>
              <a:r>
                <a:rPr lang="en-US" sz="1600" dirty="0">
                  <a:latin typeface="Candara" panose="020E0502030303020204" pitchFamily="34" charset="0"/>
                </a:rPr>
                <a:t>(1 for TPC since it has only one value)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B318A46-C475-4996-52AF-04694B1F2822}"/>
              </a:ext>
            </a:extLst>
          </p:cNvPr>
          <p:cNvGrpSpPr/>
          <p:nvPr/>
        </p:nvGrpSpPr>
        <p:grpSpPr>
          <a:xfrm>
            <a:off x="6221519" y="3139386"/>
            <a:ext cx="2424671" cy="1228333"/>
            <a:chOff x="6298738" y="2951947"/>
            <a:chExt cx="2272430" cy="122833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9A53062-929D-A1A0-8D81-DB7518BB6695}"/>
                </a:ext>
              </a:extLst>
            </p:cNvPr>
            <p:cNvCxnSpPr>
              <a:cxnSpLocks/>
              <a:endCxn id="23" idx="2"/>
            </p:cNvCxnSpPr>
            <p:nvPr/>
          </p:nvCxnSpPr>
          <p:spPr>
            <a:xfrm>
              <a:off x="6298738" y="3566115"/>
              <a:ext cx="767884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E2286BFC-5166-D1D4-9D35-0F6D196BFC08}"/>
                </a:ext>
              </a:extLst>
            </p:cNvPr>
            <p:cNvSpPr/>
            <p:nvPr/>
          </p:nvSpPr>
          <p:spPr>
            <a:xfrm rot="5400000">
              <a:off x="6856676" y="3161893"/>
              <a:ext cx="1228333" cy="808442"/>
            </a:xfrm>
            <a:prstGeom prst="trapezoid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4B5BBCA-F8D5-F0D8-6C69-D8F15F0D3C35}"/>
                </a:ext>
              </a:extLst>
            </p:cNvPr>
            <p:cNvCxnSpPr>
              <a:cxnSpLocks/>
              <a:stCxn id="23" idx="0"/>
            </p:cNvCxnSpPr>
            <p:nvPr/>
          </p:nvCxnSpPr>
          <p:spPr>
            <a:xfrm flipV="1">
              <a:off x="7875064" y="3566114"/>
              <a:ext cx="696104" cy="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FBFA7D9-7412-2490-0048-6BE41B1CD0CA}"/>
              </a:ext>
            </a:extLst>
          </p:cNvPr>
          <p:cNvSpPr txBox="1"/>
          <p:nvPr/>
        </p:nvSpPr>
        <p:spPr>
          <a:xfrm>
            <a:off x="873281" y="695321"/>
            <a:ext cx="4938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Compression by Size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DE247B-4DC2-7033-EF83-64D4D2AEDD96}"/>
              </a:ext>
            </a:extLst>
          </p:cNvPr>
          <p:cNvSpPr txBox="1"/>
          <p:nvPr/>
        </p:nvSpPr>
        <p:spPr>
          <a:xfrm>
            <a:off x="8824948" y="1132557"/>
            <a:ext cx="30632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ndara" panose="020E0502030303020204" pitchFamily="34" charset="0"/>
              </a:rPr>
              <a:t>The vector for one location in the compressed data can be considered as a </a:t>
            </a:r>
            <a:r>
              <a:rPr lang="en-US" sz="1400" i="1" dirty="0">
                <a:latin typeface="Candara" panose="020E0502030303020204" pitchFamily="34" charset="0"/>
              </a:rPr>
              <a:t>semantic summary</a:t>
            </a:r>
            <a:r>
              <a:rPr lang="en-US" sz="1400" dirty="0">
                <a:latin typeface="Candara" panose="020E0502030303020204" pitchFamily="34" charset="0"/>
              </a:rPr>
              <a:t> of the receptive field of the location in the input data.</a:t>
            </a:r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F4C679DA-DA76-9063-56C6-7D36B87EB439}"/>
              </a:ext>
            </a:extLst>
          </p:cNvPr>
          <p:cNvSpPr/>
          <p:nvPr/>
        </p:nvSpPr>
        <p:spPr>
          <a:xfrm>
            <a:off x="4132790" y="4305471"/>
            <a:ext cx="1005072" cy="1004408"/>
          </a:xfrm>
          <a:prstGeom prst="cube">
            <a:avLst>
              <a:gd name="adj" fmla="val 0"/>
            </a:avLst>
          </a:prstGeom>
          <a:solidFill>
            <a:schemeClr val="accent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ADDED-C0C2-8517-86B1-6A63D59E1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96A9-1971-41AF-8EE5-6334043BC7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2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4" grpId="0" build="allAtOnce"/>
      <p:bldP spid="7" grpId="0"/>
      <p:bldP spid="11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918C617-628B-D6F8-45BE-BE839EDCAF94}"/>
              </a:ext>
            </a:extLst>
          </p:cNvPr>
          <p:cNvGrpSpPr/>
          <p:nvPr/>
        </p:nvGrpSpPr>
        <p:grpSpPr>
          <a:xfrm>
            <a:off x="221399" y="1659455"/>
            <a:ext cx="3840482" cy="3826079"/>
            <a:chOff x="221399" y="1659455"/>
            <a:chExt cx="3840482" cy="3826079"/>
          </a:xfrm>
        </p:grpSpPr>
        <p:pic>
          <p:nvPicPr>
            <p:cNvPr id="3" name="Picture 2" descr="A map of the world&#10;&#10;AI-generated content may be incorrect.">
              <a:extLst>
                <a:ext uri="{FF2B5EF4-FFF2-40B4-BE49-F238E27FC236}">
                  <a16:creationId xmlns:a16="http://schemas.microsoft.com/office/drawing/2014/main" id="{57B5CCBE-5E2C-B443-FF6D-788F55779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401" y="1797955"/>
              <a:ext cx="3840480" cy="368757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F731FDE-C205-C8E5-02EF-FECA093BDCCE}"/>
                </a:ext>
              </a:extLst>
            </p:cNvPr>
            <p:cNvSpPr txBox="1"/>
            <p:nvPr/>
          </p:nvSpPr>
          <p:spPr>
            <a:xfrm>
              <a:off x="221399" y="1659455"/>
              <a:ext cx="835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ndara" panose="020E0502030303020204" pitchFamily="34" charset="0"/>
                </a:rPr>
                <a:t>input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D4361C4-F7EC-6E85-F84C-C8D6E47F998F}"/>
              </a:ext>
            </a:extLst>
          </p:cNvPr>
          <p:cNvGrpSpPr/>
          <p:nvPr/>
        </p:nvGrpSpPr>
        <p:grpSpPr>
          <a:xfrm>
            <a:off x="4172240" y="1659455"/>
            <a:ext cx="3840480" cy="3826079"/>
            <a:chOff x="4172240" y="1659455"/>
            <a:chExt cx="3840480" cy="3826079"/>
          </a:xfrm>
        </p:grpSpPr>
        <p:pic>
          <p:nvPicPr>
            <p:cNvPr id="7" name="Picture 6" descr="A close-up of a map&#10;&#10;AI-generated content may be incorrect.">
              <a:extLst>
                <a:ext uri="{FF2B5EF4-FFF2-40B4-BE49-F238E27FC236}">
                  <a16:creationId xmlns:a16="http://schemas.microsoft.com/office/drawing/2014/main" id="{C600A0A3-DAC1-2834-9C5C-233853FA1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2240" y="1797955"/>
              <a:ext cx="3840480" cy="368757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1892C1E-4CE0-0DEA-18CC-93AE2C4E3434}"/>
                </a:ext>
              </a:extLst>
            </p:cNvPr>
            <p:cNvSpPr txBox="1"/>
            <p:nvPr/>
          </p:nvSpPr>
          <p:spPr>
            <a:xfrm>
              <a:off x="4179282" y="1659455"/>
              <a:ext cx="28016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ndara" panose="020E0502030303020204" pitchFamily="34" charset="0"/>
                </a:rPr>
                <a:t>Reconstruction by the compression-by-size approach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E3A885B-0D05-A823-D2FB-E3E1843614BD}"/>
              </a:ext>
            </a:extLst>
          </p:cNvPr>
          <p:cNvGrpSpPr/>
          <p:nvPr/>
        </p:nvGrpSpPr>
        <p:grpSpPr>
          <a:xfrm>
            <a:off x="8130121" y="1659455"/>
            <a:ext cx="3840480" cy="3826079"/>
            <a:chOff x="8130121" y="1659455"/>
            <a:chExt cx="3840480" cy="3826079"/>
          </a:xfrm>
        </p:grpSpPr>
        <p:pic>
          <p:nvPicPr>
            <p:cNvPr id="5" name="Picture 4" descr="A picture containing text, stationary, envelope, businesscard&#10;&#10;AI-generated content may be incorrect.">
              <a:extLst>
                <a:ext uri="{FF2B5EF4-FFF2-40B4-BE49-F238E27FC236}">
                  <a16:creationId xmlns:a16="http://schemas.microsoft.com/office/drawing/2014/main" id="{92010428-204C-11F6-86BA-E2177EA9C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0121" y="1797955"/>
              <a:ext cx="3840480" cy="368757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147802-9DC6-2535-3FBF-B172DBCAFA2E}"/>
                </a:ext>
              </a:extLst>
            </p:cNvPr>
            <p:cNvSpPr txBox="1"/>
            <p:nvPr/>
          </p:nvSpPr>
          <p:spPr>
            <a:xfrm>
              <a:off x="8130121" y="1659455"/>
              <a:ext cx="23098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ndara" panose="020E0502030303020204" pitchFamily="34" charset="0"/>
                </a:rPr>
                <a:t>Difference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95D6A22-32C5-4F7D-E66E-58271A2B5838}"/>
              </a:ext>
            </a:extLst>
          </p:cNvPr>
          <p:cNvSpPr txBox="1"/>
          <p:nvPr/>
        </p:nvSpPr>
        <p:spPr>
          <a:xfrm>
            <a:off x="300056" y="674570"/>
            <a:ext cx="9738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Bruised Reconstruction of the Compression-by-Size approach </a:t>
            </a:r>
            <a:endParaRPr lang="en-US" sz="2800" b="1" dirty="0">
              <a:latin typeface="Candara" panose="020E05020303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485400-5FCF-D4AA-380C-8889AED647DF}"/>
              </a:ext>
            </a:extLst>
          </p:cNvPr>
          <p:cNvSpPr txBox="1"/>
          <p:nvPr/>
        </p:nvSpPr>
        <p:spPr>
          <a:xfrm>
            <a:off x="8306735" y="5485534"/>
            <a:ext cx="3663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Candara" panose="020E0502030303020204" pitchFamily="34" charset="0"/>
              </a:rPr>
              <a:t>Red</a:t>
            </a:r>
            <a:r>
              <a:rPr lang="en-US" sz="1600" dirty="0">
                <a:latin typeface="Candara" panose="020E0502030303020204" pitchFamily="34" charset="0"/>
              </a:rPr>
              <a:t>: reconstruction &gt; ground truth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Blue</a:t>
            </a:r>
            <a:r>
              <a:rPr lang="en-US" sz="1600" dirty="0">
                <a:latin typeface="Candara" panose="020E0502030303020204" pitchFamily="34" charset="0"/>
              </a:rPr>
              <a:t>: reconstruction &lt; ground truth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C0DBB9-B2CE-737D-108A-A595D4CF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96A9-1971-41AF-8EE5-6334043BC7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C59E62-5E64-E054-C2E4-8AF66F0899F5}"/>
              </a:ext>
            </a:extLst>
          </p:cNvPr>
          <p:cNvSpPr txBox="1"/>
          <p:nvPr/>
        </p:nvSpPr>
        <p:spPr>
          <a:xfrm>
            <a:off x="830999" y="700315"/>
            <a:ext cx="7683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Problems of the Compression-by-Size Approach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2EB410-8F22-179A-FD07-5092997314CC}"/>
              </a:ext>
            </a:extLst>
          </p:cNvPr>
          <p:cNvSpPr txBox="1"/>
          <p:nvPr/>
        </p:nvSpPr>
        <p:spPr>
          <a:xfrm>
            <a:off x="834599" y="1488390"/>
            <a:ext cx="10522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latin typeface="Candara" panose="020E0502030303020204" pitchFamily="34" charset="0"/>
              </a:rPr>
              <a:t>Inaccurate reconstruction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andara" panose="020E0502030303020204" pitchFamily="34" charset="0"/>
              </a:rPr>
              <a:t>Fixed size output, even if there is no signals in the input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andara" panose="020E0502030303020204" pitchFamily="34" charset="0"/>
              </a:rPr>
              <a:t>Fixed time compression, even if there is no signals in the input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3E4DBC5-DD4E-BD7E-DEE2-D1EE1F597CA0}"/>
              </a:ext>
            </a:extLst>
          </p:cNvPr>
          <p:cNvGrpSpPr/>
          <p:nvPr/>
        </p:nvGrpSpPr>
        <p:grpSpPr>
          <a:xfrm>
            <a:off x="4050477" y="2450613"/>
            <a:ext cx="3766167" cy="3707072"/>
            <a:chOff x="373117" y="1143000"/>
            <a:chExt cx="5589938" cy="5589938"/>
          </a:xfrm>
        </p:grpSpPr>
        <p:pic>
          <p:nvPicPr>
            <p:cNvPr id="6" name="Picture 5" descr="Circle&#10;&#10;AI-generated content may be incorrect.">
              <a:extLst>
                <a:ext uri="{FF2B5EF4-FFF2-40B4-BE49-F238E27FC236}">
                  <a16:creationId xmlns:a16="http://schemas.microsoft.com/office/drawing/2014/main" id="{CE35F00F-CC14-A2DD-17F4-D59F2C1C6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52"/>
            <a:stretch>
              <a:fillRect/>
            </a:stretch>
          </p:blipFill>
          <p:spPr>
            <a:xfrm>
              <a:off x="373117" y="2034685"/>
              <a:ext cx="5589938" cy="469825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3D802F-423A-DC4E-5FB6-A9E764753F1A}"/>
                </a:ext>
              </a:extLst>
            </p:cNvPr>
            <p:cNvSpPr txBox="1"/>
            <p:nvPr/>
          </p:nvSpPr>
          <p:spPr>
            <a:xfrm>
              <a:off x="373117" y="1143000"/>
              <a:ext cx="5589938" cy="492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>
                <a:latin typeface="Candara" panose="020E0502030303020204" pitchFamily="34" charset="0"/>
              </a:endParaRP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2C27B1-ADB7-B815-CEC5-07E9AB1A0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96A9-1971-41AF-8EE5-6334043BC7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4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B9DD0-B59E-989A-BBA0-CDF3664D6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2CEAC664-8B5C-935F-F364-62D841A65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956" y="176280"/>
            <a:ext cx="10200119" cy="609682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B9DDDB-1F34-765D-0D26-CA5ABA200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96A9-1971-41AF-8EE5-6334043BC7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857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412C77CA-B447-732E-5F53-7807491E7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28391" y="-3338806"/>
            <a:ext cx="16080931" cy="961191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82BC81-3CDC-5684-370C-74F90C4CC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96A9-1971-41AF-8EE5-6334043BC7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90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BC6E3A-03F0-4CB3-3ACE-0BBA2A30EFF2}"/>
              </a:ext>
            </a:extLst>
          </p:cNvPr>
          <p:cNvSpPr txBox="1"/>
          <p:nvPr/>
        </p:nvSpPr>
        <p:spPr>
          <a:xfrm>
            <a:off x="572886" y="679122"/>
            <a:ext cx="8608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ndara" panose="020E0502030303020204" pitchFamily="34" charset="0"/>
              </a:rPr>
              <a:t>Then, I determined to be lazy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FD785C-4B16-9120-6F3F-EE090A5A14D2}"/>
              </a:ext>
            </a:extLst>
          </p:cNvPr>
          <p:cNvSpPr txBox="1"/>
          <p:nvPr/>
        </p:nvSpPr>
        <p:spPr>
          <a:xfrm>
            <a:off x="572885" y="1241863"/>
            <a:ext cx="10311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ndara" panose="020E0502030303020204" pitchFamily="34" charset="0"/>
              </a:rPr>
              <a:t>I let the encoder do </a:t>
            </a:r>
            <a:r>
              <a:rPr lang="en-US" sz="2800" b="1" dirty="0">
                <a:latin typeface="Candara" panose="020E0502030303020204" pitchFamily="34" charset="0"/>
              </a:rPr>
              <a:t>nothing</a:t>
            </a:r>
            <a:r>
              <a:rPr lang="en-US" sz="2800" dirty="0">
                <a:latin typeface="Candara" panose="020E0502030303020204" pitchFamily="34" charset="0"/>
              </a:rPr>
              <a:t> but to drop signals </a:t>
            </a:r>
            <a:r>
              <a:rPr lang="en-US" sz="2800" b="1" dirty="0">
                <a:latin typeface="Candara" panose="020E0502030303020204" pitchFamily="34" charset="0"/>
              </a:rPr>
              <a:t>randomly</a:t>
            </a:r>
            <a:r>
              <a:rPr lang="en-US" sz="2800" dirty="0">
                <a:latin typeface="Candara" panose="020E0502030303020204" pitchFamily="34" charset="0"/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0A2910-BF90-8277-063E-A8A484013AD4}"/>
              </a:ext>
            </a:extLst>
          </p:cNvPr>
          <p:cNvSpPr txBox="1"/>
          <p:nvPr/>
        </p:nvSpPr>
        <p:spPr>
          <a:xfrm>
            <a:off x="572885" y="5240147"/>
            <a:ext cx="9902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FF"/>
                </a:highlight>
                <a:latin typeface="Candara" panose="020E0502030303020204" pitchFamily="34" charset="0"/>
              </a:rPr>
              <a:t>What if the encoder can choose which voxels to keep?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3A7B6E-93C8-5F5D-5138-6B78FD865C20}"/>
              </a:ext>
            </a:extLst>
          </p:cNvPr>
          <p:cNvSpPr/>
          <p:nvPr/>
        </p:nvSpPr>
        <p:spPr>
          <a:xfrm>
            <a:off x="766916" y="3097164"/>
            <a:ext cx="10058400" cy="951271"/>
          </a:xfrm>
          <a:prstGeom prst="rect">
            <a:avLst/>
          </a:prstGeom>
          <a:gradFill>
            <a:gsLst>
              <a:gs pos="0">
                <a:srgbClr val="92D050"/>
              </a:gs>
              <a:gs pos="52000">
                <a:schemeClr val="accent1">
                  <a:lumMod val="45000"/>
                  <a:lumOff val="55000"/>
                </a:schemeClr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>
                <a:solidFill>
                  <a:schemeClr val="tx1"/>
                </a:solidFill>
                <a:latin typeface="Candara" panose="020E0502030303020204" pitchFamily="34" charset="0"/>
              </a:rPr>
              <a:t>220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67162B-07B1-6391-A57C-B1A042D7271B}"/>
              </a:ext>
            </a:extLst>
          </p:cNvPr>
          <p:cNvSpPr txBox="1"/>
          <p:nvPr/>
        </p:nvSpPr>
        <p:spPr>
          <a:xfrm>
            <a:off x="747252" y="2772700"/>
            <a:ext cx="5191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ndara" panose="020E0502030303020204" pitchFamily="34" charset="0"/>
              </a:rPr>
              <a:t>Mean squared error of the reconstruction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0EA0BE-11C8-F96A-3768-D505FEBF3D4D}"/>
              </a:ext>
            </a:extLst>
          </p:cNvPr>
          <p:cNvSpPr/>
          <p:nvPr/>
        </p:nvSpPr>
        <p:spPr>
          <a:xfrm>
            <a:off x="1681316" y="3091265"/>
            <a:ext cx="9144000" cy="96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>
                <a:latin typeface="Candara" panose="020E0502030303020204" pitchFamily="34" charset="0"/>
              </a:rPr>
              <a:t>220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EBDFF1-65ED-4929-B9C2-90DB260CAF22}"/>
              </a:ext>
            </a:extLst>
          </p:cNvPr>
          <p:cNvSpPr txBox="1"/>
          <p:nvPr/>
        </p:nvSpPr>
        <p:spPr>
          <a:xfrm>
            <a:off x="953730" y="3318234"/>
            <a:ext cx="521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ndara" panose="020E0502030303020204" pitchFamily="34" charset="0"/>
              </a:rPr>
              <a:t>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FE921F-6099-8C44-B514-24C15A139758}"/>
              </a:ext>
            </a:extLst>
          </p:cNvPr>
          <p:cNvSpPr txBox="1"/>
          <p:nvPr/>
        </p:nvSpPr>
        <p:spPr>
          <a:xfrm>
            <a:off x="757083" y="4048435"/>
            <a:ext cx="2025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ndara" panose="020E0502030303020204" pitchFamily="34" charset="0"/>
              </a:rPr>
              <a:t>With 50% randomly selected signals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BE7B8F-33C4-A98E-CA1A-4279184E976F}"/>
              </a:ext>
            </a:extLst>
          </p:cNvPr>
          <p:cNvSpPr txBox="1"/>
          <p:nvPr/>
        </p:nvSpPr>
        <p:spPr>
          <a:xfrm>
            <a:off x="4070557" y="3309715"/>
            <a:ext cx="67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ndara" panose="020E0502030303020204" pitchFamily="34" charset="0"/>
              </a:rPr>
              <a:t>90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9C13BB-72E9-BE79-7767-D6FF2AEC2859}"/>
              </a:ext>
            </a:extLst>
          </p:cNvPr>
          <p:cNvSpPr txBox="1"/>
          <p:nvPr/>
        </p:nvSpPr>
        <p:spPr>
          <a:xfrm>
            <a:off x="3972234" y="4054334"/>
            <a:ext cx="2025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ndara" panose="020E0502030303020204" pitchFamily="34" charset="0"/>
              </a:rPr>
              <a:t>With 25% randomly selected signals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ABCAECB-C239-31FC-02D0-9E3DB5CD0140}"/>
              </a:ext>
            </a:extLst>
          </p:cNvPr>
          <p:cNvCxnSpPr/>
          <p:nvPr/>
        </p:nvCxnSpPr>
        <p:spPr>
          <a:xfrm>
            <a:off x="1681316" y="3095140"/>
            <a:ext cx="0" cy="950976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05BEC3-D8FE-03B6-D657-9B7B2FFD8359}"/>
              </a:ext>
            </a:extLst>
          </p:cNvPr>
          <p:cNvCxnSpPr/>
          <p:nvPr/>
        </p:nvCxnSpPr>
        <p:spPr>
          <a:xfrm>
            <a:off x="4744066" y="3095140"/>
            <a:ext cx="0" cy="950976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2441A99-15DD-B34A-AA4C-4A9B602C3A29}"/>
              </a:ext>
            </a:extLst>
          </p:cNvPr>
          <p:cNvSpPr txBox="1"/>
          <p:nvPr/>
        </p:nvSpPr>
        <p:spPr>
          <a:xfrm>
            <a:off x="9822426" y="4051385"/>
            <a:ext cx="2025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ndara" panose="020E0502030303020204" pitchFamily="34" charset="0"/>
              </a:rPr>
              <a:t>Best performance of the compression-by-size approach.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469192-2C7E-0186-028B-1BAA7F484821}"/>
              </a:ext>
            </a:extLst>
          </p:cNvPr>
          <p:cNvSpPr txBox="1"/>
          <p:nvPr/>
        </p:nvSpPr>
        <p:spPr>
          <a:xfrm>
            <a:off x="572886" y="1804603"/>
            <a:ext cx="10871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ndara" panose="020E0502030303020204" pitchFamily="34" charset="0"/>
              </a:rPr>
              <a:t>And train the decoder to reconstruct the input with remaining signals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CF69C-FA66-951C-7D39-7A8A1E0C2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96A9-1971-41AF-8EE5-6334043BC7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7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0.25 -1.85185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allAtOnce"/>
      <p:bldP spid="6" grpId="0"/>
      <p:bldP spid="2" grpId="0" animBg="1"/>
      <p:bldP spid="7" grpId="0"/>
      <p:bldP spid="9" grpId="0" animBg="1"/>
      <p:bldP spid="9" grpId="1" animBg="1"/>
      <p:bldP spid="9" grpId="2" animBg="1"/>
      <p:bldP spid="10" grpId="0"/>
      <p:bldP spid="11" grpId="0"/>
      <p:bldP spid="12" grpId="0"/>
      <p:bldP spid="13" grpId="0"/>
      <p:bldP spid="17" grpId="0"/>
      <p:bldP spid="1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F82BA9C-133C-ABA1-A320-B5F5E6D68FCA}"/>
              </a:ext>
            </a:extLst>
          </p:cNvPr>
          <p:cNvGrpSpPr/>
          <p:nvPr/>
        </p:nvGrpSpPr>
        <p:grpSpPr>
          <a:xfrm>
            <a:off x="441736" y="1452282"/>
            <a:ext cx="11308528" cy="4162695"/>
            <a:chOff x="994877" y="1757330"/>
            <a:chExt cx="10723888" cy="3657600"/>
          </a:xfrm>
        </p:grpSpPr>
        <p:pic>
          <p:nvPicPr>
            <p:cNvPr id="5" name="Picture 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9B1C11B-2018-94E1-AED5-CAC679870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4877" y="1757330"/>
              <a:ext cx="3250038" cy="3657600"/>
            </a:xfrm>
            <a:prstGeom prst="rect">
              <a:avLst/>
            </a:prstGeom>
          </p:spPr>
        </p:pic>
        <p:pic>
          <p:nvPicPr>
            <p:cNvPr id="7" name="Picture 6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51A72FC2-709F-7A86-283F-EE4A48567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0718" y="1757330"/>
              <a:ext cx="3497255" cy="3657600"/>
            </a:xfrm>
            <a:prstGeom prst="rect">
              <a:avLst/>
            </a:prstGeom>
          </p:spPr>
        </p:pic>
        <p:pic>
          <p:nvPicPr>
            <p:cNvPr id="9" name="Picture 8" descr="Background pattern&#10;&#10;Description automatically generated with medium confidence">
              <a:extLst>
                <a:ext uri="{FF2B5EF4-FFF2-40B4-BE49-F238E27FC236}">
                  <a16:creationId xmlns:a16="http://schemas.microsoft.com/office/drawing/2014/main" id="{B7CEF323-7C35-9D4E-0639-35CCA1918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73777" y="1757330"/>
              <a:ext cx="3644988" cy="36576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093CFB3-804D-A286-B3F4-3E8C3BA83AE4}"/>
              </a:ext>
            </a:extLst>
          </p:cNvPr>
          <p:cNvSpPr txBox="1"/>
          <p:nvPr/>
        </p:nvSpPr>
        <p:spPr>
          <a:xfrm>
            <a:off x="784488" y="396721"/>
            <a:ext cx="7877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2"/>
                </a:solidFill>
                <a:latin typeface="Candara" panose="020E0502030303020204" pitchFamily="34" charset="0"/>
              </a:rPr>
              <a:t>Locate the most important signals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2F1A79-B41B-5A52-AF1E-861B3B260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96A9-1971-41AF-8EE5-6334043BC7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54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89561e60-dc75-4c28-a1c9-2e8d8870196b}" enabled="0" method="" siteId="{89561e60-dc75-4c28-a1c9-2e8d8870196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994</Words>
  <Application>Microsoft Office PowerPoint</Application>
  <PresentationFormat>Widescreen</PresentationFormat>
  <Paragraphs>257</Paragraphs>
  <Slides>26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Aptos</vt:lpstr>
      <vt:lpstr>Aptos Display</vt:lpstr>
      <vt:lpstr>Arial</vt:lpstr>
      <vt:lpstr>Cambria Math</vt:lpstr>
      <vt:lpstr>Candara</vt:lpstr>
      <vt:lpstr>Office Theme</vt:lpstr>
      <vt:lpstr>Variable Rate Neural Compression for TPC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Brookhaven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Huang, Yi</dc:creator>
  <cp:lastModifiedBy>Huang, Yi</cp:lastModifiedBy>
  <cp:revision>3</cp:revision>
  <dcterms:created xsi:type="dcterms:W3CDTF">2025-08-26T15:34:11Z</dcterms:created>
  <dcterms:modified xsi:type="dcterms:W3CDTF">2026-05-11T17:43:46Z</dcterms:modified>
</cp:coreProperties>
</file>