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67" r:id="rId3"/>
    <p:sldId id="257" r:id="rId4"/>
    <p:sldId id="258" r:id="rId5"/>
    <p:sldId id="256" r:id="rId6"/>
    <p:sldId id="263" r:id="rId7"/>
    <p:sldId id="260" r:id="rId8"/>
    <p:sldId id="268" r:id="rId9"/>
    <p:sldId id="270" r:id="rId10"/>
    <p:sldId id="264" r:id="rId11"/>
    <p:sldId id="265" r:id="rId12"/>
    <p:sldId id="259" r:id="rId13"/>
    <p:sldId id="262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B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EB045-FA01-4446-B250-A12E5CC680D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D8737-6846-4B77-8B54-368DDBC60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5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130.429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D8737-6846-4B77-8B54-368DDBC60F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C0537-2512-CA86-D940-B5D913B2E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226E9B-834A-798D-448B-AE06F8E66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67B3C-3C38-6560-A5DD-77DE45831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130.429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97CA6-5F4E-4C74-B31A-5435A15F4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D8737-6846-4B77-8B54-368DDBC60F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7BE6E-8241-E132-2720-1A6EA944F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203BB-1014-A822-B40C-0A948D445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1D3CE-11A7-4F41-1FF9-3D5CD28F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0A513-CA65-2B1A-1C41-9835F623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CFD47-11FE-CC0F-D9F6-FF4EB08A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2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25F7-E22D-F033-1652-2BDF4C36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F38FD-7B2D-ABDA-F501-5632C4493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38A70-B5A9-A1E5-08F7-C6713A69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2759-7833-960B-48BB-857846948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46817-682B-0104-B796-962D9FE5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8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5B38D6-5211-95B9-C93D-EA19350C6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D2B6C-D3E2-5029-A4DB-0B941F55F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0A96-163A-12D3-995F-F2171D28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C50A4-5E17-7F6B-30C3-066177964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7E10-31E8-242B-5BF3-4BFC269A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1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8A59-A532-6BE7-1017-901AADCD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38491-B2D7-56BF-F25B-00FFB9D6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8C3A4-6039-99D1-BED9-85976C51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20CD4-FCCB-B1E2-4B5B-FC4F0E46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F94EB-8D93-D67E-38E1-171AD12C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9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FC950-1578-57C4-FA07-56D7D39E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2FB84-892B-623D-D30A-AA5EE77AB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11F3F-A039-DAF8-8A36-0FBAF47C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BA662-D08B-5888-796B-6681A4D2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BCB65-FB26-4BC6-7F7A-921E9F40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7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33AD-5AC2-D945-6693-DBFB76B62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4B949-9C36-6431-BE28-69A465646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7EB64-ADB5-9BDB-E978-03EF16DFD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E0F20-8A18-30E8-9480-4CB1AADC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C1C57-66BA-A6E7-26FD-F6BB72404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682DD-8DC8-0203-45AC-C4F88316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8668-30F9-3DBF-7E60-5CE94ACD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3C8A7-1E61-2F6A-48CE-64CB1600B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54DDF-5ABF-7CC9-1F75-1BACDE4F5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78B9C-01A1-3834-FA42-F870C6584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230D26-86B4-6E0C-46F2-B35D4D9AE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A4BB86-09D8-EF60-E90B-3CE60AE4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4B2C8F-ACDD-D6F1-8FFC-3DF47C33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67ABF2-3171-BC59-2742-239FAFB4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7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5AF1-5E6E-DBC5-6A7C-49B0DD39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12D83-884D-DEB5-9AD8-67B6D111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90EF6-0152-12CB-9D08-77799FE0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4419B-6134-AF9A-012F-F681C7305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5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91C71-FF3B-82B5-1572-C2314FB3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9E398-80A7-3805-C2EF-83990941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3D0A8-4763-4A78-BA28-CDC0E2CD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8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165A-6103-7753-CE91-EA576ADE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20DD4-03CD-46DB-7D46-C275A212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3E23C-0D3E-0530-0568-08ED72D07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252AC-BFEC-924B-6EF3-23F7FA4A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E8683-2A4F-305C-315C-6AAC81029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613DE-D280-EE7D-6AE9-D8E80447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4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AA43-10F1-01B0-2D6F-213C8786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8B417-5E71-FE54-CC8A-4F8784BFF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AF3F9-037B-4C42-DA51-12264F37E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41CC3-78BD-CCAC-2168-F91989F5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2963E-CF2D-A53A-218E-4D109C4B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4F58B-C1EC-C5D0-A03C-ADC14E34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5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86FB0-2E42-F31A-FEDA-C23C160F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43EB0-118A-96CD-CB81-40065078E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FF0DF-7974-ADEB-BF5A-F24E74A7A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1B643-5CB9-0F48-0F33-725B8EAF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C72A4-2DFC-6AC9-F390-8898D1F09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DC866-0DF1-41B3-A291-22B65ED99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2BD2-21A0-F3EA-1AF5-93DF4DCAC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7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EIC Roman Pots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15144-7527-34D0-332C-3210EA4D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A9B2-10CD-1235-B649-3CE04810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3A5B3-AFF9-AA20-75EB-87793ED9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12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vice, microscope, gauge, miller&#10;&#10;AI-generated content may be incorrect.">
            <a:extLst>
              <a:ext uri="{FF2B5EF4-FFF2-40B4-BE49-F238E27FC236}">
                <a16:creationId xmlns:a16="http://schemas.microsoft.com/office/drawing/2014/main" id="{EF8C0D1C-01DF-E578-BA35-5D08A4E2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8" y="0"/>
            <a:ext cx="11469923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492B59-B18F-52FD-ACF4-13C1EC6C6894}"/>
              </a:ext>
            </a:extLst>
          </p:cNvPr>
          <p:cNvCxnSpPr/>
          <p:nvPr/>
        </p:nvCxnSpPr>
        <p:spPr>
          <a:xfrm flipH="1">
            <a:off x="3087757" y="1358348"/>
            <a:ext cx="1663147" cy="11728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ACC937-CF4F-BC1B-CD7B-764F929EC8B1}"/>
              </a:ext>
            </a:extLst>
          </p:cNvPr>
          <p:cNvCxnSpPr>
            <a:cxnSpLocks/>
          </p:cNvCxnSpPr>
          <p:nvPr/>
        </p:nvCxnSpPr>
        <p:spPr>
          <a:xfrm flipH="1">
            <a:off x="1954696" y="1358348"/>
            <a:ext cx="2796208" cy="1265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7C0B2C-9625-F1EA-0E3D-29D05180E259}"/>
              </a:ext>
            </a:extLst>
          </p:cNvPr>
          <p:cNvSpPr txBox="1"/>
          <p:nvPr/>
        </p:nvSpPr>
        <p:spPr>
          <a:xfrm>
            <a:off x="4750904" y="1173682"/>
            <a:ext cx="291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SEPARATE CHAMBERS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A28D720-3E42-7BB1-23F8-EB312E090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227AFE0-632E-5D81-3692-7295130E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A17182-BC97-2A02-0C47-2B60DD9C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10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4608B8-5BCB-C2A4-90EE-CB8E7E99C75F}"/>
              </a:ext>
            </a:extLst>
          </p:cNvPr>
          <p:cNvCxnSpPr/>
          <p:nvPr/>
        </p:nvCxnSpPr>
        <p:spPr>
          <a:xfrm>
            <a:off x="1782417" y="4472609"/>
            <a:ext cx="7911548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F12A04-645E-A1E0-BBC3-28D68D948FD2}"/>
              </a:ext>
            </a:extLst>
          </p:cNvPr>
          <p:cNvSpPr txBox="1"/>
          <p:nvPr/>
        </p:nvSpPr>
        <p:spPr>
          <a:xfrm>
            <a:off x="5055704" y="419431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1.5 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DFA9F3-EC74-D9D6-2876-06E2B78D09EA}"/>
              </a:ext>
            </a:extLst>
          </p:cNvPr>
          <p:cNvCxnSpPr/>
          <p:nvPr/>
        </p:nvCxnSpPr>
        <p:spPr>
          <a:xfrm>
            <a:off x="2869096" y="2385391"/>
            <a:ext cx="7911548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32444AA-ABFB-C57A-EAAA-8D72A102EEAB}"/>
              </a:ext>
            </a:extLst>
          </p:cNvPr>
          <p:cNvSpPr txBox="1"/>
          <p:nvPr/>
        </p:nvSpPr>
        <p:spPr>
          <a:xfrm>
            <a:off x="6142383" y="210709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1.5 m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5D90023-3FD5-A5DA-B09F-141D2A329D1A}"/>
              </a:ext>
            </a:extLst>
          </p:cNvPr>
          <p:cNvSpPr/>
          <p:nvPr/>
        </p:nvSpPr>
        <p:spPr>
          <a:xfrm>
            <a:off x="5493028" y="3137453"/>
            <a:ext cx="1431234" cy="5499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863885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FFE4F7-7C79-E456-6C7E-D40677927776}"/>
              </a:ext>
            </a:extLst>
          </p:cNvPr>
          <p:cNvSpPr txBox="1"/>
          <p:nvPr/>
        </p:nvSpPr>
        <p:spPr>
          <a:xfrm>
            <a:off x="960782" y="848139"/>
            <a:ext cx="98662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Specifications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Coverage Area =320 x 130 mm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envelopes @ 100 GeV and 275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Horizontal Travel = 38 mm + x (beam misalignment?)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travel = 80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Impedance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Sensors types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Numbers of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Actuator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Parked position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614D0-2DB8-4C35-7A4C-BEBD1842F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0F0EE-58D8-7FDB-CC25-C6E13490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F0BC9-1D20-896C-3EF7-0CE09330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6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F42C5F-322F-DB23-0F36-DB94F625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687"/>
            <a:ext cx="12192000" cy="456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B4C65-6D5D-8AB2-0578-6E9AA80B3441}"/>
              </a:ext>
            </a:extLst>
          </p:cNvPr>
          <p:cNvSpPr txBox="1"/>
          <p:nvPr/>
        </p:nvSpPr>
        <p:spPr>
          <a:xfrm>
            <a:off x="261257" y="621069"/>
            <a:ext cx="68525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RP’s and OMD locations as of 12/2/25 – Not final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2C393-2F87-B633-14E5-6F540179F485}"/>
              </a:ext>
            </a:extLst>
          </p:cNvPr>
          <p:cNvSpPr txBox="1"/>
          <p:nvPr/>
        </p:nvSpPr>
        <p:spPr>
          <a:xfrm>
            <a:off x="870858" y="495758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Using the ESR as Z axis, the locations 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Off momentum #1; z= </a:t>
            </a: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25.445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Off momentum #2 ; z= </a:t>
            </a: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26.944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Roman Pot #1 ; z= </a:t>
            </a: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33.555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Roman Pot #2 ; z= </a:t>
            </a: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35.054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6336A-1F9A-FE4F-6C80-471BDA4B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34F4D-C0F9-5D36-52E2-34C94256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E0696-1D3C-583D-07F6-0D6CDD33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976B8-AEBC-F7BB-3F0A-49C34359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pic>
        <p:nvPicPr>
          <p:cNvPr id="1026" name="Picture 2" descr="1.5 - Mechanisms">
            <a:extLst>
              <a:ext uri="{FF2B5EF4-FFF2-40B4-BE49-F238E27FC236}">
                <a16:creationId xmlns:a16="http://schemas.microsoft.com/office/drawing/2014/main" id="{DE63C914-BF3A-48BD-3BF9-1958BBA8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43" y="1608069"/>
            <a:ext cx="5433391" cy="305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0E46E-3C08-A345-9F95-6F0C2A45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956E7-1364-952C-750F-D9A6E35B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16D6E-A1C5-57D2-809E-DC9CB020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62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B05FC-F717-E6ED-663E-8BEA3628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088AC38-ADF2-F0D8-42FE-75F720B4F709}"/>
              </a:ext>
            </a:extLst>
          </p:cNvPr>
          <p:cNvGrpSpPr/>
          <p:nvPr/>
        </p:nvGrpSpPr>
        <p:grpSpPr>
          <a:xfrm>
            <a:off x="4072908" y="277633"/>
            <a:ext cx="4084857" cy="6355080"/>
            <a:chOff x="4072908" y="277633"/>
            <a:chExt cx="4084857" cy="6355080"/>
          </a:xfrm>
        </p:grpSpPr>
        <p:pic>
          <p:nvPicPr>
            <p:cNvPr id="7" name="Picture 6" descr="Diagram&#10;&#10;AI-generated content may be incorrect.">
              <a:extLst>
                <a:ext uri="{FF2B5EF4-FFF2-40B4-BE49-F238E27FC236}">
                  <a16:creationId xmlns:a16="http://schemas.microsoft.com/office/drawing/2014/main" id="{24AC0A78-D85B-2FFB-67F9-E103658B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9"/>
            <a:stretch>
              <a:fillRect/>
            </a:stretch>
          </p:blipFill>
          <p:spPr>
            <a:xfrm>
              <a:off x="4298426" y="277633"/>
              <a:ext cx="3859339" cy="635508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1C829D-F2F0-44DF-ED67-16A086E3B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8026" y="3266661"/>
              <a:ext cx="0" cy="5082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C7C3EC8-7526-A137-235C-5E3CBBD27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5104" y="3266661"/>
              <a:ext cx="0" cy="5062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6CB15F-5D16-7FCA-15C0-8099E45AD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1519" y="647700"/>
              <a:ext cx="0" cy="4078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7B6EB1-4DB3-4733-4D27-DC7711AB28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0789" y="647700"/>
              <a:ext cx="0" cy="2833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06A550-626C-B29D-55A9-26681E065A3B}"/>
                </a:ext>
              </a:extLst>
            </p:cNvPr>
            <p:cNvSpPr txBox="1"/>
            <p:nvPr/>
          </p:nvSpPr>
          <p:spPr>
            <a:xfrm>
              <a:off x="4499283" y="416616"/>
              <a:ext cx="1201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+21 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B0E522-61B7-E1FC-CE1C-FD48330E9653}"/>
                </a:ext>
              </a:extLst>
            </p:cNvPr>
            <p:cNvSpPr txBox="1"/>
            <p:nvPr/>
          </p:nvSpPr>
          <p:spPr>
            <a:xfrm>
              <a:off x="7411278" y="2967335"/>
              <a:ext cx="450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100 mm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48721A-FBF5-163C-4313-854CF1382C44}"/>
                </a:ext>
              </a:extLst>
            </p:cNvPr>
            <p:cNvSpPr txBox="1"/>
            <p:nvPr/>
          </p:nvSpPr>
          <p:spPr>
            <a:xfrm>
              <a:off x="7172361" y="795750"/>
              <a:ext cx="783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79 mm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BAEFA2E-BBDD-FE30-A1E7-E478B99F86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7766" y="762331"/>
              <a:ext cx="2349394" cy="75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4400C2-49E7-AAA5-E488-E36E8739CA86}"/>
                </a:ext>
              </a:extLst>
            </p:cNvPr>
            <p:cNvCxnSpPr>
              <a:cxnSpLocks/>
            </p:cNvCxnSpPr>
            <p:nvPr/>
          </p:nvCxnSpPr>
          <p:spPr>
            <a:xfrm>
              <a:off x="7538356" y="563232"/>
              <a:ext cx="0" cy="1990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1A228D6-8511-E688-596E-88E74336A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8356" y="1099930"/>
              <a:ext cx="0" cy="1997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F57F44E-665A-5A54-6AB9-6AC5EEADC8D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745" y="693615"/>
              <a:ext cx="1147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EBA7ED6-B5AC-E3D8-45AF-F9C2DA19E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0789" y="693615"/>
              <a:ext cx="1260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B4A548F-5064-26C0-AB00-77BC9AB9D2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8026" y="3419230"/>
              <a:ext cx="47707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4A0ED8D-0BF2-0928-9EB0-CA57F546554F}"/>
                </a:ext>
              </a:extLst>
            </p:cNvPr>
            <p:cNvSpPr txBox="1"/>
            <p:nvPr/>
          </p:nvSpPr>
          <p:spPr>
            <a:xfrm>
              <a:off x="4072908" y="5977394"/>
              <a:ext cx="1802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INSERTED </a:t>
              </a:r>
            </a:p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@ ENERGY 1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AD4AA0A-8A5C-86B4-262C-6C9793357341}"/>
              </a:ext>
            </a:extLst>
          </p:cNvPr>
          <p:cNvGrpSpPr/>
          <p:nvPr/>
        </p:nvGrpSpPr>
        <p:grpSpPr>
          <a:xfrm>
            <a:off x="8271080" y="251460"/>
            <a:ext cx="3920920" cy="6355080"/>
            <a:chOff x="8271080" y="251460"/>
            <a:chExt cx="3920920" cy="635508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AC744E-162D-99CA-E5BB-4E852BD207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0539" y="2882348"/>
              <a:ext cx="0" cy="7686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Diagram&#10;&#10;AI-generated content may be incorrect.">
              <a:extLst>
                <a:ext uri="{FF2B5EF4-FFF2-40B4-BE49-F238E27FC236}">
                  <a16:creationId xmlns:a16="http://schemas.microsoft.com/office/drawing/2014/main" id="{30F9AC0D-AC0B-DC00-A98A-1667C65DB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409" y="251460"/>
              <a:ext cx="3847622" cy="6355080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DDD139-61B1-15B7-82EC-1FCAD597B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35118" y="701732"/>
              <a:ext cx="0" cy="4078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ECE319E-92EA-DF4A-B581-6D4587709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9128" y="697922"/>
              <a:ext cx="0" cy="2833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6507B3-74B0-6015-589A-4BD2AAF5F80C}"/>
                </a:ext>
              </a:extLst>
            </p:cNvPr>
            <p:cNvSpPr txBox="1"/>
            <p:nvPr/>
          </p:nvSpPr>
          <p:spPr>
            <a:xfrm>
              <a:off x="8581733" y="446729"/>
              <a:ext cx="1201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-17 mm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29EE9F-3DD8-5436-6E5A-0EB31A8112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30886" y="3374335"/>
              <a:ext cx="0" cy="3843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8F554A9-9DFC-F549-231D-0A8C36C471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75604" y="3374335"/>
              <a:ext cx="0" cy="3843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C22DBF-3B62-58BE-30E1-3D07E6F32117}"/>
                </a:ext>
              </a:extLst>
            </p:cNvPr>
            <p:cNvSpPr txBox="1"/>
            <p:nvPr/>
          </p:nvSpPr>
          <p:spPr>
            <a:xfrm>
              <a:off x="11295730" y="2967335"/>
              <a:ext cx="450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141 mm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79EA095-1EB7-6915-B880-B8E2D7E7C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39519" y="3424115"/>
              <a:ext cx="636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6A95023-9948-F530-5324-9E39C2BD88F4}"/>
                </a:ext>
              </a:extLst>
            </p:cNvPr>
            <p:cNvCxnSpPr>
              <a:cxnSpLocks/>
            </p:cNvCxnSpPr>
            <p:nvPr/>
          </p:nvCxnSpPr>
          <p:spPr>
            <a:xfrm>
              <a:off x="9058512" y="764881"/>
              <a:ext cx="1147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C548B30-255C-A1C5-FF37-D31D75EC4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118" y="762331"/>
              <a:ext cx="1260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718F864-8661-2CE3-D24A-B4093CDF7F0A}"/>
                </a:ext>
              </a:extLst>
            </p:cNvPr>
            <p:cNvSpPr txBox="1"/>
            <p:nvPr/>
          </p:nvSpPr>
          <p:spPr>
            <a:xfrm>
              <a:off x="10572757" y="4888194"/>
              <a:ext cx="16192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UHV Design</a:t>
              </a:r>
            </a:p>
            <a:p>
              <a:pPr algn="ctr"/>
              <a:r>
                <a:rPr lang="en-US" sz="1200" b="1" dirty="0"/>
                <a:t>CLSM38-150-SS-UP</a:t>
              </a:r>
            </a:p>
            <a:p>
              <a:pPr algn="ctr"/>
              <a:r>
                <a:rPr lang="en-US" sz="1200" b="1" dirty="0"/>
                <a:t>1 Stepper Motor</a:t>
              </a:r>
            </a:p>
            <a:p>
              <a:pPr algn="ctr"/>
              <a:r>
                <a:rPr lang="en-US" sz="1200" b="1" dirty="0"/>
                <a:t>Stroke 150 mm</a:t>
              </a:r>
              <a:endParaRPr lang="en-US" sz="1200" dirty="0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E497646-3E46-1644-503B-13C2AE0B04C2}"/>
                </a:ext>
              </a:extLst>
            </p:cNvPr>
            <p:cNvCxnSpPr/>
            <p:nvPr/>
          </p:nvCxnSpPr>
          <p:spPr>
            <a:xfrm flipV="1">
              <a:off x="11398250" y="4229100"/>
              <a:ext cx="159311" cy="6477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602338C-B977-ED8B-9926-49B4FC9D9914}"/>
                </a:ext>
              </a:extLst>
            </p:cNvPr>
            <p:cNvSpPr txBox="1"/>
            <p:nvPr/>
          </p:nvSpPr>
          <p:spPr>
            <a:xfrm>
              <a:off x="10435198" y="416616"/>
              <a:ext cx="17568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UHV Design</a:t>
              </a:r>
            </a:p>
            <a:p>
              <a:pPr algn="ctr"/>
              <a:r>
                <a:rPr lang="en-US" sz="1200" b="1" dirty="0"/>
                <a:t>TTX100-100-100-YZS</a:t>
              </a:r>
            </a:p>
            <a:p>
              <a:pPr algn="ctr"/>
              <a:r>
                <a:rPr lang="en-US" sz="1200" b="1" dirty="0"/>
                <a:t>2 Stepper Motors</a:t>
              </a:r>
              <a:br>
                <a:rPr lang="en-US" sz="1200" b="1" dirty="0"/>
              </a:br>
              <a:r>
                <a:rPr lang="en-US" sz="1200" b="1" dirty="0"/>
                <a:t>Axial Stroke 100 mm</a:t>
              </a:r>
            </a:p>
            <a:p>
              <a:pPr algn="ctr"/>
              <a:r>
                <a:rPr lang="en-US" sz="1200" b="1" dirty="0"/>
                <a:t>Radial Stroke ±25 mm</a:t>
              </a:r>
              <a:endParaRPr lang="en-US" sz="1200" dirty="0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061A785D-4B38-B6E4-0BD3-FADE4E4A7685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 flipH="1">
              <a:off x="10096500" y="924448"/>
              <a:ext cx="338698" cy="1221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DE2B7C6-623A-C4C8-3ED6-1BE3C56D22F9}"/>
                </a:ext>
              </a:extLst>
            </p:cNvPr>
            <p:cNvSpPr txBox="1"/>
            <p:nvPr/>
          </p:nvSpPr>
          <p:spPr>
            <a:xfrm>
              <a:off x="8271080" y="5940215"/>
              <a:ext cx="1670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INSERTED </a:t>
              </a:r>
            </a:p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@ ENERGY 2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D058E3-C5CB-B574-E8BB-4DE86F8595E7}"/>
              </a:ext>
            </a:extLst>
          </p:cNvPr>
          <p:cNvGrpSpPr/>
          <p:nvPr/>
        </p:nvGrpSpPr>
        <p:grpSpPr>
          <a:xfrm>
            <a:off x="-158675" y="251460"/>
            <a:ext cx="4284457" cy="6381253"/>
            <a:chOff x="-158675" y="251460"/>
            <a:chExt cx="4284457" cy="6381253"/>
          </a:xfrm>
        </p:grpSpPr>
        <p:pic>
          <p:nvPicPr>
            <p:cNvPr id="5" name="Picture 4" descr="Diagram&#10;&#10;AI-generated content may be incorrect.">
              <a:extLst>
                <a:ext uri="{FF2B5EF4-FFF2-40B4-BE49-F238E27FC236}">
                  <a16:creationId xmlns:a16="http://schemas.microsoft.com/office/drawing/2014/main" id="{742E419D-D153-328A-7C13-0F635327C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9" y="251460"/>
              <a:ext cx="4111813" cy="63550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ACCC5E-D1A3-C4A3-D70F-ECE3FAC30F2B}"/>
                </a:ext>
              </a:extLst>
            </p:cNvPr>
            <p:cNvSpPr txBox="1"/>
            <p:nvPr/>
          </p:nvSpPr>
          <p:spPr>
            <a:xfrm>
              <a:off x="3156289" y="769577"/>
              <a:ext cx="783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75 mm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0205309-FCE1-17D2-2255-860632397C3F}"/>
                </a:ext>
              </a:extLst>
            </p:cNvPr>
            <p:cNvCxnSpPr>
              <a:cxnSpLocks/>
            </p:cNvCxnSpPr>
            <p:nvPr/>
          </p:nvCxnSpPr>
          <p:spPr>
            <a:xfrm>
              <a:off x="3548032" y="563232"/>
              <a:ext cx="0" cy="1990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017BED3-8754-070A-977B-C76744791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8032" y="1072749"/>
              <a:ext cx="0" cy="1997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F274235-3CB5-525D-2ADA-6780C361F8C8}"/>
                </a:ext>
              </a:extLst>
            </p:cNvPr>
            <p:cNvSpPr txBox="1"/>
            <p:nvPr/>
          </p:nvSpPr>
          <p:spPr>
            <a:xfrm>
              <a:off x="488950" y="6263381"/>
              <a:ext cx="1288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PARKED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97D33D9-1030-AB39-3534-9899B09D06B0}"/>
                </a:ext>
              </a:extLst>
            </p:cNvPr>
            <p:cNvSpPr txBox="1"/>
            <p:nvPr/>
          </p:nvSpPr>
          <p:spPr>
            <a:xfrm>
              <a:off x="-158675" y="4414450"/>
              <a:ext cx="1073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4 </a:t>
              </a:r>
              <a:r>
                <a:rPr lang="en-US" sz="1200" i="1" dirty="0" err="1"/>
                <a:t>mrad</a:t>
              </a:r>
              <a:endParaRPr lang="en-US" sz="1200" i="1" dirty="0"/>
            </a:p>
            <a:p>
              <a:pPr algn="ctr"/>
              <a:r>
                <a:rPr lang="en-US" sz="1200" dirty="0"/>
                <a:t>Neutron</a:t>
              </a:r>
            </a:p>
            <a:p>
              <a:pPr algn="ctr"/>
              <a:r>
                <a:rPr lang="en-US" sz="1200" dirty="0"/>
                <a:t>cone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3115AF8-3000-9370-1D18-B7625FF86899}"/>
                </a:ext>
              </a:extLst>
            </p:cNvPr>
            <p:cNvCxnSpPr>
              <a:cxnSpLocks/>
              <a:stCxn id="87" idx="0"/>
            </p:cNvCxnSpPr>
            <p:nvPr/>
          </p:nvCxnSpPr>
          <p:spPr>
            <a:xfrm flipH="1" flipV="1">
              <a:off x="76200" y="3873500"/>
              <a:ext cx="301700" cy="5409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05E785E-8502-9C08-209F-2799FF49D453}"/>
                </a:ext>
              </a:extLst>
            </p:cNvPr>
            <p:cNvSpPr txBox="1"/>
            <p:nvPr/>
          </p:nvSpPr>
          <p:spPr>
            <a:xfrm>
              <a:off x="1749956" y="2392485"/>
              <a:ext cx="110862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highlight>
                    <a:srgbClr val="FFFF00"/>
                  </a:highlight>
                </a:rPr>
                <a:t>320.6 mm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1A1BCD9-DDB0-3D27-C46B-1C356368DDD5}"/>
                </a:ext>
              </a:extLst>
            </p:cNvPr>
            <p:cNvSpPr txBox="1"/>
            <p:nvPr/>
          </p:nvSpPr>
          <p:spPr>
            <a:xfrm>
              <a:off x="1839951" y="3758648"/>
              <a:ext cx="7688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highlight>
                    <a:srgbClr val="FFFF00"/>
                  </a:highlight>
                </a:rPr>
                <a:t>130.4 mm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D3AE2A2-CC7B-B2B5-5354-3A73AF6154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065" y="2530985"/>
              <a:ext cx="146778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8386FC05-DD73-D207-DFEA-5C6B007D1E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1550" y="3136900"/>
              <a:ext cx="3735" cy="5899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9175BD2-24BA-0F5A-5029-354153745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704" y="2368550"/>
              <a:ext cx="0" cy="8884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7E610B9-93A1-D940-CDCF-5FFB64604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6854" y="2362200"/>
              <a:ext cx="0" cy="8884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D362A0C-1003-133F-1EE4-E38E969DFFA4}"/>
                </a:ext>
              </a:extLst>
            </p:cNvPr>
            <p:cNvCxnSpPr>
              <a:cxnSpLocks/>
            </p:cNvCxnSpPr>
            <p:nvPr/>
          </p:nvCxnSpPr>
          <p:spPr>
            <a:xfrm>
              <a:off x="1817004" y="3129990"/>
              <a:ext cx="56956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4BB1E28-E2A9-AD88-335E-EA6608B4FF5B}"/>
                </a:ext>
              </a:extLst>
            </p:cNvPr>
            <p:cNvCxnSpPr>
              <a:cxnSpLocks/>
            </p:cNvCxnSpPr>
            <p:nvPr/>
          </p:nvCxnSpPr>
          <p:spPr>
            <a:xfrm>
              <a:off x="1842404" y="3726890"/>
              <a:ext cx="56956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A2C8363-2C43-1E68-3B6B-F26E0DC98460}"/>
                </a:ext>
              </a:extLst>
            </p:cNvPr>
            <p:cNvSpPr txBox="1"/>
            <p:nvPr/>
          </p:nvSpPr>
          <p:spPr>
            <a:xfrm>
              <a:off x="2241549" y="4553634"/>
              <a:ext cx="130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Hadron beam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7CAE2F5-90B5-5126-B1B3-F4751868A4B8}"/>
                </a:ext>
              </a:extLst>
            </p:cNvPr>
            <p:cNvCxnSpPr>
              <a:cxnSpLocks/>
              <a:stCxn id="110" idx="1"/>
            </p:cNvCxnSpPr>
            <p:nvPr/>
          </p:nvCxnSpPr>
          <p:spPr>
            <a:xfrm flipH="1" flipV="1">
              <a:off x="1216143" y="3449659"/>
              <a:ext cx="1025406" cy="1242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E65BF2-62F3-732D-E5BE-C3C2BAC265B3}"/>
              </a:ext>
            </a:extLst>
          </p:cNvPr>
          <p:cNvCxnSpPr>
            <a:cxnSpLocks/>
          </p:cNvCxnSpPr>
          <p:nvPr/>
        </p:nvCxnSpPr>
        <p:spPr>
          <a:xfrm>
            <a:off x="1533162" y="762331"/>
            <a:ext cx="32369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D5E6A2-1EC8-3C02-DD31-D816522DF649}"/>
              </a:ext>
            </a:extLst>
          </p:cNvPr>
          <p:cNvCxnSpPr>
            <a:cxnSpLocks/>
          </p:cNvCxnSpPr>
          <p:nvPr/>
        </p:nvCxnSpPr>
        <p:spPr>
          <a:xfrm>
            <a:off x="3314700" y="1072749"/>
            <a:ext cx="2491161" cy="1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E460587-F2AE-7682-53E8-9C1E3E8DC413}"/>
              </a:ext>
            </a:extLst>
          </p:cNvPr>
          <p:cNvCxnSpPr>
            <a:cxnSpLocks/>
          </p:cNvCxnSpPr>
          <p:nvPr/>
        </p:nvCxnSpPr>
        <p:spPr>
          <a:xfrm>
            <a:off x="7398026" y="1099930"/>
            <a:ext cx="24239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85B5D4-20CA-6CF0-7B4D-1D245019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113B2-94E1-5994-D8AD-00F297C9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AD24-E0DF-A13E-E988-9C54670A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4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21DFF-21F4-88A8-9A6F-1A4368DA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06E70-40FF-ABAC-2E26-536BFA73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A9C89-DA8E-10AB-C67D-A9FB6C01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763CED-3AB4-0387-7C01-A7421FEE3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5220"/>
            <a:ext cx="12192000" cy="3213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52B541-B004-D943-46CB-5B142B2C0280}"/>
              </a:ext>
            </a:extLst>
          </p:cNvPr>
          <p:cNvSpPr txBox="1"/>
          <p:nvPr/>
        </p:nvSpPr>
        <p:spPr>
          <a:xfrm>
            <a:off x="4330147" y="4756568"/>
            <a:ext cx="204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Roman Pots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FBA648-2840-B43F-A1DB-E4AA6F1353F6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350565" y="3081650"/>
            <a:ext cx="367748" cy="1674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4A3AE6-31E0-4C44-2009-67882B196B9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350565" y="3134140"/>
            <a:ext cx="1109870" cy="16224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A3C917-9AF0-59B7-7E6C-C25EC760FAC3}"/>
              </a:ext>
            </a:extLst>
          </p:cNvPr>
          <p:cNvSpPr txBox="1"/>
          <p:nvPr/>
        </p:nvSpPr>
        <p:spPr>
          <a:xfrm>
            <a:off x="483704" y="4756568"/>
            <a:ext cx="2040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Off-momentum detectors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7C53FA-C1EF-7130-274C-84616F6D6075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504122" y="3021496"/>
            <a:ext cx="417443" cy="1735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F270B3-7CE5-F35A-1691-B52820C4E08D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504122" y="3081650"/>
            <a:ext cx="1086678" cy="1674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D5E3A66-7435-C0D1-FC3D-60F1D1471A5F}"/>
              </a:ext>
            </a:extLst>
          </p:cNvPr>
          <p:cNvSpPr txBox="1"/>
          <p:nvPr/>
        </p:nvSpPr>
        <p:spPr>
          <a:xfrm>
            <a:off x="6324599" y="2712318"/>
            <a:ext cx="204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ZDC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12F6D5-09D7-371A-C756-0C8C56419916}"/>
              </a:ext>
            </a:extLst>
          </p:cNvPr>
          <p:cNvSpPr txBox="1"/>
          <p:nvPr/>
        </p:nvSpPr>
        <p:spPr>
          <a:xfrm>
            <a:off x="7590182" y="4756568"/>
            <a:ext cx="204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Q3-B2PF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A3685E-379B-43FA-0730-E24BFACEE6EA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8610600" y="3372678"/>
            <a:ext cx="609600" cy="1383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8D747F-5DC5-944D-AF1F-D3EF7E4E8F36}"/>
              </a:ext>
            </a:extLst>
          </p:cNvPr>
          <p:cNvSpPr txBox="1"/>
          <p:nvPr/>
        </p:nvSpPr>
        <p:spPr>
          <a:xfrm>
            <a:off x="1739347" y="377556"/>
            <a:ext cx="204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SKEW QUAD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3ADDA6-8FAA-9EB9-70CB-EE0111E7DC7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2759765" y="746888"/>
            <a:ext cx="632792" cy="1599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7B6E460-19CD-9241-46E2-4723E04346F4}"/>
              </a:ext>
            </a:extLst>
          </p:cNvPr>
          <p:cNvSpPr txBox="1"/>
          <p:nvPr/>
        </p:nvSpPr>
        <p:spPr>
          <a:xfrm>
            <a:off x="4240694" y="454562"/>
            <a:ext cx="204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NEUTRON BEAM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7709ED8-2459-F510-F5C5-218830EEE75A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261112" y="823894"/>
            <a:ext cx="1020417" cy="19988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5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D1571-E7AD-3373-BAFA-A6201F38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BFCB6EE4-1D7A-3A3F-2DBC-D57E8AD77435}"/>
              </a:ext>
            </a:extLst>
          </p:cNvPr>
          <p:cNvGrpSpPr/>
          <p:nvPr/>
        </p:nvGrpSpPr>
        <p:grpSpPr>
          <a:xfrm>
            <a:off x="6927429" y="1341199"/>
            <a:ext cx="4763241" cy="3918856"/>
            <a:chOff x="6904359" y="1237947"/>
            <a:chExt cx="4763241" cy="391885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284F454-CB82-5C21-F70A-24A2DC08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78"/>
            <a:stretch>
              <a:fillRect/>
            </a:stretch>
          </p:blipFill>
          <p:spPr>
            <a:xfrm>
              <a:off x="6904359" y="1237947"/>
              <a:ext cx="3816911" cy="3918856"/>
            </a:xfrm>
            <a:prstGeom prst="rect">
              <a:avLst/>
            </a:prstGeom>
          </p:spPr>
        </p:pic>
        <p:sp>
          <p:nvSpPr>
            <p:cNvPr id="103" name="Flowchart: Process 102">
              <a:extLst>
                <a:ext uri="{FF2B5EF4-FFF2-40B4-BE49-F238E27FC236}">
                  <a16:creationId xmlns:a16="http://schemas.microsoft.com/office/drawing/2014/main" id="{1CAED2D8-1144-E13E-C0A0-3F22F5E6F60B}"/>
                </a:ext>
              </a:extLst>
            </p:cNvPr>
            <p:cNvSpPr/>
            <p:nvPr/>
          </p:nvSpPr>
          <p:spPr>
            <a:xfrm>
              <a:off x="10649785" y="1593648"/>
              <a:ext cx="1017815" cy="3523946"/>
            </a:xfrm>
            <a:prstGeom prst="flowChartProcess">
              <a:avLst/>
            </a:prstGeom>
            <a:solidFill>
              <a:srgbClr val="B7BCC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Process 58">
              <a:extLst>
                <a:ext uri="{FF2B5EF4-FFF2-40B4-BE49-F238E27FC236}">
                  <a16:creationId xmlns:a16="http://schemas.microsoft.com/office/drawing/2014/main" id="{4744B1BE-5269-7207-E48A-BD9E6C0E7942}"/>
                </a:ext>
              </a:extLst>
            </p:cNvPr>
            <p:cNvSpPr/>
            <p:nvPr/>
          </p:nvSpPr>
          <p:spPr>
            <a:xfrm>
              <a:off x="10655146" y="2933200"/>
              <a:ext cx="917525" cy="861665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488875-8762-4C54-B78A-309E46D54CB6}"/>
              </a:ext>
            </a:extLst>
          </p:cNvPr>
          <p:cNvGrpSpPr/>
          <p:nvPr/>
        </p:nvGrpSpPr>
        <p:grpSpPr>
          <a:xfrm>
            <a:off x="242302" y="1330476"/>
            <a:ext cx="4766617" cy="3918856"/>
            <a:chOff x="242302" y="1330476"/>
            <a:chExt cx="4766617" cy="3918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F22E7D-B318-E03E-1102-348EE9D29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78"/>
            <a:stretch>
              <a:fillRect/>
            </a:stretch>
          </p:blipFill>
          <p:spPr>
            <a:xfrm>
              <a:off x="242302" y="1330476"/>
              <a:ext cx="3816911" cy="3918856"/>
            </a:xfrm>
            <a:prstGeom prst="rect">
              <a:avLst/>
            </a:prstGeom>
          </p:spPr>
        </p:pic>
        <p:sp>
          <p:nvSpPr>
            <p:cNvPr id="101" name="Flowchart: Process 100">
              <a:extLst>
                <a:ext uri="{FF2B5EF4-FFF2-40B4-BE49-F238E27FC236}">
                  <a16:creationId xmlns:a16="http://schemas.microsoft.com/office/drawing/2014/main" id="{68D271E5-65B4-266B-A091-4C8B3E612A66}"/>
                </a:ext>
              </a:extLst>
            </p:cNvPr>
            <p:cNvSpPr/>
            <p:nvPr/>
          </p:nvSpPr>
          <p:spPr>
            <a:xfrm>
              <a:off x="3991104" y="1705312"/>
              <a:ext cx="1017815" cy="3523946"/>
            </a:xfrm>
            <a:prstGeom prst="flowChartProcess">
              <a:avLst/>
            </a:prstGeom>
            <a:solidFill>
              <a:srgbClr val="B7BCC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lowchart: Process 101">
              <a:extLst>
                <a:ext uri="{FF2B5EF4-FFF2-40B4-BE49-F238E27FC236}">
                  <a16:creationId xmlns:a16="http://schemas.microsoft.com/office/drawing/2014/main" id="{17EE3BF2-07EB-EE9B-8B42-D0CACF7BD62A}"/>
                </a:ext>
              </a:extLst>
            </p:cNvPr>
            <p:cNvSpPr/>
            <p:nvPr/>
          </p:nvSpPr>
          <p:spPr>
            <a:xfrm>
              <a:off x="3978588" y="3080587"/>
              <a:ext cx="917525" cy="861665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7CA3D18-2B20-459D-615B-8362C6A27EC7}"/>
              </a:ext>
            </a:extLst>
          </p:cNvPr>
          <p:cNvSpPr txBox="1"/>
          <p:nvPr/>
        </p:nvSpPr>
        <p:spPr>
          <a:xfrm>
            <a:off x="3046653" y="5460118"/>
            <a:ext cx="128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PARKED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4264A05-79DA-9934-69E1-26DD675A9797}"/>
              </a:ext>
            </a:extLst>
          </p:cNvPr>
          <p:cNvSpPr txBox="1"/>
          <p:nvPr/>
        </p:nvSpPr>
        <p:spPr>
          <a:xfrm>
            <a:off x="9191620" y="5383574"/>
            <a:ext cx="20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INSERTED 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@ ENERGY 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F5E7997-A6BD-7AA5-3CC3-B2DF351E8FB2}"/>
              </a:ext>
            </a:extLst>
          </p:cNvPr>
          <p:cNvSpPr txBox="1"/>
          <p:nvPr/>
        </p:nvSpPr>
        <p:spPr>
          <a:xfrm>
            <a:off x="4059213" y="59587"/>
            <a:ext cx="407100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OPTION #1 </a:t>
            </a:r>
          </a:p>
          <a:p>
            <a:pPr algn="ctr"/>
            <a:r>
              <a:rPr lang="en-US" b="1" dirty="0"/>
              <a:t> 3 Independent actuators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53CF261-4D43-0990-B3F3-DD8B336BA465}"/>
              </a:ext>
            </a:extLst>
          </p:cNvPr>
          <p:cNvGrpSpPr/>
          <p:nvPr/>
        </p:nvGrpSpPr>
        <p:grpSpPr>
          <a:xfrm>
            <a:off x="3795493" y="3062432"/>
            <a:ext cx="2720937" cy="682875"/>
            <a:chOff x="3886235" y="2211740"/>
            <a:chExt cx="2720937" cy="6828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EDCA1ED-0C81-BDDB-947B-3787A0FD892B}"/>
                </a:ext>
              </a:extLst>
            </p:cNvPr>
            <p:cNvSpPr/>
            <p:nvPr/>
          </p:nvSpPr>
          <p:spPr>
            <a:xfrm rot="5400000">
              <a:off x="5422159" y="1491063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Up-Down 33">
              <a:extLst>
                <a:ext uri="{FF2B5EF4-FFF2-40B4-BE49-F238E27FC236}">
                  <a16:creationId xmlns:a16="http://schemas.microsoft.com/office/drawing/2014/main" id="{38C86711-8088-0B66-5840-4A72C9B2CDFD}"/>
                </a:ext>
              </a:extLst>
            </p:cNvPr>
            <p:cNvSpPr/>
            <p:nvPr/>
          </p:nvSpPr>
          <p:spPr>
            <a:xfrm rot="5400000">
              <a:off x="5526576" y="2457296"/>
              <a:ext cx="219487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3C49699-B4BD-B612-AC19-4DE1871A4662}"/>
                </a:ext>
              </a:extLst>
            </p:cNvPr>
            <p:cNvSpPr txBox="1"/>
            <p:nvPr/>
          </p:nvSpPr>
          <p:spPr>
            <a:xfrm>
              <a:off x="5515517" y="2211740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C86E39-8576-10AD-080E-DEDB41F71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886235" y="238803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098787-347B-3BEC-E395-77A29CC2E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886235" y="260657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B344AA-9997-E22E-CC33-D00F5A42B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176476" y="238028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E81F61-9EA3-F898-585D-1AFC43975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176476" y="259882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9AB660-ABD4-4CFD-CB56-C181561DA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461603" y="238131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0F525C-07E4-4316-919F-3D36E529A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461603" y="259985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C67BD9-4123-562C-2114-00755F237BD7}"/>
              </a:ext>
            </a:extLst>
          </p:cNvPr>
          <p:cNvCxnSpPr>
            <a:cxnSpLocks/>
          </p:cNvCxnSpPr>
          <p:nvPr/>
        </p:nvCxnSpPr>
        <p:spPr>
          <a:xfrm flipH="1">
            <a:off x="9679744" y="972069"/>
            <a:ext cx="1443951" cy="20409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4">
            <a:extLst>
              <a:ext uri="{FF2B5EF4-FFF2-40B4-BE49-F238E27FC236}">
                <a16:creationId xmlns:a16="http://schemas.microsoft.com/office/drawing/2014/main" id="{7F5B0F46-A97F-253D-6EAB-E886142F39A4}"/>
              </a:ext>
            </a:extLst>
          </p:cNvPr>
          <p:cNvSpPr txBox="1"/>
          <p:nvPr/>
        </p:nvSpPr>
        <p:spPr>
          <a:xfrm>
            <a:off x="10260664" y="306487"/>
            <a:ext cx="172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highlight>
                  <a:srgbClr val="FFFF00"/>
                </a:highlight>
              </a:rPr>
              <a:t>Add more sensors?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D22D388B-CA91-994C-1B48-6BEA89E5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53E1BD14-C4F6-CD1E-FB12-A405D65E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1D8E15A-3F9B-2527-B379-D348D7C3C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3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4E3F0F5-31A7-E3C5-D91D-F4D06F9EC666}"/>
              </a:ext>
            </a:extLst>
          </p:cNvPr>
          <p:cNvGrpSpPr/>
          <p:nvPr/>
        </p:nvGrpSpPr>
        <p:grpSpPr>
          <a:xfrm>
            <a:off x="320301" y="-100641"/>
            <a:ext cx="3624863" cy="2783625"/>
            <a:chOff x="320301" y="-100641"/>
            <a:chExt cx="3624863" cy="27836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80CABE-9C62-AF84-20E9-3717DB8B0047}"/>
                </a:ext>
              </a:extLst>
            </p:cNvPr>
            <p:cNvSpPr/>
            <p:nvPr/>
          </p:nvSpPr>
          <p:spPr>
            <a:xfrm>
              <a:off x="1486099" y="-100641"/>
              <a:ext cx="304800" cy="2041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086CD4F-1B25-2B2F-FD1F-98943428C866}"/>
                </a:ext>
              </a:extLst>
            </p:cNvPr>
            <p:cNvSpPr txBox="1"/>
            <p:nvPr/>
          </p:nvSpPr>
          <p:spPr>
            <a:xfrm>
              <a:off x="902356" y="394357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1</a:t>
              </a:r>
            </a:p>
          </p:txBody>
        </p:sp>
        <p:sp>
          <p:nvSpPr>
            <p:cNvPr id="38" name="Arrow: Quad 37">
              <a:extLst>
                <a:ext uri="{FF2B5EF4-FFF2-40B4-BE49-F238E27FC236}">
                  <a16:creationId xmlns:a16="http://schemas.microsoft.com/office/drawing/2014/main" id="{983E3775-C800-37A9-FEF2-BBE3D573B661}"/>
                </a:ext>
              </a:extLst>
            </p:cNvPr>
            <p:cNvSpPr/>
            <p:nvPr/>
          </p:nvSpPr>
          <p:spPr>
            <a:xfrm>
              <a:off x="1423726" y="394357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359E68F-5F1A-612C-B8AB-F62E4EF79966}"/>
                </a:ext>
              </a:extLst>
            </p:cNvPr>
            <p:cNvGrpSpPr/>
            <p:nvPr/>
          </p:nvGrpSpPr>
          <p:grpSpPr>
            <a:xfrm>
              <a:off x="320301" y="1941164"/>
              <a:ext cx="3624863" cy="592888"/>
              <a:chOff x="320301" y="1941164"/>
              <a:chExt cx="3624863" cy="59288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0C30365-6B9B-B915-52AA-FAE3EE283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301" y="1941164"/>
                <a:ext cx="2665608" cy="58513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E2D25D8-753C-7F39-35B3-59BC8C6F3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9556" y="1948919"/>
                <a:ext cx="2665608" cy="58513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88BBC56-D569-DC26-D373-9E1F9822695E}"/>
                </a:ext>
              </a:extLst>
            </p:cNvPr>
            <p:cNvGrpSpPr/>
            <p:nvPr/>
          </p:nvGrpSpPr>
          <p:grpSpPr>
            <a:xfrm>
              <a:off x="326788" y="2394899"/>
              <a:ext cx="1149769" cy="288085"/>
              <a:chOff x="326788" y="2394899"/>
              <a:chExt cx="1149769" cy="28808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1744840-8C40-3A75-68A5-38817041B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788" y="2394947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507EBA1-0763-1B5D-0C24-9AF3F7031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243" y="2394946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6284495-7D02-4A71-7122-FD2C90FA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9912" y="2394899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AE4BA34-A1D3-80EF-DDAA-88808D88A124}"/>
              </a:ext>
            </a:extLst>
          </p:cNvPr>
          <p:cNvGrpSpPr/>
          <p:nvPr/>
        </p:nvGrpSpPr>
        <p:grpSpPr>
          <a:xfrm>
            <a:off x="303973" y="4211307"/>
            <a:ext cx="3624758" cy="2805517"/>
            <a:chOff x="303973" y="4211307"/>
            <a:chExt cx="3624758" cy="280551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9D50DA-6790-1A18-EF92-0B18597FF10B}"/>
                </a:ext>
              </a:extLst>
            </p:cNvPr>
            <p:cNvSpPr/>
            <p:nvPr/>
          </p:nvSpPr>
          <p:spPr>
            <a:xfrm>
              <a:off x="1445959" y="4955665"/>
              <a:ext cx="304800" cy="20611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4361DD7-7A31-18E4-8D0A-A22E65A862BE}"/>
                </a:ext>
              </a:extLst>
            </p:cNvPr>
            <p:cNvSpPr txBox="1"/>
            <p:nvPr/>
          </p:nvSpPr>
          <p:spPr>
            <a:xfrm>
              <a:off x="893402" y="6111817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2</a:t>
              </a:r>
            </a:p>
          </p:txBody>
        </p:sp>
        <p:sp>
          <p:nvSpPr>
            <p:cNvPr id="37" name="Arrow: Quad 36">
              <a:extLst>
                <a:ext uri="{FF2B5EF4-FFF2-40B4-BE49-F238E27FC236}">
                  <a16:creationId xmlns:a16="http://schemas.microsoft.com/office/drawing/2014/main" id="{0A051A3D-36E2-B247-AC8E-E88F0FA929F8}"/>
                </a:ext>
              </a:extLst>
            </p:cNvPr>
            <p:cNvSpPr/>
            <p:nvPr/>
          </p:nvSpPr>
          <p:spPr>
            <a:xfrm>
              <a:off x="1383586" y="6087052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99FDB4B-0017-EAA9-793B-49CACCCAE99B}"/>
                </a:ext>
              </a:extLst>
            </p:cNvPr>
            <p:cNvGrpSpPr/>
            <p:nvPr/>
          </p:nvGrpSpPr>
          <p:grpSpPr>
            <a:xfrm>
              <a:off x="303973" y="4400872"/>
              <a:ext cx="3624758" cy="565385"/>
              <a:chOff x="303973" y="4400872"/>
              <a:chExt cx="3624758" cy="5653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D35BCD5-B6DF-208F-56FD-591CB8FBD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973" y="4400872"/>
                <a:ext cx="2665608" cy="55479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4C8AAF3-A16B-43C0-4E0B-4CECF51AA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3123" y="4411464"/>
                <a:ext cx="2665608" cy="55479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A5C2CB9-68EE-17DA-994A-73E0F55059CB}"/>
                </a:ext>
              </a:extLst>
            </p:cNvPr>
            <p:cNvGrpSpPr/>
            <p:nvPr/>
          </p:nvGrpSpPr>
          <p:grpSpPr>
            <a:xfrm>
              <a:off x="307677" y="4211307"/>
              <a:ext cx="1149769" cy="288085"/>
              <a:chOff x="307677" y="4211307"/>
              <a:chExt cx="1149769" cy="28808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A2BCB92-91FC-E8F4-A188-138D89C9B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677" y="4211355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B0E0FFF-1CD4-B841-7F24-CBE24B3B4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7132" y="4211354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84C842B-207A-A3AC-9BED-7A9A1FBA7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01" y="4211307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B18B6F5-AD52-FEB0-A908-F0F68863A50C}"/>
              </a:ext>
            </a:extLst>
          </p:cNvPr>
          <p:cNvGrpSpPr/>
          <p:nvPr/>
        </p:nvGrpSpPr>
        <p:grpSpPr>
          <a:xfrm>
            <a:off x="6967569" y="690276"/>
            <a:ext cx="3624863" cy="2783625"/>
            <a:chOff x="320301" y="-100641"/>
            <a:chExt cx="3624863" cy="278362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32E753E-8ACD-594D-43E3-8422F25D0183}"/>
                </a:ext>
              </a:extLst>
            </p:cNvPr>
            <p:cNvSpPr/>
            <p:nvPr/>
          </p:nvSpPr>
          <p:spPr>
            <a:xfrm>
              <a:off x="1486099" y="-100641"/>
              <a:ext cx="304800" cy="2041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7E83840-7181-D298-4AC4-E4A0DBE322C9}"/>
                </a:ext>
              </a:extLst>
            </p:cNvPr>
            <p:cNvSpPr txBox="1"/>
            <p:nvPr/>
          </p:nvSpPr>
          <p:spPr>
            <a:xfrm>
              <a:off x="902356" y="394357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1</a:t>
              </a:r>
            </a:p>
          </p:txBody>
        </p:sp>
        <p:sp>
          <p:nvSpPr>
            <p:cNvPr id="72" name="Arrow: Quad 71">
              <a:extLst>
                <a:ext uri="{FF2B5EF4-FFF2-40B4-BE49-F238E27FC236}">
                  <a16:creationId xmlns:a16="http://schemas.microsoft.com/office/drawing/2014/main" id="{27C261B8-98B9-DDBA-755C-3012DBEF3791}"/>
                </a:ext>
              </a:extLst>
            </p:cNvPr>
            <p:cNvSpPr/>
            <p:nvPr/>
          </p:nvSpPr>
          <p:spPr>
            <a:xfrm>
              <a:off x="1423726" y="394357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6167D07-8C6C-7735-58D3-719D589A5F45}"/>
                </a:ext>
              </a:extLst>
            </p:cNvPr>
            <p:cNvGrpSpPr/>
            <p:nvPr/>
          </p:nvGrpSpPr>
          <p:grpSpPr>
            <a:xfrm>
              <a:off x="320301" y="1941164"/>
              <a:ext cx="3624863" cy="592888"/>
              <a:chOff x="320301" y="1941164"/>
              <a:chExt cx="3624863" cy="592888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61C5E4B-FD2A-A856-1B1D-CF0DE48E8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301" y="1941164"/>
                <a:ext cx="2665608" cy="58513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6399F266-3FC6-4963-32C4-204ED0709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9556" y="1948919"/>
                <a:ext cx="2665608" cy="58513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B9035E4-2B8A-75BB-FA6B-9ECA94EDD475}"/>
                </a:ext>
              </a:extLst>
            </p:cNvPr>
            <p:cNvGrpSpPr/>
            <p:nvPr/>
          </p:nvGrpSpPr>
          <p:grpSpPr>
            <a:xfrm>
              <a:off x="326788" y="2394899"/>
              <a:ext cx="1149769" cy="288085"/>
              <a:chOff x="326788" y="2394899"/>
              <a:chExt cx="1149769" cy="288085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F852954-411F-3DA4-6C33-67DB60A74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788" y="2394947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1C7E0640-91B0-7997-046A-29BFD7ED1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243" y="2394946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28920F1C-8933-A2F1-64B7-8BF401AEC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9912" y="2394899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EABDC91-439F-D5CA-3EA6-7E3386D7C3A6}"/>
              </a:ext>
            </a:extLst>
          </p:cNvPr>
          <p:cNvGrpSpPr/>
          <p:nvPr/>
        </p:nvGrpSpPr>
        <p:grpSpPr>
          <a:xfrm>
            <a:off x="6967569" y="3396329"/>
            <a:ext cx="3624758" cy="2805517"/>
            <a:chOff x="303973" y="4211307"/>
            <a:chExt cx="3624758" cy="2805517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78354B4-2B0E-0FD1-A69F-67493807106E}"/>
                </a:ext>
              </a:extLst>
            </p:cNvPr>
            <p:cNvSpPr/>
            <p:nvPr/>
          </p:nvSpPr>
          <p:spPr>
            <a:xfrm>
              <a:off x="1445959" y="4955665"/>
              <a:ext cx="304800" cy="20611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53F73A2-ED4F-FDC9-85CA-3C51FCF98904}"/>
                </a:ext>
              </a:extLst>
            </p:cNvPr>
            <p:cNvSpPr txBox="1"/>
            <p:nvPr/>
          </p:nvSpPr>
          <p:spPr>
            <a:xfrm>
              <a:off x="893402" y="6111817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2</a:t>
              </a:r>
            </a:p>
          </p:txBody>
        </p:sp>
        <p:sp>
          <p:nvSpPr>
            <p:cNvPr id="87" name="Arrow: Quad 86">
              <a:extLst>
                <a:ext uri="{FF2B5EF4-FFF2-40B4-BE49-F238E27FC236}">
                  <a16:creationId xmlns:a16="http://schemas.microsoft.com/office/drawing/2014/main" id="{E519ECDE-467A-0611-C74B-03A7C23B347B}"/>
                </a:ext>
              </a:extLst>
            </p:cNvPr>
            <p:cNvSpPr/>
            <p:nvPr/>
          </p:nvSpPr>
          <p:spPr>
            <a:xfrm>
              <a:off x="1383586" y="6087052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8299EFC-7CDE-0BE4-2D71-69FD9775336F}"/>
                </a:ext>
              </a:extLst>
            </p:cNvPr>
            <p:cNvGrpSpPr/>
            <p:nvPr/>
          </p:nvGrpSpPr>
          <p:grpSpPr>
            <a:xfrm>
              <a:off x="303973" y="4400872"/>
              <a:ext cx="3624758" cy="565385"/>
              <a:chOff x="303973" y="4400872"/>
              <a:chExt cx="3624758" cy="565385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B67DAF5E-DFB6-FCA6-9F1E-1C62F1FD9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973" y="4400872"/>
                <a:ext cx="2665608" cy="55479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4C7CAAC2-CCEB-7188-537F-CA623499C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3123" y="4411464"/>
                <a:ext cx="2665608" cy="55479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C32A3C0-FF6A-B06F-2C79-FFD8DC5D4658}"/>
                </a:ext>
              </a:extLst>
            </p:cNvPr>
            <p:cNvGrpSpPr/>
            <p:nvPr/>
          </p:nvGrpSpPr>
          <p:grpSpPr>
            <a:xfrm>
              <a:off x="307677" y="4211307"/>
              <a:ext cx="1149769" cy="288085"/>
              <a:chOff x="307677" y="4211307"/>
              <a:chExt cx="1149769" cy="28808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2142475-7774-B51E-E8C8-89805A649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677" y="4211355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E257B2E6-E8DF-6767-C80C-D5EA3C6C3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7132" y="4211354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DD54AAE-9AC2-1CEE-32B8-B3C8F558F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01" y="4211307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4846F45-4C4A-A938-5ACA-1B9F601AA8A3}"/>
              </a:ext>
            </a:extLst>
          </p:cNvPr>
          <p:cNvGrpSpPr/>
          <p:nvPr/>
        </p:nvGrpSpPr>
        <p:grpSpPr>
          <a:xfrm>
            <a:off x="9440353" y="3042787"/>
            <a:ext cx="2720937" cy="682875"/>
            <a:chOff x="3886235" y="2211740"/>
            <a:chExt cx="2720937" cy="6828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BD98C60-A22F-48D9-13EA-740C9D42DF43}"/>
                </a:ext>
              </a:extLst>
            </p:cNvPr>
            <p:cNvSpPr/>
            <p:nvPr/>
          </p:nvSpPr>
          <p:spPr>
            <a:xfrm rot="5400000">
              <a:off x="5422159" y="1491063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row: Up-Down 63">
              <a:extLst>
                <a:ext uri="{FF2B5EF4-FFF2-40B4-BE49-F238E27FC236}">
                  <a16:creationId xmlns:a16="http://schemas.microsoft.com/office/drawing/2014/main" id="{B0B86CF1-AAC9-99E2-A95C-3355678E3E18}"/>
                </a:ext>
              </a:extLst>
            </p:cNvPr>
            <p:cNvSpPr/>
            <p:nvPr/>
          </p:nvSpPr>
          <p:spPr>
            <a:xfrm rot="5400000">
              <a:off x="5526576" y="2457296"/>
              <a:ext cx="219487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7B7FF01-5D4F-2B15-06EA-9A731411EB61}"/>
                </a:ext>
              </a:extLst>
            </p:cNvPr>
            <p:cNvSpPr txBox="1"/>
            <p:nvPr/>
          </p:nvSpPr>
          <p:spPr>
            <a:xfrm>
              <a:off x="5515517" y="2211740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82CFE76-7074-268C-872C-F1872716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886235" y="238803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D08EEC8-A984-164C-7598-2F4BB90B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886235" y="260657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71DB1DC-B5CD-C571-2C97-951DCB375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176476" y="238028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C74F993-5247-B678-AAD8-F4B6E7F9C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176476" y="259882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26A4D2D-AD0F-1425-FAFF-88098276B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461603" y="238131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6FA4325-70EB-0247-116E-1614E46B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461603" y="259985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9387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DCFC7-B0A3-2F90-3EF1-D653FE9A2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B61BA379-A906-3305-76A4-037B418482F3}"/>
              </a:ext>
            </a:extLst>
          </p:cNvPr>
          <p:cNvGrpSpPr/>
          <p:nvPr/>
        </p:nvGrpSpPr>
        <p:grpSpPr>
          <a:xfrm>
            <a:off x="3627759" y="1624390"/>
            <a:ext cx="4763241" cy="3918856"/>
            <a:chOff x="6904359" y="1237947"/>
            <a:chExt cx="4763241" cy="391885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25BC572-000A-BEF8-663F-FFC379C00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78"/>
            <a:stretch>
              <a:fillRect/>
            </a:stretch>
          </p:blipFill>
          <p:spPr>
            <a:xfrm>
              <a:off x="6904359" y="1237947"/>
              <a:ext cx="3816911" cy="3918856"/>
            </a:xfrm>
            <a:prstGeom prst="rect">
              <a:avLst/>
            </a:prstGeom>
          </p:spPr>
        </p:pic>
        <p:sp>
          <p:nvSpPr>
            <p:cNvPr id="103" name="Flowchart: Process 102">
              <a:extLst>
                <a:ext uri="{FF2B5EF4-FFF2-40B4-BE49-F238E27FC236}">
                  <a16:creationId xmlns:a16="http://schemas.microsoft.com/office/drawing/2014/main" id="{7C279712-4D57-391E-8E72-34361B324294}"/>
                </a:ext>
              </a:extLst>
            </p:cNvPr>
            <p:cNvSpPr/>
            <p:nvPr/>
          </p:nvSpPr>
          <p:spPr>
            <a:xfrm>
              <a:off x="10649785" y="1593648"/>
              <a:ext cx="1017815" cy="3523946"/>
            </a:xfrm>
            <a:prstGeom prst="flowChartProcess">
              <a:avLst/>
            </a:prstGeom>
            <a:solidFill>
              <a:srgbClr val="B7BCC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lowchart: Process 58">
              <a:extLst>
                <a:ext uri="{FF2B5EF4-FFF2-40B4-BE49-F238E27FC236}">
                  <a16:creationId xmlns:a16="http://schemas.microsoft.com/office/drawing/2014/main" id="{C7849A0E-DE3B-9AF8-64FC-2F6A5B676266}"/>
                </a:ext>
              </a:extLst>
            </p:cNvPr>
            <p:cNvSpPr/>
            <p:nvPr/>
          </p:nvSpPr>
          <p:spPr>
            <a:xfrm>
              <a:off x="10649784" y="2933604"/>
              <a:ext cx="917525" cy="861665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29B68D44-CC3F-14C6-EB0D-5CB402FF99FD}"/>
              </a:ext>
            </a:extLst>
          </p:cNvPr>
          <p:cNvSpPr txBox="1"/>
          <p:nvPr/>
        </p:nvSpPr>
        <p:spPr>
          <a:xfrm>
            <a:off x="5891950" y="5666765"/>
            <a:ext cx="20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INSERTED 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@ ENERGY 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167D5A8-5055-F39E-8B8C-8D4641D261DC}"/>
              </a:ext>
            </a:extLst>
          </p:cNvPr>
          <p:cNvSpPr txBox="1"/>
          <p:nvPr/>
        </p:nvSpPr>
        <p:spPr>
          <a:xfrm>
            <a:off x="4059213" y="59587"/>
            <a:ext cx="407100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OPTION #1 </a:t>
            </a:r>
          </a:p>
          <a:p>
            <a:pPr algn="ctr"/>
            <a:r>
              <a:rPr lang="en-US" b="1" dirty="0"/>
              <a:t> 3 Independent actuators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D35AE-5EDF-C217-AA0F-9EC30B8C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E027F-856C-9BDA-AF72-5186500C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D3D2-683C-AC5B-0200-FC8C7163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8C5BC7-646E-46A3-9C27-24C58B987992}"/>
              </a:ext>
            </a:extLst>
          </p:cNvPr>
          <p:cNvGrpSpPr/>
          <p:nvPr/>
        </p:nvGrpSpPr>
        <p:grpSpPr>
          <a:xfrm>
            <a:off x="4061721" y="1034739"/>
            <a:ext cx="3624863" cy="2783625"/>
            <a:chOff x="320301" y="-100641"/>
            <a:chExt cx="3624863" cy="27836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35D12D-B5D0-2227-00EA-AAE9B4E1ECC5}"/>
                </a:ext>
              </a:extLst>
            </p:cNvPr>
            <p:cNvSpPr/>
            <p:nvPr/>
          </p:nvSpPr>
          <p:spPr>
            <a:xfrm>
              <a:off x="1486099" y="-100641"/>
              <a:ext cx="304800" cy="2041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7E2D23-E4E7-C969-DC4B-03EA4A1B6989}"/>
                </a:ext>
              </a:extLst>
            </p:cNvPr>
            <p:cNvSpPr txBox="1"/>
            <p:nvPr/>
          </p:nvSpPr>
          <p:spPr>
            <a:xfrm>
              <a:off x="939829" y="-39199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1</a:t>
              </a:r>
            </a:p>
          </p:txBody>
        </p:sp>
        <p:sp>
          <p:nvSpPr>
            <p:cNvPr id="9" name="Arrow: Quad 8">
              <a:extLst>
                <a:ext uri="{FF2B5EF4-FFF2-40B4-BE49-F238E27FC236}">
                  <a16:creationId xmlns:a16="http://schemas.microsoft.com/office/drawing/2014/main" id="{B1DBA13B-C096-DBE6-C145-C805F779AB50}"/>
                </a:ext>
              </a:extLst>
            </p:cNvPr>
            <p:cNvSpPr/>
            <p:nvPr/>
          </p:nvSpPr>
          <p:spPr>
            <a:xfrm>
              <a:off x="1437244" y="-78496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543DAD-3BD2-B8C5-A3FF-EF52DF6C566A}"/>
                </a:ext>
              </a:extLst>
            </p:cNvPr>
            <p:cNvGrpSpPr/>
            <p:nvPr/>
          </p:nvGrpSpPr>
          <p:grpSpPr>
            <a:xfrm>
              <a:off x="320301" y="1941164"/>
              <a:ext cx="3624863" cy="592888"/>
              <a:chOff x="320301" y="1941164"/>
              <a:chExt cx="3624863" cy="59288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CFD5543-4007-C456-D3C5-89D3C462D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301" y="1941164"/>
                <a:ext cx="2665608" cy="58513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78CF55A-2D6B-0789-39B5-23F7DE83B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9556" y="1948919"/>
                <a:ext cx="2665608" cy="58513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27029B-88B8-B42F-748C-A3A50BA53782}"/>
                </a:ext>
              </a:extLst>
            </p:cNvPr>
            <p:cNvGrpSpPr/>
            <p:nvPr/>
          </p:nvGrpSpPr>
          <p:grpSpPr>
            <a:xfrm>
              <a:off x="326788" y="2394899"/>
              <a:ext cx="1149769" cy="288085"/>
              <a:chOff x="326788" y="2394899"/>
              <a:chExt cx="1149769" cy="28808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67AC6-E1D1-E8F3-014D-FF6DB2682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788" y="2394947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ABEECF1-5AF6-52B6-2E77-85AB1D858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6243" y="2394946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6386931-648D-F246-370D-3D2DF2992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9912" y="2394899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FF6FF0-41AA-61FC-CC4F-CED114CE4EFB}"/>
              </a:ext>
            </a:extLst>
          </p:cNvPr>
          <p:cNvGrpSpPr/>
          <p:nvPr/>
        </p:nvGrpSpPr>
        <p:grpSpPr>
          <a:xfrm>
            <a:off x="4060633" y="3616947"/>
            <a:ext cx="3624758" cy="2805517"/>
            <a:chOff x="303973" y="4211307"/>
            <a:chExt cx="3624758" cy="28055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A6239A-96E8-8DA3-2965-43681114845C}"/>
                </a:ext>
              </a:extLst>
            </p:cNvPr>
            <p:cNvSpPr/>
            <p:nvPr/>
          </p:nvSpPr>
          <p:spPr>
            <a:xfrm>
              <a:off x="1445959" y="4955665"/>
              <a:ext cx="304800" cy="20611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A659FE-CF08-D414-EC9A-F9A6133A10CF}"/>
                </a:ext>
              </a:extLst>
            </p:cNvPr>
            <p:cNvSpPr txBox="1"/>
            <p:nvPr/>
          </p:nvSpPr>
          <p:spPr>
            <a:xfrm>
              <a:off x="934512" y="6195887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2</a:t>
              </a:r>
            </a:p>
          </p:txBody>
        </p:sp>
        <p:sp>
          <p:nvSpPr>
            <p:cNvPr id="24" name="Arrow: Quad 23">
              <a:extLst>
                <a:ext uri="{FF2B5EF4-FFF2-40B4-BE49-F238E27FC236}">
                  <a16:creationId xmlns:a16="http://schemas.microsoft.com/office/drawing/2014/main" id="{552388C9-CDA5-FE21-283D-D1ECF9B53B2E}"/>
                </a:ext>
              </a:extLst>
            </p:cNvPr>
            <p:cNvSpPr/>
            <p:nvPr/>
          </p:nvSpPr>
          <p:spPr>
            <a:xfrm>
              <a:off x="1383586" y="6171122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0DD2AD-E1F0-5CB0-C551-FC7EB21B5246}"/>
                </a:ext>
              </a:extLst>
            </p:cNvPr>
            <p:cNvGrpSpPr/>
            <p:nvPr/>
          </p:nvGrpSpPr>
          <p:grpSpPr>
            <a:xfrm>
              <a:off x="303973" y="4400872"/>
              <a:ext cx="3624758" cy="565385"/>
              <a:chOff x="303973" y="4400872"/>
              <a:chExt cx="3624758" cy="56538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5D27C4E-3109-A586-BD8B-EEE9A5425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973" y="4400872"/>
                <a:ext cx="2665608" cy="55479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B70468E-9789-46FE-8027-0622485D5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3123" y="4411464"/>
                <a:ext cx="2665608" cy="55479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DCDDE8-BA3E-E388-0691-F6650F4BC50D}"/>
                </a:ext>
              </a:extLst>
            </p:cNvPr>
            <p:cNvGrpSpPr/>
            <p:nvPr/>
          </p:nvGrpSpPr>
          <p:grpSpPr>
            <a:xfrm>
              <a:off x="307677" y="4211307"/>
              <a:ext cx="1149769" cy="288085"/>
              <a:chOff x="307677" y="4211307"/>
              <a:chExt cx="1149769" cy="28808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3D978B3-5CEA-CEFE-EEE7-E7EB97C17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677" y="4211355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0D82164-0DA5-6372-89DC-AB64FB486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132" y="4211354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38F7DCD-B01B-F1CD-7F56-D9582190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801" y="4211307"/>
                <a:ext cx="456645" cy="288037"/>
              </a:xfrm>
              <a:prstGeom prst="rect">
                <a:avLst/>
              </a:prstGeom>
              <a:ln w="28575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EA6109-402E-CCF1-9FA9-3E0939619AA8}"/>
              </a:ext>
            </a:extLst>
          </p:cNvPr>
          <p:cNvGrpSpPr/>
          <p:nvPr/>
        </p:nvGrpSpPr>
        <p:grpSpPr>
          <a:xfrm>
            <a:off x="5743355" y="3304156"/>
            <a:ext cx="3289450" cy="704696"/>
            <a:chOff x="3886235" y="2189919"/>
            <a:chExt cx="3289450" cy="70469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75419B1-5166-4A19-2BE8-67C094A814E4}"/>
                </a:ext>
              </a:extLst>
            </p:cNvPr>
            <p:cNvSpPr/>
            <p:nvPr/>
          </p:nvSpPr>
          <p:spPr>
            <a:xfrm rot="5400000">
              <a:off x="5990672" y="1504497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row: Up-Down 63">
              <a:extLst>
                <a:ext uri="{FF2B5EF4-FFF2-40B4-BE49-F238E27FC236}">
                  <a16:creationId xmlns:a16="http://schemas.microsoft.com/office/drawing/2014/main" id="{8969130F-00C7-4948-61A1-EAB2DF04053F}"/>
                </a:ext>
              </a:extLst>
            </p:cNvPr>
            <p:cNvSpPr/>
            <p:nvPr/>
          </p:nvSpPr>
          <p:spPr>
            <a:xfrm rot="5400000">
              <a:off x="6732339" y="2457297"/>
              <a:ext cx="219487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79D80EC-BBAF-274E-7ABF-F916BC4E4E12}"/>
                </a:ext>
              </a:extLst>
            </p:cNvPr>
            <p:cNvSpPr txBox="1"/>
            <p:nvPr/>
          </p:nvSpPr>
          <p:spPr>
            <a:xfrm>
              <a:off x="6667911" y="2189919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55E28BA-643D-E8F4-722D-97B56A90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886235" y="238803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760429E-D67C-A2C7-3013-B4697209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886235" y="260657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284FA3B-18DA-B866-94D3-E3E0C125B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176476" y="238028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794A2B3E-0A8E-A8A9-695A-D05143DE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176476" y="259882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F6ECD61-8BFD-C995-4735-16A26383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461603" y="238131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825B289-B474-F801-7651-74BA7C37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461603" y="259985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C20AC5D-E3D8-6791-9ED8-CCBDC0E082F3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978596" y="2590800"/>
            <a:ext cx="1960944" cy="838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DA324F4-B299-056A-E104-99BA0187A5B1}"/>
              </a:ext>
            </a:extLst>
          </p:cNvPr>
          <p:cNvSpPr txBox="1"/>
          <p:nvPr/>
        </p:nvSpPr>
        <p:spPr>
          <a:xfrm>
            <a:off x="546036" y="2406134"/>
            <a:ext cx="143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coverage </a:t>
            </a:r>
          </a:p>
        </p:txBody>
      </p:sp>
    </p:spTree>
    <p:extLst>
      <p:ext uri="{BB962C8B-B14F-4D97-AF65-F5344CB8AC3E}">
        <p14:creationId xmlns:p14="http://schemas.microsoft.com/office/powerpoint/2010/main" val="279284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CA0EEE-FBAD-8629-56C1-C2F0CF16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8" r="1989"/>
          <a:stretch>
            <a:fillRect/>
          </a:stretch>
        </p:blipFill>
        <p:spPr>
          <a:xfrm>
            <a:off x="233362" y="1330476"/>
            <a:ext cx="3748089" cy="39188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F43DE1-4AFB-1245-1AF0-667D35A6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" r="1818"/>
          <a:stretch>
            <a:fillRect/>
          </a:stretch>
        </p:blipFill>
        <p:spPr>
          <a:xfrm>
            <a:off x="4252913" y="1330476"/>
            <a:ext cx="3748088" cy="39188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52A565-AAC3-69C9-AD8D-AC0087C6C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8" r="2135"/>
          <a:stretch>
            <a:fillRect/>
          </a:stretch>
        </p:blipFill>
        <p:spPr>
          <a:xfrm>
            <a:off x="8267701" y="1330476"/>
            <a:ext cx="3733800" cy="391885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8CE69EE-0035-E72F-F74B-40C59310E7F7}"/>
              </a:ext>
            </a:extLst>
          </p:cNvPr>
          <p:cNvGrpSpPr/>
          <p:nvPr/>
        </p:nvGrpSpPr>
        <p:grpSpPr>
          <a:xfrm>
            <a:off x="792058" y="44241"/>
            <a:ext cx="2665608" cy="2626938"/>
            <a:chOff x="788793" y="96764"/>
            <a:chExt cx="2665608" cy="26269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BA920D-16F1-A40B-5CF4-A7A4ECF82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793" y="2138569"/>
              <a:ext cx="2665608" cy="585133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D61A67-8C2C-96BF-5112-5088DE78C08D}"/>
                </a:ext>
              </a:extLst>
            </p:cNvPr>
            <p:cNvSpPr/>
            <p:nvPr/>
          </p:nvSpPr>
          <p:spPr>
            <a:xfrm>
              <a:off x="1954591" y="96764"/>
              <a:ext cx="304800" cy="2041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row: Up-Down 33">
              <a:extLst>
                <a:ext uri="{FF2B5EF4-FFF2-40B4-BE49-F238E27FC236}">
                  <a16:creationId xmlns:a16="http://schemas.microsoft.com/office/drawing/2014/main" id="{7C7B8E86-465B-60BA-AFA6-AF4B39F2765B}"/>
                </a:ext>
              </a:extLst>
            </p:cNvPr>
            <p:cNvSpPr/>
            <p:nvPr/>
          </p:nvSpPr>
          <p:spPr>
            <a:xfrm>
              <a:off x="2034073" y="420158"/>
              <a:ext cx="116114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CAF2E4-09A8-752B-6B2B-229FCF4D7A58}"/>
              </a:ext>
            </a:extLst>
          </p:cNvPr>
          <p:cNvGrpSpPr/>
          <p:nvPr/>
        </p:nvGrpSpPr>
        <p:grpSpPr>
          <a:xfrm>
            <a:off x="771481" y="4243780"/>
            <a:ext cx="2665608" cy="2615952"/>
            <a:chOff x="771481" y="4202172"/>
            <a:chExt cx="2665608" cy="26159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16C87-C87A-50D1-2B35-674849BE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481" y="4202172"/>
              <a:ext cx="2665608" cy="554793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A84DC51-E693-2A25-EE16-F0E0A9361D63}"/>
                </a:ext>
              </a:extLst>
            </p:cNvPr>
            <p:cNvSpPr/>
            <p:nvPr/>
          </p:nvSpPr>
          <p:spPr>
            <a:xfrm>
              <a:off x="1913467" y="4756965"/>
              <a:ext cx="304800" cy="20611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Up-Down 34">
              <a:extLst>
                <a:ext uri="{FF2B5EF4-FFF2-40B4-BE49-F238E27FC236}">
                  <a16:creationId xmlns:a16="http://schemas.microsoft.com/office/drawing/2014/main" id="{22364417-B9E5-D4E8-2091-CD9EA3A7AC99}"/>
                </a:ext>
              </a:extLst>
            </p:cNvPr>
            <p:cNvSpPr/>
            <p:nvPr/>
          </p:nvSpPr>
          <p:spPr>
            <a:xfrm>
              <a:off x="2016761" y="6083265"/>
              <a:ext cx="116114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4251DD-9F1E-5104-A670-801607A6B005}"/>
              </a:ext>
            </a:extLst>
          </p:cNvPr>
          <p:cNvGrpSpPr/>
          <p:nvPr/>
        </p:nvGrpSpPr>
        <p:grpSpPr>
          <a:xfrm>
            <a:off x="4784886" y="678682"/>
            <a:ext cx="2665608" cy="2626938"/>
            <a:chOff x="788793" y="96764"/>
            <a:chExt cx="2665608" cy="262693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B01E932-FE28-DD13-7C3A-C327979C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793" y="2138569"/>
              <a:ext cx="2665608" cy="585133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509BFD4-7697-CB15-4A04-D3D123297C36}"/>
                </a:ext>
              </a:extLst>
            </p:cNvPr>
            <p:cNvSpPr/>
            <p:nvPr/>
          </p:nvSpPr>
          <p:spPr>
            <a:xfrm>
              <a:off x="1954591" y="96764"/>
              <a:ext cx="304800" cy="2041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row: Up-Down 45">
              <a:extLst>
                <a:ext uri="{FF2B5EF4-FFF2-40B4-BE49-F238E27FC236}">
                  <a16:creationId xmlns:a16="http://schemas.microsoft.com/office/drawing/2014/main" id="{8B89F9BA-A11F-A5EB-7AB4-4E917874CD60}"/>
                </a:ext>
              </a:extLst>
            </p:cNvPr>
            <p:cNvSpPr/>
            <p:nvPr/>
          </p:nvSpPr>
          <p:spPr>
            <a:xfrm>
              <a:off x="2034073" y="420158"/>
              <a:ext cx="116114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841B15-6368-D6F2-13A9-115A7F814A16}"/>
              </a:ext>
            </a:extLst>
          </p:cNvPr>
          <p:cNvGrpSpPr/>
          <p:nvPr/>
        </p:nvGrpSpPr>
        <p:grpSpPr>
          <a:xfrm>
            <a:off x="4777857" y="3579082"/>
            <a:ext cx="2665608" cy="2615952"/>
            <a:chOff x="771481" y="4202172"/>
            <a:chExt cx="2665608" cy="261595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B08A014-17EE-F15B-10D1-C53437818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481" y="4202172"/>
              <a:ext cx="2665608" cy="554793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96AD86-4C1A-D248-AD7A-DEB27FD24A31}"/>
                </a:ext>
              </a:extLst>
            </p:cNvPr>
            <p:cNvSpPr/>
            <p:nvPr/>
          </p:nvSpPr>
          <p:spPr>
            <a:xfrm>
              <a:off x="1913467" y="4756965"/>
              <a:ext cx="304800" cy="20611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Up-Down 49">
              <a:extLst>
                <a:ext uri="{FF2B5EF4-FFF2-40B4-BE49-F238E27FC236}">
                  <a16:creationId xmlns:a16="http://schemas.microsoft.com/office/drawing/2014/main" id="{A7A39256-E962-9CCB-EA5A-1CA80AC8FE40}"/>
                </a:ext>
              </a:extLst>
            </p:cNvPr>
            <p:cNvSpPr/>
            <p:nvPr/>
          </p:nvSpPr>
          <p:spPr>
            <a:xfrm>
              <a:off x="2016761" y="6083265"/>
              <a:ext cx="116114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DCD277-0539-7F87-27BB-6E374EDD2ABB}"/>
              </a:ext>
            </a:extLst>
          </p:cNvPr>
          <p:cNvGrpSpPr/>
          <p:nvPr/>
        </p:nvGrpSpPr>
        <p:grpSpPr>
          <a:xfrm>
            <a:off x="8814643" y="756881"/>
            <a:ext cx="2665608" cy="2626938"/>
            <a:chOff x="788793" y="96764"/>
            <a:chExt cx="2665608" cy="26269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F6AC348-B238-710A-8E87-70D947DF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793" y="2138569"/>
              <a:ext cx="2665608" cy="585133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ED0678E-575E-5EAF-3FD8-012C7606EF3F}"/>
                </a:ext>
              </a:extLst>
            </p:cNvPr>
            <p:cNvSpPr/>
            <p:nvPr/>
          </p:nvSpPr>
          <p:spPr>
            <a:xfrm>
              <a:off x="1954591" y="96764"/>
              <a:ext cx="304800" cy="2041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row: Up-Down 61">
              <a:extLst>
                <a:ext uri="{FF2B5EF4-FFF2-40B4-BE49-F238E27FC236}">
                  <a16:creationId xmlns:a16="http://schemas.microsoft.com/office/drawing/2014/main" id="{502F8632-CEFC-C2DC-F22D-2D4FED769820}"/>
                </a:ext>
              </a:extLst>
            </p:cNvPr>
            <p:cNvSpPr/>
            <p:nvPr/>
          </p:nvSpPr>
          <p:spPr>
            <a:xfrm>
              <a:off x="2034073" y="420158"/>
              <a:ext cx="116114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7D2646-BF5C-D128-375C-94BAD78D3F7E}"/>
              </a:ext>
            </a:extLst>
          </p:cNvPr>
          <p:cNvGrpSpPr/>
          <p:nvPr/>
        </p:nvGrpSpPr>
        <p:grpSpPr>
          <a:xfrm>
            <a:off x="8837894" y="3512893"/>
            <a:ext cx="2665608" cy="2615952"/>
            <a:chOff x="771481" y="4202172"/>
            <a:chExt cx="2665608" cy="261595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B301A44-0AC4-CBE0-4F91-FE1E65DFB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481" y="4202172"/>
              <a:ext cx="2665608" cy="554793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59ADB68-EA39-5779-71CE-B081B1D3E7F9}"/>
                </a:ext>
              </a:extLst>
            </p:cNvPr>
            <p:cNvSpPr/>
            <p:nvPr/>
          </p:nvSpPr>
          <p:spPr>
            <a:xfrm>
              <a:off x="1913467" y="4756965"/>
              <a:ext cx="304800" cy="20611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row: Up-Down 65">
              <a:extLst>
                <a:ext uri="{FF2B5EF4-FFF2-40B4-BE49-F238E27FC236}">
                  <a16:creationId xmlns:a16="http://schemas.microsoft.com/office/drawing/2014/main" id="{FF217F1A-6905-522E-A078-CC967488FA23}"/>
                </a:ext>
              </a:extLst>
            </p:cNvPr>
            <p:cNvSpPr/>
            <p:nvPr/>
          </p:nvSpPr>
          <p:spPr>
            <a:xfrm>
              <a:off x="2016761" y="6083265"/>
              <a:ext cx="116114" cy="348343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28051F9-EE69-147A-6C48-FF2A5CF6DA87}"/>
              </a:ext>
            </a:extLst>
          </p:cNvPr>
          <p:cNvSpPr txBox="1"/>
          <p:nvPr/>
        </p:nvSpPr>
        <p:spPr>
          <a:xfrm>
            <a:off x="0" y="5342858"/>
            <a:ext cx="128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PARKED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2D35EA-DF59-D08B-175C-4077D5295522}"/>
              </a:ext>
            </a:extLst>
          </p:cNvPr>
          <p:cNvSpPr txBox="1"/>
          <p:nvPr/>
        </p:nvSpPr>
        <p:spPr>
          <a:xfrm>
            <a:off x="4106142" y="5290013"/>
            <a:ext cx="180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INSERTED 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@ ENERGY 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95E5A6-E752-DCED-88FC-2A662A9EB6C9}"/>
              </a:ext>
            </a:extLst>
          </p:cNvPr>
          <p:cNvSpPr txBox="1"/>
          <p:nvPr/>
        </p:nvSpPr>
        <p:spPr>
          <a:xfrm>
            <a:off x="8180083" y="5290012"/>
            <a:ext cx="167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INSERTED 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@ ENERGY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666070-38E7-FB71-976B-40831084D22D}"/>
              </a:ext>
            </a:extLst>
          </p:cNvPr>
          <p:cNvSpPr txBox="1"/>
          <p:nvPr/>
        </p:nvSpPr>
        <p:spPr>
          <a:xfrm>
            <a:off x="1716533" y="336616"/>
            <a:ext cx="45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D913D2-904B-E949-07C4-236578E0DED2}"/>
              </a:ext>
            </a:extLst>
          </p:cNvPr>
          <p:cNvSpPr txBox="1"/>
          <p:nvPr/>
        </p:nvSpPr>
        <p:spPr>
          <a:xfrm>
            <a:off x="1615337" y="6081651"/>
            <a:ext cx="45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884645-5DD1-7C52-AD7E-61FBC54A9CC8}"/>
              </a:ext>
            </a:extLst>
          </p:cNvPr>
          <p:cNvSpPr txBox="1"/>
          <p:nvPr/>
        </p:nvSpPr>
        <p:spPr>
          <a:xfrm>
            <a:off x="3747961" y="-8330"/>
            <a:ext cx="457821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OPTION #2 </a:t>
            </a:r>
            <a:br>
              <a:rPr lang="en-US" b="1" dirty="0"/>
            </a:br>
            <a:r>
              <a:rPr lang="en-US" b="1" dirty="0"/>
              <a:t>4 Independent actuators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F543F9-99CD-6E32-8EFD-1ED139703F00}"/>
              </a:ext>
            </a:extLst>
          </p:cNvPr>
          <p:cNvGrpSpPr/>
          <p:nvPr/>
        </p:nvGrpSpPr>
        <p:grpSpPr>
          <a:xfrm>
            <a:off x="174812" y="-61061"/>
            <a:ext cx="1284735" cy="2782537"/>
            <a:chOff x="185990" y="136272"/>
            <a:chExt cx="1284735" cy="27825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A7530D-3CF1-5F55-9C55-B56F3D110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0" y="241673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6FCD572-A341-811F-258B-EE815F82DC46}"/>
                </a:ext>
              </a:extLst>
            </p:cNvPr>
            <p:cNvSpPr/>
            <p:nvPr/>
          </p:nvSpPr>
          <p:spPr>
            <a:xfrm>
              <a:off x="829549" y="136272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Quad 36">
              <a:extLst>
                <a:ext uri="{FF2B5EF4-FFF2-40B4-BE49-F238E27FC236}">
                  <a16:creationId xmlns:a16="http://schemas.microsoft.com/office/drawing/2014/main" id="{40B4B68A-6D84-0939-4C3A-C096C56E5E7A}"/>
                </a:ext>
              </a:extLst>
            </p:cNvPr>
            <p:cNvSpPr/>
            <p:nvPr/>
          </p:nvSpPr>
          <p:spPr>
            <a:xfrm>
              <a:off x="663146" y="538001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87F6927-6208-0D67-F2C5-0307A16062FD}"/>
                </a:ext>
              </a:extLst>
            </p:cNvPr>
            <p:cNvSpPr txBox="1"/>
            <p:nvPr/>
          </p:nvSpPr>
          <p:spPr>
            <a:xfrm>
              <a:off x="185990" y="537587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3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3DCDA2B-C447-9B3E-A995-C45AE0454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323" y="2412875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1CAF61-934F-8D33-0E9B-6B714B15F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86" y="2404959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70318B-A985-16ED-3C52-6AA3A2AE0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0" y="2630772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3BBF98-6E9E-D08B-2091-B4A755450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323" y="2626913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F737D8-F9B4-7189-D429-C3B8BCC36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86" y="2618997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4021D5A-05B5-B57C-6425-C6AC711BF893}"/>
              </a:ext>
            </a:extLst>
          </p:cNvPr>
          <p:cNvGrpSpPr/>
          <p:nvPr/>
        </p:nvGrpSpPr>
        <p:grpSpPr>
          <a:xfrm>
            <a:off x="2749100" y="4186822"/>
            <a:ext cx="1278337" cy="2782537"/>
            <a:chOff x="2663490" y="4211053"/>
            <a:chExt cx="1278337" cy="2782537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1A90A09-EC0B-8011-39E4-2311D6BD6431}"/>
                </a:ext>
              </a:extLst>
            </p:cNvPr>
            <p:cNvSpPr txBox="1"/>
            <p:nvPr/>
          </p:nvSpPr>
          <p:spPr>
            <a:xfrm>
              <a:off x="3482830" y="6197763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2B01BC-F416-0590-FE6A-B1ADE898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63490" y="4425091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C23316-483D-04D1-143D-83D57FC81365}"/>
                </a:ext>
              </a:extLst>
            </p:cNvPr>
            <p:cNvSpPr/>
            <p:nvPr/>
          </p:nvSpPr>
          <p:spPr>
            <a:xfrm rot="10800000">
              <a:off x="3198933" y="4729298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Quad 23">
              <a:extLst>
                <a:ext uri="{FF2B5EF4-FFF2-40B4-BE49-F238E27FC236}">
                  <a16:creationId xmlns:a16="http://schemas.microsoft.com/office/drawing/2014/main" id="{DE7BB406-6824-BB49-C9B9-81229CA72974}"/>
                </a:ext>
              </a:extLst>
            </p:cNvPr>
            <p:cNvSpPr/>
            <p:nvPr/>
          </p:nvSpPr>
          <p:spPr>
            <a:xfrm rot="10800000">
              <a:off x="3041523" y="6172998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16EA8A-A982-615E-675E-13B3EA01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999247" y="4428950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009C15B-53E2-3B4D-E4AB-5426F733B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340984" y="4436866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BDC0D3D-41D6-DBDA-4D04-E704A18E3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63490" y="4211053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8D3C9AC-3455-22B2-9904-ACBDCCEB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999247" y="4214912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DF8BCC6-47CE-2277-B1A9-D22B0FAF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340984" y="422282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567135B-E906-D33D-D3A1-5283CF572B42}"/>
              </a:ext>
            </a:extLst>
          </p:cNvPr>
          <p:cNvGrpSpPr/>
          <p:nvPr/>
        </p:nvGrpSpPr>
        <p:grpSpPr>
          <a:xfrm>
            <a:off x="4207461" y="909118"/>
            <a:ext cx="1260923" cy="2782537"/>
            <a:chOff x="209802" y="136272"/>
            <a:chExt cx="1260923" cy="278253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5E26B59-3376-A523-44E0-61402358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0" y="241673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F25C03D-C4CC-F1EB-AFD2-449A8634BC38}"/>
                </a:ext>
              </a:extLst>
            </p:cNvPr>
            <p:cNvSpPr/>
            <p:nvPr/>
          </p:nvSpPr>
          <p:spPr>
            <a:xfrm>
              <a:off x="829549" y="136272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row: Quad 89">
              <a:extLst>
                <a:ext uri="{FF2B5EF4-FFF2-40B4-BE49-F238E27FC236}">
                  <a16:creationId xmlns:a16="http://schemas.microsoft.com/office/drawing/2014/main" id="{B0A8F2FC-4C7A-A081-E401-018C1B6EE4C9}"/>
                </a:ext>
              </a:extLst>
            </p:cNvPr>
            <p:cNvSpPr/>
            <p:nvPr/>
          </p:nvSpPr>
          <p:spPr>
            <a:xfrm>
              <a:off x="663146" y="155200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D8F6476-A113-3F71-2DBF-CEF8EC36AB30}"/>
                </a:ext>
              </a:extLst>
            </p:cNvPr>
            <p:cNvSpPr txBox="1"/>
            <p:nvPr/>
          </p:nvSpPr>
          <p:spPr>
            <a:xfrm>
              <a:off x="209802" y="167958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3</a:t>
              </a: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F0E42C4-4FF4-9961-6258-6CC2260B8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323" y="2412875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9DEC9A5-BE10-68E7-1657-E05F5C431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86" y="2404959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C3245B8-3024-B2B6-7B5C-9B62E24C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0" y="2630772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C831ED4B-6BC7-1850-9569-979A90312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323" y="2626913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F149C4BA-AEFF-8779-B301-27992B21F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86" y="2618997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40562E-CF86-F878-E791-ABA743BC8F20}"/>
              </a:ext>
            </a:extLst>
          </p:cNvPr>
          <p:cNvGrpSpPr/>
          <p:nvPr/>
        </p:nvGrpSpPr>
        <p:grpSpPr>
          <a:xfrm>
            <a:off x="6774539" y="3189580"/>
            <a:ext cx="1278337" cy="2782537"/>
            <a:chOff x="2663490" y="4211053"/>
            <a:chExt cx="1278337" cy="2782537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890D43B-FE6B-9106-1774-B5961E2DC40B}"/>
                </a:ext>
              </a:extLst>
            </p:cNvPr>
            <p:cNvSpPr txBox="1"/>
            <p:nvPr/>
          </p:nvSpPr>
          <p:spPr>
            <a:xfrm>
              <a:off x="3482830" y="6197763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4F1F438-6C4F-3D5C-2985-B2583EBAE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63490" y="4425091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415A425-21B7-CAD9-ED38-2DC1FBAB3AEB}"/>
                </a:ext>
              </a:extLst>
            </p:cNvPr>
            <p:cNvSpPr/>
            <p:nvPr/>
          </p:nvSpPr>
          <p:spPr>
            <a:xfrm rot="10800000">
              <a:off x="3198933" y="4729298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row: Quad 100">
              <a:extLst>
                <a:ext uri="{FF2B5EF4-FFF2-40B4-BE49-F238E27FC236}">
                  <a16:creationId xmlns:a16="http://schemas.microsoft.com/office/drawing/2014/main" id="{D4039A5F-A6DB-32DF-78B3-08015E8D69CA}"/>
                </a:ext>
              </a:extLst>
            </p:cNvPr>
            <p:cNvSpPr/>
            <p:nvPr/>
          </p:nvSpPr>
          <p:spPr>
            <a:xfrm rot="10800000">
              <a:off x="3041523" y="6172998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5EFA3DD-AAB1-9E3E-4164-F01D10DB2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999247" y="4428950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014B5A5-93C7-31BF-4796-864D58CF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340984" y="4436866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4CCBFF45-E626-F683-A49F-5D46C792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63490" y="4211053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801FB7D-3D1B-BDD5-E542-38CA3E74A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999247" y="4214912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099BDC9-50A5-1A91-B4DB-AE171EFE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340984" y="422282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FF6E9A6-CDCC-5CF1-91CA-491DD6F04B58}"/>
              </a:ext>
            </a:extLst>
          </p:cNvPr>
          <p:cNvGrpSpPr/>
          <p:nvPr/>
        </p:nvGrpSpPr>
        <p:grpSpPr>
          <a:xfrm>
            <a:off x="8556287" y="921657"/>
            <a:ext cx="1302369" cy="2821255"/>
            <a:chOff x="168356" y="97554"/>
            <a:chExt cx="1302369" cy="2821255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0009CE79-4712-2D9E-46D9-DDB9545EE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0" y="2416734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C3937F-4BA6-0B20-6CEF-4F64210E6AD0}"/>
                </a:ext>
              </a:extLst>
            </p:cNvPr>
            <p:cNvSpPr/>
            <p:nvPr/>
          </p:nvSpPr>
          <p:spPr>
            <a:xfrm>
              <a:off x="829549" y="136272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row: Quad 109">
              <a:extLst>
                <a:ext uri="{FF2B5EF4-FFF2-40B4-BE49-F238E27FC236}">
                  <a16:creationId xmlns:a16="http://schemas.microsoft.com/office/drawing/2014/main" id="{AA3CB763-04E5-816A-582D-76865F5D2266}"/>
                </a:ext>
              </a:extLst>
            </p:cNvPr>
            <p:cNvSpPr/>
            <p:nvPr/>
          </p:nvSpPr>
          <p:spPr>
            <a:xfrm>
              <a:off x="677434" y="97554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7A68970-81F1-55CE-4DB6-BD1CDA78C431}"/>
                </a:ext>
              </a:extLst>
            </p:cNvPr>
            <p:cNvSpPr txBox="1"/>
            <p:nvPr/>
          </p:nvSpPr>
          <p:spPr>
            <a:xfrm>
              <a:off x="168356" y="97554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3</a:t>
              </a: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99E841E-33D4-FEA7-69C6-16B68DD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323" y="2412875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364AE31-AA07-C47E-1337-BDC9CD51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86" y="2404959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3DC64A12-99F7-323B-A196-E4F98CE2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0" y="2630772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734FA8D-420D-68EF-77E0-4822B7C6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323" y="2626913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C47C2223-4B1F-653A-C474-B0D662CAC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86" y="2618997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DDB196B-584A-1BA8-9F78-1BA95C5BE8BE}"/>
              </a:ext>
            </a:extLst>
          </p:cNvPr>
          <p:cNvGrpSpPr/>
          <p:nvPr/>
        </p:nvGrpSpPr>
        <p:grpSpPr>
          <a:xfrm>
            <a:off x="10414075" y="3189581"/>
            <a:ext cx="1278337" cy="2782537"/>
            <a:chOff x="2663490" y="4211053"/>
            <a:chExt cx="1278337" cy="278253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CE0D2E4-A165-88B2-A839-DF209093DB97}"/>
                </a:ext>
              </a:extLst>
            </p:cNvPr>
            <p:cNvSpPr txBox="1"/>
            <p:nvPr/>
          </p:nvSpPr>
          <p:spPr>
            <a:xfrm>
              <a:off x="3482830" y="6197763"/>
              <a:ext cx="458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6DB68BA-E213-B388-8138-8676D3E0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63490" y="4425091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524C3C-74AD-EA8B-6DE3-670C70C9B878}"/>
                </a:ext>
              </a:extLst>
            </p:cNvPr>
            <p:cNvSpPr/>
            <p:nvPr/>
          </p:nvSpPr>
          <p:spPr>
            <a:xfrm rot="10800000">
              <a:off x="3198933" y="4729298"/>
              <a:ext cx="105733" cy="22642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Arrow: Quad 120">
              <a:extLst>
                <a:ext uri="{FF2B5EF4-FFF2-40B4-BE49-F238E27FC236}">
                  <a16:creationId xmlns:a16="http://schemas.microsoft.com/office/drawing/2014/main" id="{66953BEB-F49B-99ED-1AE3-4DFAB2E3A6CB}"/>
                </a:ext>
              </a:extLst>
            </p:cNvPr>
            <p:cNvSpPr/>
            <p:nvPr/>
          </p:nvSpPr>
          <p:spPr>
            <a:xfrm rot="10800000">
              <a:off x="3041523" y="6172998"/>
              <a:ext cx="429546" cy="418863"/>
            </a:xfrm>
            <a:prstGeom prst="quadArrow">
              <a:avLst>
                <a:gd name="adj1" fmla="val 11903"/>
                <a:gd name="adj2" fmla="val 16142"/>
                <a:gd name="adj3" fmla="val 1210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81444CC2-82EC-4AFE-7F87-EACEE7A5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999247" y="4428950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2FE75A0-136A-1715-D762-A460F086F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340984" y="4436866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A8E7EAC0-5C48-5652-2B36-2BE04112B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663490" y="4211053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6FA0D5AF-018D-B0E4-9E54-8EE40565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999247" y="4214912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923B202E-40CE-918B-F4BC-5739F5524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340984" y="4222828"/>
              <a:ext cx="456645" cy="288037"/>
            </a:xfrm>
            <a:prstGeom prst="rect">
              <a:avLst/>
            </a:prstGeom>
            <a:ln w="28575" cap="sq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121AF-09BE-B04C-2245-9617EF14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5634C-F68D-010B-49F5-E60402D4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43EBD8-A33D-8A1F-23BB-B2F86366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8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LEGO, light&#10;&#10;AI-generated content may be incorrect.">
            <a:extLst>
              <a:ext uri="{FF2B5EF4-FFF2-40B4-BE49-F238E27FC236}">
                <a16:creationId xmlns:a16="http://schemas.microsoft.com/office/drawing/2014/main" id="{9A575EB9-29C9-9AB1-A61C-6F9EF800CE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67" y="2438401"/>
            <a:ext cx="6671633" cy="4419600"/>
          </a:xfrm>
          <a:prstGeom prst="rect">
            <a:avLst/>
          </a:prstGeom>
        </p:spPr>
      </p:pic>
      <p:sp>
        <p:nvSpPr>
          <p:cNvPr id="2" name="Arrow: Up-Down 1">
            <a:extLst>
              <a:ext uri="{FF2B5EF4-FFF2-40B4-BE49-F238E27FC236}">
                <a16:creationId xmlns:a16="http://schemas.microsoft.com/office/drawing/2014/main" id="{F45A2B38-86E4-B97E-2605-B1129116D916}"/>
              </a:ext>
            </a:extLst>
          </p:cNvPr>
          <p:cNvSpPr/>
          <p:nvPr/>
        </p:nvSpPr>
        <p:spPr>
          <a:xfrm>
            <a:off x="7751720" y="4517606"/>
            <a:ext cx="231913" cy="430696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58674288-3F24-19E1-8993-F3BCD6FE4D71}"/>
              </a:ext>
            </a:extLst>
          </p:cNvPr>
          <p:cNvSpPr/>
          <p:nvPr/>
        </p:nvSpPr>
        <p:spPr>
          <a:xfrm>
            <a:off x="5580840" y="4277054"/>
            <a:ext cx="231913" cy="430696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Up-Down 3">
            <a:extLst>
              <a:ext uri="{FF2B5EF4-FFF2-40B4-BE49-F238E27FC236}">
                <a16:creationId xmlns:a16="http://schemas.microsoft.com/office/drawing/2014/main" id="{A2C200F4-A077-DD07-B5F1-EE2A7486F097}"/>
              </a:ext>
            </a:extLst>
          </p:cNvPr>
          <p:cNvSpPr/>
          <p:nvPr/>
        </p:nvSpPr>
        <p:spPr>
          <a:xfrm rot="16790804">
            <a:off x="5636416" y="3835179"/>
            <a:ext cx="231913" cy="430696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AA4562-DAB9-5420-97FE-D301C3B0C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917348-9250-F574-D187-B9AEA2F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8F2E57-95B8-3566-B7F5-50332C4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A3F248-8533-3DEC-D28A-CD18199F2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0"/>
            <a:ext cx="5334000" cy="47329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B8483E-5A87-C8BB-C2DA-B14745915CFB}"/>
              </a:ext>
            </a:extLst>
          </p:cNvPr>
          <p:cNvCxnSpPr>
            <a:cxnSpLocks/>
          </p:cNvCxnSpPr>
          <p:nvPr/>
        </p:nvCxnSpPr>
        <p:spPr>
          <a:xfrm flipV="1">
            <a:off x="945228" y="887896"/>
            <a:ext cx="9537242" cy="4870173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8E2426E3-4584-6899-D40A-4A120086C1B4}"/>
              </a:ext>
            </a:extLst>
          </p:cNvPr>
          <p:cNvSpPr/>
          <p:nvPr/>
        </p:nvSpPr>
        <p:spPr>
          <a:xfrm>
            <a:off x="2002755" y="1863863"/>
            <a:ext cx="231913" cy="430696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ABFA1A19-C6E3-C97F-8381-A9D7D6189641}"/>
              </a:ext>
            </a:extLst>
          </p:cNvPr>
          <p:cNvSpPr/>
          <p:nvPr/>
        </p:nvSpPr>
        <p:spPr>
          <a:xfrm rot="16790804">
            <a:off x="2002756" y="1496171"/>
            <a:ext cx="231913" cy="430696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82492ABD-D5F1-0D9A-3FB2-DAFA995ED4A3}"/>
              </a:ext>
            </a:extLst>
          </p:cNvPr>
          <p:cNvSpPr/>
          <p:nvPr/>
        </p:nvSpPr>
        <p:spPr>
          <a:xfrm rot="16790804">
            <a:off x="2466768" y="2755759"/>
            <a:ext cx="231913" cy="430696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67C84-F203-02AE-4FEE-F719B7FF86B6}"/>
              </a:ext>
            </a:extLst>
          </p:cNvPr>
          <p:cNvSpPr txBox="1"/>
          <p:nvPr/>
        </p:nvSpPr>
        <p:spPr>
          <a:xfrm>
            <a:off x="365445" y="259282"/>
            <a:ext cx="115956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Option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C915F-8214-93BA-1A83-DAF9182FE4B8}"/>
              </a:ext>
            </a:extLst>
          </p:cNvPr>
          <p:cNvSpPr txBox="1"/>
          <p:nvPr/>
        </p:nvSpPr>
        <p:spPr>
          <a:xfrm>
            <a:off x="8426437" y="2366477"/>
            <a:ext cx="11595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81259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DD2D3E-1719-7F2F-66D3-7EEE6237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9" y="283369"/>
            <a:ext cx="4111813" cy="629126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471FD050-F212-8B7B-41B8-5BCF1CC1F964}"/>
              </a:ext>
            </a:extLst>
          </p:cNvPr>
          <p:cNvSpPr txBox="1"/>
          <p:nvPr/>
        </p:nvSpPr>
        <p:spPr>
          <a:xfrm>
            <a:off x="488950" y="6263381"/>
            <a:ext cx="128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PARKED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6232D3A-2785-5D81-90EF-1FFECEF602BD}"/>
              </a:ext>
            </a:extLst>
          </p:cNvPr>
          <p:cNvSpPr txBox="1"/>
          <p:nvPr/>
        </p:nvSpPr>
        <p:spPr>
          <a:xfrm>
            <a:off x="-158675" y="4414450"/>
            <a:ext cx="107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 </a:t>
            </a:r>
            <a:r>
              <a:rPr lang="en-US" sz="1200" i="1" dirty="0" err="1"/>
              <a:t>mrad</a:t>
            </a:r>
            <a:endParaRPr lang="en-US" sz="1200" i="1" dirty="0"/>
          </a:p>
          <a:p>
            <a:pPr algn="ctr"/>
            <a:r>
              <a:rPr lang="en-US" sz="1200" dirty="0"/>
              <a:t>Neutron</a:t>
            </a:r>
          </a:p>
          <a:p>
            <a:pPr algn="ctr"/>
            <a:r>
              <a:rPr lang="en-US" sz="1200" dirty="0"/>
              <a:t>cone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F597DBA-E1E3-61B0-4AD1-111249360C03}"/>
              </a:ext>
            </a:extLst>
          </p:cNvPr>
          <p:cNvCxnSpPr>
            <a:cxnSpLocks/>
            <a:stCxn id="87" idx="0"/>
          </p:cNvCxnSpPr>
          <p:nvPr/>
        </p:nvCxnSpPr>
        <p:spPr>
          <a:xfrm flipH="1" flipV="1">
            <a:off x="76200" y="3873500"/>
            <a:ext cx="301700" cy="540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6A53363-0CAC-AB21-3A89-943D0759D56F}"/>
              </a:ext>
            </a:extLst>
          </p:cNvPr>
          <p:cNvSpPr txBox="1"/>
          <p:nvPr/>
        </p:nvSpPr>
        <p:spPr>
          <a:xfrm>
            <a:off x="1749956" y="2392485"/>
            <a:ext cx="1108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FFFF00"/>
                </a:highlight>
              </a:rPr>
              <a:t>320.6 mm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C07E918-28C5-B898-276B-5FBB351CB7A9}"/>
              </a:ext>
            </a:extLst>
          </p:cNvPr>
          <p:cNvSpPr txBox="1"/>
          <p:nvPr/>
        </p:nvSpPr>
        <p:spPr>
          <a:xfrm>
            <a:off x="1839951" y="3758648"/>
            <a:ext cx="768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ighlight>
                  <a:srgbClr val="FFFF00"/>
                </a:highlight>
              </a:rPr>
              <a:t>130.4 mm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401D5DA-AE70-D633-1982-49C4ED389A41}"/>
              </a:ext>
            </a:extLst>
          </p:cNvPr>
          <p:cNvCxnSpPr>
            <a:cxnSpLocks/>
          </p:cNvCxnSpPr>
          <p:nvPr/>
        </p:nvCxnSpPr>
        <p:spPr>
          <a:xfrm flipH="1">
            <a:off x="399187" y="2530985"/>
            <a:ext cx="146778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464D294-18BB-3C87-16B6-260729154E48}"/>
              </a:ext>
            </a:extLst>
          </p:cNvPr>
          <p:cNvCxnSpPr>
            <a:cxnSpLocks/>
          </p:cNvCxnSpPr>
          <p:nvPr/>
        </p:nvCxnSpPr>
        <p:spPr>
          <a:xfrm flipH="1" flipV="1">
            <a:off x="2241550" y="3136900"/>
            <a:ext cx="3735" cy="5899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8579B81-C2DF-AFEF-C95B-B5321C6CE584}"/>
              </a:ext>
            </a:extLst>
          </p:cNvPr>
          <p:cNvCxnSpPr>
            <a:cxnSpLocks/>
          </p:cNvCxnSpPr>
          <p:nvPr/>
        </p:nvCxnSpPr>
        <p:spPr>
          <a:xfrm flipV="1">
            <a:off x="412826" y="2368550"/>
            <a:ext cx="0" cy="8884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ABAC2F4-25CB-AC22-7967-FA40E550263A}"/>
              </a:ext>
            </a:extLst>
          </p:cNvPr>
          <p:cNvCxnSpPr>
            <a:cxnSpLocks/>
          </p:cNvCxnSpPr>
          <p:nvPr/>
        </p:nvCxnSpPr>
        <p:spPr>
          <a:xfrm flipV="1">
            <a:off x="1866976" y="2362200"/>
            <a:ext cx="0" cy="8884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C1714C1-E30D-DB11-E70D-3F259ABE9295}"/>
              </a:ext>
            </a:extLst>
          </p:cNvPr>
          <p:cNvCxnSpPr>
            <a:cxnSpLocks/>
          </p:cNvCxnSpPr>
          <p:nvPr/>
        </p:nvCxnSpPr>
        <p:spPr>
          <a:xfrm>
            <a:off x="1797126" y="3129990"/>
            <a:ext cx="5695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66FE84C-84D4-B488-85EF-BB4EE703D4CF}"/>
              </a:ext>
            </a:extLst>
          </p:cNvPr>
          <p:cNvCxnSpPr>
            <a:cxnSpLocks/>
          </p:cNvCxnSpPr>
          <p:nvPr/>
        </p:nvCxnSpPr>
        <p:spPr>
          <a:xfrm>
            <a:off x="1842404" y="3726890"/>
            <a:ext cx="5695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7294A7BB-0706-58A9-DDF7-84C7B5F0737D}"/>
              </a:ext>
            </a:extLst>
          </p:cNvPr>
          <p:cNvSpPr txBox="1"/>
          <p:nvPr/>
        </p:nvSpPr>
        <p:spPr>
          <a:xfrm>
            <a:off x="2241549" y="4553634"/>
            <a:ext cx="1306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Hadron beam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52E1A2C-353F-46C6-E358-7DCB78C55AA7}"/>
              </a:ext>
            </a:extLst>
          </p:cNvPr>
          <p:cNvCxnSpPr>
            <a:cxnSpLocks/>
            <a:stCxn id="110" idx="1"/>
          </p:cNvCxnSpPr>
          <p:nvPr/>
        </p:nvCxnSpPr>
        <p:spPr>
          <a:xfrm flipH="1" flipV="1">
            <a:off x="1216143" y="3449659"/>
            <a:ext cx="1025406" cy="1242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6166D4-9308-E8A8-F6B3-224FA25F86DB}"/>
              </a:ext>
            </a:extLst>
          </p:cNvPr>
          <p:cNvGrpSpPr/>
          <p:nvPr/>
        </p:nvGrpSpPr>
        <p:grpSpPr>
          <a:xfrm>
            <a:off x="1419415" y="261198"/>
            <a:ext cx="6624603" cy="6355080"/>
            <a:chOff x="4424909" y="283369"/>
            <a:chExt cx="6624603" cy="6355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919983-8EF3-7A31-111E-DA061819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" b="287"/>
            <a:stretch/>
          </p:blipFill>
          <p:spPr>
            <a:xfrm>
              <a:off x="7190173" y="283369"/>
              <a:ext cx="3859339" cy="635508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3C5B56-25A7-62C3-B0A0-0503212725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9773" y="3272397"/>
              <a:ext cx="0" cy="5082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853FA2-3A8A-FFF1-1E59-9AEAC938C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66851" y="3272397"/>
              <a:ext cx="0" cy="5062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B4F390-8BE3-221A-759B-7FC7700B8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3266" y="653436"/>
              <a:ext cx="0" cy="4078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BD57EC-4407-03E6-2A6C-3EE371855E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2536" y="653436"/>
              <a:ext cx="0" cy="2833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6E560B-A23A-4569-6006-3A3A2970797D}"/>
                </a:ext>
              </a:extLst>
            </p:cNvPr>
            <p:cNvSpPr txBox="1"/>
            <p:nvPr/>
          </p:nvSpPr>
          <p:spPr>
            <a:xfrm>
              <a:off x="7391030" y="422352"/>
              <a:ext cx="1201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+25 mm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51D045-B104-B072-7B6D-BDE7C57F0594}"/>
                </a:ext>
              </a:extLst>
            </p:cNvPr>
            <p:cNvSpPr txBox="1"/>
            <p:nvPr/>
          </p:nvSpPr>
          <p:spPr>
            <a:xfrm>
              <a:off x="10303025" y="2973071"/>
              <a:ext cx="450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100 mm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A64EE50-F81E-E635-CB36-DB9B01E16CC5}"/>
                </a:ext>
              </a:extLst>
            </p:cNvPr>
            <p:cNvCxnSpPr>
              <a:cxnSpLocks/>
            </p:cNvCxnSpPr>
            <p:nvPr/>
          </p:nvCxnSpPr>
          <p:spPr>
            <a:xfrm>
              <a:off x="7808492" y="699351"/>
              <a:ext cx="1147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0AF839A-58EB-9A1E-C6ED-4BCF7054B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42536" y="699351"/>
              <a:ext cx="1260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AB2BC98-8344-7B5E-A3C6-35D5529A60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9773" y="3424966"/>
              <a:ext cx="47707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4BD8F90-B913-0070-13A3-D0FBB84881BA}"/>
                </a:ext>
              </a:extLst>
            </p:cNvPr>
            <p:cNvSpPr txBox="1"/>
            <p:nvPr/>
          </p:nvSpPr>
          <p:spPr>
            <a:xfrm>
              <a:off x="6964655" y="5983130"/>
              <a:ext cx="1802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INSERTED </a:t>
              </a:r>
            </a:p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@ ENERGY 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9B4779-C223-37CC-AD2A-7F1807FB95D1}"/>
                </a:ext>
              </a:extLst>
            </p:cNvPr>
            <p:cNvSpPr txBox="1"/>
            <p:nvPr/>
          </p:nvSpPr>
          <p:spPr>
            <a:xfrm>
              <a:off x="6048036" y="775313"/>
              <a:ext cx="783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75 mm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BBA07EB-CF11-4AF1-DE82-2903E4EDA9A5}"/>
                </a:ext>
              </a:extLst>
            </p:cNvPr>
            <p:cNvCxnSpPr>
              <a:cxnSpLocks/>
            </p:cNvCxnSpPr>
            <p:nvPr/>
          </p:nvCxnSpPr>
          <p:spPr>
            <a:xfrm>
              <a:off x="6439779" y="568968"/>
              <a:ext cx="0" cy="1990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E696BC5-7E3C-A880-6F38-19BC218DF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9779" y="1078485"/>
              <a:ext cx="0" cy="1997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DB330DC-C2BD-189A-F09B-836E5D007B71}"/>
                </a:ext>
              </a:extLst>
            </p:cNvPr>
            <p:cNvCxnSpPr>
              <a:cxnSpLocks/>
            </p:cNvCxnSpPr>
            <p:nvPr/>
          </p:nvCxnSpPr>
          <p:spPr>
            <a:xfrm>
              <a:off x="4424909" y="768067"/>
              <a:ext cx="323695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B7CC09-8E4D-B4F9-2033-5B8A760C4F37}"/>
                </a:ext>
              </a:extLst>
            </p:cNvPr>
            <p:cNvCxnSpPr>
              <a:cxnSpLocks/>
            </p:cNvCxnSpPr>
            <p:nvPr/>
          </p:nvCxnSpPr>
          <p:spPr>
            <a:xfrm>
              <a:off x="6206447" y="1078485"/>
              <a:ext cx="2491161" cy="10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FD69E0-79A5-8816-C5FB-FAF2F8CE2737}"/>
              </a:ext>
            </a:extLst>
          </p:cNvPr>
          <p:cNvGrpSpPr/>
          <p:nvPr/>
        </p:nvGrpSpPr>
        <p:grpSpPr>
          <a:xfrm>
            <a:off x="5314745" y="261198"/>
            <a:ext cx="6784234" cy="6327581"/>
            <a:chOff x="10975857" y="493550"/>
            <a:chExt cx="6784234" cy="63275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6E55A8-1A2F-2A02-EF55-E15D14A0663F}"/>
                </a:ext>
              </a:extLst>
            </p:cNvPr>
            <p:cNvSpPr txBox="1"/>
            <p:nvPr/>
          </p:nvSpPr>
          <p:spPr>
            <a:xfrm>
              <a:off x="12740452" y="1024091"/>
              <a:ext cx="7834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79 mm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016E1F-A147-6B2B-9AC2-EDF209105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5857" y="990672"/>
              <a:ext cx="2349394" cy="75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5F2A768-946F-482F-5E62-AAACEE1A99FC}"/>
                </a:ext>
              </a:extLst>
            </p:cNvPr>
            <p:cNvCxnSpPr>
              <a:cxnSpLocks/>
            </p:cNvCxnSpPr>
            <p:nvPr/>
          </p:nvCxnSpPr>
          <p:spPr>
            <a:xfrm>
              <a:off x="13106447" y="791573"/>
              <a:ext cx="0" cy="1990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488DFC-F90E-B288-7D61-01CD750A2F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06447" y="1328271"/>
              <a:ext cx="0" cy="1997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F1E602-276E-2435-776F-2BC30D97C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88630" y="3110689"/>
              <a:ext cx="0" cy="7686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5BB6EC-81AC-2161-E1CA-6361DF7F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8500" y="493550"/>
              <a:ext cx="3847622" cy="6327581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DBE9E8-6F86-316F-1C88-266A39638D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03209" y="930073"/>
              <a:ext cx="0" cy="4078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4092082-F4D8-2C95-D637-CCFC91EB9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52618" y="914472"/>
              <a:ext cx="0" cy="2833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717A81-DDD7-E81C-4DD6-3FB5A5CA9673}"/>
                </a:ext>
              </a:extLst>
            </p:cNvPr>
            <p:cNvSpPr txBox="1"/>
            <p:nvPr/>
          </p:nvSpPr>
          <p:spPr>
            <a:xfrm>
              <a:off x="14149824" y="675070"/>
              <a:ext cx="1201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-13 mm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ACF4CFD-2D91-CA34-FF53-3269E1ACD6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98977" y="3602676"/>
              <a:ext cx="0" cy="3843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ECF7E7D-AC3D-2FE4-50A8-9F4AF6FFF6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3695" y="3602676"/>
              <a:ext cx="0" cy="3843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A6D4CCA-B180-E714-956C-F44BD6818CB9}"/>
                </a:ext>
              </a:extLst>
            </p:cNvPr>
            <p:cNvSpPr txBox="1"/>
            <p:nvPr/>
          </p:nvSpPr>
          <p:spPr>
            <a:xfrm>
              <a:off x="16651700" y="3380341"/>
              <a:ext cx="9479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139 mm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4CE8A23-9AB4-1DF4-A22C-A2A7ABBAE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07610" y="3652456"/>
              <a:ext cx="6360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9BDBFE7-0CBE-4B05-48A8-ADEFBE6EE513}"/>
                </a:ext>
              </a:extLst>
            </p:cNvPr>
            <p:cNvCxnSpPr>
              <a:cxnSpLocks/>
            </p:cNvCxnSpPr>
            <p:nvPr/>
          </p:nvCxnSpPr>
          <p:spPr>
            <a:xfrm>
              <a:off x="14635846" y="993553"/>
              <a:ext cx="1147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CBBFFE7-CBB0-4CD3-E499-32ADAF319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03209" y="990672"/>
              <a:ext cx="1260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A1523A3-40A3-410B-DAB1-CD23B8200453}"/>
                </a:ext>
              </a:extLst>
            </p:cNvPr>
            <p:cNvSpPr txBox="1"/>
            <p:nvPr/>
          </p:nvSpPr>
          <p:spPr>
            <a:xfrm>
              <a:off x="16140848" y="5116535"/>
              <a:ext cx="16192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UHV Design</a:t>
              </a:r>
            </a:p>
            <a:p>
              <a:pPr algn="ctr"/>
              <a:r>
                <a:rPr lang="en-US" sz="1200" b="1" dirty="0"/>
                <a:t>CLSM38-150-SS-UP</a:t>
              </a:r>
            </a:p>
            <a:p>
              <a:pPr algn="ctr"/>
              <a:r>
                <a:rPr lang="en-US" sz="1200" b="1" dirty="0"/>
                <a:t>1 Stepper Motor</a:t>
              </a:r>
            </a:p>
            <a:p>
              <a:pPr algn="ctr"/>
              <a:r>
                <a:rPr lang="en-US" sz="1200" b="1" dirty="0"/>
                <a:t>Stroke 150 mm</a:t>
              </a:r>
              <a:endParaRPr lang="en-US" sz="1200" dirty="0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414747F-CF37-82D2-3EF1-3DDA06E26E49}"/>
                </a:ext>
              </a:extLst>
            </p:cNvPr>
            <p:cNvCxnSpPr/>
            <p:nvPr/>
          </p:nvCxnSpPr>
          <p:spPr>
            <a:xfrm flipV="1">
              <a:off x="16966341" y="4457441"/>
              <a:ext cx="159311" cy="6477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E91FDC6-AA0E-14F3-B8C0-D3C412C9D76F}"/>
                </a:ext>
              </a:extLst>
            </p:cNvPr>
            <p:cNvSpPr txBox="1"/>
            <p:nvPr/>
          </p:nvSpPr>
          <p:spPr>
            <a:xfrm>
              <a:off x="16003289" y="644957"/>
              <a:ext cx="17568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UHV Design</a:t>
              </a:r>
            </a:p>
            <a:p>
              <a:pPr algn="ctr"/>
              <a:r>
                <a:rPr lang="en-US" sz="1200" b="1" dirty="0"/>
                <a:t>TTX100-100-100-YZS</a:t>
              </a:r>
            </a:p>
            <a:p>
              <a:pPr algn="ctr"/>
              <a:r>
                <a:rPr lang="en-US" sz="1200" b="1" dirty="0"/>
                <a:t>2 Stepper Motors</a:t>
              </a:r>
              <a:br>
                <a:rPr lang="en-US" sz="1200" b="1" dirty="0"/>
              </a:br>
              <a:r>
                <a:rPr lang="en-US" sz="1200" b="1" dirty="0"/>
                <a:t>Axial Stroke 100 mm</a:t>
              </a:r>
            </a:p>
            <a:p>
              <a:pPr algn="ctr"/>
              <a:r>
                <a:rPr lang="en-US" sz="1200" b="1" dirty="0"/>
                <a:t>Radial Stroke ±25 mm</a:t>
              </a:r>
              <a:endParaRPr lang="en-US" sz="1200" dirty="0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B15CCBE-EECC-C41C-7619-D4F86057AEB7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 flipH="1">
              <a:off x="15664591" y="1152789"/>
              <a:ext cx="338698" cy="1221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ABF903E-EA02-1B5A-F44D-E46553BEF410}"/>
                </a:ext>
              </a:extLst>
            </p:cNvPr>
            <p:cNvSpPr txBox="1"/>
            <p:nvPr/>
          </p:nvSpPr>
          <p:spPr>
            <a:xfrm>
              <a:off x="13839171" y="6168556"/>
              <a:ext cx="1670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INSERTED </a:t>
              </a:r>
            </a:p>
            <a:p>
              <a:pPr algn="ctr"/>
              <a:r>
                <a:rPr lang="en-US" b="1" dirty="0">
                  <a:highlight>
                    <a:srgbClr val="FFFF00"/>
                  </a:highlight>
                </a:rPr>
                <a:t>@ ENERGY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18D76C5-66A6-9A77-9F51-B513DF3759F1}"/>
                </a:ext>
              </a:extLst>
            </p:cNvPr>
            <p:cNvCxnSpPr>
              <a:cxnSpLocks/>
            </p:cNvCxnSpPr>
            <p:nvPr/>
          </p:nvCxnSpPr>
          <p:spPr>
            <a:xfrm>
              <a:off x="12966117" y="1328271"/>
              <a:ext cx="24239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FC49EA4-11E1-99E4-8797-A47C80C3ABD2}"/>
              </a:ext>
            </a:extLst>
          </p:cNvPr>
          <p:cNvSpPr/>
          <p:nvPr/>
        </p:nvSpPr>
        <p:spPr>
          <a:xfrm>
            <a:off x="508162" y="3210434"/>
            <a:ext cx="1288964" cy="40952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9E874-3698-C34F-6483-379A6F3D93E1}"/>
              </a:ext>
            </a:extLst>
          </p:cNvPr>
          <p:cNvSpPr txBox="1"/>
          <p:nvPr/>
        </p:nvSpPr>
        <p:spPr>
          <a:xfrm>
            <a:off x="2713486" y="2709836"/>
            <a:ext cx="130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FFFF00"/>
                </a:highlight>
              </a:rPr>
              <a:t>Coverage requirement?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ADB02E-813B-E96C-6CAA-50213065A2D8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1777914" y="2940669"/>
            <a:ext cx="935572" cy="4285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6A4A00D-8B68-3EE5-17FC-E7985010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BCA1536-C37E-790E-FC68-139421DD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9124" y="6316316"/>
            <a:ext cx="4114800" cy="365125"/>
          </a:xfrm>
        </p:spPr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54EFB-14F8-A076-51FB-580EFCA7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783" y="6356350"/>
            <a:ext cx="2743200" cy="365125"/>
          </a:xfrm>
        </p:spPr>
        <p:txBody>
          <a:bodyPr/>
          <a:lstStyle/>
          <a:p>
            <a:fld id="{1E4DC866-0DF1-41B3-A291-22B65ED9998A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556551-57C0-B620-5B34-F241EA770F67}"/>
              </a:ext>
            </a:extLst>
          </p:cNvPr>
          <p:cNvSpPr txBox="1"/>
          <p:nvPr/>
        </p:nvSpPr>
        <p:spPr>
          <a:xfrm>
            <a:off x="93021" y="77397"/>
            <a:ext cx="115956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295617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9D355-B500-3F16-7AD2-1DEF7094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79287-00E0-488C-6C8F-CFE637C2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5838" y="6356350"/>
            <a:ext cx="4114800" cy="365125"/>
          </a:xfrm>
        </p:spPr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99B2-A034-FE54-E0C9-34B520E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4D961CBF-FAC8-8867-3280-0FA181397D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90" y="542925"/>
            <a:ext cx="2008885" cy="5796359"/>
          </a:xfrm>
          <a:prstGeom prst="rect">
            <a:avLst/>
          </a:prstGeom>
        </p:spPr>
      </p:pic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87F9368F-6E8D-AB14-0D42-28C5895B0F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13" y="0"/>
            <a:ext cx="3245758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A2A31D-4566-747B-D45E-C50E39D5AEE2}"/>
              </a:ext>
            </a:extLst>
          </p:cNvPr>
          <p:cNvSpPr txBox="1"/>
          <p:nvPr/>
        </p:nvSpPr>
        <p:spPr>
          <a:xfrm>
            <a:off x="182798" y="136525"/>
            <a:ext cx="11595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31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2924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452F3-D56B-F282-16EA-43777CD76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912BC1-5C57-466E-52A8-FB80C89F2FC5}"/>
              </a:ext>
            </a:extLst>
          </p:cNvPr>
          <p:cNvGrpSpPr/>
          <p:nvPr/>
        </p:nvGrpSpPr>
        <p:grpSpPr>
          <a:xfrm>
            <a:off x="3091063" y="0"/>
            <a:ext cx="3245758" cy="6858000"/>
            <a:chOff x="932149" y="-165100"/>
            <a:chExt cx="3245758" cy="6858000"/>
          </a:xfrm>
        </p:grpSpPr>
        <p:pic>
          <p:nvPicPr>
            <p:cNvPr id="8" name="Picture 7" descr="A picture containing timeline&#10;&#10;AI-generated content may be incorrect.">
              <a:extLst>
                <a:ext uri="{FF2B5EF4-FFF2-40B4-BE49-F238E27FC236}">
                  <a16:creationId xmlns:a16="http://schemas.microsoft.com/office/drawing/2014/main" id="{E00DFBDE-6B81-3A78-01B6-EAAFC2072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936" y="385763"/>
              <a:ext cx="2008885" cy="5796359"/>
            </a:xfrm>
            <a:prstGeom prst="rect">
              <a:avLst/>
            </a:prstGeom>
          </p:spPr>
        </p:pic>
        <p:pic>
          <p:nvPicPr>
            <p:cNvPr id="10" name="Picture 9" descr="Diagram&#10;&#10;AI-generated content may be incorrect.">
              <a:extLst>
                <a:ext uri="{FF2B5EF4-FFF2-40B4-BE49-F238E27FC236}">
                  <a16:creationId xmlns:a16="http://schemas.microsoft.com/office/drawing/2014/main" id="{6C8AC731-FFF2-E43C-0476-6F540F81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9" y="-165100"/>
              <a:ext cx="3245758" cy="6858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59D3A4-7D77-19D6-1D09-8F965B0DFCC4}"/>
              </a:ext>
            </a:extLst>
          </p:cNvPr>
          <p:cNvSpPr txBox="1"/>
          <p:nvPr/>
        </p:nvSpPr>
        <p:spPr>
          <a:xfrm>
            <a:off x="182798" y="136525"/>
            <a:ext cx="11595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8688D5-D47A-F39D-2D00-1447EDF35582}"/>
              </a:ext>
            </a:extLst>
          </p:cNvPr>
          <p:cNvGrpSpPr/>
          <p:nvPr/>
        </p:nvGrpSpPr>
        <p:grpSpPr>
          <a:xfrm>
            <a:off x="3082942" y="-21572"/>
            <a:ext cx="3222751" cy="6858000"/>
            <a:chOff x="6096000" y="0"/>
            <a:chExt cx="3222751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A9796F-B380-CF4D-AADB-96B385429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5006" y="582214"/>
              <a:ext cx="1986549" cy="5765008"/>
            </a:xfrm>
            <a:prstGeom prst="rect">
              <a:avLst/>
            </a:prstGeom>
          </p:spPr>
        </p:pic>
        <p:pic>
          <p:nvPicPr>
            <p:cNvPr id="7" name="Picture 6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C5A19E35-5CDB-EE11-119A-7324E55A7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0"/>
              <a:ext cx="3222751" cy="6858000"/>
            </a:xfrm>
            <a:prstGeom prst="rect">
              <a:avLst/>
            </a:prstGeom>
          </p:spPr>
        </p:pic>
      </p:grp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E284C518-81E7-3DB6-0529-9E43D5A9EA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01" y="1056"/>
            <a:ext cx="3314540" cy="688418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166D2-4468-2A25-3082-217974AE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0AD3D-7648-BB2C-EB40-2EAD5481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3982D-D729-99DA-8047-CC4ACDAB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C866-0DF1-41B3-A291-22B65ED999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357</Words>
  <Application>Microsoft Office PowerPoint</Application>
  <PresentationFormat>Widescreen</PresentationFormat>
  <Paragraphs>170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EIC Roman 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Hamdi, Karim</dc:creator>
  <cp:lastModifiedBy>Hamdi, Karim</cp:lastModifiedBy>
  <cp:revision>60</cp:revision>
  <dcterms:created xsi:type="dcterms:W3CDTF">2025-12-02T15:30:36Z</dcterms:created>
  <dcterms:modified xsi:type="dcterms:W3CDTF">2025-12-15T18:55:31Z</dcterms:modified>
</cp:coreProperties>
</file>