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D5"/>
          </a:solidFill>
        </a:fill>
      </a:tcStyle>
    </a:wholeTbl>
    <a:band2H>
      <a:tcTxStyle b="def" i="def"/>
      <a:tcStyle>
        <a:tcBdr/>
        <a:fill>
          <a:solidFill>
            <a:srgbClr val="E6E9EB"/>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EFCD"/>
          </a:solidFill>
        </a:fill>
      </a:tcStyle>
    </a:wholeTbl>
    <a:band2H>
      <a:tcTxStyle b="def" i="def"/>
      <a:tcStyle>
        <a:tcBdr/>
        <a:fill>
          <a:solidFill>
            <a:srgbClr val="F2F7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DCC"/>
          </a:solidFill>
        </a:fill>
      </a:tcStyle>
    </a:wholeTbl>
    <a:band2H>
      <a:tcTxStyle b="def" i="def"/>
      <a:tcStyle>
        <a:tcBdr/>
        <a:fill>
          <a:solidFill>
            <a:srgbClr val="FFF6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2" name="Shape 122"/>
          <p:cNvSpPr/>
          <p:nvPr>
            <p:ph type="sldImg"/>
          </p:nvPr>
        </p:nvSpPr>
        <p:spPr>
          <a:xfrm>
            <a:off x="1143000" y="685800"/>
            <a:ext cx="4572000" cy="3429000"/>
          </a:xfrm>
          <a:prstGeom prst="rect">
            <a:avLst/>
          </a:prstGeom>
        </p:spPr>
        <p:txBody>
          <a:bodyPr/>
          <a:lstStyle/>
          <a:p>
            <a:pPr/>
          </a:p>
        </p:txBody>
      </p:sp>
      <p:sp>
        <p:nvSpPr>
          <p:cNvPr id="123" name="Shape 12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2.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Click To Edit Master Title Style"/>
          <p:cNvSpPr txBox="1"/>
          <p:nvPr>
            <p:ph type="title" hasCustomPrompt="1"/>
          </p:nvPr>
        </p:nvSpPr>
        <p:spPr>
          <a:xfrm>
            <a:off x="609882" y="2541806"/>
            <a:ext cx="7750969" cy="1947461"/>
          </a:xfrm>
          <a:prstGeom prst="rect">
            <a:avLst/>
          </a:prstGeom>
        </p:spPr>
        <p:txBody>
          <a:bodyPr anchor="t"/>
          <a:lstStyle>
            <a:lvl1pPr>
              <a:defRPr sz="4800">
                <a:solidFill>
                  <a:srgbClr val="FFFFFF"/>
                </a:solidFill>
              </a:defRPr>
            </a:lvl1pPr>
          </a:lstStyle>
          <a:p>
            <a:pPr/>
            <a:r>
              <a:t>Click To Edit Master Title Style</a:t>
            </a:r>
          </a:p>
        </p:txBody>
      </p:sp>
      <p:sp>
        <p:nvSpPr>
          <p:cNvPr id="12" name="Body Level One…"/>
          <p:cNvSpPr txBox="1"/>
          <p:nvPr>
            <p:ph type="body" sz="quarter" idx="1"/>
          </p:nvPr>
        </p:nvSpPr>
        <p:spPr>
          <a:xfrm>
            <a:off x="609882" y="5773230"/>
            <a:ext cx="7750969" cy="746186"/>
          </a:xfrm>
          <a:prstGeom prst="rect">
            <a:avLst/>
          </a:prstGeom>
        </p:spPr>
        <p:txBody>
          <a:bodyPr/>
          <a:lstStyle>
            <a:lvl1pPr marL="0" indent="0">
              <a:defRPr sz="1800">
                <a:solidFill>
                  <a:srgbClr val="FFFFFF"/>
                </a:solidFill>
              </a:defRPr>
            </a:lvl1pPr>
            <a:lvl2pPr marL="0" indent="342900">
              <a:buSzTx/>
              <a:buNone/>
              <a:defRPr sz="1800">
                <a:solidFill>
                  <a:srgbClr val="FFFFFF"/>
                </a:solidFill>
              </a:defRPr>
            </a:lvl2pPr>
            <a:lvl3pPr marL="0" indent="685800">
              <a:buSzTx/>
              <a:buNone/>
              <a:defRPr sz="1800">
                <a:solidFill>
                  <a:srgbClr val="FFFFFF"/>
                </a:solidFill>
              </a:defRPr>
            </a:lvl3pPr>
            <a:lvl4pPr marL="0" indent="1028700">
              <a:buSzTx/>
              <a:buNone/>
              <a:defRPr sz="1800">
                <a:solidFill>
                  <a:srgbClr val="FFFFFF"/>
                </a:solidFill>
              </a:defRPr>
            </a:lvl4pPr>
            <a:lvl5pPr marL="0" indent="1371600">
              <a:buSzTx/>
              <a:buNone/>
              <a:defRPr sz="18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Text Placeholder 4"/>
          <p:cNvSpPr/>
          <p:nvPr>
            <p:ph type="body" sz="quarter" idx="21"/>
          </p:nvPr>
        </p:nvSpPr>
        <p:spPr>
          <a:xfrm>
            <a:off x="609882" y="4501445"/>
            <a:ext cx="7750969" cy="1259608"/>
          </a:xfrm>
          <a:prstGeom prst="rect">
            <a:avLst/>
          </a:prstGeom>
        </p:spPr>
        <p:txBody>
          <a:bodyPr/>
          <a:lstStyle/>
          <a:p>
            <a:pPr marL="0" indent="0">
              <a:defRPr>
                <a:solidFill>
                  <a:srgbClr val="FFFFFF"/>
                </a:solidFill>
              </a:defRPr>
            </a:pPr>
          </a:p>
        </p:txBody>
      </p:sp>
      <p:pic>
        <p:nvPicPr>
          <p:cNvPr id="14" name="Picture 6" descr="Picture 6"/>
          <p:cNvPicPr>
            <a:picLocks noChangeAspect="1"/>
          </p:cNvPicPr>
          <p:nvPr/>
        </p:nvPicPr>
        <p:blipFill>
          <a:blip r:embed="rId3">
            <a:extLst/>
          </a:blip>
          <a:stretch>
            <a:fillRect/>
          </a:stretch>
        </p:blipFill>
        <p:spPr>
          <a:xfrm>
            <a:off x="5436663" y="5761051"/>
            <a:ext cx="3238501" cy="419101"/>
          </a:xfrm>
          <a:prstGeom prst="rect">
            <a:avLst/>
          </a:prstGeom>
          <a:ln w="12700">
            <a:miter lim="400000"/>
          </a:ln>
        </p:spPr>
      </p:pic>
      <p:sp>
        <p:nvSpPr>
          <p:cNvPr id="15"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94" name="Title Text"/>
          <p:cNvSpPr txBox="1"/>
          <p:nvPr>
            <p:ph type="title"/>
          </p:nvPr>
        </p:nvSpPr>
        <p:spPr>
          <a:xfrm>
            <a:off x="629841" y="457200"/>
            <a:ext cx="2949178" cy="1600200"/>
          </a:xfrm>
          <a:prstGeom prst="rect">
            <a:avLst/>
          </a:prstGeom>
        </p:spPr>
        <p:txBody>
          <a:bodyPr anchor="b"/>
          <a:lstStyle>
            <a:lvl1pPr>
              <a:defRPr sz="2400"/>
            </a:lvl1pPr>
          </a:lstStyle>
          <a:p>
            <a:pPr/>
            <a:r>
              <a:t>Title Text</a:t>
            </a:r>
          </a:p>
        </p:txBody>
      </p:sp>
      <p:sp>
        <p:nvSpPr>
          <p:cNvPr id="95" name="Body Level One…"/>
          <p:cNvSpPr txBox="1"/>
          <p:nvPr>
            <p:ph type="body" sz="half" idx="1"/>
          </p:nvPr>
        </p:nvSpPr>
        <p:spPr>
          <a:xfrm>
            <a:off x="3887391" y="987425"/>
            <a:ext cx="4629151" cy="4873626"/>
          </a:xfrm>
          <a:prstGeom prst="rect">
            <a:avLst/>
          </a:prstGeom>
        </p:spPr>
        <p:txBody>
          <a:bodyPr/>
          <a:lstStyle>
            <a:lvl1pPr>
              <a:buSzPct val="100000"/>
              <a:buFont typeface="Arial"/>
              <a:buChar char="*"/>
            </a:lvl1pPr>
            <a:lvl2pPr marL="538842" indent="-195942">
              <a:buFont typeface="Arial"/>
              <a:buChar char="*"/>
            </a:lvl2pPr>
            <a:lvl3pPr>
              <a:buFont typeface="Arial"/>
              <a:buChar char="*"/>
            </a:lvl3pPr>
            <a:lvl4pPr marL="1303019" indent="-274319">
              <a:buFont typeface="Arial"/>
              <a:buChar char="*"/>
            </a:lvl4pPr>
            <a:lvl5pPr marL="1645920" indent="-274320">
              <a:buFont typeface="Arial"/>
              <a:buChar char="*"/>
            </a:lvl5pPr>
          </a:lstStyle>
          <a:p>
            <a:pPr/>
            <a:r>
              <a:t>Body Level One</a:t>
            </a:r>
          </a:p>
          <a:p>
            <a:pPr lvl="1"/>
            <a:r>
              <a:t>Body Level Two</a:t>
            </a:r>
          </a:p>
          <a:p>
            <a:pPr lvl="2"/>
            <a:r>
              <a:t>Body Level Three</a:t>
            </a:r>
          </a:p>
          <a:p>
            <a:pPr lvl="3"/>
            <a:r>
              <a:t>Body Level Four</a:t>
            </a:r>
          </a:p>
          <a:p>
            <a:pPr lvl="4"/>
            <a:r>
              <a:t>Body Level Five</a:t>
            </a:r>
          </a:p>
        </p:txBody>
      </p:sp>
      <p:sp>
        <p:nvSpPr>
          <p:cNvPr id="96" name="Text Placeholder 3"/>
          <p:cNvSpPr/>
          <p:nvPr>
            <p:ph type="body" sz="quarter" idx="21"/>
          </p:nvPr>
        </p:nvSpPr>
        <p:spPr>
          <a:xfrm>
            <a:off x="629840" y="2057400"/>
            <a:ext cx="2949180" cy="3811588"/>
          </a:xfrm>
          <a:prstGeom prst="rect">
            <a:avLst/>
          </a:prstGeom>
        </p:spPr>
        <p:txBody>
          <a:bodyPr/>
          <a:lstStyle/>
          <a:p>
            <a:pPr marL="0" indent="0">
              <a:defRPr sz="1200"/>
            </a:pPr>
          </a:p>
        </p:txBody>
      </p:sp>
      <p:sp>
        <p:nvSpPr>
          <p:cNvPr id="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104" name="Title Text"/>
          <p:cNvSpPr txBox="1"/>
          <p:nvPr>
            <p:ph type="title"/>
          </p:nvPr>
        </p:nvSpPr>
        <p:spPr>
          <a:xfrm>
            <a:off x="629841" y="457200"/>
            <a:ext cx="2949178" cy="1600200"/>
          </a:xfrm>
          <a:prstGeom prst="rect">
            <a:avLst/>
          </a:prstGeom>
        </p:spPr>
        <p:txBody>
          <a:bodyPr anchor="b"/>
          <a:lstStyle>
            <a:lvl1pPr>
              <a:defRPr sz="2400"/>
            </a:lvl1pPr>
          </a:lstStyle>
          <a:p>
            <a:pPr/>
            <a:r>
              <a:t>Title Text</a:t>
            </a:r>
          </a:p>
        </p:txBody>
      </p:sp>
      <p:sp>
        <p:nvSpPr>
          <p:cNvPr id="105" name="Picture Placeholder 2"/>
          <p:cNvSpPr/>
          <p:nvPr>
            <p:ph type="pic" sz="half" idx="21"/>
          </p:nvPr>
        </p:nvSpPr>
        <p:spPr>
          <a:xfrm>
            <a:off x="3887391" y="987425"/>
            <a:ext cx="4629151" cy="4873626"/>
          </a:xfrm>
          <a:prstGeom prst="rect">
            <a:avLst/>
          </a:prstGeom>
        </p:spPr>
        <p:txBody>
          <a:bodyPr lIns="91439" rIns="91439">
            <a:noAutofit/>
          </a:bodyPr>
          <a:lstStyle/>
          <a:p>
            <a:pPr/>
          </a:p>
        </p:txBody>
      </p:sp>
      <p:sp>
        <p:nvSpPr>
          <p:cNvPr id="106" name="Body Level One…"/>
          <p:cNvSpPr txBox="1"/>
          <p:nvPr>
            <p:ph type="body" sz="quarter" idx="1"/>
          </p:nvPr>
        </p:nvSpPr>
        <p:spPr>
          <a:xfrm>
            <a:off x="629841" y="2057400"/>
            <a:ext cx="2949178" cy="3811588"/>
          </a:xfrm>
          <a:prstGeom prst="rect">
            <a:avLst/>
          </a:prstGeom>
        </p:spPr>
        <p:txBody>
          <a:bodyPr/>
          <a:lstStyle>
            <a:lvl1pPr marL="0" indent="0">
              <a:defRPr sz="1200"/>
            </a:lvl1pPr>
            <a:lvl2pPr marL="0" indent="342900">
              <a:buSzTx/>
              <a:buNone/>
              <a:defRPr sz="1200"/>
            </a:lvl2pPr>
            <a:lvl3pPr marL="0" indent="685800">
              <a:buSzTx/>
              <a:buNone/>
              <a:defRPr sz="1200"/>
            </a:lvl3pPr>
            <a:lvl4pPr marL="0" indent="1028700">
              <a:buSzTx/>
              <a:buNone/>
              <a:defRPr sz="1200"/>
            </a:lvl4pPr>
            <a:lvl5pPr marL="0" indent="1371600">
              <a:buSzTx/>
              <a:buNone/>
              <a:defRPr sz="1200"/>
            </a:lvl5pPr>
          </a:lstStyle>
          <a:p>
            <a:pPr/>
            <a:r>
              <a:t>Body Level One</a:t>
            </a:r>
          </a:p>
          <a:p>
            <a:pPr lvl="1"/>
            <a:r>
              <a:t>Body Level Two</a:t>
            </a:r>
          </a:p>
          <a:p>
            <a:pPr lvl="2"/>
            <a:r>
              <a:t>Body Level Three</a:t>
            </a:r>
          </a:p>
          <a:p>
            <a:pPr lvl="3"/>
            <a:r>
              <a:t>Body Level Four</a:t>
            </a:r>
          </a:p>
          <a:p>
            <a:pPr lvl="4"/>
            <a:r>
              <a:t>Body Level Five</a:t>
            </a:r>
          </a:p>
        </p:txBody>
      </p:sp>
      <p:sp>
        <p:nvSpPr>
          <p:cNvPr id="1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BODY">
    <p:bg>
      <p:bgPr>
        <a:solidFill>
          <a:srgbClr val="FFFFFF"/>
        </a:solidFill>
      </p:bgPr>
    </p:bg>
    <p:spTree>
      <p:nvGrpSpPr>
        <p:cNvPr id="1" name=""/>
        <p:cNvGrpSpPr/>
        <p:nvPr/>
      </p:nvGrpSpPr>
      <p:grpSpPr>
        <a:xfrm>
          <a:off x="0" y="0"/>
          <a:ext cx="0" cy="0"/>
          <a:chOff x="0" y="0"/>
          <a:chExt cx="0" cy="0"/>
        </a:xfrm>
      </p:grpSpPr>
      <p:sp>
        <p:nvSpPr>
          <p:cNvPr id="114" name="Title Text"/>
          <p:cNvSpPr txBox="1"/>
          <p:nvPr>
            <p:ph type="title"/>
          </p:nvPr>
        </p:nvSpPr>
        <p:spPr>
          <a:xfrm>
            <a:off x="311699" y="1302274"/>
            <a:ext cx="8520602" cy="572701"/>
          </a:xfrm>
          <a:prstGeom prst="rect">
            <a:avLst/>
          </a:prstGeom>
        </p:spPr>
        <p:txBody>
          <a:bodyPr lIns="91424" tIns="91424" rIns="91424" bIns="91424" anchor="t"/>
          <a:lstStyle>
            <a:lvl1pPr defTabSz="1219200">
              <a:lnSpc>
                <a:spcPct val="100000"/>
              </a:lnSpc>
              <a:defRPr b="0"/>
            </a:lvl1pPr>
          </a:lstStyle>
          <a:p>
            <a:pPr/>
            <a:r>
              <a:t>Title Text</a:t>
            </a:r>
          </a:p>
        </p:txBody>
      </p:sp>
      <p:sp>
        <p:nvSpPr>
          <p:cNvPr id="115" name="Body Level One…"/>
          <p:cNvSpPr txBox="1"/>
          <p:nvPr>
            <p:ph type="body" idx="1"/>
          </p:nvPr>
        </p:nvSpPr>
        <p:spPr>
          <a:xfrm>
            <a:off x="311699" y="2009725"/>
            <a:ext cx="8520602" cy="3416400"/>
          </a:xfrm>
          <a:prstGeom prst="rect">
            <a:avLst/>
          </a:prstGeom>
        </p:spPr>
        <p:txBody>
          <a:bodyPr lIns="91424" tIns="91424" rIns="91424" bIns="91424"/>
          <a:lstStyle>
            <a:lvl1pPr marL="571500" indent="-457200" defTabSz="1219200">
              <a:lnSpc>
                <a:spcPct val="115000"/>
              </a:lnSpc>
              <a:spcBef>
                <a:spcPts val="0"/>
              </a:spcBef>
              <a:buClr>
                <a:srgbClr val="595959"/>
              </a:buClr>
              <a:buSzPts val="2400"/>
              <a:buFont typeface="Arial"/>
              <a:buChar char="●"/>
              <a:defRPr>
                <a:solidFill>
                  <a:srgbClr val="595959"/>
                </a:solidFill>
              </a:defRPr>
            </a:lvl1pPr>
            <a:lvl2pPr marL="1141185" indent="-544285" defTabSz="1219200">
              <a:lnSpc>
                <a:spcPct val="115000"/>
              </a:lnSpc>
              <a:spcBef>
                <a:spcPts val="0"/>
              </a:spcBef>
              <a:buClr>
                <a:srgbClr val="595959"/>
              </a:buClr>
              <a:buSzPts val="2400"/>
              <a:buFont typeface="Arial"/>
              <a:buChar char="○"/>
              <a:defRPr>
                <a:solidFill>
                  <a:srgbClr val="595959"/>
                </a:solidFill>
              </a:defRPr>
            </a:lvl2pPr>
            <a:lvl3pPr marL="1598385" indent="-544285" defTabSz="1219200">
              <a:lnSpc>
                <a:spcPct val="115000"/>
              </a:lnSpc>
              <a:spcBef>
                <a:spcPts val="0"/>
              </a:spcBef>
              <a:buClr>
                <a:srgbClr val="595959"/>
              </a:buClr>
              <a:buSzPts val="2400"/>
              <a:buFont typeface="Arial"/>
              <a:buChar char="■"/>
              <a:defRPr>
                <a:solidFill>
                  <a:srgbClr val="595959"/>
                </a:solidFill>
              </a:defRPr>
            </a:lvl3pPr>
            <a:lvl4pPr marL="2055585" indent="-544285" defTabSz="1219200">
              <a:lnSpc>
                <a:spcPct val="115000"/>
              </a:lnSpc>
              <a:spcBef>
                <a:spcPts val="0"/>
              </a:spcBef>
              <a:buClr>
                <a:srgbClr val="595959"/>
              </a:buClr>
              <a:buSzPts val="2400"/>
              <a:buFont typeface="Arial"/>
              <a:buChar char="●"/>
              <a:defRPr>
                <a:solidFill>
                  <a:srgbClr val="595959"/>
                </a:solidFill>
              </a:defRPr>
            </a:lvl4pPr>
            <a:lvl5pPr marL="2512785" indent="-544285" defTabSz="1219200">
              <a:lnSpc>
                <a:spcPct val="115000"/>
              </a:lnSpc>
              <a:spcBef>
                <a:spcPts val="0"/>
              </a:spcBef>
              <a:buClr>
                <a:srgbClr val="595959"/>
              </a:buClr>
              <a:buSzPts val="2400"/>
              <a:buFont typeface="Arial"/>
              <a:buChar char="○"/>
              <a:defRPr>
                <a:solidFill>
                  <a:srgbClr val="595959"/>
                </a:solidFill>
              </a:defRPr>
            </a:lvl5pPr>
          </a:lstStyle>
          <a:p>
            <a:pPr/>
            <a:r>
              <a:t>Body Level One</a:t>
            </a:r>
          </a:p>
          <a:p>
            <a:pPr lvl="1"/>
            <a:r>
              <a:t>Body Level Two</a:t>
            </a:r>
          </a:p>
          <a:p>
            <a:pPr lvl="2"/>
            <a:r>
              <a:t>Body Level Three</a:t>
            </a:r>
          </a:p>
          <a:p>
            <a:pPr lvl="3"/>
            <a:r>
              <a:t>Body Level Four</a:t>
            </a:r>
          </a:p>
          <a:p>
            <a:pPr lvl="4"/>
            <a:r>
              <a:t>Body Level Five</a:t>
            </a:r>
          </a:p>
        </p:txBody>
      </p:sp>
      <p:sp>
        <p:nvSpPr>
          <p:cNvPr id="116" name="Slide Number"/>
          <p:cNvSpPr txBox="1"/>
          <p:nvPr>
            <p:ph type="sldNum" sz="quarter" idx="2"/>
          </p:nvPr>
        </p:nvSpPr>
        <p:spPr>
          <a:xfrm>
            <a:off x="8656092" y="5539434"/>
            <a:ext cx="365066" cy="355666"/>
          </a:xfrm>
          <a:prstGeom prst="rect">
            <a:avLst/>
          </a:prstGeom>
        </p:spPr>
        <p:txBody>
          <a:bodyPr lIns="91424" tIns="91424" rIns="91424" bIns="91424"/>
          <a:lstStyle>
            <a:lvl1pPr defTabSz="1219200">
              <a:defRPr sz="1200">
                <a:solidFill>
                  <a:srgbClr val="595959"/>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Slide_Print-friendly">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2" name="Click To Edit Master Title Style"/>
          <p:cNvSpPr txBox="1"/>
          <p:nvPr>
            <p:ph type="title" hasCustomPrompt="1"/>
          </p:nvPr>
        </p:nvSpPr>
        <p:spPr>
          <a:xfrm>
            <a:off x="609882" y="2541806"/>
            <a:ext cx="7750969" cy="1947461"/>
          </a:xfrm>
          <a:prstGeom prst="rect">
            <a:avLst/>
          </a:prstGeom>
        </p:spPr>
        <p:txBody>
          <a:bodyPr anchor="t"/>
          <a:lstStyle>
            <a:lvl1pPr>
              <a:defRPr sz="4800"/>
            </a:lvl1pPr>
          </a:lstStyle>
          <a:p>
            <a:pPr/>
            <a:r>
              <a:t>Click To Edit Master Title Style</a:t>
            </a:r>
          </a:p>
        </p:txBody>
      </p:sp>
      <p:sp>
        <p:nvSpPr>
          <p:cNvPr id="23" name="Body Level One…"/>
          <p:cNvSpPr txBox="1"/>
          <p:nvPr>
            <p:ph type="body" sz="quarter" idx="1"/>
          </p:nvPr>
        </p:nvSpPr>
        <p:spPr>
          <a:xfrm>
            <a:off x="609882" y="5773230"/>
            <a:ext cx="7750969" cy="746186"/>
          </a:xfrm>
          <a:prstGeom prst="rect">
            <a:avLst/>
          </a:prstGeom>
        </p:spPr>
        <p:txBody>
          <a:bodyPr/>
          <a:lstStyle>
            <a:lvl1pPr marL="0" indent="0">
              <a:defRPr sz="1800"/>
            </a:lvl1pPr>
            <a:lvl2pPr marL="0" indent="342900">
              <a:buSzTx/>
              <a:buNone/>
              <a:defRPr sz="1800"/>
            </a:lvl2pPr>
            <a:lvl3pPr marL="0" indent="685800">
              <a:buSzTx/>
              <a:buNone/>
              <a:defRPr sz="1800"/>
            </a:lvl3pPr>
            <a:lvl4pPr marL="0" indent="1028700">
              <a:buSzTx/>
              <a:buNone/>
              <a:defRPr sz="1800"/>
            </a:lvl4pPr>
            <a:lvl5pPr marL="0" indent="1371600">
              <a:buSzTx/>
              <a:buNone/>
              <a:defRPr sz="1800"/>
            </a:lvl5pPr>
          </a:lstStyle>
          <a:p>
            <a:pPr/>
            <a:r>
              <a:t>Body Level One</a:t>
            </a:r>
          </a:p>
          <a:p>
            <a:pPr lvl="1"/>
            <a:r>
              <a:t>Body Level Two</a:t>
            </a:r>
          </a:p>
          <a:p>
            <a:pPr lvl="2"/>
            <a:r>
              <a:t>Body Level Three</a:t>
            </a:r>
          </a:p>
          <a:p>
            <a:pPr lvl="3"/>
            <a:r>
              <a:t>Body Level Four</a:t>
            </a:r>
          </a:p>
          <a:p>
            <a:pPr lvl="4"/>
            <a:r>
              <a:t>Body Level Five</a:t>
            </a:r>
          </a:p>
        </p:txBody>
      </p:sp>
      <p:sp>
        <p:nvSpPr>
          <p:cNvPr id="24" name="Text Placeholder 4"/>
          <p:cNvSpPr/>
          <p:nvPr>
            <p:ph type="body" sz="quarter" idx="21"/>
          </p:nvPr>
        </p:nvSpPr>
        <p:spPr>
          <a:xfrm>
            <a:off x="609882" y="4501445"/>
            <a:ext cx="7750969" cy="1259608"/>
          </a:xfrm>
          <a:prstGeom prst="rect">
            <a:avLst/>
          </a:prstGeom>
        </p:spPr>
        <p:txBody>
          <a:bodyPr/>
          <a:lstStyle/>
          <a:p>
            <a:pPr marL="0" indent="0"/>
          </a:p>
        </p:txBody>
      </p:sp>
      <p:pic>
        <p:nvPicPr>
          <p:cNvPr id="25" name="Picture 5" descr="Picture 5"/>
          <p:cNvPicPr>
            <a:picLocks noChangeAspect="1"/>
          </p:cNvPicPr>
          <p:nvPr/>
        </p:nvPicPr>
        <p:blipFill>
          <a:blip r:embed="rId3">
            <a:extLst/>
          </a:blip>
          <a:stretch>
            <a:fillRect/>
          </a:stretch>
        </p:blipFill>
        <p:spPr>
          <a:xfrm>
            <a:off x="5436663" y="5761049"/>
            <a:ext cx="3238501" cy="419101"/>
          </a:xfrm>
          <a:prstGeom prst="rect">
            <a:avLst/>
          </a:prstGeom>
          <a:ln w="12700">
            <a:miter lim="400000"/>
          </a:ln>
        </p:spPr>
      </p:pic>
      <p:sp>
        <p:nvSpPr>
          <p:cNvPr id="26"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33" name="Title Text"/>
          <p:cNvSpPr txBox="1"/>
          <p:nvPr>
            <p:ph type="title"/>
          </p:nvPr>
        </p:nvSpPr>
        <p:spPr>
          <a:prstGeom prst="rect">
            <a:avLst/>
          </a:prstGeom>
        </p:spPr>
        <p:txBody>
          <a:bodyPr/>
          <a:lstStyle/>
          <a:p>
            <a:pPr/>
            <a:r>
              <a:t>Title Text</a:t>
            </a:r>
          </a:p>
        </p:txBody>
      </p:sp>
      <p:sp>
        <p:nvSpPr>
          <p:cNvPr id="34"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2" name="Slide Number"/>
          <p:cNvSpPr txBox="1"/>
          <p:nvPr>
            <p:ph type="sldNum" sz="quarter" idx="2"/>
          </p:nvPr>
        </p:nvSpPr>
        <p:spPr>
          <a:prstGeom prst="rect">
            <a:avLst/>
          </a:prstGeom>
        </p:spPr>
        <p:txBody>
          <a:bodyPr/>
          <a:lstStyle/>
          <a:p>
            <a:pPr/>
            <a:fld id="{86CB4B4D-7CA3-9044-876B-883B54F8677D}" type="slidenum"/>
          </a:p>
        </p:txBody>
      </p:sp>
      <p:sp>
        <p:nvSpPr>
          <p:cNvPr id="43" name="Click To Edit Master Title Style"/>
          <p:cNvSpPr txBox="1"/>
          <p:nvPr>
            <p:ph type="title" hasCustomPrompt="1"/>
          </p:nvPr>
        </p:nvSpPr>
        <p:spPr>
          <a:xfrm>
            <a:off x="609882" y="2541806"/>
            <a:ext cx="7750969" cy="1947461"/>
          </a:xfrm>
          <a:prstGeom prst="rect">
            <a:avLst/>
          </a:prstGeom>
        </p:spPr>
        <p:txBody>
          <a:bodyPr anchor="t"/>
          <a:lstStyle>
            <a:lvl1pPr>
              <a:defRPr sz="4800">
                <a:solidFill>
                  <a:srgbClr val="FFFFFF"/>
                </a:solidFill>
              </a:defRPr>
            </a:lvl1pPr>
          </a:lstStyle>
          <a:p>
            <a:pPr/>
            <a:r>
              <a:t>Click To Edit Master Title Style</a:t>
            </a:r>
          </a:p>
        </p:txBody>
      </p:sp>
      <p:sp>
        <p:nvSpPr>
          <p:cNvPr id="44" name="Body Level One…"/>
          <p:cNvSpPr txBox="1"/>
          <p:nvPr>
            <p:ph type="body" sz="quarter" idx="1"/>
          </p:nvPr>
        </p:nvSpPr>
        <p:spPr>
          <a:xfrm>
            <a:off x="609882" y="4501445"/>
            <a:ext cx="7750969" cy="1259608"/>
          </a:xfrm>
          <a:prstGeom prst="rect">
            <a:avLst/>
          </a:prstGeom>
        </p:spPr>
        <p:txBody>
          <a:bodyPr/>
          <a:lstStyle>
            <a:lvl1pPr marL="0" indent="0">
              <a:defRPr>
                <a:solidFill>
                  <a:srgbClr val="FFFFFF"/>
                </a:solidFill>
              </a:defRPr>
            </a:lvl1pPr>
            <a:lvl2pPr marL="0" indent="342900">
              <a:buSzTx/>
              <a:buNone/>
              <a:defRPr>
                <a:solidFill>
                  <a:srgbClr val="FFFFFF"/>
                </a:solidFill>
              </a:defRPr>
            </a:lvl2pPr>
            <a:lvl3pPr marL="0" indent="685800">
              <a:buSzTx/>
              <a:buNone/>
              <a:defRPr>
                <a:solidFill>
                  <a:srgbClr val="FFFFFF"/>
                </a:solidFill>
              </a:defRPr>
            </a:lvl3pPr>
            <a:lvl4pPr marL="0" indent="1028700">
              <a:buSzTx/>
              <a:buNone/>
              <a:defRPr>
                <a:solidFill>
                  <a:srgbClr val="FFFFFF"/>
                </a:solidFill>
              </a:defRPr>
            </a:lvl4pPr>
            <a:lvl5pPr marL="0" indent="1371600">
              <a:buSzTx/>
              <a:buNone/>
              <a:defRPr>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Section Header_Print-friendly">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1" name="Slide Number"/>
          <p:cNvSpPr txBox="1"/>
          <p:nvPr>
            <p:ph type="sldNum" sz="quarter" idx="2"/>
          </p:nvPr>
        </p:nvSpPr>
        <p:spPr>
          <a:prstGeom prst="rect">
            <a:avLst/>
          </a:prstGeom>
        </p:spPr>
        <p:txBody>
          <a:bodyPr/>
          <a:lstStyle/>
          <a:p>
            <a:pPr/>
            <a:fld id="{86CB4B4D-7CA3-9044-876B-883B54F8677D}" type="slidenum"/>
          </a:p>
        </p:txBody>
      </p:sp>
      <p:sp>
        <p:nvSpPr>
          <p:cNvPr id="52" name="Click To Edit Master Title Style"/>
          <p:cNvSpPr txBox="1"/>
          <p:nvPr>
            <p:ph type="title" hasCustomPrompt="1"/>
          </p:nvPr>
        </p:nvSpPr>
        <p:spPr>
          <a:xfrm>
            <a:off x="609882" y="2541806"/>
            <a:ext cx="7750969" cy="1947461"/>
          </a:xfrm>
          <a:prstGeom prst="rect">
            <a:avLst/>
          </a:prstGeom>
        </p:spPr>
        <p:txBody>
          <a:bodyPr anchor="t"/>
          <a:lstStyle>
            <a:lvl1pPr>
              <a:defRPr sz="4800"/>
            </a:lvl1pPr>
          </a:lstStyle>
          <a:p>
            <a:pPr/>
            <a:r>
              <a:t>Click To Edit Master Title Style</a:t>
            </a:r>
          </a:p>
        </p:txBody>
      </p:sp>
      <p:sp>
        <p:nvSpPr>
          <p:cNvPr id="53" name="Body Level One…"/>
          <p:cNvSpPr txBox="1"/>
          <p:nvPr>
            <p:ph type="body" sz="quarter" idx="1"/>
          </p:nvPr>
        </p:nvSpPr>
        <p:spPr>
          <a:xfrm>
            <a:off x="609882" y="4501445"/>
            <a:ext cx="7750969" cy="1259608"/>
          </a:xfrm>
          <a:prstGeom prst="rect">
            <a:avLst/>
          </a:prstGeom>
        </p:spPr>
        <p:txBody>
          <a:bodyPr/>
          <a:lstStyle>
            <a:lvl1pPr marL="0" indent="0"/>
            <a:lvl2pPr marL="0" indent="342900">
              <a:buSzTx/>
              <a:buNone/>
            </a:lvl2pPr>
            <a:lvl3pPr marL="0" indent="685800">
              <a:buSzTx/>
              <a:buNone/>
            </a:lvl3pPr>
            <a:lvl4pPr marL="0" indent="1028700">
              <a:buSzTx/>
              <a:buNone/>
            </a:lvl4pPr>
            <a:lvl5pPr marL="0" indent="1371600">
              <a:buSzTx/>
              <a:buNone/>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60" name="Title Text"/>
          <p:cNvSpPr txBox="1"/>
          <p:nvPr>
            <p:ph type="title"/>
          </p:nvPr>
        </p:nvSpPr>
        <p:spPr>
          <a:prstGeom prst="rect">
            <a:avLst/>
          </a:prstGeom>
        </p:spPr>
        <p:txBody>
          <a:bodyPr/>
          <a:lstStyle/>
          <a:p>
            <a:pPr/>
            <a:r>
              <a:t>Title Text</a:t>
            </a:r>
          </a:p>
        </p:txBody>
      </p:sp>
      <p:sp>
        <p:nvSpPr>
          <p:cNvPr id="61" name="Body Level One…"/>
          <p:cNvSpPr txBox="1"/>
          <p:nvPr>
            <p:ph type="body" sz="half" idx="1"/>
          </p:nvPr>
        </p:nvSpPr>
        <p:spPr>
          <a:xfrm>
            <a:off x="428625" y="1825625"/>
            <a:ext cx="3886200" cy="4351338"/>
          </a:xfrm>
          <a:prstGeom prst="rect">
            <a:avLst/>
          </a:prstGeom>
        </p:spPr>
        <p:txBody>
          <a:bodyPr/>
          <a:lstStyle>
            <a:lvl1pPr>
              <a:buSzPct val="100000"/>
              <a:buFont typeface="Arial"/>
              <a:buChar char="*"/>
            </a:lvl1pPr>
            <a:lvl2pPr>
              <a:buFont typeface="Arial"/>
              <a:buChar char="*"/>
            </a:lvl2pPr>
            <a:lvl3pPr>
              <a:buFont typeface="Arial"/>
              <a:buChar char="*"/>
            </a:lvl3pPr>
            <a:lvl4pPr>
              <a:buFont typeface="Arial"/>
              <a:buChar char="*"/>
            </a:lvl4pPr>
            <a:lvl5pPr>
              <a:buFont typeface="Arial"/>
              <a:buChar char="*"/>
            </a:lvl5pPr>
          </a:lstStyle>
          <a:p>
            <a:pPr/>
            <a:r>
              <a:t>Body Level One</a:t>
            </a:r>
          </a:p>
          <a:p>
            <a:pPr lvl="1"/>
            <a:r>
              <a:t>Body Level Two</a:t>
            </a:r>
          </a:p>
          <a:p>
            <a:pPr lvl="2"/>
            <a:r>
              <a:t>Body Level Three</a:t>
            </a:r>
          </a:p>
          <a:p>
            <a:pPr lvl="3"/>
            <a:r>
              <a:t>Body Level Four</a:t>
            </a:r>
          </a:p>
          <a:p>
            <a:pPr lvl="4"/>
            <a:r>
              <a:t>Body Level Five</a:t>
            </a:r>
          </a:p>
        </p:txBody>
      </p:sp>
      <p:sp>
        <p:nvSpPr>
          <p:cNvPr id="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69" name="Title Text"/>
          <p:cNvSpPr txBox="1"/>
          <p:nvPr>
            <p:ph type="title"/>
          </p:nvPr>
        </p:nvSpPr>
        <p:spPr>
          <a:xfrm>
            <a:off x="428625" y="365125"/>
            <a:ext cx="7886700" cy="1325564"/>
          </a:xfrm>
          <a:prstGeom prst="rect">
            <a:avLst/>
          </a:prstGeom>
        </p:spPr>
        <p:txBody>
          <a:bodyPr/>
          <a:lstStyle/>
          <a:p>
            <a:pPr/>
            <a:r>
              <a:t>Title Text</a:t>
            </a:r>
          </a:p>
        </p:txBody>
      </p:sp>
      <p:sp>
        <p:nvSpPr>
          <p:cNvPr id="70" name="Body Level One…"/>
          <p:cNvSpPr txBox="1"/>
          <p:nvPr>
            <p:ph type="body" sz="quarter" idx="1"/>
          </p:nvPr>
        </p:nvSpPr>
        <p:spPr>
          <a:xfrm>
            <a:off x="428626" y="1681163"/>
            <a:ext cx="3868340" cy="823913"/>
          </a:xfrm>
          <a:prstGeom prst="rect">
            <a:avLst/>
          </a:prstGeom>
        </p:spPr>
        <p:txBody>
          <a:bodyPr anchor="b"/>
          <a:lstStyle>
            <a:lvl1pPr marL="0" indent="0">
              <a:defRPr b="1" sz="1800"/>
            </a:lvl1pPr>
            <a:lvl2pPr marL="0" indent="342900">
              <a:buSzTx/>
              <a:buNone/>
              <a:defRPr b="1" sz="1800"/>
            </a:lvl2pPr>
            <a:lvl3pPr marL="0" indent="685800">
              <a:buSzTx/>
              <a:buNone/>
              <a:defRPr b="1" sz="1800"/>
            </a:lvl3pPr>
            <a:lvl4pPr marL="0" indent="1028700">
              <a:buSzTx/>
              <a:buNone/>
              <a:defRPr b="1" sz="1800"/>
            </a:lvl4pPr>
            <a:lvl5pPr marL="0" indent="1371600">
              <a:buSzTx/>
              <a:buNone/>
              <a:defRPr b="1" sz="1800"/>
            </a:lvl5pPr>
          </a:lstStyle>
          <a:p>
            <a:pPr/>
            <a:r>
              <a:t>Body Level One</a:t>
            </a:r>
          </a:p>
          <a:p>
            <a:pPr lvl="1"/>
            <a:r>
              <a:t>Body Level Two</a:t>
            </a:r>
          </a:p>
          <a:p>
            <a:pPr lvl="2"/>
            <a:r>
              <a:t>Body Level Three</a:t>
            </a:r>
          </a:p>
          <a:p>
            <a:pPr lvl="3"/>
            <a:r>
              <a:t>Body Level Four</a:t>
            </a:r>
          </a:p>
          <a:p>
            <a:pPr lvl="4"/>
            <a:r>
              <a:t>Body Level Five</a:t>
            </a:r>
          </a:p>
        </p:txBody>
      </p:sp>
      <p:sp>
        <p:nvSpPr>
          <p:cNvPr id="71" name="Text Placeholder 4"/>
          <p:cNvSpPr/>
          <p:nvPr>
            <p:ph type="body" sz="quarter" idx="21"/>
          </p:nvPr>
        </p:nvSpPr>
        <p:spPr>
          <a:xfrm>
            <a:off x="4572000" y="1681163"/>
            <a:ext cx="3887392" cy="823913"/>
          </a:xfrm>
          <a:prstGeom prst="rect">
            <a:avLst/>
          </a:prstGeom>
        </p:spPr>
        <p:txBody>
          <a:bodyPr anchor="b"/>
          <a:lstStyle/>
          <a:p>
            <a:pPr marL="0" indent="0">
              <a:defRPr b="1" sz="1800"/>
            </a:pPr>
          </a:p>
        </p:txBody>
      </p:sp>
      <p:sp>
        <p:nvSpPr>
          <p:cNvPr id="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9" name="Title Text"/>
          <p:cNvSpPr txBox="1"/>
          <p:nvPr>
            <p:ph type="title"/>
          </p:nvPr>
        </p:nvSpPr>
        <p:spPr>
          <a:prstGeom prst="rect">
            <a:avLst/>
          </a:prstGeom>
        </p:spPr>
        <p:txBody>
          <a:bodyPr/>
          <a:lstStyle/>
          <a:p>
            <a:pPr/>
            <a:r>
              <a:t>Title Text</a:t>
            </a: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8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428625" y="365125"/>
            <a:ext cx="8286750" cy="132556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428625" y="1825625"/>
            <a:ext cx="8286750" cy="420718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588374" y="6435658"/>
            <a:ext cx="127001" cy="127001"/>
          </a:xfrm>
          <a:prstGeom prst="rect">
            <a:avLst/>
          </a:prstGeom>
          <a:ln w="12700">
            <a:miter lim="400000"/>
          </a:ln>
        </p:spPr>
        <p:txBody>
          <a:bodyPr wrap="none" lIns="0" tIns="0" rIns="0" bIns="0" anchor="ctr">
            <a:spAutoFit/>
          </a:bodyPr>
          <a:lstStyle>
            <a:lvl1pPr algn="r">
              <a:defRPr sz="7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l" defTabSz="685800" rtl="0" latinLnBrk="0">
        <a:lnSpc>
          <a:spcPct val="90000"/>
        </a:lnSpc>
        <a:spcBef>
          <a:spcPts val="0"/>
        </a:spcBef>
        <a:spcAft>
          <a:spcPts val="0"/>
        </a:spcAft>
        <a:buClrTx/>
        <a:buSzTx/>
        <a:buFontTx/>
        <a:buNone/>
        <a:tabLst/>
        <a:defRPr b="1" baseline="0" cap="none" i="0" spc="0" strike="noStrike" sz="3600" u="none">
          <a:solidFill>
            <a:srgbClr val="000000"/>
          </a:solidFill>
          <a:uFillTx/>
          <a:latin typeface="Arial"/>
          <a:ea typeface="Arial"/>
          <a:cs typeface="Arial"/>
          <a:sym typeface="Arial"/>
        </a:defRPr>
      </a:lvl1pPr>
      <a:lvl2pPr marL="0" marR="0" indent="0" algn="l" defTabSz="685800" rtl="0" latinLnBrk="0">
        <a:lnSpc>
          <a:spcPct val="90000"/>
        </a:lnSpc>
        <a:spcBef>
          <a:spcPts val="0"/>
        </a:spcBef>
        <a:spcAft>
          <a:spcPts val="0"/>
        </a:spcAft>
        <a:buClrTx/>
        <a:buSzTx/>
        <a:buFontTx/>
        <a:buNone/>
        <a:tabLst/>
        <a:defRPr b="1" baseline="0" cap="none" i="0" spc="0" strike="noStrike" sz="3600" u="none">
          <a:solidFill>
            <a:srgbClr val="000000"/>
          </a:solidFill>
          <a:uFillTx/>
          <a:latin typeface="Arial"/>
          <a:ea typeface="Arial"/>
          <a:cs typeface="Arial"/>
          <a:sym typeface="Arial"/>
        </a:defRPr>
      </a:lvl2pPr>
      <a:lvl3pPr marL="0" marR="0" indent="0" algn="l" defTabSz="685800" rtl="0" latinLnBrk="0">
        <a:lnSpc>
          <a:spcPct val="90000"/>
        </a:lnSpc>
        <a:spcBef>
          <a:spcPts val="0"/>
        </a:spcBef>
        <a:spcAft>
          <a:spcPts val="0"/>
        </a:spcAft>
        <a:buClrTx/>
        <a:buSzTx/>
        <a:buFontTx/>
        <a:buNone/>
        <a:tabLst/>
        <a:defRPr b="1" baseline="0" cap="none" i="0" spc="0" strike="noStrike" sz="3600" u="none">
          <a:solidFill>
            <a:srgbClr val="000000"/>
          </a:solidFill>
          <a:uFillTx/>
          <a:latin typeface="Arial"/>
          <a:ea typeface="Arial"/>
          <a:cs typeface="Arial"/>
          <a:sym typeface="Arial"/>
        </a:defRPr>
      </a:lvl3pPr>
      <a:lvl4pPr marL="0" marR="0" indent="0" algn="l" defTabSz="685800" rtl="0" latinLnBrk="0">
        <a:lnSpc>
          <a:spcPct val="90000"/>
        </a:lnSpc>
        <a:spcBef>
          <a:spcPts val="0"/>
        </a:spcBef>
        <a:spcAft>
          <a:spcPts val="0"/>
        </a:spcAft>
        <a:buClrTx/>
        <a:buSzTx/>
        <a:buFontTx/>
        <a:buNone/>
        <a:tabLst/>
        <a:defRPr b="1" baseline="0" cap="none" i="0" spc="0" strike="noStrike" sz="3600" u="none">
          <a:solidFill>
            <a:srgbClr val="000000"/>
          </a:solidFill>
          <a:uFillTx/>
          <a:latin typeface="Arial"/>
          <a:ea typeface="Arial"/>
          <a:cs typeface="Arial"/>
          <a:sym typeface="Arial"/>
        </a:defRPr>
      </a:lvl4pPr>
      <a:lvl5pPr marL="0" marR="0" indent="0" algn="l" defTabSz="685800" rtl="0" latinLnBrk="0">
        <a:lnSpc>
          <a:spcPct val="90000"/>
        </a:lnSpc>
        <a:spcBef>
          <a:spcPts val="0"/>
        </a:spcBef>
        <a:spcAft>
          <a:spcPts val="0"/>
        </a:spcAft>
        <a:buClrTx/>
        <a:buSzTx/>
        <a:buFontTx/>
        <a:buNone/>
        <a:tabLst/>
        <a:defRPr b="1" baseline="0" cap="none" i="0" spc="0" strike="noStrike" sz="3600" u="none">
          <a:solidFill>
            <a:srgbClr val="000000"/>
          </a:solidFill>
          <a:uFillTx/>
          <a:latin typeface="Arial"/>
          <a:ea typeface="Arial"/>
          <a:cs typeface="Arial"/>
          <a:sym typeface="Arial"/>
        </a:defRPr>
      </a:lvl5pPr>
      <a:lvl6pPr marL="0" marR="0" indent="0" algn="l" defTabSz="685800" rtl="0" latinLnBrk="0">
        <a:lnSpc>
          <a:spcPct val="90000"/>
        </a:lnSpc>
        <a:spcBef>
          <a:spcPts val="0"/>
        </a:spcBef>
        <a:spcAft>
          <a:spcPts val="0"/>
        </a:spcAft>
        <a:buClrTx/>
        <a:buSzTx/>
        <a:buFontTx/>
        <a:buNone/>
        <a:tabLst/>
        <a:defRPr b="1" baseline="0" cap="none" i="0" spc="0" strike="noStrike" sz="3600" u="none">
          <a:solidFill>
            <a:srgbClr val="000000"/>
          </a:solidFill>
          <a:uFillTx/>
          <a:latin typeface="Arial"/>
          <a:ea typeface="Arial"/>
          <a:cs typeface="Arial"/>
          <a:sym typeface="Arial"/>
        </a:defRPr>
      </a:lvl6pPr>
      <a:lvl7pPr marL="0" marR="0" indent="0" algn="l" defTabSz="685800" rtl="0" latinLnBrk="0">
        <a:lnSpc>
          <a:spcPct val="90000"/>
        </a:lnSpc>
        <a:spcBef>
          <a:spcPts val="0"/>
        </a:spcBef>
        <a:spcAft>
          <a:spcPts val="0"/>
        </a:spcAft>
        <a:buClrTx/>
        <a:buSzTx/>
        <a:buFontTx/>
        <a:buNone/>
        <a:tabLst/>
        <a:defRPr b="1" baseline="0" cap="none" i="0" spc="0" strike="noStrike" sz="3600" u="none">
          <a:solidFill>
            <a:srgbClr val="000000"/>
          </a:solidFill>
          <a:uFillTx/>
          <a:latin typeface="Arial"/>
          <a:ea typeface="Arial"/>
          <a:cs typeface="Arial"/>
          <a:sym typeface="Arial"/>
        </a:defRPr>
      </a:lvl7pPr>
      <a:lvl8pPr marL="0" marR="0" indent="0" algn="l" defTabSz="685800" rtl="0" latinLnBrk="0">
        <a:lnSpc>
          <a:spcPct val="90000"/>
        </a:lnSpc>
        <a:spcBef>
          <a:spcPts val="0"/>
        </a:spcBef>
        <a:spcAft>
          <a:spcPts val="0"/>
        </a:spcAft>
        <a:buClrTx/>
        <a:buSzTx/>
        <a:buFontTx/>
        <a:buNone/>
        <a:tabLst/>
        <a:defRPr b="1" baseline="0" cap="none" i="0" spc="0" strike="noStrike" sz="3600" u="none">
          <a:solidFill>
            <a:srgbClr val="000000"/>
          </a:solidFill>
          <a:uFillTx/>
          <a:latin typeface="Arial"/>
          <a:ea typeface="Arial"/>
          <a:cs typeface="Arial"/>
          <a:sym typeface="Arial"/>
        </a:defRPr>
      </a:lvl8pPr>
      <a:lvl9pPr marL="0" marR="0" indent="0" algn="l" defTabSz="685800" rtl="0" latinLnBrk="0">
        <a:lnSpc>
          <a:spcPct val="90000"/>
        </a:lnSpc>
        <a:spcBef>
          <a:spcPts val="0"/>
        </a:spcBef>
        <a:spcAft>
          <a:spcPts val="0"/>
        </a:spcAft>
        <a:buClrTx/>
        <a:buSzTx/>
        <a:buFontTx/>
        <a:buNone/>
        <a:tabLst/>
        <a:defRPr b="1" baseline="0" cap="none" i="0" spc="0" strike="noStrike" sz="3600" u="none">
          <a:solidFill>
            <a:srgbClr val="000000"/>
          </a:solidFill>
          <a:uFillTx/>
          <a:latin typeface="Arial"/>
          <a:ea typeface="Arial"/>
          <a:cs typeface="Arial"/>
          <a:sym typeface="Arial"/>
        </a:defRPr>
      </a:lvl9pPr>
    </p:titleStyle>
    <p:bodyStyle>
      <a:lvl1pPr marL="171450" marR="0" indent="-171450" algn="l" defTabSz="685800" rtl="0" latinLnBrk="0">
        <a:lnSpc>
          <a:spcPct val="90000"/>
        </a:lnSpc>
        <a:spcBef>
          <a:spcPts val="700"/>
        </a:spcBef>
        <a:spcAft>
          <a:spcPts val="0"/>
        </a:spcAft>
        <a:buClrTx/>
        <a:buSzTx/>
        <a:buFontTx/>
        <a:buNone/>
        <a:tabLst/>
        <a:defRPr b="0" baseline="0" cap="none" i="0" spc="0" strike="noStrike" sz="2400" u="none">
          <a:solidFill>
            <a:srgbClr val="000000"/>
          </a:solidFill>
          <a:uFillTx/>
          <a:latin typeface="Arial"/>
          <a:ea typeface="Arial"/>
          <a:cs typeface="Arial"/>
          <a:sym typeface="Arial"/>
        </a:defRPr>
      </a:lvl1pPr>
      <a:lvl2pPr marL="548640" marR="0" indent="-205740" algn="l" defTabSz="685800" rtl="0" latinLnBrk="0">
        <a:lnSpc>
          <a:spcPct val="90000"/>
        </a:lnSpc>
        <a:spcBef>
          <a:spcPts val="700"/>
        </a:spcBef>
        <a:spcAft>
          <a:spcPts val="0"/>
        </a:spcAft>
        <a:buClrTx/>
        <a:buSzPct val="100000"/>
        <a:buFontTx/>
        <a:buChar char="•"/>
        <a:tabLst/>
        <a:defRPr b="0" baseline="0" cap="none" i="0" spc="0" strike="noStrike" sz="2400" u="none">
          <a:solidFill>
            <a:srgbClr val="000000"/>
          </a:solidFill>
          <a:uFillTx/>
          <a:latin typeface="Arial"/>
          <a:ea typeface="Arial"/>
          <a:cs typeface="Arial"/>
          <a:sym typeface="Arial"/>
        </a:defRPr>
      </a:lvl2pPr>
      <a:lvl3pPr marL="914400" marR="0" indent="-228600" algn="l" defTabSz="685800" rtl="0" latinLnBrk="0">
        <a:lnSpc>
          <a:spcPct val="90000"/>
        </a:lnSpc>
        <a:spcBef>
          <a:spcPts val="700"/>
        </a:spcBef>
        <a:spcAft>
          <a:spcPts val="0"/>
        </a:spcAft>
        <a:buClrTx/>
        <a:buSzPct val="100000"/>
        <a:buFontTx/>
        <a:buChar char="•"/>
        <a:tabLst/>
        <a:defRPr b="0" baseline="0" cap="none" i="0" spc="0" strike="noStrike" sz="2400" u="none">
          <a:solidFill>
            <a:srgbClr val="000000"/>
          </a:solidFill>
          <a:uFillTx/>
          <a:latin typeface="Arial"/>
          <a:ea typeface="Arial"/>
          <a:cs typeface="Arial"/>
          <a:sym typeface="Arial"/>
        </a:defRPr>
      </a:lvl3pPr>
      <a:lvl4pPr marL="1285875" marR="0" indent="-257175" algn="l" defTabSz="685800" rtl="0" latinLnBrk="0">
        <a:lnSpc>
          <a:spcPct val="90000"/>
        </a:lnSpc>
        <a:spcBef>
          <a:spcPts val="700"/>
        </a:spcBef>
        <a:spcAft>
          <a:spcPts val="0"/>
        </a:spcAft>
        <a:buClrTx/>
        <a:buSzPct val="100000"/>
        <a:buFontTx/>
        <a:buChar char="•"/>
        <a:tabLst/>
        <a:defRPr b="0" baseline="0" cap="none" i="0" spc="0" strike="noStrike" sz="2400" u="none">
          <a:solidFill>
            <a:srgbClr val="000000"/>
          </a:solidFill>
          <a:uFillTx/>
          <a:latin typeface="Arial"/>
          <a:ea typeface="Arial"/>
          <a:cs typeface="Arial"/>
          <a:sym typeface="Arial"/>
        </a:defRPr>
      </a:lvl4pPr>
      <a:lvl5pPr marL="1665514" marR="0" indent="-293914" algn="l" defTabSz="685800" rtl="0" latinLnBrk="0">
        <a:lnSpc>
          <a:spcPct val="90000"/>
        </a:lnSpc>
        <a:spcBef>
          <a:spcPts val="700"/>
        </a:spcBef>
        <a:spcAft>
          <a:spcPts val="0"/>
        </a:spcAft>
        <a:buClrTx/>
        <a:buSzPct val="100000"/>
        <a:buFontTx/>
        <a:buChar char="•"/>
        <a:tabLst/>
        <a:defRPr b="0" baseline="0" cap="none" i="0" spc="0" strike="noStrike" sz="2400" u="none">
          <a:solidFill>
            <a:srgbClr val="000000"/>
          </a:solidFill>
          <a:uFillTx/>
          <a:latin typeface="Arial"/>
          <a:ea typeface="Arial"/>
          <a:cs typeface="Arial"/>
          <a:sym typeface="Arial"/>
        </a:defRPr>
      </a:lvl5pPr>
      <a:lvl6pPr marL="2031023" marR="0" indent="-316523" algn="l" defTabSz="685800" rtl="0" latinLnBrk="0">
        <a:lnSpc>
          <a:spcPct val="90000"/>
        </a:lnSpc>
        <a:spcBef>
          <a:spcPts val="700"/>
        </a:spcBef>
        <a:spcAft>
          <a:spcPts val="0"/>
        </a:spcAft>
        <a:buClrTx/>
        <a:buSzPct val="100000"/>
        <a:buFontTx/>
        <a:buChar char="•"/>
        <a:tabLst/>
        <a:defRPr b="0" baseline="0" cap="none" i="0" spc="0" strike="noStrike" sz="2400" u="none">
          <a:solidFill>
            <a:srgbClr val="000000"/>
          </a:solidFill>
          <a:uFillTx/>
          <a:latin typeface="Arial"/>
          <a:ea typeface="Arial"/>
          <a:cs typeface="Arial"/>
          <a:sym typeface="Arial"/>
        </a:defRPr>
      </a:lvl6pPr>
      <a:lvl7pPr marL="2373923" marR="0" indent="-316523" algn="l" defTabSz="685800" rtl="0" latinLnBrk="0">
        <a:lnSpc>
          <a:spcPct val="90000"/>
        </a:lnSpc>
        <a:spcBef>
          <a:spcPts val="700"/>
        </a:spcBef>
        <a:spcAft>
          <a:spcPts val="0"/>
        </a:spcAft>
        <a:buClrTx/>
        <a:buSzPct val="100000"/>
        <a:buFontTx/>
        <a:buChar char="•"/>
        <a:tabLst/>
        <a:defRPr b="0" baseline="0" cap="none" i="0" spc="0" strike="noStrike" sz="2400" u="none">
          <a:solidFill>
            <a:srgbClr val="000000"/>
          </a:solidFill>
          <a:uFillTx/>
          <a:latin typeface="Arial"/>
          <a:ea typeface="Arial"/>
          <a:cs typeface="Arial"/>
          <a:sym typeface="Arial"/>
        </a:defRPr>
      </a:lvl7pPr>
      <a:lvl8pPr marL="2716823" marR="0" indent="-316523" algn="l" defTabSz="685800" rtl="0" latinLnBrk="0">
        <a:lnSpc>
          <a:spcPct val="90000"/>
        </a:lnSpc>
        <a:spcBef>
          <a:spcPts val="700"/>
        </a:spcBef>
        <a:spcAft>
          <a:spcPts val="0"/>
        </a:spcAft>
        <a:buClrTx/>
        <a:buSzPct val="100000"/>
        <a:buFontTx/>
        <a:buChar char="•"/>
        <a:tabLst/>
        <a:defRPr b="0" baseline="0" cap="none" i="0" spc="0" strike="noStrike" sz="2400" u="none">
          <a:solidFill>
            <a:srgbClr val="000000"/>
          </a:solidFill>
          <a:uFillTx/>
          <a:latin typeface="Arial"/>
          <a:ea typeface="Arial"/>
          <a:cs typeface="Arial"/>
          <a:sym typeface="Arial"/>
        </a:defRPr>
      </a:lvl8pPr>
      <a:lvl9pPr marL="3059723" marR="0" indent="-316523" algn="l" defTabSz="685800" rtl="0" latinLnBrk="0">
        <a:lnSpc>
          <a:spcPct val="90000"/>
        </a:lnSpc>
        <a:spcBef>
          <a:spcPts val="700"/>
        </a:spcBef>
        <a:spcAft>
          <a:spcPts val="0"/>
        </a:spcAft>
        <a:buClrTx/>
        <a:buSzPct val="100000"/>
        <a:buFontTx/>
        <a:buChar char="•"/>
        <a:tabLst/>
        <a:defRPr b="0" baseline="0" cap="none" i="0" spc="0" strike="noStrike" sz="2400" u="none">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700" u="none">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0" baseline="0" cap="none" i="0" spc="0" strike="noStrike" sz="700" u="none">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0" baseline="0" cap="none" i="0" spc="0" strike="noStrike" sz="700" u="none">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0" baseline="0" cap="none" i="0" spc="0" strike="noStrike" sz="700" u="none">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0" baseline="0" cap="none" i="0" spc="0" strike="noStrike" sz="700" u="none">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b="0" baseline="0" cap="none" i="0" spc="0" strike="noStrike" sz="700" u="none">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b="0" baseline="0" cap="none" i="0" spc="0" strike="noStrike" sz="700" u="none">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b="0" baseline="0" cap="none" i="0" spc="0" strike="noStrike" sz="700" u="none">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b="0" baseline="0" cap="none" i="0" spc="0" strike="noStrike" sz="7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 Id="rId3" Type="http://schemas.openxmlformats.org/officeDocument/2006/relationships/image" Target="../media/image1.tif"/></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6.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Title 1"/>
          <p:cNvSpPr txBox="1"/>
          <p:nvPr>
            <p:ph type="title"/>
          </p:nvPr>
        </p:nvSpPr>
        <p:spPr>
          <a:xfrm>
            <a:off x="696514" y="3422157"/>
            <a:ext cx="7750969" cy="994771"/>
          </a:xfrm>
          <a:prstGeom prst="rect">
            <a:avLst/>
          </a:prstGeom>
        </p:spPr>
        <p:txBody>
          <a:bodyPr/>
          <a:lstStyle>
            <a:lvl1pPr defTabSz="301752">
              <a:defRPr sz="2112"/>
            </a:lvl1pPr>
          </a:lstStyle>
          <a:p>
            <a:pPr/>
            <a:r>
              <a:t>Steeling Rubin LSST Weak Lensing Source Galaxy Samples against Systematics using Wide Field Spectroscopy</a:t>
            </a:r>
          </a:p>
        </p:txBody>
      </p:sp>
      <p:sp>
        <p:nvSpPr>
          <p:cNvPr id="126" name="Subtitle 2"/>
          <p:cNvSpPr txBox="1"/>
          <p:nvPr>
            <p:ph type="body" sz="quarter" idx="1"/>
          </p:nvPr>
        </p:nvSpPr>
        <p:spPr>
          <a:xfrm>
            <a:off x="609882" y="5773230"/>
            <a:ext cx="7750969" cy="746186"/>
          </a:xfrm>
          <a:prstGeom prst="rect">
            <a:avLst/>
          </a:prstGeom>
        </p:spPr>
        <p:txBody>
          <a:bodyPr/>
          <a:lstStyle/>
          <a:p>
            <a:pPr/>
            <a:r>
              <a:t>1/9/26</a:t>
            </a:r>
          </a:p>
        </p:txBody>
      </p:sp>
      <p:sp>
        <p:nvSpPr>
          <p:cNvPr id="127" name="Text Placeholder 3"/>
          <p:cNvSpPr/>
          <p:nvPr>
            <p:ph type="body" idx="21"/>
          </p:nvPr>
        </p:nvSpPr>
        <p:spPr>
          <a:xfrm>
            <a:off x="696515" y="4884663"/>
            <a:ext cx="7750969" cy="642079"/>
          </a:xfrm>
          <a:prstGeom prst="rect">
            <a:avLst/>
          </a:prstGeom>
          <a:extLst>
            <a:ext uri="{C572A759-6A51-4108-AA02-DFA0A04FC94B}">
              <ma14:wrappingTextBoxFlag xmlns:ma14="http://schemas.microsoft.com/office/mac/drawingml/2011/main" val="1"/>
            </a:ext>
          </a:extLst>
        </p:spPr>
        <p:txBody>
          <a:bodyPr/>
          <a:lstStyle>
            <a:lvl1pPr marL="0" indent="0"/>
          </a:lstStyle>
          <a:p>
            <a:pPr/>
            <a:r>
              <a:t>PI — Joe DeRose</a:t>
            </a:r>
          </a:p>
        </p:txBody>
      </p:sp>
      <p:sp>
        <p:nvSpPr>
          <p:cNvPr id="128" name="Title 1"/>
          <p:cNvSpPr txBox="1"/>
          <p:nvPr/>
        </p:nvSpPr>
        <p:spPr>
          <a:xfrm>
            <a:off x="742234" y="2145445"/>
            <a:ext cx="8195311" cy="93974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685800">
              <a:lnSpc>
                <a:spcPct val="90000"/>
              </a:lnSpc>
              <a:defRPr b="1" sz="3000"/>
            </a:pPr>
            <a:r>
              <a:t>FY27 NPP LDRD Type B Pre-Proposal</a:t>
            </a:r>
            <a:r>
              <a:rPr sz="4600"/>
              <a:t>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Title 1"/>
          <p:cNvSpPr txBox="1"/>
          <p:nvPr>
            <p:ph type="title"/>
          </p:nvPr>
        </p:nvSpPr>
        <p:spPr>
          <a:xfrm>
            <a:off x="428625" y="365127"/>
            <a:ext cx="8286750" cy="589615"/>
          </a:xfrm>
          <a:prstGeom prst="rect">
            <a:avLst/>
          </a:prstGeom>
        </p:spPr>
        <p:txBody>
          <a:bodyPr/>
          <a:lstStyle>
            <a:lvl1pPr>
              <a:defRPr sz="3200"/>
            </a:lvl1pPr>
          </a:lstStyle>
          <a:p>
            <a:pPr/>
            <a:r>
              <a:t>FY27 NPP LDRD Type B Pre-Proposal	</a:t>
            </a:r>
          </a:p>
        </p:txBody>
      </p:sp>
      <p:sp>
        <p:nvSpPr>
          <p:cNvPr id="131" name="Content Placeholder 6"/>
          <p:cNvSpPr txBox="1"/>
          <p:nvPr>
            <p:ph type="body" idx="1"/>
          </p:nvPr>
        </p:nvSpPr>
        <p:spPr>
          <a:xfrm>
            <a:off x="428625" y="1588655"/>
            <a:ext cx="8286750" cy="4444158"/>
          </a:xfrm>
          <a:prstGeom prst="rect">
            <a:avLst/>
          </a:prstGeom>
        </p:spPr>
        <p:txBody>
          <a:bodyPr/>
          <a:lstStyle/>
          <a:p>
            <a:pPr marL="0" indent="0">
              <a:defRPr sz="1800">
                <a:solidFill>
                  <a:srgbClr val="082E3C"/>
                </a:solidFill>
              </a:defRPr>
            </a:pPr>
            <a:r>
              <a:t>Proposal title: </a:t>
            </a:r>
            <a:r>
              <a:rPr b="1" i="1"/>
              <a:t>Steeling Rubin LSST Weak Lensing Source Galaxy Samples against Systematics using Wide Field Spectroscopy</a:t>
            </a:r>
            <a:endParaRPr b="1" i="1"/>
          </a:p>
          <a:p>
            <a:pPr marL="0" indent="0">
              <a:defRPr sz="1800">
                <a:solidFill>
                  <a:srgbClr val="082E3C"/>
                </a:solidFill>
              </a:defRPr>
            </a:pPr>
            <a:r>
              <a:t>Primary Investigator: Joseph DeRose</a:t>
            </a:r>
          </a:p>
          <a:p>
            <a:pPr marL="0" indent="0">
              <a:defRPr sz="1800">
                <a:solidFill>
                  <a:srgbClr val="082E3C"/>
                </a:solidFill>
              </a:defRPr>
            </a:pPr>
          </a:p>
          <a:p>
            <a:pPr marL="0" indent="0">
              <a:defRPr sz="1800">
                <a:solidFill>
                  <a:srgbClr val="082E3C"/>
                </a:solidFill>
              </a:defRPr>
            </a:pPr>
            <a:r>
              <a:t>Other Investigators:</a:t>
            </a:r>
          </a:p>
          <a:p>
            <a:pPr marL="0" indent="0">
              <a:defRPr sz="1800">
                <a:solidFill>
                  <a:srgbClr val="082E3C"/>
                </a:solidFill>
              </a:defRPr>
            </a:pPr>
          </a:p>
          <a:p>
            <a:pPr marL="0" indent="0">
              <a:defRPr sz="1800">
                <a:solidFill>
                  <a:srgbClr val="082E3C"/>
                </a:solidFill>
              </a:defRPr>
            </a:pPr>
            <a:r>
              <a:t>Indicate if this is a cross-directorate proposal: 	No</a:t>
            </a:r>
          </a:p>
          <a:p>
            <a:pPr marL="0" indent="0">
              <a:defRPr sz="1800">
                <a:solidFill>
                  <a:srgbClr val="082E3C"/>
                </a:solidFill>
              </a:defRPr>
            </a:pPr>
          </a:p>
          <a:p>
            <a:pPr marL="0" indent="0">
              <a:defRPr sz="1800">
                <a:solidFill>
                  <a:srgbClr val="082E3C"/>
                </a:solidFill>
              </a:defRPr>
            </a:pPr>
            <a:r>
              <a:t>If yes, identify other directorates/organizations:</a:t>
            </a:r>
          </a:p>
          <a:p>
            <a:pPr marL="0" indent="0">
              <a:defRPr sz="1800">
                <a:solidFill>
                  <a:srgbClr val="082E3C"/>
                </a:solidFill>
              </a:defRPr>
            </a:pPr>
          </a:p>
          <a:p>
            <a:pPr marL="0" indent="0">
              <a:defRPr sz="1800">
                <a:solidFill>
                  <a:srgbClr val="082E3C"/>
                </a:solidFill>
              </a:defRPr>
            </a:pPr>
            <a:r>
              <a:t>Proposal Term:  		From:        10/26       	To:  10/28</a:t>
            </a:r>
          </a:p>
        </p:txBody>
      </p:sp>
      <p:sp>
        <p:nvSpPr>
          <p:cNvPr id="132" name="Slide Number Placeholder 3"/>
          <p:cNvSpPr txBox="1"/>
          <p:nvPr>
            <p:ph type="sldNum" sz="quarter" idx="2"/>
          </p:nvPr>
        </p:nvSpPr>
        <p:spPr>
          <a:xfrm>
            <a:off x="8588375" y="6435658"/>
            <a:ext cx="127001"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Title 1"/>
          <p:cNvSpPr txBox="1"/>
          <p:nvPr>
            <p:ph type="title"/>
          </p:nvPr>
        </p:nvSpPr>
        <p:spPr>
          <a:xfrm>
            <a:off x="782308" y="176279"/>
            <a:ext cx="8286751" cy="645460"/>
          </a:xfrm>
          <a:prstGeom prst="rect">
            <a:avLst/>
          </a:prstGeom>
        </p:spPr>
        <p:txBody>
          <a:bodyPr/>
          <a:lstStyle>
            <a:lvl1pPr>
              <a:defRPr sz="3200"/>
            </a:lvl1pPr>
          </a:lstStyle>
          <a:p>
            <a:pPr/>
            <a:r>
              <a:t>FY27 NPP LDRD Type B Pre-Proposal</a:t>
            </a:r>
          </a:p>
        </p:txBody>
      </p:sp>
      <p:sp>
        <p:nvSpPr>
          <p:cNvPr id="135" name="Slide Number Placeholder 2"/>
          <p:cNvSpPr txBox="1"/>
          <p:nvPr>
            <p:ph type="sldNum" sz="quarter" idx="2"/>
          </p:nvPr>
        </p:nvSpPr>
        <p:spPr>
          <a:xfrm>
            <a:off x="8588375" y="6435658"/>
            <a:ext cx="127001"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36" name="TextBox 4"/>
          <p:cNvSpPr txBox="1"/>
          <p:nvPr/>
        </p:nvSpPr>
        <p:spPr>
          <a:xfrm>
            <a:off x="487714" y="1653469"/>
            <a:ext cx="8390522" cy="38177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rPr b="1"/>
              <a:t>Proposal title</a:t>
            </a:r>
            <a:r>
              <a:t>: Steeling Rubin LSST Weak Lensing Source Galaxy Samples against Systematics using Wide Field Spectroscopy</a:t>
            </a:r>
          </a:p>
          <a:p>
            <a:pPr/>
            <a:endParaRPr i="1"/>
          </a:p>
          <a:p>
            <a:pPr/>
            <a:r>
              <a:rPr b="1"/>
              <a:t>Abstract</a:t>
            </a:r>
            <a:r>
              <a:t>: Rubin Observatory weak lensing analyses will be limited by a number of important systematics as soon as the survey begins. Redshift distribution uncertainties in particular have the potential to significantly bias cosmological inference from weak lensing. This program will develop a redshift calibration strategy, called the Steel sample, that takes advantage of the strengths of the Dark Energy Spectroscopic Instrument (DESI) to fully mitigate this systematic. This program already has seen significant investment by DESI ($100k equivalent). It will pave the way for an EC proposal in FY27 that will enable mitigation of additional lensing systematics in coordination with DESI2 and LSST, making this Steel sample the workhorse lensing sample for stage IV surveys.</a:t>
            </a:r>
            <a:endParaRPr>
              <a:solidFill>
                <a:srgbClr val="FF0000"/>
              </a:solidFill>
            </a:endParaR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Title 1"/>
          <p:cNvSpPr txBox="1"/>
          <p:nvPr>
            <p:ph type="title"/>
          </p:nvPr>
        </p:nvSpPr>
        <p:spPr>
          <a:xfrm>
            <a:off x="782308" y="176279"/>
            <a:ext cx="8286751" cy="645460"/>
          </a:xfrm>
          <a:prstGeom prst="rect">
            <a:avLst/>
          </a:prstGeom>
        </p:spPr>
        <p:txBody>
          <a:bodyPr/>
          <a:lstStyle>
            <a:lvl1pPr>
              <a:defRPr sz="3200"/>
            </a:lvl1pPr>
          </a:lstStyle>
          <a:p>
            <a:pPr/>
            <a:r>
              <a:t>FY27 NPP LDRD Type B Pre-Proposal</a:t>
            </a:r>
          </a:p>
        </p:txBody>
      </p:sp>
      <p:sp>
        <p:nvSpPr>
          <p:cNvPr id="139" name="Slide Number Placeholder 2"/>
          <p:cNvSpPr txBox="1"/>
          <p:nvPr>
            <p:ph type="sldNum" sz="quarter" idx="2"/>
          </p:nvPr>
        </p:nvSpPr>
        <p:spPr>
          <a:xfrm>
            <a:off x="8588375" y="6435658"/>
            <a:ext cx="127001"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0" name="TextBox 4"/>
          <p:cNvSpPr txBox="1"/>
          <p:nvPr/>
        </p:nvSpPr>
        <p:spPr>
          <a:xfrm>
            <a:off x="474345" y="1260384"/>
            <a:ext cx="8390523" cy="51512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rPr b="1"/>
              <a:t>Program</a:t>
            </a:r>
            <a:r>
              <a:t>: </a:t>
            </a:r>
            <a:r>
              <a:t>HEP</a:t>
            </a:r>
          </a:p>
          <a:p>
            <a:pPr/>
          </a:p>
          <a:p>
            <a:pPr/>
            <a:r>
              <a:rPr b="1"/>
              <a:t>Return on Investment</a:t>
            </a:r>
            <a:r>
              <a:t>: </a:t>
            </a:r>
          </a:p>
          <a:p>
            <a:pPr marL="180473" indent="-180473">
              <a:buSzPct val="100000"/>
              <a:buChar char="•"/>
            </a:pPr>
            <a:r>
              <a:t>Significantly increased chance of obtaining early career grant based on extensions of this work.</a:t>
            </a:r>
          </a:p>
          <a:p>
            <a:pPr marL="180473" indent="-180473">
              <a:buSzPct val="100000"/>
              <a:buChar char="•"/>
            </a:pPr>
            <a:r>
              <a:t>Calibration of a weak lensing source galaxy catalog that will be optimal for LSST analyses.</a:t>
            </a:r>
          </a:p>
          <a:p>
            <a:pPr marL="180473" indent="-180473">
              <a:buSzPct val="100000"/>
              <a:buChar char="•"/>
            </a:pPr>
            <a:r>
              <a:t>Significant involvement in DESI-2 planning/operations.</a:t>
            </a:r>
          </a:p>
          <a:p>
            <a:pPr marL="180473" indent="-180473">
              <a:buSzPct val="40000"/>
              <a:buBlip>
                <a:blip r:embed="rId2"/>
              </a:buBlip>
            </a:pPr>
            <a:endParaRPr>
              <a:solidFill>
                <a:srgbClr val="FF0000"/>
              </a:solidFill>
            </a:endParaRPr>
          </a:p>
          <a:p>
            <a:pPr/>
            <a:r>
              <a:rPr b="1"/>
              <a:t>Broader impact on the activities at the laboratory</a:t>
            </a:r>
            <a:r>
              <a:t>: </a:t>
            </a:r>
          </a:p>
          <a:p>
            <a:pPr marL="180473" indent="-180473">
              <a:buSzPct val="100000"/>
              <a:buChar char="•"/>
            </a:pPr>
            <a:r>
              <a:t>Significant synergies with ongoing work in cosmology group on galaxy shape measurement for LSST.</a:t>
            </a:r>
          </a:p>
          <a:p>
            <a:pPr marL="180473" indent="-180473">
              <a:buSzPct val="100000"/>
              <a:buChar char="•"/>
            </a:pPr>
            <a:r>
              <a:t>Potential for impact as training data for cosmology for Cosmological foundation model work currently funded in BNL cosmology group.</a:t>
            </a:r>
          </a:p>
          <a:p>
            <a:pPr marL="180473" indent="-180473">
              <a:buSzPct val="100000"/>
              <a:buChar char="•"/>
            </a:pPr>
            <a:r>
              <a:t>Additional involvement in extremely successful DESI/DESI-2 surveys.</a:t>
            </a:r>
          </a:p>
          <a:p>
            <a:pPr/>
            <a:endParaRPr>
              <a:solidFill>
                <a:srgbClr val="FF0000"/>
              </a:solidFill>
            </a:endParaRPr>
          </a:p>
          <a:p>
            <a:pPr/>
            <a:r>
              <a:rPr b="1"/>
              <a:t>Total planned funding per year in FY27 and FY28</a:t>
            </a:r>
            <a:r>
              <a:t>: $250k / year</a:t>
            </a:r>
          </a:p>
          <a:p>
            <a:pPr marL="180473" indent="-180473">
              <a:buSzPct val="100000"/>
              <a:buChar char="•"/>
            </a:pPr>
            <a:r>
              <a:t>Postdoctoral researcher (0.5 FTE)</a:t>
            </a:r>
          </a:p>
          <a:p>
            <a:pPr marL="180473" indent="-180473">
              <a:buSzPct val="100000"/>
              <a:buChar char="•"/>
            </a:pPr>
            <a:r>
              <a:t>Staff (0.5 FTE)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Title 1"/>
          <p:cNvSpPr txBox="1"/>
          <p:nvPr>
            <p:ph type="title"/>
          </p:nvPr>
        </p:nvSpPr>
        <p:spPr>
          <a:xfrm>
            <a:off x="536200" y="101981"/>
            <a:ext cx="8286751" cy="762340"/>
          </a:xfrm>
          <a:prstGeom prst="rect">
            <a:avLst/>
          </a:prstGeom>
        </p:spPr>
        <p:txBody>
          <a:bodyPr/>
          <a:lstStyle>
            <a:lvl1pPr algn="ctr" defTabSz="582930">
              <a:defRPr sz="3060"/>
            </a:lvl1pPr>
          </a:lstStyle>
          <a:p>
            <a:pPr/>
            <a:r>
              <a:t>Systematics in Rubin Observatory Analyses</a:t>
            </a:r>
          </a:p>
        </p:txBody>
      </p:sp>
      <p:sp>
        <p:nvSpPr>
          <p:cNvPr id="143" name="Slide Number Placeholder 3"/>
          <p:cNvSpPr txBox="1"/>
          <p:nvPr>
            <p:ph type="sldNum" sz="quarter" idx="2"/>
          </p:nvPr>
        </p:nvSpPr>
        <p:spPr>
          <a:xfrm>
            <a:off x="8588375" y="6435658"/>
            <a:ext cx="127001"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4" name="Content Placeholder 2"/>
          <p:cNvSpPr txBox="1"/>
          <p:nvPr/>
        </p:nvSpPr>
        <p:spPr>
          <a:xfrm>
            <a:off x="536200" y="5100737"/>
            <a:ext cx="8286751" cy="4823949"/>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defTabSz="457200">
              <a:defRPr sz="2100"/>
            </a:lvl1pPr>
          </a:lstStyle>
          <a:p>
            <a:pPr/>
            <a:r>
              <a:t>Redshift distribution of galaxies used for weak lensing studies must be known precisely for accurate cosmological interpretation. &lt;1% level biases in estimation of these distributions will severely bias dark energy constraints from Rubin Observatory.</a:t>
            </a:r>
            <a:endParaRPr>
              <a:latin typeface="Times Roman"/>
              <a:ea typeface="Times Roman"/>
              <a:cs typeface="Times Roman"/>
              <a:sym typeface="Times Roman"/>
            </a:endParaRPr>
          </a:p>
        </p:txBody>
      </p:sp>
      <p:pic>
        <p:nvPicPr>
          <p:cNvPr id="145" name="pasted-movie.png" descr="pasted-movie.png"/>
          <p:cNvPicPr>
            <a:picLocks noChangeAspect="1"/>
          </p:cNvPicPr>
          <p:nvPr/>
        </p:nvPicPr>
        <p:blipFill>
          <a:blip r:embed="rId2">
            <a:extLst/>
          </a:blip>
          <a:stretch>
            <a:fillRect/>
          </a:stretch>
        </p:blipFill>
        <p:spPr>
          <a:xfrm>
            <a:off x="4477722" y="964603"/>
            <a:ext cx="4168415" cy="3942109"/>
          </a:xfrm>
          <a:prstGeom prst="rect">
            <a:avLst/>
          </a:prstGeom>
          <a:ln w="12700">
            <a:miter lim="400000"/>
          </a:ln>
        </p:spPr>
      </p:pic>
      <p:pic>
        <p:nvPicPr>
          <p:cNvPr id="146" name="Image" descr="Image"/>
          <p:cNvPicPr>
            <a:picLocks noChangeAspect="1"/>
          </p:cNvPicPr>
          <p:nvPr/>
        </p:nvPicPr>
        <p:blipFill>
          <a:blip r:embed="rId3">
            <a:extLst/>
          </a:blip>
          <a:srcRect l="0" t="1688" r="0" b="0"/>
          <a:stretch>
            <a:fillRect/>
          </a:stretch>
        </p:blipFill>
        <p:spPr>
          <a:xfrm>
            <a:off x="903012" y="901052"/>
            <a:ext cx="2852037" cy="4005555"/>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Title 1"/>
          <p:cNvSpPr txBox="1"/>
          <p:nvPr>
            <p:ph type="title"/>
          </p:nvPr>
        </p:nvSpPr>
        <p:spPr>
          <a:xfrm>
            <a:off x="536200" y="101981"/>
            <a:ext cx="8286751" cy="762340"/>
          </a:xfrm>
          <a:prstGeom prst="rect">
            <a:avLst/>
          </a:prstGeom>
        </p:spPr>
        <p:txBody>
          <a:bodyPr/>
          <a:lstStyle>
            <a:lvl1pPr algn="ctr"/>
          </a:lstStyle>
          <a:p>
            <a:pPr/>
            <a:r>
              <a:t>Lensing sample selection</a:t>
            </a:r>
          </a:p>
        </p:txBody>
      </p:sp>
      <p:sp>
        <p:nvSpPr>
          <p:cNvPr id="149" name="Slide Number Placeholder 3"/>
          <p:cNvSpPr txBox="1"/>
          <p:nvPr>
            <p:ph type="sldNum" sz="quarter" idx="2"/>
          </p:nvPr>
        </p:nvSpPr>
        <p:spPr>
          <a:xfrm>
            <a:off x="8588375" y="6435658"/>
            <a:ext cx="127001"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0" name="Google Shape;54;p13"/>
          <p:cNvSpPr txBox="1"/>
          <p:nvPr/>
        </p:nvSpPr>
        <p:spPr>
          <a:xfrm>
            <a:off x="560536" y="949196"/>
            <a:ext cx="3184201" cy="52848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defTabSz="1219200">
              <a:defRPr b="1" sz="2400">
                <a:solidFill>
                  <a:srgbClr val="595959"/>
                </a:solidFill>
              </a:defRPr>
            </a:lvl1pPr>
          </a:lstStyle>
          <a:p>
            <a:pPr/>
            <a:r>
              <a:t>Gold Sample:</a:t>
            </a:r>
          </a:p>
        </p:txBody>
      </p:sp>
      <p:sp>
        <p:nvSpPr>
          <p:cNvPr id="151" name="Google Shape;55;p13"/>
          <p:cNvSpPr txBox="1"/>
          <p:nvPr/>
        </p:nvSpPr>
        <p:spPr>
          <a:xfrm>
            <a:off x="643524" y="1503253"/>
            <a:ext cx="2075102" cy="721472"/>
          </a:xfrm>
          <a:prstGeom prst="rect">
            <a:avLst/>
          </a:prstGeom>
          <a:solidFill>
            <a:srgbClr val="FCE5CD"/>
          </a:solidFill>
          <a:ln w="12700">
            <a:solidFill>
              <a:srgbClr val="E69138"/>
            </a:solidFill>
          </a:ln>
          <a:extLst>
            <a:ext uri="{C572A759-6A51-4108-AA02-DFA0A04FC94B}">
              <ma14:wrappingTextBoxFlag xmlns:ma14="http://schemas.microsoft.com/office/mac/drawingml/2011/main" val="1"/>
            </a:ext>
          </a:extLst>
        </p:spPr>
        <p:txBody>
          <a:bodyPr lIns="91424" tIns="91424" rIns="91424" bIns="91424">
            <a:spAutoFit/>
          </a:bodyPr>
          <a:lstStyle>
            <a:lvl1pPr algn="ctr" defTabSz="1219200"/>
          </a:lstStyle>
          <a:p>
            <a:pPr/>
            <a:r>
              <a:t>Select ~all galaxies</a:t>
            </a:r>
          </a:p>
        </p:txBody>
      </p:sp>
      <p:sp>
        <p:nvSpPr>
          <p:cNvPr id="152" name="Google Shape;56;p13"/>
          <p:cNvSpPr txBox="1"/>
          <p:nvPr/>
        </p:nvSpPr>
        <p:spPr>
          <a:xfrm>
            <a:off x="643524" y="2642181"/>
            <a:ext cx="2075102" cy="1254872"/>
          </a:xfrm>
          <a:prstGeom prst="rect">
            <a:avLst/>
          </a:prstGeom>
          <a:solidFill>
            <a:srgbClr val="FCE5CD"/>
          </a:solidFill>
          <a:ln w="12700">
            <a:solidFill>
              <a:srgbClr val="E69138"/>
            </a:solidFill>
          </a:ln>
          <a:extLst>
            <a:ext uri="{C572A759-6A51-4108-AA02-DFA0A04FC94B}">
              <ma14:wrappingTextBoxFlag xmlns:ma14="http://schemas.microsoft.com/office/mac/drawingml/2011/main" val="1"/>
            </a:ext>
          </a:extLst>
        </p:spPr>
        <p:txBody>
          <a:bodyPr lIns="91424" tIns="91424" rIns="91424" bIns="91424">
            <a:spAutoFit/>
          </a:bodyPr>
          <a:lstStyle>
            <a:lvl1pPr algn="ctr" defTabSz="1219200"/>
          </a:lstStyle>
          <a:p>
            <a:pPr/>
            <a:r>
              <a:t>Try to take redshifts of a representative sample</a:t>
            </a:r>
          </a:p>
        </p:txBody>
      </p:sp>
      <p:sp>
        <p:nvSpPr>
          <p:cNvPr id="153" name="Google Shape;57;p13"/>
          <p:cNvSpPr/>
          <p:nvPr/>
        </p:nvSpPr>
        <p:spPr>
          <a:xfrm>
            <a:off x="1681075" y="2250303"/>
            <a:ext cx="1" cy="366301"/>
          </a:xfrm>
          <a:prstGeom prst="line">
            <a:avLst/>
          </a:prstGeom>
          <a:ln w="25400">
            <a:solidFill>
              <a:srgbClr val="FF0000"/>
            </a:solidFill>
            <a:tailEnd type="triangle"/>
          </a:ln>
        </p:spPr>
        <p:txBody>
          <a:bodyPr lIns="0" tIns="0" rIns="0" bIns="0"/>
          <a:lstStyle/>
          <a:p>
            <a:pPr defTabSz="1219200"/>
          </a:p>
        </p:txBody>
      </p:sp>
      <p:sp>
        <p:nvSpPr>
          <p:cNvPr id="154" name="Google Shape;58;p13"/>
          <p:cNvSpPr txBox="1"/>
          <p:nvPr/>
        </p:nvSpPr>
        <p:spPr>
          <a:xfrm>
            <a:off x="643524" y="4383926"/>
            <a:ext cx="2075102" cy="1521573"/>
          </a:xfrm>
          <a:prstGeom prst="rect">
            <a:avLst/>
          </a:prstGeom>
          <a:solidFill>
            <a:srgbClr val="FCE5CD"/>
          </a:solidFill>
          <a:ln w="12700">
            <a:solidFill>
              <a:srgbClr val="E69138"/>
            </a:solidFill>
          </a:ln>
          <a:extLst>
            <a:ext uri="{C572A759-6A51-4108-AA02-DFA0A04FC94B}">
              <ma14:wrappingTextBoxFlag xmlns:ma14="http://schemas.microsoft.com/office/mac/drawingml/2011/main" val="1"/>
            </a:ext>
          </a:extLst>
        </p:spPr>
        <p:txBody>
          <a:bodyPr lIns="91424" tIns="91424" rIns="91424" bIns="91424">
            <a:spAutoFit/>
          </a:bodyPr>
          <a:lstStyle>
            <a:lvl1pPr algn="ctr" defTabSz="1219200"/>
          </a:lstStyle>
          <a:p>
            <a:pPr/>
            <a:r>
              <a:t>Build approximate n(z), deal with systematics by adding nuisance parameters</a:t>
            </a:r>
          </a:p>
        </p:txBody>
      </p:sp>
      <p:sp>
        <p:nvSpPr>
          <p:cNvPr id="155" name="Google Shape;59;p13"/>
          <p:cNvSpPr txBox="1"/>
          <p:nvPr/>
        </p:nvSpPr>
        <p:spPr>
          <a:xfrm>
            <a:off x="3554450" y="5002024"/>
            <a:ext cx="2075101" cy="454773"/>
          </a:xfrm>
          <a:prstGeom prst="rect">
            <a:avLst/>
          </a:prstGeom>
          <a:solidFill>
            <a:srgbClr val="FCE5CD"/>
          </a:solidFill>
          <a:ln w="12700">
            <a:solidFill>
              <a:srgbClr val="E69138"/>
            </a:solidFill>
          </a:ln>
          <a:extLst>
            <a:ext uri="{C572A759-6A51-4108-AA02-DFA0A04FC94B}">
              <ma14:wrappingTextBoxFlag xmlns:ma14="http://schemas.microsoft.com/office/mac/drawingml/2011/main" val="1"/>
            </a:ext>
          </a:extLst>
        </p:spPr>
        <p:txBody>
          <a:bodyPr lIns="91424" tIns="91424" rIns="91424" bIns="91424">
            <a:spAutoFit/>
          </a:bodyPr>
          <a:lstStyle>
            <a:lvl1pPr algn="ctr" defTabSz="1219200"/>
          </a:lstStyle>
          <a:p>
            <a:pPr/>
            <a:r>
              <a:t>Cosmology</a:t>
            </a:r>
          </a:p>
        </p:txBody>
      </p:sp>
      <p:sp>
        <p:nvSpPr>
          <p:cNvPr id="156" name="Google Shape;60;p13"/>
          <p:cNvSpPr txBox="1"/>
          <p:nvPr/>
        </p:nvSpPr>
        <p:spPr>
          <a:xfrm>
            <a:off x="6513075" y="1503253"/>
            <a:ext cx="2223041" cy="1254872"/>
          </a:xfrm>
          <a:prstGeom prst="rect">
            <a:avLst/>
          </a:prstGeom>
          <a:solidFill>
            <a:srgbClr val="FCE5CD"/>
          </a:solidFill>
          <a:ln w="12700">
            <a:solidFill>
              <a:srgbClr val="E69138"/>
            </a:solidFill>
          </a:ln>
          <a:extLst>
            <a:ext uri="{C572A759-6A51-4108-AA02-DFA0A04FC94B}">
              <ma14:wrappingTextBoxFlag xmlns:ma14="http://schemas.microsoft.com/office/mac/drawingml/2011/main" val="1"/>
            </a:ext>
          </a:extLst>
        </p:spPr>
        <p:txBody>
          <a:bodyPr lIns="91424" tIns="91424" rIns="91424" bIns="91424">
            <a:spAutoFit/>
          </a:bodyPr>
          <a:lstStyle>
            <a:lvl1pPr algn="ctr" defTabSz="1219200"/>
          </a:lstStyle>
          <a:p>
            <a:pPr/>
            <a:r>
              <a:t>Cherry pick galaxies that can easily be redshifted by DESI</a:t>
            </a:r>
          </a:p>
        </p:txBody>
      </p:sp>
      <p:sp>
        <p:nvSpPr>
          <p:cNvPr id="157" name="Google Shape;61;p13"/>
          <p:cNvSpPr txBox="1"/>
          <p:nvPr/>
        </p:nvSpPr>
        <p:spPr>
          <a:xfrm>
            <a:off x="6513075" y="3010265"/>
            <a:ext cx="2223041" cy="1254872"/>
          </a:xfrm>
          <a:prstGeom prst="rect">
            <a:avLst/>
          </a:prstGeom>
          <a:solidFill>
            <a:srgbClr val="FCE5CD"/>
          </a:solidFill>
          <a:ln w="12700">
            <a:solidFill>
              <a:srgbClr val="E69138"/>
            </a:solidFill>
          </a:ln>
          <a:extLst>
            <a:ext uri="{C572A759-6A51-4108-AA02-DFA0A04FC94B}">
              <ma14:wrappingTextBoxFlag xmlns:ma14="http://schemas.microsoft.com/office/mac/drawingml/2011/main" val="1"/>
            </a:ext>
          </a:extLst>
        </p:spPr>
        <p:txBody>
          <a:bodyPr lIns="91424" tIns="91424" rIns="91424" bIns="91424">
            <a:spAutoFit/>
          </a:bodyPr>
          <a:lstStyle>
            <a:lvl1pPr algn="ctr" defTabSz="1219200"/>
          </a:lstStyle>
          <a:p>
            <a:pPr/>
            <a:r>
              <a:t>Succeed in taking redshifts of a representative sample (by design)</a:t>
            </a:r>
          </a:p>
        </p:txBody>
      </p:sp>
      <p:sp>
        <p:nvSpPr>
          <p:cNvPr id="158" name="Google Shape;62;p13"/>
          <p:cNvSpPr txBox="1"/>
          <p:nvPr/>
        </p:nvSpPr>
        <p:spPr>
          <a:xfrm>
            <a:off x="6513075" y="4517276"/>
            <a:ext cx="2223041" cy="1254873"/>
          </a:xfrm>
          <a:prstGeom prst="rect">
            <a:avLst/>
          </a:prstGeom>
          <a:solidFill>
            <a:srgbClr val="FCE5CD"/>
          </a:solidFill>
          <a:ln w="12700">
            <a:solidFill>
              <a:srgbClr val="E69138"/>
            </a:solidFill>
          </a:ln>
          <a:extLst>
            <a:ext uri="{C572A759-6A51-4108-AA02-DFA0A04FC94B}">
              <ma14:wrappingTextBoxFlag xmlns:ma14="http://schemas.microsoft.com/office/mac/drawingml/2011/main" val="1"/>
            </a:ext>
          </a:extLst>
        </p:spPr>
        <p:txBody>
          <a:bodyPr lIns="91424" tIns="91424" rIns="91424" bIns="91424">
            <a:spAutoFit/>
          </a:bodyPr>
          <a:lstStyle>
            <a:lvl1pPr algn="ctr" defTabSz="1219200"/>
          </a:lstStyle>
          <a:p>
            <a:pPr/>
            <a:r>
              <a:t>Get exact n(z) with measured systematics from spectroscopy</a:t>
            </a:r>
          </a:p>
        </p:txBody>
      </p:sp>
      <p:cxnSp>
        <p:nvCxnSpPr>
          <p:cNvPr id="159" name="Google Shape;63;p13"/>
          <p:cNvCxnSpPr>
            <a:stCxn id="152" idx="0"/>
            <a:endCxn id="154" idx="0"/>
          </p:cNvCxnSpPr>
          <p:nvPr/>
        </p:nvCxnSpPr>
        <p:spPr>
          <a:xfrm>
            <a:off x="1681075" y="3269617"/>
            <a:ext cx="1" cy="1875096"/>
          </a:xfrm>
          <a:prstGeom prst="straightConnector1">
            <a:avLst/>
          </a:prstGeom>
          <a:ln w="12700">
            <a:solidFill>
              <a:srgbClr val="FF0000"/>
            </a:solidFill>
            <a:tailEnd type="triangle"/>
          </a:ln>
        </p:spPr>
      </p:cxnSp>
      <p:cxnSp>
        <p:nvCxnSpPr>
          <p:cNvPr id="160" name="Google Shape;64;p13"/>
          <p:cNvCxnSpPr>
            <a:stCxn id="156" idx="0"/>
            <a:endCxn id="157" idx="0"/>
          </p:cNvCxnSpPr>
          <p:nvPr/>
        </p:nvCxnSpPr>
        <p:spPr>
          <a:xfrm flipH="1">
            <a:off x="7624595" y="2130689"/>
            <a:ext cx="1" cy="1507013"/>
          </a:xfrm>
          <a:prstGeom prst="straightConnector1">
            <a:avLst/>
          </a:prstGeom>
          <a:ln w="12700">
            <a:solidFill>
              <a:srgbClr val="FF0000"/>
            </a:solidFill>
            <a:tailEnd type="triangle"/>
          </a:ln>
        </p:spPr>
      </p:cxnSp>
      <p:cxnSp>
        <p:nvCxnSpPr>
          <p:cNvPr id="161" name="Google Shape;65;p13"/>
          <p:cNvCxnSpPr>
            <a:stCxn id="157" idx="0"/>
            <a:endCxn id="158" idx="0"/>
          </p:cNvCxnSpPr>
          <p:nvPr/>
        </p:nvCxnSpPr>
        <p:spPr>
          <a:xfrm>
            <a:off x="7624595" y="3637701"/>
            <a:ext cx="1" cy="1507012"/>
          </a:xfrm>
          <a:prstGeom prst="straightConnector1">
            <a:avLst/>
          </a:prstGeom>
          <a:ln w="12700">
            <a:solidFill>
              <a:srgbClr val="FF0000"/>
            </a:solidFill>
            <a:tailEnd type="triangle"/>
          </a:ln>
        </p:spPr>
      </p:cxnSp>
      <p:cxnSp>
        <p:nvCxnSpPr>
          <p:cNvPr id="162" name="Google Shape;66;p13"/>
          <p:cNvCxnSpPr>
            <a:stCxn id="158" idx="0"/>
            <a:endCxn id="155" idx="0"/>
          </p:cNvCxnSpPr>
          <p:nvPr/>
        </p:nvCxnSpPr>
        <p:spPr>
          <a:xfrm flipH="1">
            <a:off x="4592000" y="5144712"/>
            <a:ext cx="3032596" cy="84699"/>
          </a:xfrm>
          <a:prstGeom prst="straightConnector1">
            <a:avLst/>
          </a:prstGeom>
          <a:ln w="12700">
            <a:solidFill>
              <a:srgbClr val="FF0000"/>
            </a:solidFill>
            <a:tailEnd type="triangle"/>
          </a:ln>
        </p:spPr>
      </p:cxnSp>
      <p:cxnSp>
        <p:nvCxnSpPr>
          <p:cNvPr id="163" name="Google Shape;67;p13"/>
          <p:cNvCxnSpPr>
            <a:stCxn id="154" idx="0"/>
            <a:endCxn id="155" idx="0"/>
          </p:cNvCxnSpPr>
          <p:nvPr/>
        </p:nvCxnSpPr>
        <p:spPr>
          <a:xfrm>
            <a:off x="1681075" y="5144712"/>
            <a:ext cx="2910926" cy="84699"/>
          </a:xfrm>
          <a:prstGeom prst="straightConnector1">
            <a:avLst/>
          </a:prstGeom>
          <a:ln w="12700">
            <a:solidFill>
              <a:srgbClr val="FF0000"/>
            </a:solidFill>
            <a:tailEnd type="triangle"/>
          </a:ln>
        </p:spPr>
      </p:cxnSp>
      <p:sp>
        <p:nvSpPr>
          <p:cNvPr id="164" name="Google Shape;68;p13"/>
          <p:cNvSpPr/>
          <p:nvPr/>
        </p:nvSpPr>
        <p:spPr>
          <a:xfrm flipH="1">
            <a:off x="1673281" y="2489679"/>
            <a:ext cx="1443415" cy="1633467"/>
          </a:xfrm>
          <a:prstGeom prst="line">
            <a:avLst/>
          </a:prstGeom>
          <a:ln w="12700">
            <a:solidFill>
              <a:srgbClr val="9900FF"/>
            </a:solidFill>
            <a:tailEnd type="triangle"/>
          </a:ln>
        </p:spPr>
        <p:txBody>
          <a:bodyPr lIns="0" tIns="0" rIns="0" bIns="0"/>
          <a:lstStyle/>
          <a:p>
            <a:pPr defTabSz="1219200"/>
          </a:p>
        </p:txBody>
      </p:sp>
      <p:sp>
        <p:nvSpPr>
          <p:cNvPr id="165" name="Google Shape;69;p13"/>
          <p:cNvSpPr txBox="1"/>
          <p:nvPr/>
        </p:nvSpPr>
        <p:spPr>
          <a:xfrm>
            <a:off x="3098848" y="2030870"/>
            <a:ext cx="1435501" cy="988173"/>
          </a:xfrm>
          <a:prstGeom prst="rect">
            <a:avLst/>
          </a:prstGeom>
          <a:solidFill>
            <a:srgbClr val="D9D9D9"/>
          </a:solidFill>
          <a:ln w="12700">
            <a:solidFill>
              <a:srgbClr val="EFEFEF"/>
            </a:solidFill>
          </a:ln>
          <a:extLst>
            <a:ext uri="{C572A759-6A51-4108-AA02-DFA0A04FC94B}">
              <ma14:wrappingTextBoxFlag xmlns:ma14="http://schemas.microsoft.com/office/mac/drawingml/2011/main" val="1"/>
            </a:ext>
          </a:extLst>
        </p:spPr>
        <p:txBody>
          <a:bodyPr lIns="91424" tIns="91424" rIns="91424" bIns="91424">
            <a:spAutoFit/>
          </a:bodyPr>
          <a:lstStyle>
            <a:lvl1pPr algn="ctr" defTabSz="1219200"/>
          </a:lstStyle>
          <a:p>
            <a:pPr/>
            <a:r>
              <a:t>Failures are not random!!!</a:t>
            </a:r>
          </a:p>
        </p:txBody>
      </p:sp>
      <p:sp>
        <p:nvSpPr>
          <p:cNvPr id="166" name="Google Shape;70;p13"/>
          <p:cNvSpPr txBox="1"/>
          <p:nvPr/>
        </p:nvSpPr>
        <p:spPr>
          <a:xfrm>
            <a:off x="4640415" y="2167283"/>
            <a:ext cx="1435501" cy="2054973"/>
          </a:xfrm>
          <a:prstGeom prst="rect">
            <a:avLst/>
          </a:prstGeom>
          <a:solidFill>
            <a:srgbClr val="D9D9D9"/>
          </a:solidFill>
          <a:ln w="12700">
            <a:solidFill>
              <a:srgbClr val="EFEFEF"/>
            </a:solidFill>
          </a:ln>
          <a:extLst>
            <a:ext uri="{C572A759-6A51-4108-AA02-DFA0A04FC94B}">
              <ma14:wrappingTextBoxFlag xmlns:ma14="http://schemas.microsoft.com/office/mac/drawingml/2011/main" val="1"/>
            </a:ext>
          </a:extLst>
        </p:spPr>
        <p:txBody>
          <a:bodyPr lIns="91424" tIns="91424" rIns="91424" bIns="91424">
            <a:spAutoFit/>
          </a:bodyPr>
          <a:lstStyle>
            <a:lvl1pPr algn="ctr" defTabSz="1219200"/>
          </a:lstStyle>
          <a:p>
            <a:pPr/>
            <a:r>
              <a:t>Fewer galaxies, but equal constraining power and more robust physics</a:t>
            </a:r>
          </a:p>
        </p:txBody>
      </p:sp>
      <p:cxnSp>
        <p:nvCxnSpPr>
          <p:cNvPr id="167" name="Google Shape;71;p13"/>
          <p:cNvCxnSpPr>
            <a:stCxn id="166" idx="0"/>
            <a:endCxn id="156" idx="0"/>
          </p:cNvCxnSpPr>
          <p:nvPr/>
        </p:nvCxnSpPr>
        <p:spPr>
          <a:xfrm flipV="1">
            <a:off x="5358165" y="2130689"/>
            <a:ext cx="2266431" cy="1064081"/>
          </a:xfrm>
          <a:prstGeom prst="straightConnector1">
            <a:avLst/>
          </a:prstGeom>
          <a:ln w="12700">
            <a:solidFill>
              <a:srgbClr val="9900FF"/>
            </a:solidFill>
            <a:tailEnd type="triangle"/>
          </a:ln>
        </p:spPr>
      </p:cxnSp>
      <p:sp>
        <p:nvSpPr>
          <p:cNvPr id="168" name="Google Shape;72;p13"/>
          <p:cNvSpPr txBox="1"/>
          <p:nvPr/>
        </p:nvSpPr>
        <p:spPr>
          <a:xfrm>
            <a:off x="6353175" y="949196"/>
            <a:ext cx="3184201" cy="52848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defTabSz="1219200">
              <a:defRPr b="1" sz="2400">
                <a:solidFill>
                  <a:srgbClr val="595959"/>
                </a:solidFill>
              </a:defRPr>
            </a:lvl1pPr>
          </a:lstStyle>
          <a:p>
            <a:pPr/>
            <a:r>
              <a:t>Steel Sample:</a:t>
            </a:r>
          </a:p>
        </p:txBody>
      </p:sp>
      <p:sp>
        <p:nvSpPr>
          <p:cNvPr id="169" name="Google Shape;68;p13"/>
          <p:cNvSpPr/>
          <p:nvPr/>
        </p:nvSpPr>
        <p:spPr>
          <a:xfrm flipH="1">
            <a:off x="2718188" y="4189144"/>
            <a:ext cx="268819" cy="999554"/>
          </a:xfrm>
          <a:prstGeom prst="line">
            <a:avLst/>
          </a:prstGeom>
          <a:ln w="12700">
            <a:solidFill>
              <a:srgbClr val="9900FF"/>
            </a:solidFill>
            <a:tailEnd type="triangle"/>
          </a:ln>
        </p:spPr>
        <p:txBody>
          <a:bodyPr lIns="0" tIns="0" rIns="0" bIns="0"/>
          <a:lstStyle/>
          <a:p>
            <a:pPr defTabSz="1219200"/>
          </a:p>
        </p:txBody>
      </p:sp>
      <p:sp>
        <p:nvSpPr>
          <p:cNvPr id="170" name="Google Shape;69;p13"/>
          <p:cNvSpPr txBox="1"/>
          <p:nvPr/>
        </p:nvSpPr>
        <p:spPr>
          <a:xfrm>
            <a:off x="2977406" y="3416219"/>
            <a:ext cx="1556943" cy="1521572"/>
          </a:xfrm>
          <a:prstGeom prst="rect">
            <a:avLst/>
          </a:prstGeom>
          <a:solidFill>
            <a:srgbClr val="D9D9D9"/>
          </a:solidFill>
          <a:ln w="12700">
            <a:solidFill>
              <a:srgbClr val="EFEFEF"/>
            </a:solidFill>
          </a:ln>
          <a:extLst>
            <a:ext uri="{C572A759-6A51-4108-AA02-DFA0A04FC94B}">
              <ma14:wrappingTextBoxFlag xmlns:ma14="http://schemas.microsoft.com/office/mac/drawingml/2011/main" val="1"/>
            </a:ext>
          </a:extLst>
        </p:spPr>
        <p:txBody>
          <a:bodyPr lIns="91424" tIns="91424" rIns="91424" bIns="91424">
            <a:spAutoFit/>
          </a:bodyPr>
          <a:lstStyle>
            <a:lvl1pPr algn="ctr" defTabSz="1219200"/>
          </a:lstStyle>
          <a:p>
            <a:pPr/>
            <a:r>
              <a:t>Extremely hard to characterize all uncertainties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Title 1"/>
          <p:cNvSpPr txBox="1"/>
          <p:nvPr>
            <p:ph type="title"/>
          </p:nvPr>
        </p:nvSpPr>
        <p:spPr>
          <a:xfrm>
            <a:off x="536200" y="101981"/>
            <a:ext cx="8286751" cy="762340"/>
          </a:xfrm>
          <a:prstGeom prst="rect">
            <a:avLst/>
          </a:prstGeom>
        </p:spPr>
        <p:txBody>
          <a:bodyPr/>
          <a:lstStyle>
            <a:lvl1pPr algn="ctr" defTabSz="658368">
              <a:defRPr sz="3455"/>
            </a:lvl1pPr>
          </a:lstStyle>
          <a:p>
            <a:pPr/>
            <a:r>
              <a:t>Constraining power vs number density</a:t>
            </a:r>
          </a:p>
        </p:txBody>
      </p:sp>
      <p:sp>
        <p:nvSpPr>
          <p:cNvPr id="173" name="Content Placeholder 2"/>
          <p:cNvSpPr txBox="1"/>
          <p:nvPr>
            <p:ph type="body" sz="half" idx="1"/>
          </p:nvPr>
        </p:nvSpPr>
        <p:spPr>
          <a:xfrm>
            <a:off x="703888" y="3999854"/>
            <a:ext cx="8286751" cy="2360379"/>
          </a:xfrm>
          <a:prstGeom prst="rect">
            <a:avLst/>
          </a:prstGeom>
        </p:spPr>
        <p:txBody>
          <a:bodyPr/>
          <a:lstStyle/>
          <a:p>
            <a:pPr marL="116586" indent="-116586" defTabSz="349757">
              <a:spcBef>
                <a:spcPts val="300"/>
              </a:spcBef>
              <a:buSzPct val="30000"/>
              <a:buBlip>
                <a:blip r:embed="rId2"/>
              </a:buBlip>
              <a:defRPr sz="1224"/>
            </a:pPr>
            <a:r>
              <a:t>We were awarded time (~$100k value) in a competitive DESI time allocation committee proposal process to characterize the Steel sample. Exact density that can be selected needs to be determined, and optimizing this selection will be the key component of this LDRD program. Goal is to achieve a density of 5 arcmin</a:t>
            </a:r>
            <a:r>
              <a:rPr baseline="31999"/>
              <a:t>-2, </a:t>
            </a:r>
            <a:r>
              <a:t>at which density the cosmological constraining power will be better than the Gold sample.  </a:t>
            </a:r>
          </a:p>
          <a:p>
            <a:pPr marL="116586" indent="-116586" defTabSz="349757">
              <a:spcBef>
                <a:spcPts val="300"/>
              </a:spcBef>
              <a:buSzPct val="30000"/>
              <a:buBlip>
                <a:blip r:embed="rId2"/>
              </a:buBlip>
              <a:defRPr sz="1224"/>
            </a:pPr>
            <a:r>
              <a:t>Observation of this sample is also being included in the CDR for DESI-2.</a:t>
            </a:r>
          </a:p>
          <a:p>
            <a:pPr lvl="1" marL="396392" indent="-116586" defTabSz="349757">
              <a:spcBef>
                <a:spcPts val="300"/>
              </a:spcBef>
              <a:buSzPct val="30000"/>
              <a:buBlip>
                <a:blip r:embed="rId2"/>
              </a:buBlip>
              <a:defRPr sz="1224"/>
            </a:pPr>
            <a:r>
              <a:t>Wide area coverage allowed by DESI-2 will allow calibration of galaxy intrinsic alignments, another important weak lensing systematic.</a:t>
            </a:r>
          </a:p>
          <a:p>
            <a:pPr lvl="1" marL="396392" indent="-116586" defTabSz="349757">
              <a:spcBef>
                <a:spcPts val="300"/>
              </a:spcBef>
              <a:buSzPct val="30000"/>
              <a:buBlip>
                <a:blip r:embed="rId2"/>
              </a:buBlip>
              <a:defRPr sz="1224"/>
            </a:pPr>
            <a:r>
              <a:t>Will give BNL another point of contact with this survey along with instrumentation projects currently under investigation.</a:t>
            </a:r>
          </a:p>
          <a:p>
            <a:pPr marL="116586" indent="-116586" defTabSz="349757">
              <a:spcBef>
                <a:spcPts val="300"/>
              </a:spcBef>
              <a:buSzPct val="30000"/>
              <a:buBlip>
                <a:blip r:embed="rId2"/>
              </a:buBlip>
              <a:defRPr sz="1224"/>
            </a:pPr>
            <a:r>
              <a:t>This will become the primary source galaxy sample for LSST analyses, beginning in the next year. Highly synergistic project across cosmology group at BNL. Optimal characterization will require use of AI/ML techniques.</a:t>
            </a:r>
          </a:p>
          <a:p>
            <a:pPr marL="116586" indent="-116586" defTabSz="349757">
              <a:spcBef>
                <a:spcPts val="300"/>
              </a:spcBef>
              <a:buSzPct val="30000"/>
              <a:buBlip>
                <a:blip r:embed="rId2"/>
              </a:buBlip>
              <a:defRPr sz="1224"/>
            </a:pPr>
            <a:r>
              <a:t>Further development of this sample will be the topic of a DOE EC proposal that has a high likelihood of being funded.</a:t>
            </a:r>
          </a:p>
        </p:txBody>
      </p:sp>
      <p:sp>
        <p:nvSpPr>
          <p:cNvPr id="174" name="Slide Number Placeholder 3"/>
          <p:cNvSpPr txBox="1"/>
          <p:nvPr>
            <p:ph type="sldNum" sz="quarter" idx="2"/>
          </p:nvPr>
        </p:nvSpPr>
        <p:spPr>
          <a:xfrm>
            <a:off x="8588375" y="6435658"/>
            <a:ext cx="127001"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77" name="Group"/>
          <p:cNvGrpSpPr/>
          <p:nvPr/>
        </p:nvGrpSpPr>
        <p:grpSpPr>
          <a:xfrm>
            <a:off x="1143845" y="1149158"/>
            <a:ext cx="3282225" cy="2871479"/>
            <a:chOff x="0" y="0"/>
            <a:chExt cx="3282224" cy="2871477"/>
          </a:xfrm>
        </p:grpSpPr>
        <p:pic>
          <p:nvPicPr>
            <p:cNvPr id="175" name="sigma_s8_v_nbar.pdf" descr="sigma_s8_v_nbar.pdf"/>
            <p:cNvPicPr>
              <a:picLocks noChangeAspect="1"/>
            </p:cNvPicPr>
            <p:nvPr/>
          </p:nvPicPr>
          <p:blipFill>
            <a:blip r:embed="rId3">
              <a:extLst/>
            </a:blip>
            <a:srcRect l="0" t="0" r="60275" b="0"/>
            <a:stretch>
              <a:fillRect/>
            </a:stretch>
          </p:blipFill>
          <p:spPr>
            <a:xfrm>
              <a:off x="0" y="0"/>
              <a:ext cx="2994150" cy="2871478"/>
            </a:xfrm>
            <a:prstGeom prst="rect">
              <a:avLst/>
            </a:prstGeom>
            <a:ln w="12700" cap="flat">
              <a:noFill/>
              <a:miter lim="400000"/>
            </a:ln>
            <a:effectLst/>
          </p:spPr>
        </p:pic>
        <p:sp>
          <p:nvSpPr>
            <p:cNvPr id="176" name="Rectangle"/>
            <p:cNvSpPr/>
            <p:nvPr/>
          </p:nvSpPr>
          <p:spPr>
            <a:xfrm>
              <a:off x="2946891" y="64983"/>
              <a:ext cx="335334" cy="2308954"/>
            </a:xfrm>
            <a:prstGeom prst="rect">
              <a:avLst/>
            </a:prstGeom>
            <a:solidFill>
              <a:srgbClr val="FFFFFF"/>
            </a:solidFill>
            <a:ln w="12700" cap="flat">
              <a:noFill/>
              <a:miter lim="400000"/>
            </a:ln>
            <a:effectLst/>
          </p:spPr>
          <p:txBody>
            <a:bodyPr wrap="square" lIns="45719" tIns="45719" rIns="45719" bIns="45719" numCol="1" anchor="ctr">
              <a:noAutofit/>
            </a:bodyPr>
            <a:lstStyle/>
            <a:p>
              <a:pPr>
                <a:defRPr>
                  <a:solidFill>
                    <a:srgbClr val="FFFFFF"/>
                  </a:solidFill>
                </a:defRPr>
              </a:pPr>
            </a:p>
          </p:txBody>
        </p:sp>
      </p:grpSp>
      <p:pic>
        <p:nvPicPr>
          <p:cNvPr id="178" name="steel_density_v_i.pdf" descr="steel_density_v_i.pdf"/>
          <p:cNvPicPr>
            <a:picLocks noChangeAspect="1"/>
          </p:cNvPicPr>
          <p:nvPr/>
        </p:nvPicPr>
        <p:blipFill>
          <a:blip r:embed="rId4">
            <a:extLst/>
          </a:blip>
          <a:stretch>
            <a:fillRect/>
          </a:stretch>
        </p:blipFill>
        <p:spPr>
          <a:xfrm>
            <a:off x="4817082" y="1237848"/>
            <a:ext cx="3610618" cy="2694099"/>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Title 1"/>
          <p:cNvSpPr txBox="1"/>
          <p:nvPr>
            <p:ph type="title"/>
          </p:nvPr>
        </p:nvSpPr>
        <p:spPr>
          <a:xfrm>
            <a:off x="517401" y="195177"/>
            <a:ext cx="8286751" cy="611649"/>
          </a:xfrm>
          <a:prstGeom prst="rect">
            <a:avLst/>
          </a:prstGeom>
        </p:spPr>
        <p:txBody>
          <a:bodyPr/>
          <a:lstStyle>
            <a:lvl1pPr algn="ctr"/>
          </a:lstStyle>
          <a:p>
            <a:pPr/>
            <a:r>
              <a:t>Summary</a:t>
            </a:r>
          </a:p>
        </p:txBody>
      </p:sp>
      <p:sp>
        <p:nvSpPr>
          <p:cNvPr id="181" name="Slide Number Placeholder 2"/>
          <p:cNvSpPr txBox="1"/>
          <p:nvPr>
            <p:ph type="sldNum" sz="quarter" idx="2"/>
          </p:nvPr>
        </p:nvSpPr>
        <p:spPr>
          <a:xfrm>
            <a:off x="8588375" y="6435658"/>
            <a:ext cx="127001" cy="127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82" name="Redshift distribution uncertainties will be the dominant systematic for LSST weak lensing science.…"/>
          <p:cNvSpPr txBox="1"/>
          <p:nvPr>
            <p:ph type="body" idx="4294967295"/>
          </p:nvPr>
        </p:nvSpPr>
        <p:spPr>
          <a:xfrm>
            <a:off x="703888" y="1069278"/>
            <a:ext cx="8286751" cy="5103928"/>
          </a:xfrm>
          <a:prstGeom prst="rect">
            <a:avLst/>
          </a:prstGeom>
        </p:spPr>
        <p:txBody>
          <a:bodyPr/>
          <a:lstStyle/>
          <a:p>
            <a:pPr marL="209349" indent="-209349" defTabSz="596645">
              <a:spcBef>
                <a:spcPts val="600"/>
              </a:spcBef>
              <a:buSzPct val="100000"/>
              <a:buChar char="•"/>
              <a:defRPr sz="2088"/>
            </a:pPr>
            <a:r>
              <a:t>Redshift distribution uncertainties will be the dominant systematic for LSST weak lensing science. </a:t>
            </a:r>
          </a:p>
          <a:p>
            <a:pPr marL="209349" indent="-209349" defTabSz="596645">
              <a:spcBef>
                <a:spcPts val="600"/>
              </a:spcBef>
              <a:buSzPct val="100000"/>
              <a:buChar char="•"/>
              <a:defRPr sz="2088"/>
            </a:pPr>
            <a:r>
              <a:t>Current LSST plans for redshift calibration (Gold sample) are not tailored to the strengths of existing spectroscopic resources. Our proposed Steel sample explicitly accounts for these strengths, while delivering improved constraining power over Gold assuming realistic levels of systematic uncertainty.</a:t>
            </a:r>
          </a:p>
          <a:p>
            <a:pPr marL="209349" indent="-209349" defTabSz="596645">
              <a:spcBef>
                <a:spcPts val="600"/>
              </a:spcBef>
              <a:buSzPct val="100000"/>
              <a:buChar char="•"/>
              <a:defRPr sz="2088"/>
            </a:pPr>
            <a:r>
              <a:t>This work:</a:t>
            </a:r>
          </a:p>
          <a:p>
            <a:pPr lvl="1" marL="540819" indent="-209349" defTabSz="596645">
              <a:spcBef>
                <a:spcPts val="600"/>
              </a:spcBef>
              <a:defRPr sz="2088"/>
            </a:pPr>
            <a:r>
              <a:t>will enable the use of the Steel sample as the primary weak lensing sampling in LSST.</a:t>
            </a:r>
          </a:p>
          <a:p>
            <a:pPr lvl="1" marL="540819" indent="-209349" defTabSz="596645">
              <a:spcBef>
                <a:spcPts val="600"/>
              </a:spcBef>
              <a:defRPr sz="2088"/>
            </a:pPr>
            <a:r>
              <a:t>is highly synergistic with BNL LSST shape measurement efforts, as well as BNL work on an AI Foundation model for cosmology.</a:t>
            </a:r>
          </a:p>
          <a:p>
            <a:pPr lvl="1" marL="540819" indent="-209349" defTabSz="596645">
              <a:spcBef>
                <a:spcPts val="600"/>
              </a:spcBef>
              <a:defRPr sz="2088"/>
            </a:pPr>
            <a:r>
              <a:t>give BNL a scientific point of leadership within DESI-2 to go with potential instrumentation involvement.</a:t>
            </a:r>
          </a:p>
          <a:p>
            <a:pPr lvl="1" marL="540819" indent="-209349" defTabSz="596645">
              <a:spcBef>
                <a:spcPts val="600"/>
              </a:spcBef>
              <a:defRPr sz="2088"/>
            </a:pPr>
            <a:r>
              <a:t>provide additional proof of concept required for a successful early career proposal in FY27.</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NL">
  <a:themeElements>
    <a:clrScheme name="BNL">
      <a:dk1>
        <a:srgbClr val="000000"/>
      </a:dk1>
      <a:lt1>
        <a:srgbClr val="FFFFFF"/>
      </a:lt1>
      <a:dk2>
        <a:srgbClr val="A7A7A7"/>
      </a:dk2>
      <a:lt2>
        <a:srgbClr val="535353"/>
      </a:lt2>
      <a:accent1>
        <a:srgbClr val="105C78"/>
      </a:accent1>
      <a:accent2>
        <a:srgbClr val="00ADDC"/>
      </a:accent2>
      <a:accent3>
        <a:srgbClr val="B2D33B"/>
      </a:accent3>
      <a:accent4>
        <a:srgbClr val="F68B1F"/>
      </a:accent4>
      <a:accent5>
        <a:srgbClr val="B72467"/>
      </a:accent5>
      <a:accent6>
        <a:srgbClr val="FFCD34"/>
      </a:accent6>
      <a:hlink>
        <a:srgbClr val="0000FF"/>
      </a:hlink>
      <a:folHlink>
        <a:srgbClr val="FF00FF"/>
      </a:folHlink>
    </a:clrScheme>
    <a:fontScheme name="BNL">
      <a:majorFont>
        <a:latin typeface="Helvetica"/>
        <a:ea typeface="Helvetica"/>
        <a:cs typeface="Helvetica"/>
      </a:majorFont>
      <a:minorFont>
        <a:latin typeface="Calibri"/>
        <a:ea typeface="Calibri"/>
        <a:cs typeface="Calibri"/>
      </a:minorFont>
    </a:fontScheme>
    <a:fmtScheme name="BN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NL">
  <a:themeElements>
    <a:clrScheme name="BNL">
      <a:dk1>
        <a:srgbClr val="000000"/>
      </a:dk1>
      <a:lt1>
        <a:srgbClr val="FFFFFF"/>
      </a:lt1>
      <a:dk2>
        <a:srgbClr val="A7A7A7"/>
      </a:dk2>
      <a:lt2>
        <a:srgbClr val="535353"/>
      </a:lt2>
      <a:accent1>
        <a:srgbClr val="105C78"/>
      </a:accent1>
      <a:accent2>
        <a:srgbClr val="00ADDC"/>
      </a:accent2>
      <a:accent3>
        <a:srgbClr val="B2D33B"/>
      </a:accent3>
      <a:accent4>
        <a:srgbClr val="F68B1F"/>
      </a:accent4>
      <a:accent5>
        <a:srgbClr val="B72467"/>
      </a:accent5>
      <a:accent6>
        <a:srgbClr val="FFCD34"/>
      </a:accent6>
      <a:hlink>
        <a:srgbClr val="0000FF"/>
      </a:hlink>
      <a:folHlink>
        <a:srgbClr val="FF00FF"/>
      </a:folHlink>
    </a:clrScheme>
    <a:fontScheme name="BNL">
      <a:majorFont>
        <a:latin typeface="Helvetica"/>
        <a:ea typeface="Helvetica"/>
        <a:cs typeface="Helvetica"/>
      </a:majorFont>
      <a:minorFont>
        <a:latin typeface="Calibri"/>
        <a:ea typeface="Calibri"/>
        <a:cs typeface="Calibri"/>
      </a:minorFont>
    </a:fontScheme>
    <a:fmtScheme name="BN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