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10"/>
  </p:notesMasterIdLst>
  <p:sldIdLst>
    <p:sldId id="289" r:id="rId2"/>
    <p:sldId id="316" r:id="rId3"/>
    <p:sldId id="320" r:id="rId4"/>
    <p:sldId id="319" r:id="rId5"/>
    <p:sldId id="321" r:id="rId6"/>
    <p:sldId id="322" r:id="rId7"/>
    <p:sldId id="325" r:id="rId8"/>
    <p:sldId id="3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D9F93-6977-482E-BDFD-92184812B5F8}" v="89" dt="2025-12-23T16:18:47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6575"/>
  </p:normalViewPr>
  <p:slideViewPr>
    <p:cSldViewPr snapToGrid="0">
      <p:cViewPr varScale="1">
        <p:scale>
          <a:sx n="123" d="100"/>
          <a:sy n="123" d="100"/>
        </p:scale>
        <p:origin x="16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Dawson" userId="bed01d3e-da40-4e2e-a1e5-b0561e4f5211" providerId="ADAL" clId="{FAE50D39-AB6A-4829-AF6E-0E14D700DE32}"/>
    <pc:docChg chg="undo redo custSel addSld delSld modSld sldOrd">
      <pc:chgData name="Raymond Dawson" userId="bed01d3e-da40-4e2e-a1e5-b0561e4f5211" providerId="ADAL" clId="{FAE50D39-AB6A-4829-AF6E-0E14D700DE32}" dt="2025-12-23T16:20:56.608" v="4978" actId="20577"/>
      <pc:docMkLst>
        <pc:docMk/>
      </pc:docMkLst>
      <pc:sldChg chg="modSp mod">
        <pc:chgData name="Raymond Dawson" userId="bed01d3e-da40-4e2e-a1e5-b0561e4f5211" providerId="ADAL" clId="{FAE50D39-AB6A-4829-AF6E-0E14D700DE32}" dt="2025-12-23T16:08:13.085" v="4814" actId="20577"/>
        <pc:sldMkLst>
          <pc:docMk/>
          <pc:sldMk cId="1993848279" sldId="289"/>
        </pc:sldMkLst>
        <pc:spChg chg="mod">
          <ac:chgData name="Raymond Dawson" userId="bed01d3e-da40-4e2e-a1e5-b0561e4f5211" providerId="ADAL" clId="{FAE50D39-AB6A-4829-AF6E-0E14D700DE32}" dt="2025-12-23T16:08:13.085" v="4814" actId="20577"/>
          <ac:spMkLst>
            <pc:docMk/>
            <pc:sldMk cId="1993848279" sldId="289"/>
            <ac:spMk id="2" creationId="{7AAC87CA-8223-4766-DC0C-EF69FC2823DF}"/>
          </ac:spMkLst>
        </pc:spChg>
        <pc:spChg chg="mod">
          <ac:chgData name="Raymond Dawson" userId="bed01d3e-da40-4e2e-a1e5-b0561e4f5211" providerId="ADAL" clId="{FAE50D39-AB6A-4829-AF6E-0E14D700DE32}" dt="2025-12-16T16:37:48.935" v="576" actId="20577"/>
          <ac:spMkLst>
            <pc:docMk/>
            <pc:sldMk cId="1993848279" sldId="289"/>
            <ac:spMk id="3" creationId="{AB7C2221-BF13-0BB7-7CAB-FCDFA3F405DB}"/>
          </ac:spMkLst>
        </pc:spChg>
        <pc:spChg chg="mod">
          <ac:chgData name="Raymond Dawson" userId="bed01d3e-da40-4e2e-a1e5-b0561e4f5211" providerId="ADAL" clId="{FAE50D39-AB6A-4829-AF6E-0E14D700DE32}" dt="2025-12-23T16:08:12.829" v="4812" actId="20577"/>
          <ac:spMkLst>
            <pc:docMk/>
            <pc:sldMk cId="1993848279" sldId="289"/>
            <ac:spMk id="30" creationId="{B1FD6E6E-8348-06B4-85C7-15104B0D78ED}"/>
          </ac:spMkLst>
        </pc:spChg>
        <pc:spChg chg="mod">
          <ac:chgData name="Raymond Dawson" userId="bed01d3e-da40-4e2e-a1e5-b0561e4f5211" providerId="ADAL" clId="{FAE50D39-AB6A-4829-AF6E-0E14D700DE32}" dt="2025-12-12T19:02:33.112" v="426" actId="20577"/>
          <ac:spMkLst>
            <pc:docMk/>
            <pc:sldMk cId="1993848279" sldId="289"/>
            <ac:spMk id="31" creationId="{3CEEBFA1-2D11-2C9E-5C4A-9C08BAE97DCE}"/>
          </ac:spMkLst>
        </pc:spChg>
      </pc:sldChg>
      <pc:sldChg chg="del ord">
        <pc:chgData name="Raymond Dawson" userId="bed01d3e-da40-4e2e-a1e5-b0561e4f5211" providerId="ADAL" clId="{FAE50D39-AB6A-4829-AF6E-0E14D700DE32}" dt="2025-12-23T15:54:44.872" v="4547" actId="47"/>
        <pc:sldMkLst>
          <pc:docMk/>
          <pc:sldMk cId="3175316498" sldId="290"/>
        </pc:sldMkLst>
      </pc:sldChg>
      <pc:sldChg chg="modSp del mod ord">
        <pc:chgData name="Raymond Dawson" userId="bed01d3e-da40-4e2e-a1e5-b0561e4f5211" providerId="ADAL" clId="{FAE50D39-AB6A-4829-AF6E-0E14D700DE32}" dt="2025-12-23T15:54:44.872" v="4547" actId="47"/>
        <pc:sldMkLst>
          <pc:docMk/>
          <pc:sldMk cId="2334693148" sldId="291"/>
        </pc:sldMkLst>
      </pc:sldChg>
      <pc:sldChg chg="modSp del mod ord">
        <pc:chgData name="Raymond Dawson" userId="bed01d3e-da40-4e2e-a1e5-b0561e4f5211" providerId="ADAL" clId="{FAE50D39-AB6A-4829-AF6E-0E14D700DE32}" dt="2025-12-23T15:54:44.872" v="4547" actId="47"/>
        <pc:sldMkLst>
          <pc:docMk/>
          <pc:sldMk cId="3540722564" sldId="292"/>
        </pc:sldMkLst>
      </pc:sldChg>
      <pc:sldChg chg="add del">
        <pc:chgData name="Raymond Dawson" userId="bed01d3e-da40-4e2e-a1e5-b0561e4f5211" providerId="ADAL" clId="{FAE50D39-AB6A-4829-AF6E-0E14D700DE32}" dt="2025-12-23T15:54:44.872" v="4547" actId="47"/>
        <pc:sldMkLst>
          <pc:docMk/>
          <pc:sldMk cId="2004338693" sldId="294"/>
        </pc:sldMkLst>
      </pc:sldChg>
      <pc:sldChg chg="add del">
        <pc:chgData name="Raymond Dawson" userId="bed01d3e-da40-4e2e-a1e5-b0561e4f5211" providerId="ADAL" clId="{FAE50D39-AB6A-4829-AF6E-0E14D700DE32}" dt="2025-12-23T15:54:44.872" v="4547" actId="47"/>
        <pc:sldMkLst>
          <pc:docMk/>
          <pc:sldMk cId="1082638440" sldId="312"/>
        </pc:sldMkLst>
      </pc:sldChg>
      <pc:sldChg chg="addSp delSp modSp add del mod">
        <pc:chgData name="Raymond Dawson" userId="bed01d3e-da40-4e2e-a1e5-b0561e4f5211" providerId="ADAL" clId="{FAE50D39-AB6A-4829-AF6E-0E14D700DE32}" dt="2025-12-23T15:54:44.872" v="4547" actId="47"/>
        <pc:sldMkLst>
          <pc:docMk/>
          <pc:sldMk cId="1594559583" sldId="313"/>
        </pc:sldMkLst>
      </pc:sldChg>
      <pc:sldChg chg="addSp delSp modSp new del mod ord">
        <pc:chgData name="Raymond Dawson" userId="bed01d3e-da40-4e2e-a1e5-b0561e4f5211" providerId="ADAL" clId="{FAE50D39-AB6A-4829-AF6E-0E14D700DE32}" dt="2025-12-23T15:54:44.872" v="4547" actId="47"/>
        <pc:sldMkLst>
          <pc:docMk/>
          <pc:sldMk cId="2028878241" sldId="315"/>
        </pc:sldMkLst>
      </pc:sldChg>
      <pc:sldChg chg="modSp add mod">
        <pc:chgData name="Raymond Dawson" userId="bed01d3e-da40-4e2e-a1e5-b0561e4f5211" providerId="ADAL" clId="{FAE50D39-AB6A-4829-AF6E-0E14D700DE32}" dt="2025-12-23T14:26:04.587" v="2205" actId="20577"/>
        <pc:sldMkLst>
          <pc:docMk/>
          <pc:sldMk cId="1457507421" sldId="316"/>
        </pc:sldMkLst>
        <pc:spChg chg="mod">
          <ac:chgData name="Raymond Dawson" userId="bed01d3e-da40-4e2e-a1e5-b0561e4f5211" providerId="ADAL" clId="{FAE50D39-AB6A-4829-AF6E-0E14D700DE32}" dt="2025-12-23T14:20:42.625" v="2088" actId="21"/>
          <ac:spMkLst>
            <pc:docMk/>
            <pc:sldMk cId="1457507421" sldId="316"/>
            <ac:spMk id="4" creationId="{56F7462E-287B-0A96-E62A-4178767CE997}"/>
          </ac:spMkLst>
        </pc:spChg>
        <pc:spChg chg="mod">
          <ac:chgData name="Raymond Dawson" userId="bed01d3e-da40-4e2e-a1e5-b0561e4f5211" providerId="ADAL" clId="{FAE50D39-AB6A-4829-AF6E-0E14D700DE32}" dt="2025-12-23T14:26:04.587" v="2205" actId="20577"/>
          <ac:spMkLst>
            <pc:docMk/>
            <pc:sldMk cId="1457507421" sldId="316"/>
            <ac:spMk id="5" creationId="{51598772-E7A9-E043-0F3E-EAD689A344EE}"/>
          </ac:spMkLst>
        </pc:spChg>
      </pc:sldChg>
      <pc:sldChg chg="addSp modSp new del mod">
        <pc:chgData name="Raymond Dawson" userId="bed01d3e-da40-4e2e-a1e5-b0561e4f5211" providerId="ADAL" clId="{FAE50D39-AB6A-4829-AF6E-0E14D700DE32}" dt="2025-12-23T15:54:44.872" v="4547" actId="47"/>
        <pc:sldMkLst>
          <pc:docMk/>
          <pc:sldMk cId="1952777800" sldId="317"/>
        </pc:sldMkLst>
      </pc:sldChg>
      <pc:sldChg chg="addSp delSp modSp add del mod">
        <pc:chgData name="Raymond Dawson" userId="bed01d3e-da40-4e2e-a1e5-b0561e4f5211" providerId="ADAL" clId="{FAE50D39-AB6A-4829-AF6E-0E14D700DE32}" dt="2025-12-23T15:54:44.872" v="4547" actId="47"/>
        <pc:sldMkLst>
          <pc:docMk/>
          <pc:sldMk cId="925224866" sldId="318"/>
        </pc:sldMkLst>
      </pc:sldChg>
      <pc:sldChg chg="addSp delSp modSp new add del mod modClrScheme chgLayout">
        <pc:chgData name="Raymond Dawson" userId="bed01d3e-da40-4e2e-a1e5-b0561e4f5211" providerId="ADAL" clId="{FAE50D39-AB6A-4829-AF6E-0E14D700DE32}" dt="2025-12-23T16:18:47.634" v="4971"/>
        <pc:sldMkLst>
          <pc:docMk/>
          <pc:sldMk cId="2872247600" sldId="319"/>
        </pc:sldMkLst>
        <pc:spChg chg="del mod ord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2" creationId="{22384A13-3968-72CD-7EE1-C0D8AAA90BCA}"/>
          </ac:spMkLst>
        </pc:spChg>
        <pc:spChg chg="del mod ord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3" creationId="{D260A656-3AF0-6C23-001E-D34141619928}"/>
          </ac:spMkLst>
        </pc:spChg>
        <pc:spChg chg="del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4" creationId="{D5981E18-9870-0E3E-9649-D8B83B9A7472}"/>
          </ac:spMkLst>
        </pc:spChg>
        <pc:spChg chg="mod ord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5" creationId="{FE729879-B65C-1877-01F3-10783172B342}"/>
          </ac:spMkLst>
        </pc:spChg>
        <pc:spChg chg="mod ord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6" creationId="{F9E5F6CD-6EEA-4D2B-ED56-C7BD1AFB5149}"/>
          </ac:spMkLst>
        </pc:spChg>
        <pc:spChg chg="mod ord">
          <ac:chgData name="Raymond Dawson" userId="bed01d3e-da40-4e2e-a1e5-b0561e4f5211" providerId="ADAL" clId="{FAE50D39-AB6A-4829-AF6E-0E14D700DE32}" dt="2025-12-23T14:50:32.661" v="2207" actId="700"/>
          <ac:spMkLst>
            <pc:docMk/>
            <pc:sldMk cId="2872247600" sldId="319"/>
            <ac:spMk id="7" creationId="{F8E8BF0E-9486-18A3-444F-03902D5E4D2C}"/>
          </ac:spMkLst>
        </pc:spChg>
        <pc:spChg chg="add mod ord">
          <ac:chgData name="Raymond Dawson" userId="bed01d3e-da40-4e2e-a1e5-b0561e4f5211" providerId="ADAL" clId="{FAE50D39-AB6A-4829-AF6E-0E14D700DE32}" dt="2025-12-23T15:11:58.071" v="2854" actId="1076"/>
          <ac:spMkLst>
            <pc:docMk/>
            <pc:sldMk cId="2872247600" sldId="319"/>
            <ac:spMk id="8" creationId="{780731EE-3C29-F202-77E7-9FB58174715D}"/>
          </ac:spMkLst>
        </pc:spChg>
        <pc:spChg chg="add del mod ord">
          <ac:chgData name="Raymond Dawson" userId="bed01d3e-da40-4e2e-a1e5-b0561e4f5211" providerId="ADAL" clId="{FAE50D39-AB6A-4829-AF6E-0E14D700DE32}" dt="2025-12-23T16:17:44.489" v="4892" actId="478"/>
          <ac:spMkLst>
            <pc:docMk/>
            <pc:sldMk cId="2872247600" sldId="319"/>
            <ac:spMk id="9" creationId="{6F175E70-CC9F-3515-FC05-F750E8D7BE08}"/>
          </ac:spMkLst>
        </pc:spChg>
        <pc:spChg chg="add mod">
          <ac:chgData name="Raymond Dawson" userId="bed01d3e-da40-4e2e-a1e5-b0561e4f5211" providerId="ADAL" clId="{FAE50D39-AB6A-4829-AF6E-0E14D700DE32}" dt="2025-12-23T16:18:47.634" v="4971"/>
          <ac:spMkLst>
            <pc:docMk/>
            <pc:sldMk cId="2872247600" sldId="319"/>
            <ac:spMk id="12" creationId="{CD9E17E3-E043-D2DE-DB54-7EFA479B3494}"/>
          </ac:spMkLst>
        </pc:spChg>
        <pc:spChg chg="add mod">
          <ac:chgData name="Raymond Dawson" userId="bed01d3e-da40-4e2e-a1e5-b0561e4f5211" providerId="ADAL" clId="{FAE50D39-AB6A-4829-AF6E-0E14D700DE32}" dt="2025-12-23T16:16:12.961" v="4879" actId="20577"/>
          <ac:spMkLst>
            <pc:docMk/>
            <pc:sldMk cId="2872247600" sldId="319"/>
            <ac:spMk id="13" creationId="{2F474B6B-DB31-436A-90F4-3091A8BB8DC6}"/>
          </ac:spMkLst>
        </pc:spChg>
        <pc:picChg chg="add del">
          <ac:chgData name="Raymond Dawson" userId="bed01d3e-da40-4e2e-a1e5-b0561e4f5211" providerId="ADAL" clId="{FAE50D39-AB6A-4829-AF6E-0E14D700DE32}" dt="2025-12-23T16:17:27.279" v="4882" actId="22"/>
          <ac:picMkLst>
            <pc:docMk/>
            <pc:sldMk cId="2872247600" sldId="319"/>
            <ac:picMk id="3" creationId="{AC2C4CD2-CB4A-D9A4-BDCC-C39BAA6E3A29}"/>
          </ac:picMkLst>
        </pc:picChg>
        <pc:picChg chg="add del mod ord">
          <ac:chgData name="Raymond Dawson" userId="bed01d3e-da40-4e2e-a1e5-b0561e4f5211" providerId="ADAL" clId="{FAE50D39-AB6A-4829-AF6E-0E14D700DE32}" dt="2025-12-23T16:17:36.033" v="4888" actId="22"/>
          <ac:picMkLst>
            <pc:docMk/>
            <pc:sldMk cId="2872247600" sldId="319"/>
            <ac:picMk id="10" creationId="{F935A774-4FBA-5759-A047-5755A9CA67E8}"/>
          </ac:picMkLst>
        </pc:picChg>
        <pc:picChg chg="add del mod">
          <ac:chgData name="Raymond Dawson" userId="bed01d3e-da40-4e2e-a1e5-b0561e4f5211" providerId="ADAL" clId="{FAE50D39-AB6A-4829-AF6E-0E14D700DE32}" dt="2025-12-23T16:17:22.521" v="4880" actId="478"/>
          <ac:picMkLst>
            <pc:docMk/>
            <pc:sldMk cId="2872247600" sldId="319"/>
            <ac:picMk id="11" creationId="{45C27415-6F1B-9883-FAB6-1D7F10DBEA84}"/>
          </ac:picMkLst>
        </pc:picChg>
        <pc:picChg chg="add mod ord">
          <ac:chgData name="Raymond Dawson" userId="bed01d3e-da40-4e2e-a1e5-b0561e4f5211" providerId="ADAL" clId="{FAE50D39-AB6A-4829-AF6E-0E14D700DE32}" dt="2025-12-23T16:17:50.397" v="4893" actId="14100"/>
          <ac:picMkLst>
            <pc:docMk/>
            <pc:sldMk cId="2872247600" sldId="319"/>
            <ac:picMk id="16" creationId="{A1C1001F-7E87-7604-04B0-63A30FA29678}"/>
          </ac:picMkLst>
        </pc:picChg>
        <pc:cxnChg chg="add">
          <ac:chgData name="Raymond Dawson" userId="bed01d3e-da40-4e2e-a1e5-b0561e4f5211" providerId="ADAL" clId="{FAE50D39-AB6A-4829-AF6E-0E14D700DE32}" dt="2025-12-23T15:40:21.814" v="3639" actId="11529"/>
          <ac:cxnSpMkLst>
            <pc:docMk/>
            <pc:sldMk cId="2872247600" sldId="319"/>
            <ac:cxnSpMk id="15" creationId="{A0ACA4BE-5635-966C-768C-C719459CDEDE}"/>
          </ac:cxnSpMkLst>
        </pc:cxnChg>
        <pc:cxnChg chg="add mod">
          <ac:chgData name="Raymond Dawson" userId="bed01d3e-da40-4e2e-a1e5-b0561e4f5211" providerId="ADAL" clId="{FAE50D39-AB6A-4829-AF6E-0E14D700DE32}" dt="2025-12-23T15:40:36.824" v="3641" actId="13822"/>
          <ac:cxnSpMkLst>
            <pc:docMk/>
            <pc:sldMk cId="2872247600" sldId="319"/>
            <ac:cxnSpMk id="17" creationId="{5F065F25-2038-F30E-0BD3-347B0B14DC9F}"/>
          </ac:cxnSpMkLst>
        </pc:cxnChg>
        <pc:cxnChg chg="add mod">
          <ac:chgData name="Raymond Dawson" userId="bed01d3e-da40-4e2e-a1e5-b0561e4f5211" providerId="ADAL" clId="{FAE50D39-AB6A-4829-AF6E-0E14D700DE32}" dt="2025-12-23T15:40:53.952" v="3644" actId="13822"/>
          <ac:cxnSpMkLst>
            <pc:docMk/>
            <pc:sldMk cId="2872247600" sldId="319"/>
            <ac:cxnSpMk id="19" creationId="{327B0319-5D8F-C166-BA20-54DE38790D0E}"/>
          </ac:cxnSpMkLst>
        </pc:cxnChg>
      </pc:sldChg>
      <pc:sldChg chg="addSp delSp modSp new mod modClrScheme chgLayout">
        <pc:chgData name="Raymond Dawson" userId="bed01d3e-da40-4e2e-a1e5-b0561e4f5211" providerId="ADAL" clId="{FAE50D39-AB6A-4829-AF6E-0E14D700DE32}" dt="2025-12-23T15:04:42.678" v="2802" actId="20577"/>
        <pc:sldMkLst>
          <pc:docMk/>
          <pc:sldMk cId="760491434" sldId="320"/>
        </pc:sldMkLst>
        <pc:spChg chg="del mod ord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2" creationId="{BF414A5C-8825-68EB-D42A-DACFC089FC4E}"/>
          </ac:spMkLst>
        </pc:spChg>
        <pc:spChg chg="del mod ord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3" creationId="{E30E3949-4F61-1270-E54B-CA898CA6C88E}"/>
          </ac:spMkLst>
        </pc:spChg>
        <pc:spChg chg="del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4" creationId="{C71A1B6C-53BA-5862-0C94-0F2D6E0B0E36}"/>
          </ac:spMkLst>
        </pc:spChg>
        <pc:spChg chg="mod ord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5" creationId="{92820960-2A02-D6DA-62DD-8AFDB7D941ED}"/>
          </ac:spMkLst>
        </pc:spChg>
        <pc:spChg chg="mod ord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6" creationId="{BFB9356E-4C8C-96C7-86D2-B5EBA20BC696}"/>
          </ac:spMkLst>
        </pc:spChg>
        <pc:spChg chg="mod ord">
          <ac:chgData name="Raymond Dawson" userId="bed01d3e-da40-4e2e-a1e5-b0561e4f5211" providerId="ADAL" clId="{FAE50D39-AB6A-4829-AF6E-0E14D700DE32}" dt="2025-12-23T14:51:17.327" v="2209" actId="700"/>
          <ac:spMkLst>
            <pc:docMk/>
            <pc:sldMk cId="760491434" sldId="320"/>
            <ac:spMk id="7" creationId="{8D2975F9-B40F-580B-0492-E8EF94D5D194}"/>
          </ac:spMkLst>
        </pc:spChg>
        <pc:spChg chg="add mod ord">
          <ac:chgData name="Raymond Dawson" userId="bed01d3e-da40-4e2e-a1e5-b0561e4f5211" providerId="ADAL" clId="{FAE50D39-AB6A-4829-AF6E-0E14D700DE32}" dt="2025-12-23T14:51:25.504" v="2235" actId="5793"/>
          <ac:spMkLst>
            <pc:docMk/>
            <pc:sldMk cId="760491434" sldId="320"/>
            <ac:spMk id="8" creationId="{5A1BEBB6-2E93-14BA-9AF2-0EAEDCBCC093}"/>
          </ac:spMkLst>
        </pc:spChg>
        <pc:spChg chg="add mod ord">
          <ac:chgData name="Raymond Dawson" userId="bed01d3e-da40-4e2e-a1e5-b0561e4f5211" providerId="ADAL" clId="{FAE50D39-AB6A-4829-AF6E-0E14D700DE32}" dt="2025-12-23T15:04:42.678" v="2802" actId="20577"/>
          <ac:spMkLst>
            <pc:docMk/>
            <pc:sldMk cId="760491434" sldId="320"/>
            <ac:spMk id="9" creationId="{F2BE9B35-BCEC-B214-0A89-7B4ACB041544}"/>
          </ac:spMkLst>
        </pc:spChg>
      </pc:sldChg>
      <pc:sldChg chg="addSp modSp new add del mod">
        <pc:chgData name="Raymond Dawson" userId="bed01d3e-da40-4e2e-a1e5-b0561e4f5211" providerId="ADAL" clId="{FAE50D39-AB6A-4829-AF6E-0E14D700DE32}" dt="2025-12-23T16:11:56.800" v="4815"/>
        <pc:sldMkLst>
          <pc:docMk/>
          <pc:sldMk cId="4002054115" sldId="321"/>
        </pc:sldMkLst>
        <pc:spChg chg="mod">
          <ac:chgData name="Raymond Dawson" userId="bed01d3e-da40-4e2e-a1e5-b0561e4f5211" providerId="ADAL" clId="{FAE50D39-AB6A-4829-AF6E-0E14D700DE32}" dt="2025-12-23T15:11:21.078" v="2847" actId="20577"/>
          <ac:spMkLst>
            <pc:docMk/>
            <pc:sldMk cId="4002054115" sldId="321"/>
            <ac:spMk id="4" creationId="{F246F779-CBD3-9AE8-ED5D-2D34ABDC676A}"/>
          </ac:spMkLst>
        </pc:spChg>
        <pc:spChg chg="add mod">
          <ac:chgData name="Raymond Dawson" userId="bed01d3e-da40-4e2e-a1e5-b0561e4f5211" providerId="ADAL" clId="{FAE50D39-AB6A-4829-AF6E-0E14D700DE32}" dt="2025-12-23T15:45:04.696" v="3734" actId="1076"/>
          <ac:spMkLst>
            <pc:docMk/>
            <pc:sldMk cId="4002054115" sldId="321"/>
            <ac:spMk id="9" creationId="{10FB7D82-F572-8C08-DF1B-18227203CF9A}"/>
          </ac:spMkLst>
        </pc:spChg>
        <pc:picChg chg="add mod">
          <ac:chgData name="Raymond Dawson" userId="bed01d3e-da40-4e2e-a1e5-b0561e4f5211" providerId="ADAL" clId="{FAE50D39-AB6A-4829-AF6E-0E14D700DE32}" dt="2025-12-23T15:11:01.138" v="2839" actId="1076"/>
          <ac:picMkLst>
            <pc:docMk/>
            <pc:sldMk cId="4002054115" sldId="321"/>
            <ac:picMk id="8" creationId="{EED14F21-24C3-73E8-233C-5FDC4DD3702B}"/>
          </ac:picMkLst>
        </pc:picChg>
      </pc:sldChg>
      <pc:sldChg chg="addSp modSp new add del mod">
        <pc:chgData name="Raymond Dawson" userId="bed01d3e-da40-4e2e-a1e5-b0561e4f5211" providerId="ADAL" clId="{FAE50D39-AB6A-4829-AF6E-0E14D700DE32}" dt="2025-12-23T16:11:56.800" v="4815"/>
        <pc:sldMkLst>
          <pc:docMk/>
          <pc:sldMk cId="1950225149" sldId="322"/>
        </pc:sldMkLst>
        <pc:spChg chg="mod">
          <ac:chgData name="Raymond Dawson" userId="bed01d3e-da40-4e2e-a1e5-b0561e4f5211" providerId="ADAL" clId="{FAE50D39-AB6A-4829-AF6E-0E14D700DE32}" dt="2025-12-23T15:11:25.245" v="2851" actId="20577"/>
          <ac:spMkLst>
            <pc:docMk/>
            <pc:sldMk cId="1950225149" sldId="322"/>
            <ac:spMk id="4" creationId="{8CFAB171-4B2F-A5BD-5928-CD80DD22575A}"/>
          </ac:spMkLst>
        </pc:spChg>
        <pc:spChg chg="add mod">
          <ac:chgData name="Raymond Dawson" userId="bed01d3e-da40-4e2e-a1e5-b0561e4f5211" providerId="ADAL" clId="{FAE50D39-AB6A-4829-AF6E-0E14D700DE32}" dt="2025-12-23T15:45:08.356" v="3735" actId="1076"/>
          <ac:spMkLst>
            <pc:docMk/>
            <pc:sldMk cId="1950225149" sldId="322"/>
            <ac:spMk id="9" creationId="{76ED42F7-2622-FDBD-195C-5F1E83777584}"/>
          </ac:spMkLst>
        </pc:spChg>
        <pc:picChg chg="add mod">
          <ac:chgData name="Raymond Dawson" userId="bed01d3e-da40-4e2e-a1e5-b0561e4f5211" providerId="ADAL" clId="{FAE50D39-AB6A-4829-AF6E-0E14D700DE32}" dt="2025-12-23T15:11:14.863" v="2843" actId="14100"/>
          <ac:picMkLst>
            <pc:docMk/>
            <pc:sldMk cId="1950225149" sldId="322"/>
            <ac:picMk id="8" creationId="{EF1E7ACE-661B-6DB0-6296-F6B3D0F90BA4}"/>
          </ac:picMkLst>
        </pc:picChg>
      </pc:sldChg>
      <pc:sldChg chg="new del">
        <pc:chgData name="Raymond Dawson" userId="bed01d3e-da40-4e2e-a1e5-b0561e4f5211" providerId="ADAL" clId="{FAE50D39-AB6A-4829-AF6E-0E14D700DE32}" dt="2025-12-23T15:54:44.872" v="4547" actId="47"/>
        <pc:sldMkLst>
          <pc:docMk/>
          <pc:sldMk cId="4144370956" sldId="323"/>
        </pc:sldMkLst>
      </pc:sldChg>
      <pc:sldChg chg="new del">
        <pc:chgData name="Raymond Dawson" userId="bed01d3e-da40-4e2e-a1e5-b0561e4f5211" providerId="ADAL" clId="{FAE50D39-AB6A-4829-AF6E-0E14D700DE32}" dt="2025-12-23T15:54:44.872" v="4547" actId="47"/>
        <pc:sldMkLst>
          <pc:docMk/>
          <pc:sldMk cId="434757553" sldId="324"/>
        </pc:sldMkLst>
      </pc:sldChg>
      <pc:sldChg chg="modSp new add del mod">
        <pc:chgData name="Raymond Dawson" userId="bed01d3e-da40-4e2e-a1e5-b0561e4f5211" providerId="ADAL" clId="{FAE50D39-AB6A-4829-AF6E-0E14D700DE32}" dt="2025-12-23T16:20:56.608" v="4978" actId="20577"/>
        <pc:sldMkLst>
          <pc:docMk/>
          <pc:sldMk cId="2980008949" sldId="325"/>
        </pc:sldMkLst>
        <pc:spChg chg="mod">
          <ac:chgData name="Raymond Dawson" userId="bed01d3e-da40-4e2e-a1e5-b0561e4f5211" providerId="ADAL" clId="{FAE50D39-AB6A-4829-AF6E-0E14D700DE32}" dt="2025-12-23T15:45:59.842" v="3743" actId="20577"/>
          <ac:spMkLst>
            <pc:docMk/>
            <pc:sldMk cId="2980008949" sldId="325"/>
            <ac:spMk id="4" creationId="{787F0C04-9C8E-DBE3-2D8D-CF395B8B252F}"/>
          </ac:spMkLst>
        </pc:spChg>
        <pc:spChg chg="mod">
          <ac:chgData name="Raymond Dawson" userId="bed01d3e-da40-4e2e-a1e5-b0561e4f5211" providerId="ADAL" clId="{FAE50D39-AB6A-4829-AF6E-0E14D700DE32}" dt="2025-12-23T16:20:56.608" v="4978" actId="20577"/>
          <ac:spMkLst>
            <pc:docMk/>
            <pc:sldMk cId="2980008949" sldId="325"/>
            <ac:spMk id="5" creationId="{177A904E-74BF-143A-B091-CCC5C0FA5EF6}"/>
          </ac:spMkLst>
        </pc:spChg>
      </pc:sldChg>
      <pc:sldChg chg="addSp modSp new mod">
        <pc:chgData name="Raymond Dawson" userId="bed01d3e-da40-4e2e-a1e5-b0561e4f5211" providerId="ADAL" clId="{FAE50D39-AB6A-4829-AF6E-0E14D700DE32}" dt="2025-12-23T16:08:12.500" v="4810" actId="20577"/>
        <pc:sldMkLst>
          <pc:docMk/>
          <pc:sldMk cId="304242351" sldId="326"/>
        </pc:sldMkLst>
        <pc:spChg chg="mod">
          <ac:chgData name="Raymond Dawson" userId="bed01d3e-da40-4e2e-a1e5-b0561e4f5211" providerId="ADAL" clId="{FAE50D39-AB6A-4829-AF6E-0E14D700DE32}" dt="2025-12-23T15:54:13.872" v="4509" actId="20577"/>
          <ac:spMkLst>
            <pc:docMk/>
            <pc:sldMk cId="304242351" sldId="326"/>
            <ac:spMk id="4" creationId="{E98B77FE-6261-4CDF-81EC-230816615D96}"/>
          </ac:spMkLst>
        </pc:spChg>
        <pc:spChg chg="mod">
          <ac:chgData name="Raymond Dawson" userId="bed01d3e-da40-4e2e-a1e5-b0561e4f5211" providerId="ADAL" clId="{FAE50D39-AB6A-4829-AF6E-0E14D700DE32}" dt="2025-12-23T16:08:12.500" v="4810" actId="20577"/>
          <ac:spMkLst>
            <pc:docMk/>
            <pc:sldMk cId="304242351" sldId="326"/>
            <ac:spMk id="5" creationId="{F708032F-DC2A-7F4C-BF13-CAF563C71619}"/>
          </ac:spMkLst>
        </pc:spChg>
        <pc:spChg chg="add mod">
          <ac:chgData name="Raymond Dawson" userId="bed01d3e-da40-4e2e-a1e5-b0561e4f5211" providerId="ADAL" clId="{FAE50D39-AB6A-4829-AF6E-0E14D700DE32}" dt="2025-12-23T15:58:31.021" v="4575"/>
          <ac:spMkLst>
            <pc:docMk/>
            <pc:sldMk cId="304242351" sldId="326"/>
            <ac:spMk id="7" creationId="{BAD81AFC-8746-D660-E131-3DB8CD000995}"/>
          </ac:spMkLst>
        </pc:spChg>
      </pc:sldChg>
      <pc:sldChg chg="addSp delSp modSp new del mod modClrScheme chgLayout">
        <pc:chgData name="Raymond Dawson" userId="bed01d3e-da40-4e2e-a1e5-b0561e4f5211" providerId="ADAL" clId="{FAE50D39-AB6A-4829-AF6E-0E14D700DE32}" dt="2025-12-23T15:54:44.872" v="4547" actId="47"/>
        <pc:sldMkLst>
          <pc:docMk/>
          <pc:sldMk cId="651510059" sldId="327"/>
        </pc:sldMkLst>
        <pc:spChg chg="del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2" creationId="{3B7AF9BD-8547-40D6-B936-F20A63415134}"/>
          </ac:spMkLst>
        </pc:spChg>
        <pc:spChg chg="mod ord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3" creationId="{1CBDD9D0-206C-6424-5654-BB429CFCC55B}"/>
          </ac:spMkLst>
        </pc:spChg>
        <pc:spChg chg="del mod ord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4" creationId="{F348463D-5B54-818B-A8C4-91457FC59E5D}"/>
          </ac:spMkLst>
        </pc:spChg>
        <pc:spChg chg="del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5" creationId="{846008A3-F4B1-0E96-57DB-754441BCA1EE}"/>
          </ac:spMkLst>
        </pc:spChg>
        <pc:spChg chg="mod ord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6" creationId="{7B806622-1E05-6D9E-0A9D-1792A4449D10}"/>
          </ac:spMkLst>
        </pc:spChg>
        <pc:spChg chg="add mod ord">
          <ac:chgData name="Raymond Dawson" userId="bed01d3e-da40-4e2e-a1e5-b0561e4f5211" providerId="ADAL" clId="{FAE50D39-AB6A-4829-AF6E-0E14D700DE32}" dt="2025-12-23T15:54:37.224" v="4546" actId="700"/>
          <ac:spMkLst>
            <pc:docMk/>
            <pc:sldMk cId="651510059" sldId="327"/>
            <ac:spMk id="7" creationId="{E1053B2D-6BCE-D220-58A0-EAFBEE2CD7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12/22/2025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due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12/22/2025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12/22/2025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12/22/2025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2125014"/>
            <a:ext cx="8155761" cy="919032"/>
          </a:xfrm>
        </p:spPr>
        <p:txBody>
          <a:bodyPr>
            <a:noAutofit/>
          </a:bodyPr>
          <a:lstStyle/>
          <a:p>
            <a:r>
              <a:rPr lang="en-US" sz="4000" dirty="0"/>
              <a:t>HRPPD Meeting #3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8155761" cy="52986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2025-12-23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Raymond Dawson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CCC5CB-40D9-2E1B-9B8C-8B82049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170324"/>
            <a:ext cx="11044707" cy="678664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7462E-287B-0A96-E62A-4178767CE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848988"/>
            <a:ext cx="5682288" cy="6009012"/>
          </a:xfrm>
        </p:spPr>
        <p:txBody>
          <a:bodyPr/>
          <a:lstStyle/>
          <a:p>
            <a:r>
              <a:rPr lang="en-US" sz="1400" dirty="0"/>
              <a:t>HRPPD Tasks: Due by 01/12/2026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Simulations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Complete - s</a:t>
            </a:r>
            <a:r>
              <a:rPr lang="en-US" sz="1000" dirty="0"/>
              <a:t>titching vias, air side interposer pad reduction, GND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Complete 12/16 - Vacuum side pad size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Complete 12/23 – air side pad size, interposer ground pour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High Voltage (HV)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Complete - preliminary pogo pins selected, HV spacing determined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TBD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Location of ground and power connections to MCPs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Mechanical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TBD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Interposer positional tolerance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Pogo pin placement on HRPPD and backplane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/>
              <a:t>Match outline to mechanical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Complete - Break in ground ring 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/>
              <a:t>TBD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800" dirty="0"/>
              <a:t>Update HRPPD with final design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98772-E7A9-E043-0F3E-EAD689A344E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848988"/>
            <a:ext cx="5682289" cy="5365055"/>
          </a:xfrm>
        </p:spPr>
        <p:txBody>
          <a:bodyPr/>
          <a:lstStyle/>
          <a:p>
            <a:r>
              <a:rPr lang="en-US" sz="1600" dirty="0"/>
              <a:t>Awaiting input: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Interposer </a:t>
            </a:r>
            <a:r>
              <a:rPr lang="en-US" sz="1000" dirty="0" err="1"/>
              <a:t>downselection</a:t>
            </a:r>
            <a:r>
              <a:rPr lang="en-US" sz="1000" dirty="0"/>
              <a:t> - # of grounds TBD, footprint will fit by2 and by4 arrangement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Optimization of number of vias – may not be needed depending on HV change to sidewall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Test file import with Kyocera – files sent 12/18, Theo out of office until 1/12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600" dirty="0"/>
          </a:p>
          <a:p>
            <a:r>
              <a:rPr lang="en-US" sz="1600" dirty="0"/>
              <a:t>Non-HRPPD Tasks: Due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Backplane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Cables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Safety 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Bypass capacitors + ringing 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/>
              <a:t>Plastic connectors for HV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FCFD Test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Board design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Final quote received, ETA 20 days ARO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12/23 – all signatures, buyer assigned, waiting for PO to issue</a:t>
            </a:r>
          </a:p>
        </p:txBody>
      </p:sp>
    </p:spTree>
    <p:extLst>
      <p:ext uri="{BB962C8B-B14F-4D97-AF65-F5344CB8AC3E}">
        <p14:creationId xmlns:p14="http://schemas.microsoft.com/office/powerpoint/2010/main" val="14575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0960-2A02-D6DA-62DD-8AFDB7D9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356E-4C8C-96C7-86D2-B5EBA20B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1BEBB6-2E93-14BA-9AF2-0EAEDC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Pad Size Simulations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BE9B35-BCEC-B214-0A89-7B4ACB041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Tested 3 air pad dimensions with 2.75 and 2.85 mm vacuum pad size (6 total)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0.8mm – this has been the default, derived from the recommended </a:t>
            </a:r>
            <a:r>
              <a:rPr lang="en-US" dirty="0" err="1"/>
              <a:t>Samtec</a:t>
            </a:r>
            <a:r>
              <a:rPr lang="en-US" dirty="0"/>
              <a:t> interposer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0.87mm – this is the maximum pad size given Kyocera design limits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Pads are 1mm pitch, Kyocera requires 0.127mm between copper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0.65mm – this is the recommended pad size from </a:t>
            </a:r>
            <a:r>
              <a:rPr lang="en-US" dirty="0" err="1"/>
              <a:t>Neoconix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Tested ground pour between pads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2.75 mm vacuum pad size and 0.8 mm air pad size tested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Tested 2 copper clearances – 4 mil and 12 mil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975F9-B40F-580B-0492-E8EF94D5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4FA7-1E5E-4092-8A64-2F16A7152577}" type="datetime1">
              <a:rPr lang="en-US" smtClean="0"/>
              <a:t>12/23/2025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9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C1001F-7E87-7604-04B0-63A30FA2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774"/>
            <a:ext cx="11551403" cy="56822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9879-B65C-1877-01F3-10783172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F6CD-6EEA-4D2B-ED56-C7BD1AFB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0731EE-3C29-F202-77E7-9FB58174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4" y="87666"/>
            <a:ext cx="11044707" cy="678664"/>
          </a:xfrm>
        </p:spPr>
        <p:txBody>
          <a:bodyPr/>
          <a:lstStyle/>
          <a:p>
            <a:r>
              <a:rPr lang="en-US" dirty="0"/>
              <a:t>Air Pad Size Comparison - ICR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8BF0E-9486-18A3-444F-03902D5E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4FA7-1E5E-4092-8A64-2F16A7152577}" type="datetime1">
              <a:rPr lang="en-US" smtClean="0"/>
              <a:t>12/23/2025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E17E3-E043-D2DE-DB54-7EFA479B3494}"/>
              </a:ext>
            </a:extLst>
          </p:cNvPr>
          <p:cNvSpPr txBox="1"/>
          <p:nvPr/>
        </p:nvSpPr>
        <p:spPr>
          <a:xfrm>
            <a:off x="6405094" y="0"/>
            <a:ext cx="578690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Higher is better</a:t>
            </a:r>
          </a:p>
          <a:p>
            <a:r>
              <a:rPr lang="en-US" sz="1200" dirty="0"/>
              <a:t>Target &gt;40dB (&lt;1% voltage xtalk)</a:t>
            </a:r>
          </a:p>
          <a:p>
            <a:endParaRPr lang="en-US" sz="1200" dirty="0"/>
          </a:p>
          <a:p>
            <a:r>
              <a:rPr lang="en-US" sz="1200" dirty="0"/>
              <a:t>Red lines = Vacuum pad size 2.75 mm</a:t>
            </a:r>
          </a:p>
          <a:p>
            <a:r>
              <a:rPr lang="en-US" sz="1200" dirty="0"/>
              <a:t>Blue lines = Vacuum pad size 2.85 mm</a:t>
            </a:r>
          </a:p>
          <a:p>
            <a:r>
              <a:rPr lang="en-US" sz="1200" dirty="0"/>
              <a:t>Green lines = Air side pour, Vacuum pad 2.75mm, Air pad 0.8 mm</a:t>
            </a:r>
          </a:p>
          <a:p>
            <a:endParaRPr lang="en-US" sz="1200" dirty="0"/>
          </a:p>
          <a:p>
            <a:r>
              <a:rPr lang="en-US" sz="1200" dirty="0"/>
              <a:t>Takeaways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Air pad size has negligible impact since majority of crosstalk is found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Air pad size has slightly more effect where there’s greater crosstalk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Ground pour without close spacing seems to have unintended effect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74B6B-DB31-436A-90F4-3091A8BB8DC6}"/>
              </a:ext>
            </a:extLst>
          </p:cNvPr>
          <p:cNvSpPr txBox="1"/>
          <p:nvPr/>
        </p:nvSpPr>
        <p:spPr>
          <a:xfrm>
            <a:off x="7405950" y="2439686"/>
            <a:ext cx="347609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Marked red line = 0.43%</a:t>
            </a:r>
          </a:p>
          <a:p>
            <a:r>
              <a:rPr lang="en-US" sz="1200" dirty="0"/>
              <a:t>- 0.01% difference in red lines + green</a:t>
            </a:r>
          </a:p>
          <a:p>
            <a:r>
              <a:rPr lang="en-US" sz="1200" dirty="0"/>
              <a:t>- Clustered green line is 4 mil pour clearance</a:t>
            </a:r>
          </a:p>
          <a:p>
            <a:endParaRPr lang="en-US" sz="1200" dirty="0"/>
          </a:p>
          <a:p>
            <a:r>
              <a:rPr lang="en-US" sz="1200" dirty="0"/>
              <a:t>Marked green line = 0.52%</a:t>
            </a:r>
          </a:p>
          <a:p>
            <a:r>
              <a:rPr lang="en-US" sz="1200" dirty="0"/>
              <a:t>- 12 mil pour clearance</a:t>
            </a:r>
          </a:p>
          <a:p>
            <a:endParaRPr lang="en-US" sz="1200" dirty="0"/>
          </a:p>
          <a:p>
            <a:r>
              <a:rPr lang="en-US" sz="1200" dirty="0"/>
              <a:t>Marked blue line = 0.77%</a:t>
            </a:r>
          </a:p>
          <a:p>
            <a:r>
              <a:rPr lang="en-US" sz="1200" dirty="0"/>
              <a:t>- 0.04% difference in blue lines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ACA4BE-5635-966C-768C-C719459CDEDE}"/>
              </a:ext>
            </a:extLst>
          </p:cNvPr>
          <p:cNvCxnSpPr/>
          <p:nvPr/>
        </p:nvCxnSpPr>
        <p:spPr>
          <a:xfrm flipH="1">
            <a:off x="5992678" y="2567553"/>
            <a:ext cx="1400014" cy="150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065F25-2038-F30E-0BD3-347B0B14DC9F}"/>
              </a:ext>
            </a:extLst>
          </p:cNvPr>
          <p:cNvCxnSpPr>
            <a:stCxn id="13" idx="1"/>
          </p:cNvCxnSpPr>
          <p:nvPr/>
        </p:nvCxnSpPr>
        <p:spPr>
          <a:xfrm flipH="1">
            <a:off x="5904854" y="3316849"/>
            <a:ext cx="1501096" cy="1064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7B0319-5D8F-C166-BA20-54DE38790D0E}"/>
              </a:ext>
            </a:extLst>
          </p:cNvPr>
          <p:cNvCxnSpPr>
            <a:cxnSpLocks/>
          </p:cNvCxnSpPr>
          <p:nvPr/>
        </p:nvCxnSpPr>
        <p:spPr>
          <a:xfrm flipH="1">
            <a:off x="5956515" y="3910739"/>
            <a:ext cx="1449435" cy="78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CE8FD-826F-57C2-5AE1-D266A46B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0DD6A-B07E-9CBC-34F8-FBFAAABD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6F779-CBD3-9AE8-ED5D-2D34ABDC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Pad Size Comparison - 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C3A02-3E70-3476-D2E7-A85D1DCE8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AAA803-2310-3DAF-AE99-1E4BB35E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12/23/2025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14F21-24C3-73E8-233C-5FDC4DD3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9201"/>
            <a:ext cx="11232444" cy="5530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B7D82-F572-8C08-DF1B-18227203CF9A}"/>
              </a:ext>
            </a:extLst>
          </p:cNvPr>
          <p:cNvSpPr txBox="1"/>
          <p:nvPr/>
        </p:nvSpPr>
        <p:spPr>
          <a:xfrm>
            <a:off x="7236377" y="1330573"/>
            <a:ext cx="458970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Higher is better</a:t>
            </a:r>
          </a:p>
          <a:p>
            <a:r>
              <a:rPr lang="en-US" sz="1600" dirty="0"/>
              <a:t>Target &gt;-1dB (10% voltage loss)</a:t>
            </a:r>
          </a:p>
          <a:p>
            <a:endParaRPr lang="en-US" sz="1600" dirty="0"/>
          </a:p>
          <a:p>
            <a:r>
              <a:rPr lang="en-US" sz="16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Difference in IL is negligible (~0.5%)</a:t>
            </a:r>
          </a:p>
        </p:txBody>
      </p:sp>
    </p:spTree>
    <p:extLst>
      <p:ext uri="{BB962C8B-B14F-4D97-AF65-F5344CB8AC3E}">
        <p14:creationId xmlns:p14="http://schemas.microsoft.com/office/powerpoint/2010/main" val="400205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B65DC-FD3E-F2DB-6C62-9E90EB77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452B4-98F5-9639-AD7D-0A30D474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AB171-4B2F-A5BD-5928-CD80DD22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Pad Size Comparison - 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DF247-BED1-00FF-99B3-4031F6CD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C3DFBC-8D4A-3A60-D8C5-C6F00FD0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12/23/2025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E7ACE-661B-6DB0-6296-F6B3D0F9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7324"/>
            <a:ext cx="11353800" cy="5590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ED42F7-2622-FDBD-195C-5F1E83777584}"/>
              </a:ext>
            </a:extLst>
          </p:cNvPr>
          <p:cNvSpPr txBox="1"/>
          <p:nvPr/>
        </p:nvSpPr>
        <p:spPr>
          <a:xfrm>
            <a:off x="7000713" y="3181027"/>
            <a:ext cx="530352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Lower is better</a:t>
            </a:r>
          </a:p>
          <a:p>
            <a:r>
              <a:rPr lang="en-US" sz="1600" dirty="0"/>
              <a:t>Target &lt;-13dB (5% power reflected)</a:t>
            </a:r>
          </a:p>
          <a:p>
            <a:endParaRPr lang="en-US" sz="1600" dirty="0"/>
          </a:p>
          <a:p>
            <a:r>
              <a:rPr lang="en-US" sz="1600" dirty="0"/>
              <a:t>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Difference in RL is negligible (1.1%)</a:t>
            </a:r>
          </a:p>
        </p:txBody>
      </p:sp>
    </p:spTree>
    <p:extLst>
      <p:ext uri="{BB962C8B-B14F-4D97-AF65-F5344CB8AC3E}">
        <p14:creationId xmlns:p14="http://schemas.microsoft.com/office/powerpoint/2010/main" val="195022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F5EDC1-0E96-0B02-F0A6-A9C9D2AB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67B37-3A66-37A1-CD0A-C699104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7F0C04-9C8E-DBE3-2D8D-CF395B8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A904E-74BF-143A-B091-CCC5C0FA5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pad size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Has no significant impact on SI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Recommendation: use pad size that matches mechanical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pad ground pour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Potential negative performance if not implement correctly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Difference in performance is not huge (&lt;0.1%)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Recommendation: do not add pour since ground pour has no significant 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May investigate </a:t>
            </a:r>
            <a:r>
              <a:rPr lang="en-US"/>
              <a:t>pour further </a:t>
            </a:r>
            <a:r>
              <a:rPr lang="en-US" dirty="0"/>
              <a:t>if time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9B2AA9-9308-8781-5F7E-28DD05F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0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0BAD66-B0D2-02EE-F972-CC40277E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AA401-58CC-0E99-5E74-DA5A407A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B77FE-6261-4CDF-81EC-23081661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8032F-DC2A-7F4C-BF13-CAF563C71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side pad size / gap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2.75 mm pad size = 500 micron gap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Best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2.85 mm pad size = 400 micron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anodes: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Hamamatsu R10754 MCP gap = 300 microns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PLANACON-XP85112 = 600 microns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351A91-6EF9-9384-9171-74B820CC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12/23/2025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2351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JeffersonLabTemplate_JG_2025-03</Template>
  <TotalTime>1811</TotalTime>
  <Words>627</Words>
  <Application>Microsoft Office PowerPoint</Application>
  <PresentationFormat>Widescreen</PresentationFormat>
  <Paragraphs>114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Jefferson Lab Theme 1</vt:lpstr>
      <vt:lpstr>HRPPD Meeting #3 Update </vt:lpstr>
      <vt:lpstr>Current Status</vt:lpstr>
      <vt:lpstr>Air Pad Size Simulations </vt:lpstr>
      <vt:lpstr>Air Pad Size Comparison - ICR</vt:lpstr>
      <vt:lpstr>Air Pad Size Comparison - IL</vt:lpstr>
      <vt:lpstr>Air Pad Size Comparison - RL</vt:lpstr>
      <vt:lpstr>Summary</vt:lpstr>
      <vt:lpstr>Discussion 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Raymond Dawson</dc:creator>
  <cp:lastModifiedBy>Raymond Dawson</cp:lastModifiedBy>
  <cp:revision>1</cp:revision>
  <cp:lastPrinted>2024-11-21T18:51:38Z</cp:lastPrinted>
  <dcterms:created xsi:type="dcterms:W3CDTF">2025-12-12T18:02:25Z</dcterms:created>
  <dcterms:modified xsi:type="dcterms:W3CDTF">2025-12-23T16:20:57Z</dcterms:modified>
</cp:coreProperties>
</file>