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5" r:id="rId2"/>
    <p:sldId id="496" r:id="rId3"/>
    <p:sldId id="498" r:id="rId4"/>
    <p:sldId id="4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12D8-493A-4E02-AB69-09FFF64B5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B36F8-86FC-4219-90D2-90DA848D9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E31F9-A3CB-4A9E-8618-FD7FE59D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EEC4-AED2-4B83-88C1-CCEE51CE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6D80E-A394-482B-A13C-6C733FCC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0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E549-5CF2-4939-80D2-0583574B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B0AB0-E178-4D25-827D-737F95126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374EC-2C19-4CA7-A494-C206DF62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FCEE3-F55D-4308-AA61-9F4AF249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6FA78-431C-46CD-A775-AA2DD8BA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A899C-26A5-4580-9ACD-8D25DF6E3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C1B0E-9722-465B-A23C-59387DF59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A1946-7E9E-417F-B485-D1D9277D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39F50-E4B3-42E8-BCD1-FA4DA715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E7144-EE5F-4743-85CD-AD3833C4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5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67B9-3D02-4455-B01B-A279902B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CFF80-54A4-403B-A441-5ECE57FE7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E671-ADFF-4D6F-A497-8CC68409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2DA0-4F9C-4537-8DDE-E3C458EB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A2B64-7FFD-4397-A96B-35822D65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360-F145-4965-AB1C-DCD179B5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77755-7678-4878-B84A-2483C23AF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E0C78-35AB-46A8-8CA4-36721AF2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C2E68-7513-48ED-9DD0-E620FCAA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308D3-6B77-458B-9DD1-70B2EC2E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3042-765C-46C3-94D2-1CB6D14C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E6083-BEDF-455C-A587-CBC85B27B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0AB55-E4E2-47F3-B6C1-101A6B659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99B8B-750E-4173-B2E7-D2749AAA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B2019-D70A-44B2-AF33-70094206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B7EC0-44BF-4C32-8D0D-B3A52812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1E84-2845-49DB-B6F3-1B4932FC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59FB4-CA7E-4484-9833-E7A2BF032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DCF6F-2B71-4E28-87A6-9A7BC5F53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5CC79-BB0F-467B-9981-3143A208F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C2928-DA76-4EB5-9007-26DA872C0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328F1-D99F-49E5-9022-05837969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F5559-AA12-4ED7-8BAB-27D92310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4E8F9-7957-4F3D-8B76-7F6E1EBC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6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612E-13A9-4735-81E3-A9EDBD8F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1BBAE-DAA2-485B-AAC7-48935DAA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8A3D1-2609-4C93-8E1C-6980EEA6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9534B-172E-4ED0-957B-3F02B9C8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98061-57E9-4F68-85D2-79DA709C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DA7D8-354B-43C3-8F45-88A93F02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F55CE-971E-4C30-8238-5C99C8D9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3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DAB0-A9CC-4804-873A-EA22A1B9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568B-B8E5-4E18-A098-0BA475C53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657E6-AFDA-4EAF-A948-8140E9BFD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2253C-C2B2-462C-848A-5D669792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C87CD-3B41-4376-82C6-49FD8CB4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73984-C328-433A-93FE-31B8F1C0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BD0C-4AF4-4DB4-B997-CF119C68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B16E8-3F1F-4633-A4D7-298091774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B6D79-8C7E-4809-8AF5-C7B0E6953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1B3E2-DAE2-4724-A60A-F24CD0B6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E7490-31E3-4006-84A7-E9F4A366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45C25-A953-4F17-9590-6CDDC173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599AC3-204E-48DE-910E-8FB3AC0B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71363-97C4-4019-B106-1029C68D9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F567D-EE51-4C85-BCB7-FACD17C92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74EB5-BDDD-4AC8-8894-376C2B95E43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637F3-6CE9-4E90-98F5-CE6FE97F8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C66A3-CF9C-44DA-B648-D242F46B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9FD69-C39A-44B6-8384-1E8CA3F60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8DB596-EE77-4034-80B1-609110CDEA87}"/>
              </a:ext>
            </a:extLst>
          </p:cNvPr>
          <p:cNvSpPr txBox="1">
            <a:spLocks/>
          </p:cNvSpPr>
          <p:nvPr/>
        </p:nvSpPr>
        <p:spPr>
          <a:xfrm>
            <a:off x="2514600" y="27992"/>
            <a:ext cx="7465218" cy="47644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1005840" rtl="0" eaLnBrk="1" latinLnBrk="0" hangingPunct="1"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Glued Spacer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E285D-3C75-46BB-8B3F-0E45E4A39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9586"/>
          <a:stretch/>
        </p:blipFill>
        <p:spPr>
          <a:xfrm rot="5400000">
            <a:off x="324973" y="961748"/>
            <a:ext cx="5032197" cy="5143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C8D184-7079-4531-A073-F2BA05D71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r="14835"/>
          <a:stretch/>
        </p:blipFill>
        <p:spPr>
          <a:xfrm rot="5400000">
            <a:off x="6168531" y="779230"/>
            <a:ext cx="5032199" cy="58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B7E952-629B-4EBF-8242-B63A34EEC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9" r="8134"/>
          <a:stretch/>
        </p:blipFill>
        <p:spPr>
          <a:xfrm rot="5400000">
            <a:off x="844490" y="857250"/>
            <a:ext cx="4714616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A9ED7-D9AC-4D98-A086-302479D8AC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3" r="16035"/>
          <a:stretch/>
        </p:blipFill>
        <p:spPr>
          <a:xfrm rot="5400000">
            <a:off x="7043778" y="857250"/>
            <a:ext cx="4301459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75904D-4B81-41A5-8623-6B417860C0DD}"/>
              </a:ext>
            </a:extLst>
          </p:cNvPr>
          <p:cNvSpPr txBox="1">
            <a:spLocks/>
          </p:cNvSpPr>
          <p:nvPr/>
        </p:nvSpPr>
        <p:spPr>
          <a:xfrm>
            <a:off x="2725722" y="93372"/>
            <a:ext cx="7465218" cy="47644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1005840" rtl="0" eaLnBrk="1" latinLnBrk="0" hangingPunct="1"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Glued Spacer</a:t>
            </a:r>
          </a:p>
        </p:txBody>
      </p:sp>
    </p:spTree>
    <p:extLst>
      <p:ext uri="{BB962C8B-B14F-4D97-AF65-F5344CB8AC3E}">
        <p14:creationId xmlns:p14="http://schemas.microsoft.com/office/powerpoint/2010/main" val="219752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975904D-4B81-41A5-8623-6B417860C0DD}"/>
              </a:ext>
            </a:extLst>
          </p:cNvPr>
          <p:cNvSpPr txBox="1">
            <a:spLocks/>
          </p:cNvSpPr>
          <p:nvPr/>
        </p:nvSpPr>
        <p:spPr>
          <a:xfrm>
            <a:off x="2725722" y="93372"/>
            <a:ext cx="7465218" cy="47644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1005840" rtl="0" eaLnBrk="1" latinLnBrk="0" hangingPunct="1"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Glued Spacer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B178-E714-4A0B-B05F-1A78AE79C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r="9848"/>
          <a:stretch/>
        </p:blipFill>
        <p:spPr>
          <a:xfrm rot="5400000">
            <a:off x="3826778" y="1341714"/>
            <a:ext cx="45384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9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975904D-4B81-41A5-8623-6B417860C0DD}"/>
              </a:ext>
            </a:extLst>
          </p:cNvPr>
          <p:cNvSpPr txBox="1">
            <a:spLocks/>
          </p:cNvSpPr>
          <p:nvPr/>
        </p:nvSpPr>
        <p:spPr>
          <a:xfrm>
            <a:off x="2725722" y="93372"/>
            <a:ext cx="7465218" cy="47644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1005840" rtl="0" eaLnBrk="1" latinLnBrk="0" hangingPunct="1"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Glued Spacer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594C9-B310-48BC-AF77-6AD2A7BC2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r="10459"/>
          <a:stretch/>
        </p:blipFill>
        <p:spPr>
          <a:xfrm rot="5400000">
            <a:off x="685100" y="951629"/>
            <a:ext cx="493272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0D41E-F706-4605-AE78-6D9E2F816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r="12660"/>
          <a:stretch/>
        </p:blipFill>
        <p:spPr>
          <a:xfrm rot="5400000">
            <a:off x="6389612" y="951629"/>
            <a:ext cx="49327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 Lyashenko</dc:creator>
  <cp:lastModifiedBy>Alexey Lyashenko</cp:lastModifiedBy>
  <cp:revision>4</cp:revision>
  <dcterms:created xsi:type="dcterms:W3CDTF">2025-03-27T17:35:21Z</dcterms:created>
  <dcterms:modified xsi:type="dcterms:W3CDTF">2025-10-14T12:18:26Z</dcterms:modified>
</cp:coreProperties>
</file>