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94"/>
  </p:normalViewPr>
  <p:slideViewPr>
    <p:cSldViewPr snapToGrid="0">
      <p:cViewPr varScale="1">
        <p:scale>
          <a:sx n="121" d="100"/>
          <a:sy n="121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8140B-8F79-3354-4F70-D4D2C6DCAA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993DA2-7C1D-FBD6-07AB-C13100A8A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97F4B-CF7E-58F5-7526-9B716FF3D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0A866C-74C4-BDF1-DEB8-F8A823B9B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4B16AE-9582-512D-98A7-03288ADF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4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F8053-22E8-55B3-2762-90836CEEA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6FAD0B-217F-AD2C-8AFF-386CAAE14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335B06-7D82-07E7-2DE3-CFBEBAEEE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69B37A-F9D7-557A-72AA-CC8C38E5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13E63C-57EA-90D2-42A6-50AB915B5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333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32701B-5CA9-B13F-4B5A-C169B1B7B7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95DD3A-139F-580C-2716-4A4DD45410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6BCEB-282C-FA1F-AA8C-9202E495A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C1AD0-1D56-FA81-57A7-F8A9903B0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78DB82-B9C3-4D15-9485-6FC837047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131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0ECD-1C35-E41B-36EC-858F0F73A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39752-601B-9587-ACDB-5B7B02C60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C2B42F-056A-39AA-754A-D40DF1116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907619-F883-0F9E-A02A-0B5C5C006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33BAA-4BC1-AFF9-ECF4-00D711E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077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35AF5-B95F-F347-ABDD-3F7802E11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A96705-020A-57B9-B1FB-4EF348941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92D86-BE05-40D0-D34A-41CA67EF7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C3F623-2B8C-4841-BB06-C9AD5315B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9C7FA2-6E0A-0BF7-6833-B37B203DC1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AF49A-D078-7548-657C-209EAE1E3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9448F-8AC1-0AD1-C34A-74A9A63FE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0B8B5-42EA-402A-C54C-67CE07C29D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3598AB-D19B-5084-B0DA-75FFF83F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BD5CA-D296-7F20-05FD-0430F653B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7B0042-3532-B873-B481-D33AED44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5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7713E-A212-EA9C-5692-740C52B8B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37955C-812E-1A18-72C5-C70DFB9516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7BCCBD-2EC4-3DFF-BE0B-FC88FE1DED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EFDD18-9252-58FD-DFE4-65713F2569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51946E-BC90-5362-B9D2-A26B20091A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53BC3B-908F-F94E-3D62-05188FD16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4BC2FB-D4E6-8656-1CEF-A4184FF67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0D5814-3AFB-DE42-8B25-8573DC5B6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46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CF37D-888B-6EBB-4EF1-DCD9986D0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500C38-D326-A8E2-448E-EF597FDAE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E8F33B-4FFF-088C-1A8E-4361AD983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45AB52-2641-3352-571B-4F8CA6E6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72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FE83A9-EAB6-84E3-AF73-1F29C5A35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A770038-A540-7035-97C5-8BCE47299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075290-4FBF-B308-6D97-BB6F3DAFD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5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78A31-654A-FA8B-BD82-0088F645B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FD2C5-64A7-62E8-D22A-7DEC6F1D6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39864A-4787-7AAC-A13D-B50B6D62CC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3818A6-8523-50CF-0F14-4D22D0758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3E0664-2EB3-874D-F586-45DC8BCCB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75D0F9-6854-0DEC-F5DF-0A02DD142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93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44980-74C3-8910-4017-70F37EB84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BE0AB90-D325-F954-3449-EE74F2EB4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7D91F2-C3CE-8C56-BC13-5E7149E25B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FFAF12-B842-37C5-90F1-53F15C721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B196CC-A2DA-C820-C979-05C805E0E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22DCA7-9ACC-A1D2-6E9E-8906A8BBF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008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D9452E-D26E-A325-8582-C6785702E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E5EE3E-132D-A5A9-9CD1-1F92EA42B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AC93C2-9F9A-8E8E-BC5C-DBEE589EE2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E7020B-25A0-4E9B-96B5-B24F25C1B14F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4DBD7-EB53-32EC-9480-D3545D9DDF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7E25C-945F-9D6C-5DE7-AD1BEBB220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04B261-5E3A-4D3D-88AC-0ED312C91A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59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E992C1-9290-78AD-7B12-7CC902600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ESR for High Bay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60A3298-D789-89C1-5996-DEFB4F5BB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28600" indent="-228600" algn="l" rtl="0" eaLnBrk="1" latinLnBrk="0" hangingPunct="1">
              <a:lnSpc>
                <a:spcPct val="90000"/>
              </a:lnSpc>
              <a:spcBef>
                <a:spcPts val="1000"/>
              </a:spcBef>
              <a:buClrTx/>
              <a:buSzPts val="2800"/>
              <a:buFont typeface="Arial" panose="020B0604020202020204" pitchFamily="34" charset="0"/>
              <a:buChar char="•"/>
            </a:pPr>
            <a:r>
              <a:rPr lang="en-US" dirty="0"/>
              <a:t>As of the first of the year there is a new ESR for work on the </a:t>
            </a:r>
            <a:r>
              <a:rPr lang="en-US" dirty="0" err="1"/>
              <a:t>BHCal</a:t>
            </a:r>
            <a:r>
              <a:rPr lang="en-US" dirty="0"/>
              <a:t> test stand in the High Bay: </a:t>
            </a:r>
            <a:r>
              <a:rPr lang="en-US" sz="2800" kern="1200" dirty="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esr.bnl.gov/</a:t>
            </a:r>
            <a:r>
              <a:rPr lang="en-US" sz="2800" kern="1200" dirty="0" err="1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PrintESR.aspx?esr_id</a:t>
            </a:r>
            <a:r>
              <a:rPr lang="en-US" sz="2800" kern="1200">
                <a:solidFill>
                  <a:srgbClr val="000000"/>
                </a:solidFill>
                <a:effectLst/>
                <a:latin typeface="Aptos" panose="020B0004020202020204" pitchFamily="34" charset="0"/>
                <a:ea typeface="+mn-ea"/>
                <a:cs typeface="+mn-cs"/>
              </a:rPr>
              <a:t>=3492</a:t>
            </a:r>
            <a:endParaRPr lang="en-US"/>
          </a:p>
          <a:p>
            <a:r>
              <a:rPr lang="en-US" dirty="0"/>
              <a:t>Anyone working on the test stand needs to sign it before working</a:t>
            </a:r>
          </a:p>
          <a:p>
            <a:r>
              <a:rPr lang="en-US" dirty="0"/>
              <a:t>Questions?  Contact Eric Mannel or Sean Stoll</a:t>
            </a:r>
          </a:p>
        </p:txBody>
      </p:sp>
    </p:spTree>
    <p:extLst>
      <p:ext uri="{BB962C8B-B14F-4D97-AF65-F5344CB8AC3E}">
        <p14:creationId xmlns:p14="http://schemas.microsoft.com/office/powerpoint/2010/main" val="4013537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64</Words>
  <Application>Microsoft Macintosh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New ESR for High Bay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Mannel, Eric</dc:creator>
  <cp:lastModifiedBy>Stefan Bathe</cp:lastModifiedBy>
  <cp:revision>2</cp:revision>
  <dcterms:created xsi:type="dcterms:W3CDTF">2026-01-09T12:45:16Z</dcterms:created>
  <dcterms:modified xsi:type="dcterms:W3CDTF">2026-01-09T15:29:38Z</dcterms:modified>
</cp:coreProperties>
</file>