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28"/>
  </p:normalViewPr>
  <p:slideViewPr>
    <p:cSldViewPr snapToGrid="0" snapToObjects="1">
      <p:cViewPr varScale="1">
        <p:scale>
          <a:sx n="114" d="100"/>
          <a:sy n="114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BDFE-A305-4845-B2A7-B6B9F73D2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B34D9-B47C-974A-910B-A76305FA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52F57-B8F9-974B-9A06-A9417B72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02D6-5DEA-0C4A-B8DC-6C780EF0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82BEB-9A6B-D149-B555-EC62E46C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33D6-FB7A-8341-B3E8-B52B897D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3156F-BCE7-5042-A589-2D23C3569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AA35F-BAD1-C84E-A1B5-F46289D6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3309A-4C26-0D43-A60B-DBB8FFA1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6E0F-0145-E443-9B7B-3160FC69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074B8-2844-DD4F-83C1-641BE171B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AF427-D7A6-8344-BEA5-12A0193FD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0188-21A3-3746-AFE9-EA984ED5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6C91-3C08-1945-BE4C-E0B9CA53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387D-ACCB-5741-A374-81CAAABF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9155-54F8-3E40-A81E-96E7F7D4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7D201-BB9E-744D-9E61-DFAF29321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4809D-717C-F74A-B81C-94AF1750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A1EE-F22C-7247-80C2-258962F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19ECB-EFFF-2643-BD31-AE319301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AA03-386F-D142-8737-34E2D3D6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6A84F-7700-F546-B480-FBA099B8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2C7E5-366E-3049-89FA-3FBD7DDD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B103C-2AFA-5941-AA92-28559B85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CEF2-2CF4-6641-B8F9-18DC347E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9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FD08-1612-EA4A-A36A-A2FCA0DE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8A7D-D8FD-3E49-BE99-198DE501C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B0D32-8723-4A46-AA7D-58DB2740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0B375-5035-514C-AF08-19EA010B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B9B94-5144-4647-81A9-BB7FFC5D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82BD3-B6F5-5547-90C8-D90F99A1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CCCD-3C69-E94F-9F9E-8F77D811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18568-4DA1-4E4F-AA21-A316485A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18D42-ADFC-BB4B-B4E4-39FBA34B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CFB13-FBC1-3D4A-B88D-BDF91DCDA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5330D-3857-4C4D-B8A3-0B9B7D075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262D5-BE57-BA43-B153-43CE4186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E50AA-9FD2-014E-9AC2-183F9D1F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AC91C-B5A5-7F46-9234-CBEC355C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C0AC-E4AC-BA44-ACFF-E7E145BB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FBB4C-6976-7D4D-8A0D-625FDB5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596BB-AC21-8D45-A0A3-54718542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B6D58-6E4B-EC4B-B0C9-903971F4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F491A-6AB9-A344-9D34-A2B6CD77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35443-D0A3-E44B-87AF-5D152537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7C9B-84A4-124F-9559-59022990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451E-2504-2845-B351-476A8824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1E16-7F19-3C4E-9B16-338C7D2F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DE864-9C56-5347-A08D-0A3DB0940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3A8E5-6F25-9942-957E-129641B3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C1926-971F-9D46-8C26-FFA0BA7E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A2098-F56E-954C-B2F6-26FA9188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8CC1-C91A-4049-80BD-759E804A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23955-B958-4843-8A33-13F0A6999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E6FE7-AD58-B145-AB28-AB9993300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BF787-B9F6-A34D-A254-01262EB1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614BF-5CAA-B741-A560-CF7BFC86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2C780-234C-2442-B413-D81D4512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FAA31-712F-D048-88F5-23155CBF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DDDA7-6DBB-A342-A6D3-7A502819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EE1C-FE4E-4C4C-8D9A-8FF410C78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1778-4A27-4E49-81DE-9C9A45CAC08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CFE61-AD6A-4247-B4F0-A956DCE26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42411-069A-EE42-814A-46BEDFE23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30589/contributions/116726/attachments/66484/114079/gunji_TIC_SRO_Calibration_20251201_v2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A1006-DC08-7042-B37F-B01C761169F6}"/>
              </a:ext>
            </a:extLst>
          </p:cNvPr>
          <p:cNvSpPr txBox="1"/>
          <p:nvPr/>
        </p:nvSpPr>
        <p:spPr>
          <a:xfrm>
            <a:off x="836343" y="758283"/>
            <a:ext cx="103148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Calibrations.  Discussion 03/12/2025                                                      </a:t>
            </a:r>
            <a:r>
              <a:rPr lang="en-US" dirty="0" err="1"/>
              <a:t>O.Tsai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Within </a:t>
            </a:r>
            <a:r>
              <a:rPr lang="en-US" dirty="0" err="1"/>
              <a:t>Calo</a:t>
            </a:r>
            <a:r>
              <a:rPr lang="en-US" dirty="0"/>
              <a:t> WG we did not yet touch calibrations.</a:t>
            </a:r>
          </a:p>
          <a:p>
            <a:r>
              <a:rPr lang="en-US" dirty="0"/>
              <a:t>There will be on-going discussion during next few months on this topic.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marL="342900" indent="-342900">
              <a:buAutoNum type="arabicPeriod"/>
            </a:pPr>
            <a:r>
              <a:rPr lang="en-US" dirty="0"/>
              <a:t>Understand calibration requirements and procedures for each subsystem.</a:t>
            </a:r>
          </a:p>
          <a:p>
            <a:pPr marL="342900" indent="-342900">
              <a:buAutoNum type="arabicPeriod"/>
            </a:pPr>
            <a:r>
              <a:rPr lang="en-US" dirty="0"/>
              <a:t>Fulfill request made by Computing/software WG in about two months time frame.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How we’ll do this?</a:t>
            </a:r>
          </a:p>
          <a:p>
            <a:r>
              <a:rPr lang="en-US" dirty="0"/>
              <a:t>Similar to discussion we had for </a:t>
            </a:r>
            <a:r>
              <a:rPr lang="en-US" dirty="0" err="1"/>
              <a:t>SiPM</a:t>
            </a:r>
            <a:r>
              <a:rPr lang="en-US" dirty="0"/>
              <a:t> degradations, i.e. folders for each sub-systems with common questions which has to be answered.  (List of questions TBD – part of our discussion, let’s plan to define it during next </a:t>
            </a:r>
            <a:r>
              <a:rPr lang="en-US" dirty="0" err="1"/>
              <a:t>calo</a:t>
            </a:r>
            <a:r>
              <a:rPr lang="en-US" dirty="0"/>
              <a:t> meeting on Dec. 17’th)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As a start please look at TIC meeting 01/12/2025 “The </a:t>
            </a:r>
            <a:r>
              <a:rPr lang="en-US" dirty="0" err="1"/>
              <a:t>ePIC</a:t>
            </a:r>
            <a:r>
              <a:rPr lang="en-US" dirty="0"/>
              <a:t> Computing Model and Calibrations”</a:t>
            </a:r>
          </a:p>
          <a:p>
            <a:r>
              <a:rPr lang="en-US" dirty="0">
                <a:hlinkClick r:id="rId2"/>
              </a:rPr>
              <a:t>https://indico.bnl.gov/event/30589/contributions/116726/attachments/66484/114079/gunji_TIC_SRO_Calibration_20251201_v2.pdf</a:t>
            </a:r>
            <a:endParaRPr lang="en-US" dirty="0"/>
          </a:p>
          <a:p>
            <a:r>
              <a:rPr lang="en-US" dirty="0"/>
              <a:t>Here you will find what Computing group wants to hear from us.</a:t>
            </a:r>
          </a:p>
        </p:txBody>
      </p:sp>
    </p:spTree>
    <p:extLst>
      <p:ext uri="{BB962C8B-B14F-4D97-AF65-F5344CB8AC3E}">
        <p14:creationId xmlns:p14="http://schemas.microsoft.com/office/powerpoint/2010/main" val="276918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FD8CF-FF7A-2D41-BC03-52B7B908D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8"/>
            <a:ext cx="12192000" cy="68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73C48-5B6D-CC4B-BC28-F479AB93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0" y="0"/>
            <a:ext cx="12079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F8A394-11F8-3C44-8327-868823B7B713}"/>
              </a:ext>
            </a:extLst>
          </p:cNvPr>
          <p:cNvSpPr txBox="1"/>
          <p:nvPr/>
        </p:nvSpPr>
        <p:spPr>
          <a:xfrm>
            <a:off x="3512634" y="2442117"/>
            <a:ext cx="5522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Open Discussion.</a:t>
            </a:r>
          </a:p>
        </p:txBody>
      </p:sp>
    </p:spTree>
    <p:extLst>
      <p:ext uri="{BB962C8B-B14F-4D97-AF65-F5344CB8AC3E}">
        <p14:creationId xmlns:p14="http://schemas.microsoft.com/office/powerpoint/2010/main" val="200707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178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2025-12-03T16:57:58Z</dcterms:created>
  <dcterms:modified xsi:type="dcterms:W3CDTF">2025-12-03T17:14:28Z</dcterms:modified>
</cp:coreProperties>
</file>