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63"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Lst>
  <p:sldSz cy="5143500" cx="9144000"/>
  <p:notesSz cx="6858000" cy="9144000"/>
  <p:embeddedFontLst>
    <p:embeddedFont>
      <p:font typeface="Roboto"/>
      <p:regular r:id="rId15"/>
      <p:bold r:id="rId16"/>
      <p:italic r:id="rId17"/>
      <p:boldItalic r:id="rId18"/>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font" Target="fonts/Roboto-regular.fntdata"/><Relationship Id="rId14" Type="http://schemas.openxmlformats.org/officeDocument/2006/relationships/slide" Target="slides/slide9.xml"/><Relationship Id="rId17" Type="http://schemas.openxmlformats.org/officeDocument/2006/relationships/font" Target="fonts/Roboto-italic.fntdata"/><Relationship Id="rId16" Type="http://schemas.openxmlformats.org/officeDocument/2006/relationships/font" Target="fonts/Roboto-bold.fntdata"/><Relationship Id="rId5" Type="http://schemas.openxmlformats.org/officeDocument/2006/relationships/notesMaster" Target="notesMasters/notesMaster1.xml"/><Relationship Id="rId6" Type="http://schemas.openxmlformats.org/officeDocument/2006/relationships/slide" Target="slides/slide1.xml"/><Relationship Id="rId18" Type="http://schemas.openxmlformats.org/officeDocument/2006/relationships/font" Target="fonts/Roboto-boldItalic.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 name="Shape 71"/>
        <p:cNvGrpSpPr/>
        <p:nvPr/>
      </p:nvGrpSpPr>
      <p:grpSpPr>
        <a:xfrm>
          <a:off x="0" y="0"/>
          <a:ext cx="0" cy="0"/>
          <a:chOff x="0" y="0"/>
          <a:chExt cx="0" cy="0"/>
        </a:xfrm>
      </p:grpSpPr>
      <p:sp>
        <p:nvSpPr>
          <p:cNvPr id="72" name="Google Shape;72;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73" name="Google Shape;73;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8" name="Shape 78"/>
        <p:cNvGrpSpPr/>
        <p:nvPr/>
      </p:nvGrpSpPr>
      <p:grpSpPr>
        <a:xfrm>
          <a:off x="0" y="0"/>
          <a:ext cx="0" cy="0"/>
          <a:chOff x="0" y="0"/>
          <a:chExt cx="0" cy="0"/>
        </a:xfrm>
      </p:grpSpPr>
      <p:sp>
        <p:nvSpPr>
          <p:cNvPr id="79" name="Google Shape;79;g3b0d8cc48f6_0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
        <p:nvSpPr>
          <p:cNvPr id="80" name="Google Shape;80;g3b0d8cc48f6_0_0:notes"/>
          <p:cNvSpPr txBox="1"/>
          <p:nvPr>
            <p:ph idx="1" type="body"/>
          </p:nvPr>
        </p:nvSpPr>
        <p:spPr>
          <a:xfrm>
            <a:off x="685800" y="4400550"/>
            <a:ext cx="5486400" cy="36006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1" name="Google Shape;81;g3b0d8cc48f6_0_0:notes"/>
          <p:cNvSpPr txBox="1"/>
          <p:nvPr>
            <p:ph idx="12" type="sldNum"/>
          </p:nvPr>
        </p:nvSpPr>
        <p:spPr>
          <a:xfrm>
            <a:off x="3884613" y="8685213"/>
            <a:ext cx="2971800" cy="4587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fld id="{00000000-1234-1234-1234-123412341234}" type="slidenum">
              <a:rPr lang="en"/>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g3b0d8cc48f6_0_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
        <p:nvSpPr>
          <p:cNvPr id="88" name="Google Shape;88;g3b0d8cc48f6_0_7:notes"/>
          <p:cNvSpPr txBox="1"/>
          <p:nvPr>
            <p:ph idx="1" type="body"/>
          </p:nvPr>
        </p:nvSpPr>
        <p:spPr>
          <a:xfrm>
            <a:off x="685800" y="4400550"/>
            <a:ext cx="5486400" cy="36006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9" name="Google Shape;89;g3b0d8cc48f6_0_7:notes"/>
          <p:cNvSpPr txBox="1"/>
          <p:nvPr>
            <p:ph idx="12" type="sldNum"/>
          </p:nvPr>
        </p:nvSpPr>
        <p:spPr>
          <a:xfrm>
            <a:off x="3884613" y="8685213"/>
            <a:ext cx="2971800" cy="4587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fld id="{00000000-1234-1234-1234-123412341234}" type="slidenum">
              <a:rPr lang="en"/>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4" name="Shape 94"/>
        <p:cNvGrpSpPr/>
        <p:nvPr/>
      </p:nvGrpSpPr>
      <p:grpSpPr>
        <a:xfrm>
          <a:off x="0" y="0"/>
          <a:ext cx="0" cy="0"/>
          <a:chOff x="0" y="0"/>
          <a:chExt cx="0" cy="0"/>
        </a:xfrm>
      </p:grpSpPr>
      <p:sp>
        <p:nvSpPr>
          <p:cNvPr id="95" name="Google Shape;95;g3b0d8cc48f6_0_21: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96" name="Google Shape;96;g3b0d8cc48f6_0_2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g3b0d8cc48f6_0_1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02" name="Google Shape;102;g3b0d8cc48f6_0_14: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03" name="Google Shape;103;g3b0d8cc48f6_0_14: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400"/>
              <a:buFont typeface="Arial"/>
              <a:buNone/>
            </a:pPr>
            <a:fld id="{00000000-1234-1234-1234-123412341234}" type="slidenum">
              <a:rPr lang="en"/>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 name="Shape 108"/>
        <p:cNvGrpSpPr/>
        <p:nvPr/>
      </p:nvGrpSpPr>
      <p:grpSpPr>
        <a:xfrm>
          <a:off x="0" y="0"/>
          <a:ext cx="0" cy="0"/>
          <a:chOff x="0" y="0"/>
          <a:chExt cx="0" cy="0"/>
        </a:xfrm>
      </p:grpSpPr>
      <p:sp>
        <p:nvSpPr>
          <p:cNvPr id="109" name="Google Shape;109;g3b0d8cc48f6_0_2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10" name="Google Shape;110;g3b0d8cc48f6_0_27: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11" name="Google Shape;111;g3b0d8cc48f6_0_27: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g3b0d8cc48f6_1_7: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18" name="Google Shape;118;g3b0d8cc48f6_1_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 name="Shape 122"/>
        <p:cNvGrpSpPr/>
        <p:nvPr/>
      </p:nvGrpSpPr>
      <p:grpSpPr>
        <a:xfrm>
          <a:off x="0" y="0"/>
          <a:ext cx="0" cy="0"/>
          <a:chOff x="0" y="0"/>
          <a:chExt cx="0" cy="0"/>
        </a:xfrm>
      </p:grpSpPr>
      <p:sp>
        <p:nvSpPr>
          <p:cNvPr id="123" name="Google Shape;123;g3b0d8cc48f6_0_3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24" name="Google Shape;124;g3b0d8cc48f6_0_34: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25" name="Google Shape;125;g3b0d8cc48f6_0_34: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g3b0d8cc48f6_0_4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32" name="Google Shape;132;g3b0d8cc48f6_0_41: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g"/><Relationship Id="rId3" Type="http://schemas.openxmlformats.org/officeDocument/2006/relationships/image" Target="../media/image2.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标题和内容" type="obj">
  <p:cSld name="OBJECT">
    <p:spTree>
      <p:nvGrpSpPr>
        <p:cNvPr id="50" name="Shape 50"/>
        <p:cNvGrpSpPr/>
        <p:nvPr/>
      </p:nvGrpSpPr>
      <p:grpSpPr>
        <a:xfrm>
          <a:off x="0" y="0"/>
          <a:ext cx="0" cy="0"/>
          <a:chOff x="0" y="0"/>
          <a:chExt cx="0" cy="0"/>
        </a:xfrm>
      </p:grpSpPr>
      <p:sp>
        <p:nvSpPr>
          <p:cNvPr id="51" name="Google Shape;51;p13"/>
          <p:cNvSpPr/>
          <p:nvPr/>
        </p:nvSpPr>
        <p:spPr>
          <a:xfrm>
            <a:off x="7379725" y="4733800"/>
            <a:ext cx="1663800" cy="3516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 name="Google Shape;52;p13"/>
          <p:cNvSpPr txBox="1"/>
          <p:nvPr>
            <p:ph type="title"/>
          </p:nvPr>
        </p:nvSpPr>
        <p:spPr>
          <a:xfrm>
            <a:off x="628650" y="273844"/>
            <a:ext cx="7886700" cy="994200"/>
          </a:xfrm>
          <a:prstGeom prst="rect">
            <a:avLst/>
          </a:prstGeom>
          <a:noFill/>
          <a:ln>
            <a:noFill/>
          </a:ln>
        </p:spPr>
        <p:txBody>
          <a:bodyPr anchorCtr="0" anchor="ctr" bIns="34275" lIns="68575" spcFirstLastPara="1" rIns="68575" wrap="square" tIns="34275">
            <a:normAutofit/>
          </a:bodyPr>
          <a:lstStyle>
            <a:lvl1pPr lvl="0" algn="l">
              <a:lnSpc>
                <a:spcPct val="90000"/>
              </a:lnSpc>
              <a:spcBef>
                <a:spcPts val="0"/>
              </a:spcBef>
              <a:spcAft>
                <a:spcPts val="0"/>
              </a:spcAft>
              <a:buClr>
                <a:schemeClr val="dk1"/>
              </a:buClr>
              <a:buSzPts val="14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53" name="Google Shape;53;p13"/>
          <p:cNvSpPr txBox="1"/>
          <p:nvPr>
            <p:ph idx="1" type="body"/>
          </p:nvPr>
        </p:nvSpPr>
        <p:spPr>
          <a:xfrm>
            <a:off x="628650" y="1369219"/>
            <a:ext cx="7886700" cy="3263400"/>
          </a:xfrm>
          <a:prstGeom prst="rect">
            <a:avLst/>
          </a:prstGeom>
          <a:noFill/>
          <a:ln>
            <a:noFill/>
          </a:ln>
        </p:spPr>
        <p:txBody>
          <a:bodyPr anchorCtr="0" anchor="t" bIns="34275" lIns="68575" spcFirstLastPara="1" rIns="68575" wrap="square" tIns="34275">
            <a:normAutofit/>
          </a:bodyPr>
          <a:lstStyle>
            <a:lvl1pPr indent="-317500" lvl="0" marL="457200" algn="l">
              <a:lnSpc>
                <a:spcPct val="90000"/>
              </a:lnSpc>
              <a:spcBef>
                <a:spcPts val="800"/>
              </a:spcBef>
              <a:spcAft>
                <a:spcPts val="0"/>
              </a:spcAft>
              <a:buClr>
                <a:schemeClr val="dk1"/>
              </a:buClr>
              <a:buSzPts val="1400"/>
              <a:buChar char="●"/>
              <a:defRPr/>
            </a:lvl1pPr>
            <a:lvl2pPr indent="-317500" lvl="1" marL="914400" algn="l">
              <a:lnSpc>
                <a:spcPct val="90000"/>
              </a:lnSpc>
              <a:spcBef>
                <a:spcPts val="1200"/>
              </a:spcBef>
              <a:spcAft>
                <a:spcPts val="0"/>
              </a:spcAft>
              <a:buClr>
                <a:schemeClr val="dk1"/>
              </a:buClr>
              <a:buSzPts val="1400"/>
              <a:buChar char="○"/>
              <a:defRPr/>
            </a:lvl2pPr>
            <a:lvl3pPr indent="-317500" lvl="2" marL="1371600" algn="l">
              <a:lnSpc>
                <a:spcPct val="90000"/>
              </a:lnSpc>
              <a:spcBef>
                <a:spcPts val="1200"/>
              </a:spcBef>
              <a:spcAft>
                <a:spcPts val="0"/>
              </a:spcAft>
              <a:buClr>
                <a:schemeClr val="dk1"/>
              </a:buClr>
              <a:buSzPts val="1400"/>
              <a:buChar char="■"/>
              <a:defRPr/>
            </a:lvl3pPr>
            <a:lvl4pPr indent="-317500" lvl="3" marL="1828800" algn="l">
              <a:lnSpc>
                <a:spcPct val="90000"/>
              </a:lnSpc>
              <a:spcBef>
                <a:spcPts val="1200"/>
              </a:spcBef>
              <a:spcAft>
                <a:spcPts val="0"/>
              </a:spcAft>
              <a:buClr>
                <a:schemeClr val="dk1"/>
              </a:buClr>
              <a:buSzPts val="1400"/>
              <a:buChar char="●"/>
              <a:defRPr/>
            </a:lvl4pPr>
            <a:lvl5pPr indent="-317500" lvl="4" marL="2286000" algn="l">
              <a:lnSpc>
                <a:spcPct val="90000"/>
              </a:lnSpc>
              <a:spcBef>
                <a:spcPts val="1200"/>
              </a:spcBef>
              <a:spcAft>
                <a:spcPts val="0"/>
              </a:spcAft>
              <a:buClr>
                <a:schemeClr val="dk1"/>
              </a:buClr>
              <a:buSzPts val="1400"/>
              <a:buChar char="○"/>
              <a:defRPr/>
            </a:lvl5pPr>
            <a:lvl6pPr indent="-317500" lvl="5" marL="2743200" algn="l">
              <a:lnSpc>
                <a:spcPct val="90000"/>
              </a:lnSpc>
              <a:spcBef>
                <a:spcPts val="1200"/>
              </a:spcBef>
              <a:spcAft>
                <a:spcPts val="0"/>
              </a:spcAft>
              <a:buClr>
                <a:schemeClr val="dk1"/>
              </a:buClr>
              <a:buSzPts val="1400"/>
              <a:buChar char="■"/>
              <a:defRPr/>
            </a:lvl6pPr>
            <a:lvl7pPr indent="-317500" lvl="6" marL="3200400" algn="l">
              <a:lnSpc>
                <a:spcPct val="90000"/>
              </a:lnSpc>
              <a:spcBef>
                <a:spcPts val="1200"/>
              </a:spcBef>
              <a:spcAft>
                <a:spcPts val="0"/>
              </a:spcAft>
              <a:buClr>
                <a:schemeClr val="dk1"/>
              </a:buClr>
              <a:buSzPts val="1400"/>
              <a:buChar char="●"/>
              <a:defRPr/>
            </a:lvl7pPr>
            <a:lvl8pPr indent="-317500" lvl="7" marL="3657600" algn="l">
              <a:lnSpc>
                <a:spcPct val="90000"/>
              </a:lnSpc>
              <a:spcBef>
                <a:spcPts val="1200"/>
              </a:spcBef>
              <a:spcAft>
                <a:spcPts val="0"/>
              </a:spcAft>
              <a:buClr>
                <a:schemeClr val="dk1"/>
              </a:buClr>
              <a:buSzPts val="1400"/>
              <a:buChar char="○"/>
              <a:defRPr/>
            </a:lvl8pPr>
            <a:lvl9pPr indent="-317500" lvl="8" marL="4114800" algn="l">
              <a:lnSpc>
                <a:spcPct val="90000"/>
              </a:lnSpc>
              <a:spcBef>
                <a:spcPts val="1200"/>
              </a:spcBef>
              <a:spcAft>
                <a:spcPts val="1200"/>
              </a:spcAft>
              <a:buClr>
                <a:schemeClr val="dk1"/>
              </a:buClr>
              <a:buSzPts val="1400"/>
              <a:buChar char="■"/>
              <a:defRPr/>
            </a:lvl9pPr>
          </a:lstStyle>
          <a:p/>
        </p:txBody>
      </p:sp>
      <p:sp>
        <p:nvSpPr>
          <p:cNvPr id="54" name="Google Shape;54;p13"/>
          <p:cNvSpPr txBox="1"/>
          <p:nvPr>
            <p:ph idx="11" type="ftr"/>
          </p:nvPr>
        </p:nvSpPr>
        <p:spPr>
          <a:xfrm>
            <a:off x="3028950" y="4767263"/>
            <a:ext cx="3086100" cy="273900"/>
          </a:xfrm>
          <a:prstGeom prst="rect">
            <a:avLst/>
          </a:prstGeom>
          <a:noFill/>
          <a:ln>
            <a:noFill/>
          </a:ln>
        </p:spPr>
        <p:txBody>
          <a:bodyPr anchorCtr="0" anchor="ctr" bIns="34275" lIns="68575" spcFirstLastPara="1" rIns="68575" wrap="square" tIns="34275">
            <a:noAutofit/>
          </a:bodyPr>
          <a:lstStyle>
            <a:lvl1pPr lvl="0" algn="ctr">
              <a:spcBef>
                <a:spcPts val="0"/>
              </a:spcBef>
              <a:spcAft>
                <a:spcPts val="0"/>
              </a:spcAft>
              <a:buSzPts val="1100"/>
              <a:buNone/>
              <a:defRPr sz="1100"/>
            </a:lvl1pPr>
            <a:lvl2pPr lvl="1" algn="l">
              <a:spcBef>
                <a:spcPts val="0"/>
              </a:spcBef>
              <a:spcAft>
                <a:spcPts val="0"/>
              </a:spcAft>
              <a:buSzPts val="1100"/>
              <a:buNone/>
              <a:defRPr sz="1100"/>
            </a:lvl2pPr>
            <a:lvl3pPr lvl="2" algn="l">
              <a:spcBef>
                <a:spcPts val="0"/>
              </a:spcBef>
              <a:spcAft>
                <a:spcPts val="0"/>
              </a:spcAft>
              <a:buSzPts val="1100"/>
              <a:buNone/>
              <a:defRPr sz="1100"/>
            </a:lvl3pPr>
            <a:lvl4pPr lvl="3" algn="l">
              <a:spcBef>
                <a:spcPts val="0"/>
              </a:spcBef>
              <a:spcAft>
                <a:spcPts val="0"/>
              </a:spcAft>
              <a:buSzPts val="1100"/>
              <a:buNone/>
              <a:defRPr sz="1100"/>
            </a:lvl4pPr>
            <a:lvl5pPr lvl="4" algn="l">
              <a:spcBef>
                <a:spcPts val="0"/>
              </a:spcBef>
              <a:spcAft>
                <a:spcPts val="0"/>
              </a:spcAft>
              <a:buSzPts val="1100"/>
              <a:buNone/>
              <a:defRPr sz="1100"/>
            </a:lvl5pPr>
            <a:lvl6pPr lvl="5" algn="l">
              <a:spcBef>
                <a:spcPts val="0"/>
              </a:spcBef>
              <a:spcAft>
                <a:spcPts val="0"/>
              </a:spcAft>
              <a:buSzPts val="1100"/>
              <a:buNone/>
              <a:defRPr sz="1100"/>
            </a:lvl6pPr>
            <a:lvl7pPr lvl="6" algn="l">
              <a:spcBef>
                <a:spcPts val="0"/>
              </a:spcBef>
              <a:spcAft>
                <a:spcPts val="0"/>
              </a:spcAft>
              <a:buSzPts val="1100"/>
              <a:buNone/>
              <a:defRPr sz="1100"/>
            </a:lvl7pPr>
            <a:lvl8pPr lvl="7" algn="l">
              <a:spcBef>
                <a:spcPts val="0"/>
              </a:spcBef>
              <a:spcAft>
                <a:spcPts val="0"/>
              </a:spcAft>
              <a:buSzPts val="1100"/>
              <a:buNone/>
              <a:defRPr sz="1100"/>
            </a:lvl8pPr>
            <a:lvl9pPr lvl="8" algn="l">
              <a:spcBef>
                <a:spcPts val="0"/>
              </a:spcBef>
              <a:spcAft>
                <a:spcPts val="0"/>
              </a:spcAft>
              <a:buSzPts val="1100"/>
              <a:buNone/>
              <a:defRPr sz="1100"/>
            </a:lvl9pPr>
          </a:lstStyle>
          <a:p/>
        </p:txBody>
      </p:sp>
      <p:sp>
        <p:nvSpPr>
          <p:cNvPr id="55" name="Google Shape;55;p13"/>
          <p:cNvSpPr txBox="1"/>
          <p:nvPr>
            <p:ph idx="12" type="sldNum"/>
          </p:nvPr>
        </p:nvSpPr>
        <p:spPr>
          <a:xfrm>
            <a:off x="6457950" y="4767263"/>
            <a:ext cx="2057400" cy="207900"/>
          </a:xfrm>
          <a:prstGeom prst="rect">
            <a:avLst/>
          </a:prstGeom>
          <a:noFill/>
          <a:ln>
            <a:noFill/>
          </a:ln>
        </p:spPr>
        <p:txBody>
          <a:bodyPr anchorCtr="0" anchor="ctr" bIns="34275" lIns="68575" spcFirstLastPara="1" rIns="68575" wrap="square" tIns="34275">
            <a:normAutofit lnSpcReduction="10000"/>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
        <p:nvSpPr>
          <p:cNvPr id="56" name="Google Shape;56;p13"/>
          <p:cNvSpPr/>
          <p:nvPr/>
        </p:nvSpPr>
        <p:spPr>
          <a:xfrm>
            <a:off x="346050" y="4696550"/>
            <a:ext cx="1663800" cy="3516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ubtitle and Bullets">
  <p:cSld name="*Title, Subtitle and Bullets">
    <p:spTree>
      <p:nvGrpSpPr>
        <p:cNvPr id="57" name="Shape 57"/>
        <p:cNvGrpSpPr/>
        <p:nvPr/>
      </p:nvGrpSpPr>
      <p:grpSpPr>
        <a:xfrm>
          <a:off x="0" y="0"/>
          <a:ext cx="0" cy="0"/>
          <a:chOff x="0" y="0"/>
          <a:chExt cx="0" cy="0"/>
        </a:xfrm>
      </p:grpSpPr>
      <p:sp>
        <p:nvSpPr>
          <p:cNvPr id="58" name="Google Shape;58;p14"/>
          <p:cNvSpPr txBox="1"/>
          <p:nvPr>
            <p:ph type="title"/>
          </p:nvPr>
        </p:nvSpPr>
        <p:spPr>
          <a:xfrm>
            <a:off x="457200" y="0"/>
            <a:ext cx="8382000" cy="746400"/>
          </a:xfrm>
          <a:prstGeom prst="rect">
            <a:avLst/>
          </a:prstGeom>
          <a:noFill/>
          <a:ln>
            <a:noFill/>
          </a:ln>
        </p:spPr>
        <p:txBody>
          <a:bodyPr anchorCtr="0" anchor="ctr" bIns="0" lIns="0" spcFirstLastPara="1" rIns="0" wrap="square" tIns="0">
            <a:noAutofit/>
          </a:bodyPr>
          <a:lstStyle>
            <a:lvl1pPr lvl="0" marR="0" algn="l">
              <a:lnSpc>
                <a:spcPct val="90000"/>
              </a:lnSpc>
              <a:spcBef>
                <a:spcPts val="0"/>
              </a:spcBef>
              <a:spcAft>
                <a:spcPts val="0"/>
              </a:spcAft>
              <a:buClr>
                <a:schemeClr val="dk1"/>
              </a:buClr>
              <a:buSzPts val="2800"/>
              <a:buFont typeface="Arial"/>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59" name="Google Shape;59;p14"/>
          <p:cNvSpPr txBox="1"/>
          <p:nvPr>
            <p:ph idx="1" type="body"/>
          </p:nvPr>
        </p:nvSpPr>
        <p:spPr>
          <a:xfrm>
            <a:off x="457200" y="588175"/>
            <a:ext cx="8382000" cy="438300"/>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900"/>
              </a:spcBef>
              <a:spcAft>
                <a:spcPts val="0"/>
              </a:spcAft>
              <a:buClr>
                <a:schemeClr val="accent2"/>
              </a:buClr>
              <a:buSzPts val="2000"/>
              <a:buNone/>
              <a:defRPr b="1" i="0" sz="2000">
                <a:solidFill>
                  <a:schemeClr val="accent2"/>
                </a:solidFill>
                <a:latin typeface="Arial"/>
                <a:ea typeface="Arial"/>
                <a:cs typeface="Arial"/>
                <a:sym typeface="Arial"/>
              </a:defRPr>
            </a:lvl1pPr>
            <a:lvl2pPr indent="-342900" lvl="1" marL="914400" algn="l">
              <a:lnSpc>
                <a:spcPct val="100000"/>
              </a:lnSpc>
              <a:spcBef>
                <a:spcPts val="300"/>
              </a:spcBef>
              <a:spcAft>
                <a:spcPts val="0"/>
              </a:spcAft>
              <a:buClr>
                <a:schemeClr val="dk1"/>
              </a:buClr>
              <a:buSzPts val="1800"/>
              <a:buChar char="○"/>
              <a:defRPr/>
            </a:lvl2pPr>
            <a:lvl3pPr indent="-342900" lvl="2" marL="1371600" algn="l">
              <a:lnSpc>
                <a:spcPct val="100000"/>
              </a:lnSpc>
              <a:spcBef>
                <a:spcPts val="300"/>
              </a:spcBef>
              <a:spcAft>
                <a:spcPts val="0"/>
              </a:spcAft>
              <a:buClr>
                <a:schemeClr val="dk1"/>
              </a:buClr>
              <a:buSzPts val="1800"/>
              <a:buChar char="■"/>
              <a:defRPr/>
            </a:lvl3pPr>
            <a:lvl4pPr indent="-342900" lvl="3" marL="1828800" algn="l">
              <a:lnSpc>
                <a:spcPct val="100000"/>
              </a:lnSpc>
              <a:spcBef>
                <a:spcPts val="300"/>
              </a:spcBef>
              <a:spcAft>
                <a:spcPts val="0"/>
              </a:spcAft>
              <a:buClr>
                <a:schemeClr val="dk1"/>
              </a:buClr>
              <a:buSzPts val="1800"/>
              <a:buChar char="●"/>
              <a:defRPr/>
            </a:lvl4pPr>
            <a:lvl5pPr indent="-342900" lvl="4" marL="2286000" algn="l">
              <a:lnSpc>
                <a:spcPct val="100000"/>
              </a:lnSpc>
              <a:spcBef>
                <a:spcPts val="300"/>
              </a:spcBef>
              <a:spcAft>
                <a:spcPts val="0"/>
              </a:spcAft>
              <a:buClr>
                <a:schemeClr val="dk1"/>
              </a:buClr>
              <a:buSzPts val="1800"/>
              <a:buChar char="○"/>
              <a:defRPr/>
            </a:lvl5pPr>
            <a:lvl6pPr indent="-342900" lvl="5" marL="2743200" algn="l">
              <a:lnSpc>
                <a:spcPct val="90000"/>
              </a:lnSpc>
              <a:spcBef>
                <a:spcPts val="375"/>
              </a:spcBef>
              <a:spcAft>
                <a:spcPts val="0"/>
              </a:spcAft>
              <a:buClr>
                <a:schemeClr val="dk1"/>
              </a:buClr>
              <a:buSzPts val="1800"/>
              <a:buChar char="■"/>
              <a:defRPr/>
            </a:lvl6pPr>
            <a:lvl7pPr indent="-342900" lvl="6" marL="3200400" algn="l">
              <a:lnSpc>
                <a:spcPct val="90000"/>
              </a:lnSpc>
              <a:spcBef>
                <a:spcPts val="1200"/>
              </a:spcBef>
              <a:spcAft>
                <a:spcPts val="0"/>
              </a:spcAft>
              <a:buClr>
                <a:schemeClr val="dk1"/>
              </a:buClr>
              <a:buSzPts val="1800"/>
              <a:buChar char="●"/>
              <a:defRPr/>
            </a:lvl7pPr>
            <a:lvl8pPr indent="-342900" lvl="7" marL="3657600" algn="l">
              <a:lnSpc>
                <a:spcPct val="90000"/>
              </a:lnSpc>
              <a:spcBef>
                <a:spcPts val="1200"/>
              </a:spcBef>
              <a:spcAft>
                <a:spcPts val="0"/>
              </a:spcAft>
              <a:buClr>
                <a:schemeClr val="dk1"/>
              </a:buClr>
              <a:buSzPts val="1800"/>
              <a:buChar char="○"/>
              <a:defRPr/>
            </a:lvl8pPr>
            <a:lvl9pPr indent="-342900" lvl="8" marL="4114800" algn="l">
              <a:lnSpc>
                <a:spcPct val="90000"/>
              </a:lnSpc>
              <a:spcBef>
                <a:spcPts val="1200"/>
              </a:spcBef>
              <a:spcAft>
                <a:spcPts val="1200"/>
              </a:spcAft>
              <a:buClr>
                <a:schemeClr val="dk1"/>
              </a:buClr>
              <a:buSzPts val="1800"/>
              <a:buChar char="■"/>
              <a:defRPr/>
            </a:lvl9pPr>
          </a:lstStyle>
          <a:p/>
        </p:txBody>
      </p:sp>
      <p:sp>
        <p:nvSpPr>
          <p:cNvPr id="60" name="Google Shape;60;p14"/>
          <p:cNvSpPr txBox="1"/>
          <p:nvPr>
            <p:ph idx="12" type="sldNum"/>
          </p:nvPr>
        </p:nvSpPr>
        <p:spPr>
          <a:xfrm>
            <a:off x="8577251" y="4917031"/>
            <a:ext cx="523800" cy="110100"/>
          </a:xfrm>
          <a:prstGeom prst="rect">
            <a:avLst/>
          </a:prstGeom>
          <a:noFill/>
          <a:ln>
            <a:noFill/>
          </a:ln>
        </p:spPr>
        <p:txBody>
          <a:bodyPr anchorCtr="0" anchor="ctr" bIns="0" lIns="0" spcFirstLastPara="1" rIns="0" wrap="square" tIns="0">
            <a:normAutofit fontScale="85000" lnSpcReduction="20000"/>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
              <a:t>‹#›</a:t>
            </a:fld>
            <a:endParaRPr/>
          </a:p>
        </p:txBody>
      </p:sp>
      <p:sp>
        <p:nvSpPr>
          <p:cNvPr id="61" name="Google Shape;61;p14"/>
          <p:cNvSpPr txBox="1"/>
          <p:nvPr>
            <p:ph idx="2" type="body"/>
          </p:nvPr>
        </p:nvSpPr>
        <p:spPr>
          <a:xfrm>
            <a:off x="457200" y="1431925"/>
            <a:ext cx="7315200" cy="3273300"/>
          </a:xfrm>
          <a:prstGeom prst="rect">
            <a:avLst/>
          </a:prstGeom>
          <a:noFill/>
          <a:ln>
            <a:noFill/>
          </a:ln>
        </p:spPr>
        <p:txBody>
          <a:bodyPr anchorCtr="0" anchor="t" bIns="0" lIns="0" spcFirstLastPara="1" rIns="0" wrap="square" tIns="0">
            <a:normAutofit/>
          </a:bodyPr>
          <a:lstStyle>
            <a:lvl1pPr indent="-342900" lvl="0" marL="457200" algn="l">
              <a:lnSpc>
                <a:spcPct val="100000"/>
              </a:lnSpc>
              <a:spcBef>
                <a:spcPts val="900"/>
              </a:spcBef>
              <a:spcAft>
                <a:spcPts val="0"/>
              </a:spcAft>
              <a:buClr>
                <a:schemeClr val="dk1"/>
              </a:buClr>
              <a:buSzPts val="1800"/>
              <a:buChar char="●"/>
              <a:defRPr/>
            </a:lvl1pPr>
            <a:lvl2pPr indent="-342900" lvl="1" marL="914400" algn="l">
              <a:lnSpc>
                <a:spcPct val="100000"/>
              </a:lnSpc>
              <a:spcBef>
                <a:spcPts val="300"/>
              </a:spcBef>
              <a:spcAft>
                <a:spcPts val="0"/>
              </a:spcAft>
              <a:buClr>
                <a:schemeClr val="dk1"/>
              </a:buClr>
              <a:buSzPts val="1800"/>
              <a:buChar char="○"/>
              <a:defRPr/>
            </a:lvl2pPr>
            <a:lvl3pPr indent="-342900" lvl="2" marL="1371600" algn="l">
              <a:lnSpc>
                <a:spcPct val="100000"/>
              </a:lnSpc>
              <a:spcBef>
                <a:spcPts val="300"/>
              </a:spcBef>
              <a:spcAft>
                <a:spcPts val="0"/>
              </a:spcAft>
              <a:buClr>
                <a:schemeClr val="dk1"/>
              </a:buClr>
              <a:buSzPts val="1800"/>
              <a:buChar char="■"/>
              <a:defRPr/>
            </a:lvl3pPr>
            <a:lvl4pPr indent="-342900" lvl="3" marL="1828800" algn="l">
              <a:lnSpc>
                <a:spcPct val="100000"/>
              </a:lnSpc>
              <a:spcBef>
                <a:spcPts val="300"/>
              </a:spcBef>
              <a:spcAft>
                <a:spcPts val="0"/>
              </a:spcAft>
              <a:buClr>
                <a:schemeClr val="dk1"/>
              </a:buClr>
              <a:buSzPts val="1800"/>
              <a:buChar char="●"/>
              <a:defRPr/>
            </a:lvl4pPr>
            <a:lvl5pPr indent="-342900" lvl="4" marL="2286000" algn="l">
              <a:lnSpc>
                <a:spcPct val="100000"/>
              </a:lnSpc>
              <a:spcBef>
                <a:spcPts val="300"/>
              </a:spcBef>
              <a:spcAft>
                <a:spcPts val="0"/>
              </a:spcAft>
              <a:buClr>
                <a:schemeClr val="dk1"/>
              </a:buClr>
              <a:buSzPts val="1800"/>
              <a:buChar char="○"/>
              <a:defRPr/>
            </a:lvl5pPr>
            <a:lvl6pPr indent="-342900" lvl="5" marL="2743200" algn="l">
              <a:lnSpc>
                <a:spcPct val="90000"/>
              </a:lnSpc>
              <a:spcBef>
                <a:spcPts val="375"/>
              </a:spcBef>
              <a:spcAft>
                <a:spcPts val="0"/>
              </a:spcAft>
              <a:buClr>
                <a:schemeClr val="dk1"/>
              </a:buClr>
              <a:buSzPts val="1800"/>
              <a:buChar char="■"/>
              <a:defRPr/>
            </a:lvl6pPr>
            <a:lvl7pPr indent="-342900" lvl="6" marL="3200400" algn="l">
              <a:lnSpc>
                <a:spcPct val="90000"/>
              </a:lnSpc>
              <a:spcBef>
                <a:spcPts val="1200"/>
              </a:spcBef>
              <a:spcAft>
                <a:spcPts val="0"/>
              </a:spcAft>
              <a:buClr>
                <a:schemeClr val="dk1"/>
              </a:buClr>
              <a:buSzPts val="1800"/>
              <a:buChar char="●"/>
              <a:defRPr/>
            </a:lvl7pPr>
            <a:lvl8pPr indent="-342900" lvl="7" marL="3657600" algn="l">
              <a:lnSpc>
                <a:spcPct val="90000"/>
              </a:lnSpc>
              <a:spcBef>
                <a:spcPts val="1200"/>
              </a:spcBef>
              <a:spcAft>
                <a:spcPts val="0"/>
              </a:spcAft>
              <a:buClr>
                <a:schemeClr val="dk1"/>
              </a:buClr>
              <a:buSzPts val="1800"/>
              <a:buChar char="○"/>
              <a:defRPr/>
            </a:lvl8pPr>
            <a:lvl9pPr indent="-342900" lvl="8" marL="4114800" algn="l">
              <a:lnSpc>
                <a:spcPct val="90000"/>
              </a:lnSpc>
              <a:spcBef>
                <a:spcPts val="1200"/>
              </a:spcBef>
              <a:spcAft>
                <a:spcPts val="1200"/>
              </a:spcAft>
              <a:buClr>
                <a:schemeClr val="dk1"/>
              </a:buClr>
              <a:buSzPts val="1800"/>
              <a:buChar char="■"/>
              <a:defRPr/>
            </a:lvl9pPr>
          </a:lstStyle>
          <a:p/>
        </p:txBody>
      </p:sp>
    </p:spTree>
  </p:cSld>
  <p:clrMapOvr>
    <a:masterClrMapping/>
  </p:clrMapOvr>
  <mc:AlternateContent>
    <mc:Choice Requires="p14">
      <p:transition p14:dur="250">
        <p:fade/>
      </p:transition>
    </mc:Choice>
    <mc:Fallback>
      <p:transition>
        <p:fade/>
      </p:transition>
    </mc:Fallback>
  </mc:AlternateContent>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Break" showMasterSp="0">
  <p:cSld name="*Section Break">
    <p:spTree>
      <p:nvGrpSpPr>
        <p:cNvPr id="62" name="Shape 62"/>
        <p:cNvGrpSpPr/>
        <p:nvPr/>
      </p:nvGrpSpPr>
      <p:grpSpPr>
        <a:xfrm>
          <a:off x="0" y="0"/>
          <a:ext cx="0" cy="0"/>
          <a:chOff x="0" y="0"/>
          <a:chExt cx="0" cy="0"/>
        </a:xfrm>
      </p:grpSpPr>
      <p:pic>
        <p:nvPicPr>
          <p:cNvPr id="63" name="Google Shape;63;p15"/>
          <p:cNvPicPr preferRelativeResize="0"/>
          <p:nvPr/>
        </p:nvPicPr>
        <p:blipFill rotWithShape="1">
          <a:blip r:embed="rId2">
            <a:alphaModFix amt="90000"/>
          </a:blip>
          <a:srcRect b="14537" l="7272" r="7264" t="-205"/>
          <a:stretch/>
        </p:blipFill>
        <p:spPr>
          <a:xfrm>
            <a:off x="0" y="-10684"/>
            <a:ext cx="9144000" cy="4499371"/>
          </a:xfrm>
          <a:prstGeom prst="rect">
            <a:avLst/>
          </a:prstGeom>
          <a:noFill/>
          <a:ln>
            <a:noFill/>
          </a:ln>
        </p:spPr>
      </p:pic>
      <p:sp>
        <p:nvSpPr>
          <p:cNvPr id="64" name="Google Shape;64;p15"/>
          <p:cNvSpPr txBox="1"/>
          <p:nvPr>
            <p:ph type="title"/>
          </p:nvPr>
        </p:nvSpPr>
        <p:spPr>
          <a:xfrm>
            <a:off x="-1271" y="0"/>
            <a:ext cx="8840400" cy="4488600"/>
          </a:xfrm>
          <a:prstGeom prst="rect">
            <a:avLst/>
          </a:prstGeom>
          <a:noFill/>
          <a:ln>
            <a:noFill/>
          </a:ln>
        </p:spPr>
        <p:txBody>
          <a:bodyPr anchorCtr="0" anchor="ctr" bIns="182875" lIns="457200" spcFirstLastPara="1" rIns="0" wrap="square" tIns="0">
            <a:noAutofit/>
          </a:bodyPr>
          <a:lstStyle>
            <a:lvl1pPr lvl="0" algn="l">
              <a:lnSpc>
                <a:spcPct val="90000"/>
              </a:lnSpc>
              <a:spcBef>
                <a:spcPts val="0"/>
              </a:spcBef>
              <a:spcAft>
                <a:spcPts val="0"/>
              </a:spcAft>
              <a:buClr>
                <a:schemeClr val="lt1"/>
              </a:buClr>
              <a:buSzPts val="2800"/>
              <a:buFont typeface="Arial"/>
              <a:buNone/>
              <a:defRPr>
                <a:solidFill>
                  <a:schemeClr val="lt1"/>
                </a:solidFill>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pic>
        <p:nvPicPr>
          <p:cNvPr id="65" name="Google Shape;65;p15"/>
          <p:cNvPicPr preferRelativeResize="0"/>
          <p:nvPr/>
        </p:nvPicPr>
        <p:blipFill>
          <a:blip r:embed="rId3">
            <a:alphaModFix/>
          </a:blip>
          <a:stretch>
            <a:fillRect/>
          </a:stretch>
        </p:blipFill>
        <p:spPr>
          <a:xfrm>
            <a:off x="76200" y="4488675"/>
            <a:ext cx="914400" cy="658158"/>
          </a:xfrm>
          <a:prstGeom prst="rect">
            <a:avLst/>
          </a:prstGeom>
          <a:noFill/>
          <a:ln>
            <a:noFill/>
          </a:ln>
        </p:spPr>
      </p:pic>
      <p:sp>
        <p:nvSpPr>
          <p:cNvPr id="66" name="Google Shape;66;p15"/>
          <p:cNvSpPr txBox="1"/>
          <p:nvPr>
            <p:ph idx="12" type="sldNum"/>
          </p:nvPr>
        </p:nvSpPr>
        <p:spPr>
          <a:xfrm>
            <a:off x="8577251" y="4917031"/>
            <a:ext cx="523800" cy="110100"/>
          </a:xfrm>
          <a:prstGeom prst="rect">
            <a:avLst/>
          </a:prstGeom>
          <a:noFill/>
          <a:ln>
            <a:noFill/>
          </a:ln>
        </p:spPr>
        <p:txBody>
          <a:bodyPr anchorCtr="0" anchor="ctr" bIns="0" lIns="0" spcFirstLastPara="1" rIns="0" wrap="square" tIns="0">
            <a:normAutofit fontScale="85000" lnSpcReduction="20000"/>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
              <a:t>‹#›</a:t>
            </a:fld>
            <a:endParaRPr/>
          </a:p>
        </p:txBody>
      </p:sp>
    </p:spTree>
  </p:cSld>
  <p:clrMapOvr>
    <a:masterClrMapping/>
  </p:clrMapOvr>
  <mc:AlternateContent>
    <mc:Choice Requires="p14">
      <p:transition p14:dur="250">
        <p:fade/>
      </p:transition>
    </mc:Choice>
    <mc:Fallback>
      <p:transition>
        <p:fade/>
      </p:transition>
    </mc:Fallback>
  </mc:AlternateContent>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Subtitle Only">
  <p:cSld name="*Title and Subtitle Only">
    <p:spTree>
      <p:nvGrpSpPr>
        <p:cNvPr id="67" name="Shape 67"/>
        <p:cNvGrpSpPr/>
        <p:nvPr/>
      </p:nvGrpSpPr>
      <p:grpSpPr>
        <a:xfrm>
          <a:off x="0" y="0"/>
          <a:ext cx="0" cy="0"/>
          <a:chOff x="0" y="0"/>
          <a:chExt cx="0" cy="0"/>
        </a:xfrm>
      </p:grpSpPr>
      <p:sp>
        <p:nvSpPr>
          <p:cNvPr id="68" name="Google Shape;68;p16"/>
          <p:cNvSpPr txBox="1"/>
          <p:nvPr>
            <p:ph type="title"/>
          </p:nvPr>
        </p:nvSpPr>
        <p:spPr>
          <a:xfrm>
            <a:off x="457200" y="0"/>
            <a:ext cx="8382000" cy="746400"/>
          </a:xfrm>
          <a:prstGeom prst="rect">
            <a:avLst/>
          </a:prstGeom>
          <a:noFill/>
          <a:ln>
            <a:noFill/>
          </a:ln>
        </p:spPr>
        <p:txBody>
          <a:bodyPr anchorCtr="0" anchor="ctr" bIns="0" lIns="0" spcFirstLastPara="1" rIns="0" wrap="square" tIns="0">
            <a:noAutofit/>
          </a:bodyPr>
          <a:lstStyle>
            <a:lvl1pPr lvl="0" marR="0" algn="l">
              <a:lnSpc>
                <a:spcPct val="90000"/>
              </a:lnSpc>
              <a:spcBef>
                <a:spcPts val="0"/>
              </a:spcBef>
              <a:spcAft>
                <a:spcPts val="0"/>
              </a:spcAft>
              <a:buClr>
                <a:schemeClr val="dk1"/>
              </a:buClr>
              <a:buSzPts val="2800"/>
              <a:buFont typeface="Arial"/>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69" name="Google Shape;69;p16"/>
          <p:cNvSpPr txBox="1"/>
          <p:nvPr>
            <p:ph idx="12" type="sldNum"/>
          </p:nvPr>
        </p:nvSpPr>
        <p:spPr>
          <a:xfrm>
            <a:off x="8577251" y="4917031"/>
            <a:ext cx="523800" cy="110100"/>
          </a:xfrm>
          <a:prstGeom prst="rect">
            <a:avLst/>
          </a:prstGeom>
          <a:noFill/>
          <a:ln>
            <a:noFill/>
          </a:ln>
        </p:spPr>
        <p:txBody>
          <a:bodyPr anchorCtr="0" anchor="ctr" bIns="0" lIns="0" spcFirstLastPara="1" rIns="0" wrap="square" tIns="0">
            <a:normAutofit fontScale="85000" lnSpcReduction="20000"/>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
              <a:t>‹#›</a:t>
            </a:fld>
            <a:endParaRPr/>
          </a:p>
        </p:txBody>
      </p:sp>
      <p:sp>
        <p:nvSpPr>
          <p:cNvPr id="70" name="Google Shape;70;p16"/>
          <p:cNvSpPr txBox="1"/>
          <p:nvPr>
            <p:ph idx="1" type="body"/>
          </p:nvPr>
        </p:nvSpPr>
        <p:spPr>
          <a:xfrm>
            <a:off x="457200" y="591325"/>
            <a:ext cx="8382000" cy="438300"/>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900"/>
              </a:spcBef>
              <a:spcAft>
                <a:spcPts val="0"/>
              </a:spcAft>
              <a:buClr>
                <a:schemeClr val="accent2"/>
              </a:buClr>
              <a:buSzPts val="2000"/>
              <a:buNone/>
              <a:defRPr b="1" i="0" sz="2000">
                <a:solidFill>
                  <a:schemeClr val="accent2"/>
                </a:solidFill>
                <a:latin typeface="Arial"/>
                <a:ea typeface="Arial"/>
                <a:cs typeface="Arial"/>
                <a:sym typeface="Arial"/>
              </a:defRPr>
            </a:lvl1pPr>
            <a:lvl2pPr indent="-342900" lvl="1" marL="914400" algn="l">
              <a:lnSpc>
                <a:spcPct val="100000"/>
              </a:lnSpc>
              <a:spcBef>
                <a:spcPts val="300"/>
              </a:spcBef>
              <a:spcAft>
                <a:spcPts val="0"/>
              </a:spcAft>
              <a:buClr>
                <a:schemeClr val="dk1"/>
              </a:buClr>
              <a:buSzPts val="1800"/>
              <a:buChar char="○"/>
              <a:defRPr/>
            </a:lvl2pPr>
            <a:lvl3pPr indent="-342900" lvl="2" marL="1371600" algn="l">
              <a:lnSpc>
                <a:spcPct val="100000"/>
              </a:lnSpc>
              <a:spcBef>
                <a:spcPts val="300"/>
              </a:spcBef>
              <a:spcAft>
                <a:spcPts val="0"/>
              </a:spcAft>
              <a:buClr>
                <a:schemeClr val="dk1"/>
              </a:buClr>
              <a:buSzPts val="1800"/>
              <a:buChar char="■"/>
              <a:defRPr/>
            </a:lvl3pPr>
            <a:lvl4pPr indent="-342900" lvl="3" marL="1828800" algn="l">
              <a:lnSpc>
                <a:spcPct val="100000"/>
              </a:lnSpc>
              <a:spcBef>
                <a:spcPts val="300"/>
              </a:spcBef>
              <a:spcAft>
                <a:spcPts val="0"/>
              </a:spcAft>
              <a:buClr>
                <a:schemeClr val="dk1"/>
              </a:buClr>
              <a:buSzPts val="1800"/>
              <a:buChar char="●"/>
              <a:defRPr/>
            </a:lvl4pPr>
            <a:lvl5pPr indent="-342900" lvl="4" marL="2286000" algn="l">
              <a:lnSpc>
                <a:spcPct val="100000"/>
              </a:lnSpc>
              <a:spcBef>
                <a:spcPts val="300"/>
              </a:spcBef>
              <a:spcAft>
                <a:spcPts val="0"/>
              </a:spcAft>
              <a:buClr>
                <a:schemeClr val="dk1"/>
              </a:buClr>
              <a:buSzPts val="1800"/>
              <a:buChar char="○"/>
              <a:defRPr/>
            </a:lvl5pPr>
            <a:lvl6pPr indent="-342900" lvl="5" marL="2743200" algn="l">
              <a:lnSpc>
                <a:spcPct val="90000"/>
              </a:lnSpc>
              <a:spcBef>
                <a:spcPts val="375"/>
              </a:spcBef>
              <a:spcAft>
                <a:spcPts val="0"/>
              </a:spcAft>
              <a:buClr>
                <a:schemeClr val="dk1"/>
              </a:buClr>
              <a:buSzPts val="1800"/>
              <a:buChar char="■"/>
              <a:defRPr/>
            </a:lvl6pPr>
            <a:lvl7pPr indent="-342900" lvl="6" marL="3200400" algn="l">
              <a:lnSpc>
                <a:spcPct val="90000"/>
              </a:lnSpc>
              <a:spcBef>
                <a:spcPts val="1200"/>
              </a:spcBef>
              <a:spcAft>
                <a:spcPts val="0"/>
              </a:spcAft>
              <a:buClr>
                <a:schemeClr val="dk1"/>
              </a:buClr>
              <a:buSzPts val="1800"/>
              <a:buChar char="●"/>
              <a:defRPr/>
            </a:lvl7pPr>
            <a:lvl8pPr indent="-342900" lvl="7" marL="3657600" algn="l">
              <a:lnSpc>
                <a:spcPct val="90000"/>
              </a:lnSpc>
              <a:spcBef>
                <a:spcPts val="1200"/>
              </a:spcBef>
              <a:spcAft>
                <a:spcPts val="0"/>
              </a:spcAft>
              <a:buClr>
                <a:schemeClr val="dk1"/>
              </a:buClr>
              <a:buSzPts val="1800"/>
              <a:buChar char="○"/>
              <a:defRPr/>
            </a:lvl8pPr>
            <a:lvl9pPr indent="-342900" lvl="8" marL="4114800" algn="l">
              <a:lnSpc>
                <a:spcPct val="90000"/>
              </a:lnSpc>
              <a:spcBef>
                <a:spcPts val="1200"/>
              </a:spcBef>
              <a:spcAft>
                <a:spcPts val="1200"/>
              </a:spcAft>
              <a:buClr>
                <a:schemeClr val="dk1"/>
              </a:buClr>
              <a:buSzPts val="1800"/>
              <a:buChar char="■"/>
              <a:defRPr/>
            </a:lvl9pPr>
          </a:lstStyle>
          <a:p/>
        </p:txBody>
      </p:sp>
    </p:spTree>
  </p:cSld>
  <p:clrMapOvr>
    <a:masterClrMapping/>
  </p:clrMapOvr>
  <mc:AlternateContent>
    <mc:Choice Requires="p14">
      <p:transition p14:dur="250">
        <p:fade/>
      </p:transition>
    </mc:Choice>
    <mc:Fallback>
      <p:transition>
        <p:fade/>
      </p:transition>
    </mc:Fallback>
  </mc:AlternateContent>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6" Type="http://schemas.openxmlformats.org/officeDocument/2006/relationships/theme" Target="../theme/theme2.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4" name="Shape 74"/>
        <p:cNvGrpSpPr/>
        <p:nvPr/>
      </p:nvGrpSpPr>
      <p:grpSpPr>
        <a:xfrm>
          <a:off x="0" y="0"/>
          <a:ext cx="0" cy="0"/>
          <a:chOff x="0" y="0"/>
          <a:chExt cx="0" cy="0"/>
        </a:xfrm>
      </p:grpSpPr>
      <p:sp>
        <p:nvSpPr>
          <p:cNvPr id="75" name="Google Shape;75;p17"/>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en"/>
              <a:t>Barrel Imaging Calorimeter</a:t>
            </a:r>
            <a:endParaRPr/>
          </a:p>
          <a:p>
            <a:pPr indent="0" lvl="0" marL="0" rtl="0" algn="ctr">
              <a:spcBef>
                <a:spcPts val="0"/>
              </a:spcBef>
              <a:spcAft>
                <a:spcPts val="0"/>
              </a:spcAft>
              <a:buNone/>
            </a:pPr>
            <a:r>
              <a:rPr lang="en"/>
              <a:t>Calibration Discussion</a:t>
            </a:r>
            <a:endParaRPr/>
          </a:p>
        </p:txBody>
      </p:sp>
      <p:sp>
        <p:nvSpPr>
          <p:cNvPr id="76" name="Google Shape;76;p17"/>
          <p:cNvSpPr txBox="1"/>
          <p:nvPr>
            <p:ph idx="1" type="subTitle"/>
          </p:nvPr>
        </p:nvSpPr>
        <p:spPr>
          <a:xfrm>
            <a:off x="279300" y="3044700"/>
            <a:ext cx="8520600" cy="792600"/>
          </a:xfrm>
          <a:prstGeom prst="rect">
            <a:avLst/>
          </a:prstGeom>
        </p:spPr>
        <p:txBody>
          <a:bodyPr anchorCtr="0" anchor="t" bIns="91425" lIns="91425" spcFirstLastPara="1" rIns="91425" wrap="square" tIns="91425">
            <a:normAutofit lnSpcReduction="20000"/>
          </a:bodyPr>
          <a:lstStyle/>
          <a:p>
            <a:pPr indent="0" lvl="0" marL="0" rtl="0" algn="ctr">
              <a:spcBef>
                <a:spcPts val="0"/>
              </a:spcBef>
              <a:spcAft>
                <a:spcPts val="0"/>
              </a:spcAft>
              <a:buNone/>
            </a:pPr>
            <a:r>
              <a:rPr lang="en"/>
              <a:t>M. Zurek</a:t>
            </a:r>
            <a:r>
              <a:rPr baseline="30000" lang="en"/>
              <a:t>1</a:t>
            </a:r>
            <a:r>
              <a:rPr lang="en"/>
              <a:t>, H. Klest</a:t>
            </a:r>
            <a:r>
              <a:rPr baseline="30000" lang="en"/>
              <a:t>1</a:t>
            </a:r>
            <a:r>
              <a:rPr lang="en"/>
              <a:t>, </a:t>
            </a:r>
            <a:r>
              <a:rPr lang="en"/>
              <a:t>Z. Papandreou</a:t>
            </a:r>
            <a:r>
              <a:rPr baseline="30000" lang="en"/>
              <a:t>2</a:t>
            </a:r>
            <a:endParaRPr baseline="30000"/>
          </a:p>
          <a:p>
            <a:pPr indent="0" lvl="0" marL="0" rtl="0" algn="ctr">
              <a:spcBef>
                <a:spcPts val="0"/>
              </a:spcBef>
              <a:spcAft>
                <a:spcPts val="0"/>
              </a:spcAft>
              <a:buNone/>
            </a:pPr>
            <a:r>
              <a:rPr baseline="30000" lang="en" sz="1932"/>
              <a:t>1</a:t>
            </a:r>
            <a:r>
              <a:rPr lang="en" sz="1932"/>
              <a:t>Argonne National Lab, </a:t>
            </a:r>
            <a:r>
              <a:rPr baseline="30000" lang="en" sz="1932"/>
              <a:t>2</a:t>
            </a:r>
            <a:r>
              <a:rPr lang="en" sz="1932"/>
              <a:t>University of Regina</a:t>
            </a:r>
            <a:endParaRPr sz="1932"/>
          </a:p>
        </p:txBody>
      </p:sp>
      <p:sp>
        <p:nvSpPr>
          <p:cNvPr id="77" name="Google Shape;77;p17"/>
          <p:cNvSpPr txBox="1"/>
          <p:nvPr/>
        </p:nvSpPr>
        <p:spPr>
          <a:xfrm>
            <a:off x="3442200" y="4033400"/>
            <a:ext cx="2259600" cy="5670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1800">
                <a:solidFill>
                  <a:schemeClr val="dk2"/>
                </a:solidFill>
              </a:rPr>
              <a:t>Calo CC Meeting, December 17, 2025</a:t>
            </a:r>
            <a:endParaRPr sz="1800">
              <a:solidFill>
                <a:schemeClr val="dk2"/>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2" name="Shape 82"/>
        <p:cNvGrpSpPr/>
        <p:nvPr/>
      </p:nvGrpSpPr>
      <p:grpSpPr>
        <a:xfrm>
          <a:off x="0" y="0"/>
          <a:ext cx="0" cy="0"/>
          <a:chOff x="0" y="0"/>
          <a:chExt cx="0" cy="0"/>
        </a:xfrm>
      </p:grpSpPr>
      <p:sp>
        <p:nvSpPr>
          <p:cNvPr id="83" name="Google Shape;83;p18"/>
          <p:cNvSpPr txBox="1"/>
          <p:nvPr>
            <p:ph type="title"/>
          </p:nvPr>
        </p:nvSpPr>
        <p:spPr>
          <a:xfrm>
            <a:off x="628650" y="273844"/>
            <a:ext cx="7886700" cy="994200"/>
          </a:xfrm>
          <a:prstGeom prst="rect">
            <a:avLst/>
          </a:prstGeom>
        </p:spPr>
        <p:txBody>
          <a:bodyPr anchorCtr="0" anchor="ctr" bIns="34275" lIns="68575" spcFirstLastPara="1" rIns="68575" wrap="square" tIns="34275">
            <a:normAutofit/>
          </a:bodyPr>
          <a:lstStyle/>
          <a:p>
            <a:pPr indent="0" lvl="0" marL="0" rtl="0" algn="l">
              <a:spcBef>
                <a:spcPts val="0"/>
              </a:spcBef>
              <a:spcAft>
                <a:spcPts val="0"/>
              </a:spcAft>
              <a:buNone/>
            </a:pPr>
            <a:r>
              <a:rPr lang="en"/>
              <a:t>Request from Oleg</a:t>
            </a:r>
            <a:endParaRPr/>
          </a:p>
        </p:txBody>
      </p:sp>
      <p:sp>
        <p:nvSpPr>
          <p:cNvPr id="84" name="Google Shape;84;p18"/>
          <p:cNvSpPr txBox="1"/>
          <p:nvPr>
            <p:ph idx="1" type="body"/>
          </p:nvPr>
        </p:nvSpPr>
        <p:spPr>
          <a:xfrm>
            <a:off x="628650" y="1369219"/>
            <a:ext cx="7886700" cy="3263400"/>
          </a:xfrm>
          <a:prstGeom prst="rect">
            <a:avLst/>
          </a:prstGeom>
        </p:spPr>
        <p:txBody>
          <a:bodyPr anchorCtr="0" anchor="t" bIns="34275" lIns="68575" spcFirstLastPara="1" rIns="68575" wrap="square" tIns="34275">
            <a:noAutofit/>
          </a:bodyPr>
          <a:lstStyle/>
          <a:p>
            <a:pPr indent="0" lvl="0" marL="0" rtl="0" algn="l">
              <a:lnSpc>
                <a:spcPct val="70000"/>
              </a:lnSpc>
              <a:spcBef>
                <a:spcPts val="800"/>
              </a:spcBef>
              <a:spcAft>
                <a:spcPts val="0"/>
              </a:spcAft>
              <a:buSzPts val="275"/>
              <a:buNone/>
            </a:pPr>
            <a:r>
              <a:rPr lang="en" sz="1950"/>
              <a:t>…</a:t>
            </a:r>
            <a:r>
              <a:rPr lang="en" sz="1950"/>
              <a:t>compile a list of questions for your subsystem to address questions of requirements and procedures you will need (such as specific running configurations etc.), needed statistics, interdependencies (tracking information) and whatever else you think is needed, please think about running scenarios in early years and impact of backgrounds on calibrations.</a:t>
            </a:r>
            <a:endParaRPr sz="1950"/>
          </a:p>
          <a:p>
            <a:pPr indent="0" lvl="0" marL="0" rtl="0" algn="l">
              <a:lnSpc>
                <a:spcPct val="70000"/>
              </a:lnSpc>
              <a:spcBef>
                <a:spcPts val="1200"/>
              </a:spcBef>
              <a:spcAft>
                <a:spcPts val="1200"/>
              </a:spcAft>
              <a:buSzPts val="275"/>
              <a:buNone/>
            </a:pPr>
            <a:r>
              <a:t/>
            </a:r>
            <a:endParaRPr sz="1450"/>
          </a:p>
        </p:txBody>
      </p:sp>
      <p:sp>
        <p:nvSpPr>
          <p:cNvPr id="85" name="Google Shape;85;p18"/>
          <p:cNvSpPr txBox="1"/>
          <p:nvPr>
            <p:ph idx="12" type="sldNum"/>
          </p:nvPr>
        </p:nvSpPr>
        <p:spPr>
          <a:xfrm>
            <a:off x="6457950" y="4767263"/>
            <a:ext cx="2057400" cy="207900"/>
          </a:xfrm>
          <a:prstGeom prst="rect">
            <a:avLst/>
          </a:prstGeom>
        </p:spPr>
        <p:txBody>
          <a:bodyPr anchorCtr="0" anchor="ctr" bIns="34275" lIns="68575" spcFirstLastPara="1" rIns="68575" wrap="square" tIns="34275">
            <a:normAutofit lnSpcReduction="10000"/>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 name="Shape 90"/>
        <p:cNvGrpSpPr/>
        <p:nvPr/>
      </p:nvGrpSpPr>
      <p:grpSpPr>
        <a:xfrm>
          <a:off x="0" y="0"/>
          <a:ext cx="0" cy="0"/>
          <a:chOff x="0" y="0"/>
          <a:chExt cx="0" cy="0"/>
        </a:xfrm>
      </p:grpSpPr>
      <p:sp>
        <p:nvSpPr>
          <p:cNvPr id="91" name="Google Shape;91;p19"/>
          <p:cNvSpPr txBox="1"/>
          <p:nvPr>
            <p:ph type="title"/>
          </p:nvPr>
        </p:nvSpPr>
        <p:spPr>
          <a:xfrm>
            <a:off x="628650" y="273844"/>
            <a:ext cx="7886700" cy="994200"/>
          </a:xfrm>
          <a:prstGeom prst="rect">
            <a:avLst/>
          </a:prstGeom>
        </p:spPr>
        <p:txBody>
          <a:bodyPr anchorCtr="0" anchor="ctr" bIns="34275" lIns="68575" spcFirstLastPara="1" rIns="68575" wrap="square" tIns="34275">
            <a:normAutofit/>
          </a:bodyPr>
          <a:lstStyle/>
          <a:p>
            <a:pPr indent="0" lvl="0" marL="0" rtl="0" algn="l">
              <a:spcBef>
                <a:spcPts val="0"/>
              </a:spcBef>
              <a:spcAft>
                <a:spcPts val="0"/>
              </a:spcAft>
              <a:buNone/>
            </a:pPr>
            <a:r>
              <a:rPr lang="en"/>
              <a:t>Considerations</a:t>
            </a:r>
            <a:endParaRPr/>
          </a:p>
        </p:txBody>
      </p:sp>
      <p:sp>
        <p:nvSpPr>
          <p:cNvPr id="92" name="Google Shape;92;p19"/>
          <p:cNvSpPr txBox="1"/>
          <p:nvPr>
            <p:ph idx="1" type="body"/>
          </p:nvPr>
        </p:nvSpPr>
        <p:spPr>
          <a:xfrm>
            <a:off x="628650" y="1057376"/>
            <a:ext cx="7886700" cy="3575400"/>
          </a:xfrm>
          <a:prstGeom prst="rect">
            <a:avLst/>
          </a:prstGeom>
        </p:spPr>
        <p:txBody>
          <a:bodyPr anchorCtr="0" anchor="t" bIns="34275" lIns="68575" spcFirstLastPara="1" rIns="68575" wrap="square" tIns="34275">
            <a:noAutofit/>
          </a:bodyPr>
          <a:lstStyle/>
          <a:p>
            <a:pPr indent="-330200" lvl="0" marL="457200" rtl="0" algn="l">
              <a:lnSpc>
                <a:spcPct val="100000"/>
              </a:lnSpc>
              <a:spcBef>
                <a:spcPts val="0"/>
              </a:spcBef>
              <a:spcAft>
                <a:spcPts val="0"/>
              </a:spcAft>
              <a:buSzPts val="1600"/>
              <a:buChar char="●"/>
            </a:pPr>
            <a:r>
              <a:rPr lang="en" sz="1600"/>
              <a:t>What is the detailed calibration procedure?</a:t>
            </a:r>
            <a:endParaRPr sz="1600"/>
          </a:p>
          <a:p>
            <a:pPr indent="-330200" lvl="0" marL="457200" rtl="0" algn="l">
              <a:lnSpc>
                <a:spcPct val="100000"/>
              </a:lnSpc>
              <a:spcBef>
                <a:spcPts val="1200"/>
              </a:spcBef>
              <a:spcAft>
                <a:spcPts val="0"/>
              </a:spcAft>
              <a:buSzPts val="1600"/>
              <a:buChar char="●"/>
            </a:pPr>
            <a:r>
              <a:rPr lang="en" sz="1600"/>
              <a:t>What are the pre-physics operation calibrations?</a:t>
            </a:r>
            <a:endParaRPr sz="1600"/>
          </a:p>
          <a:p>
            <a:pPr indent="-330200" lvl="0" marL="457200" rtl="0" algn="l">
              <a:lnSpc>
                <a:spcPct val="100000"/>
              </a:lnSpc>
              <a:spcBef>
                <a:spcPts val="1200"/>
              </a:spcBef>
              <a:spcAft>
                <a:spcPts val="0"/>
              </a:spcAft>
              <a:buSzPts val="1600"/>
              <a:buChar char="●"/>
            </a:pPr>
            <a:r>
              <a:rPr lang="en" sz="1600"/>
              <a:t>How do we make use of cosmics during commissioning/initial quality beam? </a:t>
            </a:r>
            <a:endParaRPr sz="1600"/>
          </a:p>
          <a:p>
            <a:pPr indent="-330200" lvl="0" marL="457200" rtl="0" algn="l">
              <a:lnSpc>
                <a:spcPct val="100000"/>
              </a:lnSpc>
              <a:spcBef>
                <a:spcPts val="1200"/>
              </a:spcBef>
              <a:spcAft>
                <a:spcPts val="0"/>
              </a:spcAft>
              <a:buSzPts val="1600"/>
              <a:buChar char="●"/>
            </a:pPr>
            <a:r>
              <a:rPr lang="en" sz="1600"/>
              <a:t>How do we translate the calibration procedure into the running requirements? Do we need dedicated calibration runs? </a:t>
            </a:r>
            <a:endParaRPr sz="1600"/>
          </a:p>
          <a:p>
            <a:pPr indent="-330200" lvl="0" marL="457200" rtl="0" algn="l">
              <a:lnSpc>
                <a:spcPct val="100000"/>
              </a:lnSpc>
              <a:spcBef>
                <a:spcPts val="1200"/>
              </a:spcBef>
              <a:spcAft>
                <a:spcPts val="0"/>
              </a:spcAft>
              <a:buSzPts val="1600"/>
              <a:buChar char="●"/>
            </a:pPr>
            <a:r>
              <a:rPr lang="en" sz="1600"/>
              <a:t>What are the readout running requirements for the calibration runs? (running with cosmics and CALOROC that can be sustained rate-wise)</a:t>
            </a:r>
            <a:endParaRPr sz="1600"/>
          </a:p>
          <a:p>
            <a:pPr indent="-330200" lvl="0" marL="457200" rtl="0" algn="l">
              <a:lnSpc>
                <a:spcPct val="100000"/>
              </a:lnSpc>
              <a:spcBef>
                <a:spcPts val="1200"/>
              </a:spcBef>
              <a:spcAft>
                <a:spcPts val="0"/>
              </a:spcAft>
              <a:buSzPts val="1600"/>
              <a:buChar char="●"/>
            </a:pPr>
            <a:r>
              <a:rPr lang="en" sz="1600"/>
              <a:t>What are interdependencies? (need tracks for E/p calibration and for the initial z-dependent attenuation correction of the PbScFi)</a:t>
            </a:r>
            <a:endParaRPr sz="1600"/>
          </a:p>
          <a:p>
            <a:pPr indent="-330200" lvl="0" marL="457200" rtl="0" algn="l">
              <a:lnSpc>
                <a:spcPct val="100000"/>
              </a:lnSpc>
              <a:spcBef>
                <a:spcPts val="1200"/>
              </a:spcBef>
              <a:spcAft>
                <a:spcPts val="0"/>
              </a:spcAft>
              <a:buSzPts val="1600"/>
              <a:buChar char="●"/>
            </a:pPr>
            <a:r>
              <a:rPr lang="en" sz="1600"/>
              <a:t>How do we incorporate the light-monitoring system into calibrations?</a:t>
            </a:r>
            <a:endParaRPr sz="1600"/>
          </a:p>
          <a:p>
            <a:pPr indent="0" lvl="0" marL="457200" rtl="0" algn="l">
              <a:lnSpc>
                <a:spcPct val="100000"/>
              </a:lnSpc>
              <a:spcBef>
                <a:spcPts val="1200"/>
              </a:spcBef>
              <a:spcAft>
                <a:spcPts val="0"/>
              </a:spcAft>
              <a:buNone/>
            </a:pPr>
            <a:r>
              <a:t/>
            </a:r>
            <a:endParaRPr sz="1600"/>
          </a:p>
          <a:p>
            <a:pPr indent="0" lvl="0" marL="457200" rtl="0" algn="l">
              <a:lnSpc>
                <a:spcPct val="100000"/>
              </a:lnSpc>
              <a:spcBef>
                <a:spcPts val="1200"/>
              </a:spcBef>
              <a:spcAft>
                <a:spcPts val="1200"/>
              </a:spcAft>
              <a:buNone/>
            </a:pPr>
            <a:r>
              <a:t/>
            </a:r>
            <a:endParaRPr sz="1600"/>
          </a:p>
        </p:txBody>
      </p:sp>
      <p:sp>
        <p:nvSpPr>
          <p:cNvPr id="93" name="Google Shape;93;p19"/>
          <p:cNvSpPr txBox="1"/>
          <p:nvPr>
            <p:ph idx="12" type="sldNum"/>
          </p:nvPr>
        </p:nvSpPr>
        <p:spPr>
          <a:xfrm>
            <a:off x="6457950" y="4767263"/>
            <a:ext cx="2057400" cy="207900"/>
          </a:xfrm>
          <a:prstGeom prst="rect">
            <a:avLst/>
          </a:prstGeom>
        </p:spPr>
        <p:txBody>
          <a:bodyPr anchorCtr="0" anchor="ctr" bIns="34275" lIns="68575" spcFirstLastPara="1" rIns="68575" wrap="square" tIns="34275">
            <a:normAutofit lnSpcReduction="10000"/>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7" name="Shape 97"/>
        <p:cNvGrpSpPr/>
        <p:nvPr/>
      </p:nvGrpSpPr>
      <p:grpSpPr>
        <a:xfrm>
          <a:off x="0" y="0"/>
          <a:ext cx="0" cy="0"/>
          <a:chOff x="0" y="0"/>
          <a:chExt cx="0" cy="0"/>
        </a:xfrm>
      </p:grpSpPr>
      <p:sp>
        <p:nvSpPr>
          <p:cNvPr id="98" name="Google Shape;98;p20"/>
          <p:cNvSpPr txBox="1"/>
          <p:nvPr>
            <p:ph idx="4294967295" type="title"/>
          </p:nvPr>
        </p:nvSpPr>
        <p:spPr>
          <a:xfrm>
            <a:off x="-1271" y="0"/>
            <a:ext cx="8840400" cy="4488600"/>
          </a:xfrm>
          <a:prstGeom prst="rect">
            <a:avLst/>
          </a:prstGeom>
          <a:noFill/>
          <a:ln>
            <a:noFill/>
          </a:ln>
        </p:spPr>
        <p:txBody>
          <a:bodyPr anchorCtr="0" anchor="ctr" bIns="182875" lIns="457200" spcFirstLastPara="1" rIns="0" wrap="square" tIns="0">
            <a:noAutofit/>
          </a:bodyPr>
          <a:lstStyle/>
          <a:p>
            <a:pPr indent="0" lvl="0" marL="0" rtl="0" algn="l">
              <a:lnSpc>
                <a:spcPct val="90000"/>
              </a:lnSpc>
              <a:spcBef>
                <a:spcPts val="0"/>
              </a:spcBef>
              <a:spcAft>
                <a:spcPts val="0"/>
              </a:spcAft>
              <a:buClr>
                <a:schemeClr val="lt1"/>
              </a:buClr>
              <a:buSzPts val="2800"/>
              <a:buFont typeface="Arial"/>
              <a:buNone/>
            </a:pPr>
            <a:r>
              <a:rPr lang="en">
                <a:solidFill>
                  <a:schemeClr val="lt1"/>
                </a:solidFill>
              </a:rPr>
              <a:t>Calibration Strategy</a:t>
            </a:r>
            <a:endParaRPr>
              <a:solidFill>
                <a:schemeClr val="lt1"/>
              </a:solidFill>
            </a:endParaRPr>
          </a:p>
        </p:txBody>
      </p:sp>
      <p:sp>
        <p:nvSpPr>
          <p:cNvPr id="99" name="Google Shape;99;p20"/>
          <p:cNvSpPr txBox="1"/>
          <p:nvPr>
            <p:ph idx="12" type="sldNum"/>
          </p:nvPr>
        </p:nvSpPr>
        <p:spPr>
          <a:xfrm>
            <a:off x="8577251" y="4917031"/>
            <a:ext cx="523800" cy="110100"/>
          </a:xfrm>
          <a:prstGeom prst="rect">
            <a:avLst/>
          </a:prstGeom>
          <a:noFill/>
          <a:ln>
            <a:noFill/>
          </a:ln>
        </p:spPr>
        <p:txBody>
          <a:bodyPr anchorCtr="0" anchor="ctr" bIns="0" lIns="0" spcFirstLastPara="1" rIns="0" wrap="square" tIns="0">
            <a:noAutofit/>
          </a:bodyPr>
          <a:lstStyle/>
          <a:p>
            <a:pPr indent="0" lvl="0" marL="0" rtl="0" algn="ctr">
              <a:spcBef>
                <a:spcPts val="0"/>
              </a:spcBef>
              <a:spcAft>
                <a:spcPts val="0"/>
              </a:spcAft>
              <a:buClr>
                <a:srgbClr val="000000"/>
              </a:buClr>
              <a:buFont typeface="Arial"/>
              <a:buNone/>
            </a:pPr>
            <a:fld id="{00000000-1234-1234-1234-123412341234}" type="slidenum">
              <a:rPr lang="en">
                <a:solidFill>
                  <a:srgbClr val="A5A5A5"/>
                </a:solidFill>
              </a:rPr>
              <a:t>‹#›</a:t>
            </a:fld>
            <a:endParaRPr>
              <a:solidFill>
                <a:srgbClr val="A5A5A5"/>
              </a:solidFill>
            </a:endParaRPr>
          </a:p>
        </p:txBody>
      </p:sp>
    </p:spTree>
  </p:cSld>
  <p:clrMapOvr>
    <a:masterClrMapping/>
  </p:clrMapOvr>
  <mc:AlternateContent>
    <mc:Choice Requires="p14">
      <p:transition p14:dur="250">
        <p:fade/>
      </p:transition>
    </mc:Choice>
    <mc:Fallback>
      <p:transition>
        <p:fade/>
      </p:transition>
    </mc:Fallback>
  </mc:AlternateContent>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sp>
        <p:nvSpPr>
          <p:cNvPr id="105" name="Google Shape;105;p21"/>
          <p:cNvSpPr txBox="1"/>
          <p:nvPr>
            <p:ph type="title"/>
          </p:nvPr>
        </p:nvSpPr>
        <p:spPr>
          <a:xfrm>
            <a:off x="457200" y="0"/>
            <a:ext cx="8382000" cy="746400"/>
          </a:xfrm>
          <a:prstGeom prst="rect">
            <a:avLst/>
          </a:prstGeom>
          <a:noFill/>
          <a:ln>
            <a:noFill/>
          </a:ln>
        </p:spPr>
        <p:txBody>
          <a:bodyPr anchorCtr="0" anchor="ctr" bIns="0" lIns="0" spcFirstLastPara="1" rIns="0" wrap="square" tIns="0">
            <a:noAutofit/>
          </a:bodyPr>
          <a:lstStyle/>
          <a:p>
            <a:pPr indent="0" lvl="0" marL="0" rtl="0" algn="l">
              <a:lnSpc>
                <a:spcPct val="95000"/>
              </a:lnSpc>
              <a:spcBef>
                <a:spcPts val="0"/>
              </a:spcBef>
              <a:spcAft>
                <a:spcPts val="0"/>
              </a:spcAft>
              <a:buSzPts val="2800"/>
              <a:buNone/>
            </a:pPr>
            <a:r>
              <a:rPr lang="en"/>
              <a:t>BIC: Calibration Strategy</a:t>
            </a:r>
            <a:endParaRPr/>
          </a:p>
        </p:txBody>
      </p:sp>
      <p:sp>
        <p:nvSpPr>
          <p:cNvPr id="106" name="Google Shape;106;p21"/>
          <p:cNvSpPr txBox="1"/>
          <p:nvPr>
            <p:ph idx="12" type="sldNum"/>
          </p:nvPr>
        </p:nvSpPr>
        <p:spPr>
          <a:xfrm>
            <a:off x="8577251" y="4917031"/>
            <a:ext cx="523800" cy="110100"/>
          </a:xfrm>
          <a:prstGeom prst="rect">
            <a:avLst/>
          </a:prstGeom>
          <a:noFill/>
          <a:ln>
            <a:noFill/>
          </a:ln>
        </p:spPr>
        <p:txBody>
          <a:bodyPr anchorCtr="0" anchor="ctr" bIns="0" lIns="0" spcFirstLastPara="1" rIns="0" wrap="square" tIns="0">
            <a:noAutofit/>
          </a:bodyPr>
          <a:lstStyle/>
          <a:p>
            <a:pPr indent="0" lvl="0" marL="0" rtl="0" algn="ctr">
              <a:spcBef>
                <a:spcPts val="0"/>
              </a:spcBef>
              <a:spcAft>
                <a:spcPts val="0"/>
              </a:spcAft>
              <a:buClr>
                <a:srgbClr val="000000"/>
              </a:buClr>
              <a:buFont typeface="Arial"/>
              <a:buNone/>
            </a:pPr>
            <a:fld id="{00000000-1234-1234-1234-123412341234}" type="slidenum">
              <a:rPr lang="en"/>
              <a:t>‹#›</a:t>
            </a:fld>
            <a:endParaRPr/>
          </a:p>
        </p:txBody>
      </p:sp>
      <p:sp>
        <p:nvSpPr>
          <p:cNvPr id="107" name="Google Shape;107;p21"/>
          <p:cNvSpPr txBox="1"/>
          <p:nvPr>
            <p:ph idx="2" type="body"/>
          </p:nvPr>
        </p:nvSpPr>
        <p:spPr>
          <a:xfrm>
            <a:off x="457200" y="838825"/>
            <a:ext cx="7315200" cy="3866400"/>
          </a:xfrm>
          <a:prstGeom prst="rect">
            <a:avLst/>
          </a:prstGeom>
          <a:noFill/>
          <a:ln>
            <a:noFill/>
          </a:ln>
        </p:spPr>
        <p:txBody>
          <a:bodyPr anchorCtr="0" anchor="t" bIns="0" lIns="0" spcFirstLastPara="1" rIns="0" wrap="square" tIns="0">
            <a:normAutofit lnSpcReduction="10000"/>
          </a:bodyPr>
          <a:lstStyle/>
          <a:p>
            <a:pPr indent="-228600" lvl="0" marL="457200" rtl="0" algn="l">
              <a:lnSpc>
                <a:spcPct val="100000"/>
              </a:lnSpc>
              <a:spcBef>
                <a:spcPts val="1000"/>
              </a:spcBef>
              <a:spcAft>
                <a:spcPts val="0"/>
              </a:spcAft>
              <a:buClr>
                <a:schemeClr val="accent2"/>
              </a:buClr>
              <a:buSzPts val="2000"/>
              <a:buNone/>
            </a:pPr>
            <a:r>
              <a:rPr b="1" lang="en" sz="1400">
                <a:solidFill>
                  <a:srgbClr val="232425"/>
                </a:solidFill>
              </a:rPr>
              <a:t>BIC</a:t>
            </a:r>
            <a:r>
              <a:rPr b="1" lang="en" sz="1400">
                <a:solidFill>
                  <a:srgbClr val="232425"/>
                </a:solidFill>
              </a:rPr>
              <a:t> consists of two independent detectors</a:t>
            </a:r>
            <a:r>
              <a:rPr lang="en" sz="1400">
                <a:solidFill>
                  <a:srgbClr val="232425"/>
                </a:solidFill>
              </a:rPr>
              <a:t>, a Pb/ScFi calorimeter and a Si-radiator calorimeter. Both measure energy and position, but each is better at different aspects.</a:t>
            </a:r>
            <a:endParaRPr sz="1400">
              <a:solidFill>
                <a:srgbClr val="232425"/>
              </a:solidFill>
            </a:endParaRPr>
          </a:p>
          <a:p>
            <a:pPr indent="-228600" lvl="0" marL="457200" rtl="0" algn="l">
              <a:lnSpc>
                <a:spcPct val="100000"/>
              </a:lnSpc>
              <a:spcBef>
                <a:spcPts val="1000"/>
              </a:spcBef>
              <a:spcAft>
                <a:spcPts val="0"/>
              </a:spcAft>
              <a:buClr>
                <a:schemeClr val="accent2"/>
              </a:buClr>
              <a:buSzPts val="2000"/>
              <a:buNone/>
            </a:pPr>
            <a:r>
              <a:rPr lang="en" sz="1400">
                <a:solidFill>
                  <a:srgbClr val="232425"/>
                </a:solidFill>
              </a:rPr>
              <a:t>For the Pb/ScFi calorimeter calibration we will perform an initial calibration using MIPs, which we will refine using a combination of meson decays, electrons, and kinematic methods - based on experience from GlueX and the HERA experiments.</a:t>
            </a:r>
            <a:endParaRPr sz="1400">
              <a:solidFill>
                <a:srgbClr val="232425"/>
              </a:solidFill>
            </a:endParaRPr>
          </a:p>
          <a:p>
            <a:pPr indent="-228600" lvl="0" marL="457200" rtl="0" algn="l">
              <a:lnSpc>
                <a:spcPct val="100000"/>
              </a:lnSpc>
              <a:spcBef>
                <a:spcPts val="1000"/>
              </a:spcBef>
              <a:spcAft>
                <a:spcPts val="0"/>
              </a:spcAft>
              <a:buClr>
                <a:schemeClr val="accent2"/>
              </a:buClr>
              <a:buSzPts val="2000"/>
              <a:buNone/>
            </a:pPr>
            <a:r>
              <a:rPr lang="en" sz="1400">
                <a:solidFill>
                  <a:srgbClr val="232425"/>
                </a:solidFill>
              </a:rPr>
              <a:t>The Silicon/radiator calorimeter has a 3-step calibration process:</a:t>
            </a:r>
            <a:endParaRPr sz="1400">
              <a:solidFill>
                <a:srgbClr val="232425"/>
              </a:solidFill>
            </a:endParaRPr>
          </a:p>
          <a:p>
            <a:pPr indent="-320488" lvl="1" marL="914400" rtl="0" algn="l">
              <a:lnSpc>
                <a:spcPct val="100000"/>
              </a:lnSpc>
              <a:spcBef>
                <a:spcPts val="1000"/>
              </a:spcBef>
              <a:spcAft>
                <a:spcPts val="0"/>
              </a:spcAft>
              <a:buSzPts val="1447"/>
              <a:buFont typeface="Arial"/>
              <a:buAutoNum type="alphaLcPeriod"/>
            </a:pPr>
            <a:r>
              <a:rPr lang="en" sz="1400">
                <a:solidFill>
                  <a:srgbClr val="232425"/>
                </a:solidFill>
              </a:rPr>
              <a:t>Absolute pixel energy calibration using a radioactive source during stave assembly.</a:t>
            </a:r>
            <a:endParaRPr sz="1400">
              <a:solidFill>
                <a:srgbClr val="232425"/>
              </a:solidFill>
            </a:endParaRPr>
          </a:p>
          <a:p>
            <a:pPr indent="-320488" lvl="1" marL="914400" rtl="0" algn="l">
              <a:lnSpc>
                <a:spcPct val="100000"/>
              </a:lnSpc>
              <a:spcBef>
                <a:spcPts val="1000"/>
              </a:spcBef>
              <a:spcAft>
                <a:spcPts val="0"/>
              </a:spcAft>
              <a:buSzPts val="1447"/>
              <a:buFont typeface="Arial"/>
              <a:buAutoNum type="alphaLcPeriod"/>
            </a:pPr>
            <a:r>
              <a:rPr lang="en" sz="1400">
                <a:solidFill>
                  <a:srgbClr val="232425"/>
                </a:solidFill>
              </a:rPr>
              <a:t>In-situ position alignment and calibration (identical to </a:t>
            </a:r>
            <a:r>
              <a:rPr lang="en">
                <a:solidFill>
                  <a:srgbClr val="232425"/>
                </a:solidFill>
              </a:rPr>
              <a:t>a</a:t>
            </a:r>
            <a:r>
              <a:rPr lang="en" sz="1400">
                <a:solidFill>
                  <a:srgbClr val="232425"/>
                </a:solidFill>
              </a:rPr>
              <a:t> tracker) and energy calibration of the layers using cosmics.</a:t>
            </a:r>
            <a:endParaRPr sz="1400">
              <a:solidFill>
                <a:srgbClr val="232425"/>
              </a:solidFill>
            </a:endParaRPr>
          </a:p>
          <a:p>
            <a:pPr indent="-320488" lvl="1" marL="914400" rtl="0" algn="l">
              <a:lnSpc>
                <a:spcPct val="100000"/>
              </a:lnSpc>
              <a:spcBef>
                <a:spcPts val="1000"/>
              </a:spcBef>
              <a:spcAft>
                <a:spcPts val="0"/>
              </a:spcAft>
              <a:buSzPts val="1447"/>
              <a:buFont typeface="Arial"/>
              <a:buAutoNum type="alphaLcPeriod"/>
            </a:pPr>
            <a:r>
              <a:rPr lang="en" sz="1400">
                <a:solidFill>
                  <a:srgbClr val="232425"/>
                </a:solidFill>
              </a:rPr>
              <a:t>Overall imaging cluster energy calibration using the same methods as for the Pb/ScFi calorimeter. </a:t>
            </a:r>
            <a:endParaRPr sz="1400">
              <a:solidFill>
                <a:srgbClr val="232425"/>
              </a:solidFill>
            </a:endParaRPr>
          </a:p>
          <a:p>
            <a:pPr indent="-228600" lvl="0" marL="457200" rtl="0" algn="l">
              <a:lnSpc>
                <a:spcPct val="100000"/>
              </a:lnSpc>
              <a:spcBef>
                <a:spcPts val="1000"/>
              </a:spcBef>
              <a:spcAft>
                <a:spcPts val="0"/>
              </a:spcAft>
              <a:buClr>
                <a:schemeClr val="accent2"/>
              </a:buClr>
              <a:buSzPts val="2000"/>
              <a:buNone/>
            </a:pPr>
            <a:r>
              <a:rPr lang="en" sz="1400">
                <a:solidFill>
                  <a:srgbClr val="232425"/>
                </a:solidFill>
              </a:rPr>
              <a:t>During reconstruction: Match clusters from both systems based on their position and energy information</a:t>
            </a:r>
            <a:endParaRPr sz="2000">
              <a:solidFill>
                <a:schemeClr val="accent2"/>
              </a:solidFill>
            </a:endParaRPr>
          </a:p>
          <a:p>
            <a:pPr indent="0" lvl="0" marL="0" rtl="0" algn="l">
              <a:lnSpc>
                <a:spcPct val="100000"/>
              </a:lnSpc>
              <a:spcBef>
                <a:spcPts val="900"/>
              </a:spcBef>
              <a:spcAft>
                <a:spcPts val="0"/>
              </a:spcAft>
              <a:buSzPts val="1800"/>
              <a:buNone/>
            </a:pPr>
            <a:r>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2" name="Shape 112"/>
        <p:cNvGrpSpPr/>
        <p:nvPr/>
      </p:nvGrpSpPr>
      <p:grpSpPr>
        <a:xfrm>
          <a:off x="0" y="0"/>
          <a:ext cx="0" cy="0"/>
          <a:chOff x="0" y="0"/>
          <a:chExt cx="0" cy="0"/>
        </a:xfrm>
      </p:grpSpPr>
      <p:sp>
        <p:nvSpPr>
          <p:cNvPr id="113" name="Google Shape;113;p22"/>
          <p:cNvSpPr txBox="1"/>
          <p:nvPr>
            <p:ph idx="12" type="sldNum"/>
          </p:nvPr>
        </p:nvSpPr>
        <p:spPr>
          <a:xfrm>
            <a:off x="8577251" y="4917031"/>
            <a:ext cx="523800" cy="110100"/>
          </a:xfrm>
          <a:prstGeom prst="rect">
            <a:avLst/>
          </a:prstGeom>
          <a:noFill/>
          <a:ln>
            <a:noFill/>
          </a:ln>
        </p:spPr>
        <p:txBody>
          <a:bodyPr anchorCtr="0" anchor="ctr" bIns="0" lIns="0" spcFirstLastPara="1" rIns="0" wrap="square" tIns="0">
            <a:noAutofit/>
          </a:bodyPr>
          <a:lstStyle/>
          <a:p>
            <a:pPr indent="0" lvl="0" marL="0" rtl="0" algn="ctr">
              <a:spcBef>
                <a:spcPts val="0"/>
              </a:spcBef>
              <a:spcAft>
                <a:spcPts val="0"/>
              </a:spcAft>
              <a:buClr>
                <a:srgbClr val="000000"/>
              </a:buClr>
              <a:buFont typeface="Arial"/>
              <a:buNone/>
            </a:pPr>
            <a:fld id="{00000000-1234-1234-1234-123412341234}" type="slidenum">
              <a:rPr lang="en"/>
              <a:t>‹#›</a:t>
            </a:fld>
            <a:endParaRPr/>
          </a:p>
        </p:txBody>
      </p:sp>
      <p:sp>
        <p:nvSpPr>
          <p:cNvPr id="114" name="Google Shape;114;p22"/>
          <p:cNvSpPr txBox="1"/>
          <p:nvPr/>
        </p:nvSpPr>
        <p:spPr>
          <a:xfrm>
            <a:off x="228600" y="453300"/>
            <a:ext cx="8570100" cy="4556700"/>
          </a:xfrm>
          <a:prstGeom prst="rect">
            <a:avLst/>
          </a:prstGeom>
          <a:noFill/>
          <a:ln>
            <a:noFill/>
          </a:ln>
        </p:spPr>
        <p:txBody>
          <a:bodyPr anchorCtr="0" anchor="t" bIns="91425" lIns="91425" spcFirstLastPara="1" rIns="91425" wrap="square" tIns="91425">
            <a:normAutofit/>
          </a:bodyPr>
          <a:lstStyle/>
          <a:p>
            <a:pPr indent="-304800" lvl="0" marL="457200" marR="0" rtl="0" algn="l">
              <a:lnSpc>
                <a:spcPct val="90000"/>
              </a:lnSpc>
              <a:spcBef>
                <a:spcPts val="800"/>
              </a:spcBef>
              <a:spcAft>
                <a:spcPts val="0"/>
              </a:spcAft>
              <a:buClr>
                <a:schemeClr val="dk1"/>
              </a:buClr>
              <a:buSzPts val="1200"/>
              <a:buFont typeface="Noto Sans Symbols"/>
              <a:buChar char="●"/>
            </a:pPr>
            <a:r>
              <a:rPr b="0" i="0" lang="en" sz="1200" u="none" cap="none" strike="noStrike">
                <a:solidFill>
                  <a:srgbClr val="232425"/>
                </a:solidFill>
                <a:latin typeface="Arial"/>
                <a:ea typeface="Arial"/>
                <a:cs typeface="Arial"/>
                <a:sym typeface="Arial"/>
              </a:rPr>
              <a:t>Treat Pb/ScFi and Imaging AstroPix as </a:t>
            </a:r>
            <a:r>
              <a:rPr b="1" i="0" lang="en" sz="1200" u="none" cap="none" strike="noStrike">
                <a:solidFill>
                  <a:srgbClr val="232425"/>
                </a:solidFill>
                <a:latin typeface="Arial"/>
                <a:ea typeface="Arial"/>
                <a:cs typeface="Arial"/>
                <a:sym typeface="Arial"/>
              </a:rPr>
              <a:t>two separate calorimeters</a:t>
            </a:r>
            <a:endParaRPr b="1" i="0" sz="1200" u="none" cap="none" strike="noStrike">
              <a:solidFill>
                <a:srgbClr val="232425"/>
              </a:solidFill>
              <a:latin typeface="Arial"/>
              <a:ea typeface="Arial"/>
              <a:cs typeface="Arial"/>
              <a:sym typeface="Arial"/>
            </a:endParaRPr>
          </a:p>
          <a:p>
            <a:pPr indent="0" lvl="0" marL="914400" marR="0" rtl="0" algn="l">
              <a:lnSpc>
                <a:spcPct val="90000"/>
              </a:lnSpc>
              <a:spcBef>
                <a:spcPts val="0"/>
              </a:spcBef>
              <a:spcAft>
                <a:spcPts val="0"/>
              </a:spcAft>
              <a:buNone/>
            </a:pPr>
            <a:r>
              <a:t/>
            </a:r>
            <a:endParaRPr sz="1200">
              <a:solidFill>
                <a:srgbClr val="232425"/>
              </a:solidFill>
            </a:endParaRPr>
          </a:p>
          <a:p>
            <a:pPr indent="-304800" lvl="1" marL="914400" marR="0" rtl="0" algn="l">
              <a:lnSpc>
                <a:spcPct val="90000"/>
              </a:lnSpc>
              <a:spcBef>
                <a:spcPts val="0"/>
              </a:spcBef>
              <a:spcAft>
                <a:spcPts val="0"/>
              </a:spcAft>
              <a:buClr>
                <a:schemeClr val="dk1"/>
              </a:buClr>
              <a:buSzPts val="1200"/>
              <a:buFont typeface="Arial"/>
              <a:buChar char="○"/>
            </a:pPr>
            <a:r>
              <a:rPr b="0" i="0" lang="en" sz="1200" u="none" cap="none" strike="noStrike">
                <a:solidFill>
                  <a:srgbClr val="232425"/>
                </a:solidFill>
                <a:latin typeface="Arial"/>
                <a:ea typeface="Arial"/>
                <a:cs typeface="Arial"/>
                <a:sym typeface="Arial"/>
              </a:rPr>
              <a:t>Calibrate each separately as if they are separate detectors, where one detector can be treated as a part of the passive radiator material of the other. </a:t>
            </a:r>
            <a:endParaRPr b="0" i="0" sz="1200" u="none" cap="none" strike="noStrike">
              <a:solidFill>
                <a:srgbClr val="232425"/>
              </a:solidFill>
              <a:latin typeface="Arial"/>
              <a:ea typeface="Arial"/>
              <a:cs typeface="Arial"/>
              <a:sym typeface="Arial"/>
            </a:endParaRPr>
          </a:p>
          <a:p>
            <a:pPr indent="-304800" lvl="1" marL="914400" marR="0" rtl="0" algn="l">
              <a:lnSpc>
                <a:spcPct val="90000"/>
              </a:lnSpc>
              <a:spcBef>
                <a:spcPts val="0"/>
              </a:spcBef>
              <a:spcAft>
                <a:spcPts val="0"/>
              </a:spcAft>
              <a:buClr>
                <a:schemeClr val="dk1"/>
              </a:buClr>
              <a:buSzPts val="1200"/>
              <a:buFont typeface="Arial"/>
              <a:buChar char="○"/>
            </a:pPr>
            <a:r>
              <a:rPr b="0" i="0" lang="en" sz="1200" u="none" cap="none" strike="noStrike">
                <a:solidFill>
                  <a:srgbClr val="232425"/>
                </a:solidFill>
                <a:latin typeface="Arial"/>
                <a:ea typeface="Arial"/>
                <a:cs typeface="Arial"/>
                <a:sym typeface="Arial"/>
              </a:rPr>
              <a:t>Sampling fractions: Pb/ScFi ~ 10%, Si layers ~ 0.5%</a:t>
            </a:r>
            <a:endParaRPr b="0" i="0" sz="1200" u="none" cap="none" strike="noStrike">
              <a:solidFill>
                <a:srgbClr val="232425"/>
              </a:solidFill>
              <a:latin typeface="Arial"/>
              <a:ea typeface="Arial"/>
              <a:cs typeface="Arial"/>
              <a:sym typeface="Arial"/>
            </a:endParaRPr>
          </a:p>
          <a:p>
            <a:pPr indent="-292100" lvl="1" marL="914400" marR="0" rtl="0" algn="l">
              <a:lnSpc>
                <a:spcPct val="90000"/>
              </a:lnSpc>
              <a:spcBef>
                <a:spcPts val="0"/>
              </a:spcBef>
              <a:spcAft>
                <a:spcPts val="0"/>
              </a:spcAft>
              <a:buClr>
                <a:srgbClr val="232425"/>
              </a:buClr>
              <a:buSzPts val="1000"/>
              <a:buFont typeface="Arial"/>
              <a:buChar char="○"/>
            </a:pPr>
            <a:r>
              <a:rPr b="0" i="0" lang="en" sz="1200" u="none" cap="none" strike="noStrike">
                <a:solidFill>
                  <a:srgbClr val="232425"/>
                </a:solidFill>
                <a:latin typeface="Arial"/>
                <a:ea typeface="Arial"/>
                <a:cs typeface="Arial"/>
                <a:sym typeface="Arial"/>
              </a:rPr>
              <a:t>In reconstruction, match both calibrated measurements of each shower (energy, position) and combine the information to infer the final measurement.</a:t>
            </a:r>
            <a:endParaRPr b="0" i="0" sz="1200" u="none" cap="none" strike="noStrike">
              <a:solidFill>
                <a:srgbClr val="232425"/>
              </a:solidFill>
              <a:latin typeface="Arial"/>
              <a:ea typeface="Arial"/>
              <a:cs typeface="Arial"/>
              <a:sym typeface="Arial"/>
            </a:endParaRPr>
          </a:p>
          <a:p>
            <a:pPr indent="-304800" lvl="0" marL="457200" marR="0" rtl="0" algn="l">
              <a:lnSpc>
                <a:spcPct val="90000"/>
              </a:lnSpc>
              <a:spcBef>
                <a:spcPts val="1000"/>
              </a:spcBef>
              <a:spcAft>
                <a:spcPts val="0"/>
              </a:spcAft>
              <a:buClr>
                <a:schemeClr val="dk1"/>
              </a:buClr>
              <a:buSzPts val="1200"/>
              <a:buFont typeface="Noto Sans Symbols"/>
              <a:buChar char="●"/>
            </a:pPr>
            <a:r>
              <a:rPr b="1" i="0" lang="en" sz="1200" u="none" cap="none" strike="noStrike">
                <a:solidFill>
                  <a:srgbClr val="232425"/>
                </a:solidFill>
                <a:latin typeface="Arial"/>
                <a:ea typeface="Arial"/>
                <a:cs typeface="Arial"/>
                <a:sym typeface="Arial"/>
              </a:rPr>
              <a:t>Calibration/Monitoring tools at hardware level</a:t>
            </a:r>
            <a:r>
              <a:rPr b="0" i="0" lang="en" sz="1200" u="none" cap="none" strike="noStrike">
                <a:solidFill>
                  <a:srgbClr val="232425"/>
                </a:solidFill>
                <a:latin typeface="Arial"/>
                <a:ea typeface="Arial"/>
                <a:cs typeface="Arial"/>
                <a:sym typeface="Arial"/>
              </a:rPr>
              <a:t>:</a:t>
            </a:r>
            <a:endParaRPr b="0" i="0" sz="1200" u="none" cap="none" strike="noStrike">
              <a:solidFill>
                <a:srgbClr val="232425"/>
              </a:solidFill>
              <a:latin typeface="Arial"/>
              <a:ea typeface="Arial"/>
              <a:cs typeface="Arial"/>
              <a:sym typeface="Arial"/>
            </a:endParaRPr>
          </a:p>
          <a:p>
            <a:pPr indent="-304800" lvl="1" marL="914400" marR="0" rtl="0" algn="l">
              <a:lnSpc>
                <a:spcPct val="90000"/>
              </a:lnSpc>
              <a:spcBef>
                <a:spcPts val="1000"/>
              </a:spcBef>
              <a:spcAft>
                <a:spcPts val="0"/>
              </a:spcAft>
              <a:buClr>
                <a:schemeClr val="dk1"/>
              </a:buClr>
              <a:buSzPts val="1200"/>
              <a:buFont typeface="Arial"/>
              <a:buChar char="○"/>
            </a:pPr>
            <a:r>
              <a:rPr b="0" i="0" lang="en" sz="1200" u="none" cap="none" strike="noStrike">
                <a:solidFill>
                  <a:srgbClr val="232425"/>
                </a:solidFill>
                <a:latin typeface="Arial"/>
                <a:ea typeface="Arial"/>
                <a:cs typeface="Arial"/>
                <a:sym typeface="Arial"/>
              </a:rPr>
              <a:t>Monitor the calorimeter performance with independent hardware calibration to check the stability during regular calibration runs (</a:t>
            </a:r>
            <a:r>
              <a:rPr b="1" i="0" lang="en" sz="1200" u="none" cap="none" strike="noStrike">
                <a:solidFill>
                  <a:srgbClr val="232425"/>
                </a:solidFill>
                <a:latin typeface="Arial"/>
                <a:ea typeface="Arial"/>
                <a:cs typeface="Arial"/>
                <a:sym typeface="Arial"/>
              </a:rPr>
              <a:t>LED </a:t>
            </a:r>
            <a:r>
              <a:rPr b="1" i="0" lang="en" sz="1200" u="none" cap="none" strike="noStrike">
                <a:solidFill>
                  <a:srgbClr val="0000FF"/>
                </a:solidFill>
                <a:latin typeface="Arial"/>
                <a:ea typeface="Arial"/>
                <a:cs typeface="Arial"/>
                <a:sym typeface="Arial"/>
              </a:rPr>
              <a:t>relative</a:t>
            </a:r>
            <a:r>
              <a:rPr b="1" i="0" lang="en" sz="1200" u="none" cap="none" strike="noStrike">
                <a:solidFill>
                  <a:srgbClr val="232425"/>
                </a:solidFill>
                <a:latin typeface="Arial"/>
                <a:ea typeface="Arial"/>
                <a:cs typeface="Arial"/>
                <a:sym typeface="Arial"/>
              </a:rPr>
              <a:t> light monitoring systems</a:t>
            </a:r>
            <a:r>
              <a:rPr b="0" i="0" lang="en" sz="1200" u="none" cap="none" strike="noStrike">
                <a:solidFill>
                  <a:srgbClr val="232425"/>
                </a:solidFill>
                <a:latin typeface="Arial"/>
                <a:ea typeface="Arial"/>
                <a:cs typeface="Arial"/>
                <a:sym typeface="Arial"/>
              </a:rPr>
              <a:t>).</a:t>
            </a:r>
            <a:endParaRPr b="0" i="0" sz="1200" u="none" cap="none" strike="noStrike">
              <a:solidFill>
                <a:srgbClr val="232425"/>
              </a:solidFill>
              <a:latin typeface="Arial"/>
              <a:ea typeface="Arial"/>
              <a:cs typeface="Arial"/>
              <a:sym typeface="Arial"/>
            </a:endParaRPr>
          </a:p>
          <a:p>
            <a:pPr indent="-304800" lvl="1" marL="914400" marR="0" rtl="0" algn="l">
              <a:lnSpc>
                <a:spcPct val="90000"/>
              </a:lnSpc>
              <a:spcBef>
                <a:spcPts val="0"/>
              </a:spcBef>
              <a:spcAft>
                <a:spcPts val="0"/>
              </a:spcAft>
              <a:buClr>
                <a:srgbClr val="232425"/>
              </a:buClr>
              <a:buSzPts val="1200"/>
              <a:buFont typeface="Arial"/>
              <a:buChar char="○"/>
            </a:pPr>
            <a:r>
              <a:rPr b="0" i="0" lang="en" sz="1200" u="none" cap="none" strike="noStrike">
                <a:solidFill>
                  <a:srgbClr val="232425"/>
                </a:solidFill>
                <a:latin typeface="Arial"/>
                <a:ea typeface="Arial"/>
                <a:cs typeface="Arial"/>
                <a:sym typeface="Arial"/>
              </a:rPr>
              <a:t>For the AstroPix layers, the module production and testing phase will include </a:t>
            </a:r>
            <a:r>
              <a:rPr b="1" i="0" lang="en" sz="1200" u="none" cap="none" strike="noStrike">
                <a:solidFill>
                  <a:srgbClr val="232425"/>
                </a:solidFill>
                <a:latin typeface="Arial"/>
                <a:ea typeface="Arial"/>
                <a:cs typeface="Arial"/>
                <a:sym typeface="Arial"/>
              </a:rPr>
              <a:t>source calibrations of chips (absolute energy calibration for each pixel).</a:t>
            </a:r>
            <a:endParaRPr b="0" i="0" sz="1200" u="none" cap="none" strike="noStrike">
              <a:solidFill>
                <a:srgbClr val="232425"/>
              </a:solidFill>
              <a:latin typeface="Arial"/>
              <a:ea typeface="Arial"/>
              <a:cs typeface="Arial"/>
              <a:sym typeface="Arial"/>
            </a:endParaRPr>
          </a:p>
          <a:p>
            <a:pPr indent="-304800" lvl="0" marL="457200" marR="0" rtl="0" algn="l">
              <a:lnSpc>
                <a:spcPct val="90000"/>
              </a:lnSpc>
              <a:spcBef>
                <a:spcPts val="1000"/>
              </a:spcBef>
              <a:spcAft>
                <a:spcPts val="0"/>
              </a:spcAft>
              <a:buClr>
                <a:schemeClr val="dk1"/>
              </a:buClr>
              <a:buSzPts val="1200"/>
              <a:buFont typeface="Noto Sans Symbols"/>
              <a:buChar char="●"/>
            </a:pPr>
            <a:r>
              <a:rPr b="0" i="0" lang="en" sz="1200" u="none" cap="none" strike="noStrike">
                <a:solidFill>
                  <a:srgbClr val="232425"/>
                </a:solidFill>
                <a:latin typeface="Arial"/>
                <a:ea typeface="Arial"/>
                <a:cs typeface="Arial"/>
                <a:sym typeface="Arial"/>
              </a:rPr>
              <a:t>Envisioned </a:t>
            </a:r>
            <a:r>
              <a:rPr b="1" i="0" lang="en" sz="1200" u="none" cap="none" strike="noStrike">
                <a:solidFill>
                  <a:srgbClr val="232425"/>
                </a:solidFill>
                <a:latin typeface="Arial"/>
                <a:ea typeface="Arial"/>
                <a:cs typeface="Arial"/>
                <a:sym typeface="Arial"/>
              </a:rPr>
              <a:t>energy and position calibration for Pb/ScFi</a:t>
            </a:r>
            <a:r>
              <a:rPr b="0" i="0" lang="en" sz="1200" u="none" cap="none" strike="noStrike">
                <a:solidFill>
                  <a:srgbClr val="232425"/>
                </a:solidFill>
                <a:latin typeface="Arial"/>
                <a:ea typeface="Arial"/>
                <a:cs typeface="Arial"/>
                <a:sym typeface="Arial"/>
              </a:rPr>
              <a:t> will follow well-established in-situ calibration methods that have been explored in ep colliders and other experiments like GlueX:</a:t>
            </a:r>
            <a:endParaRPr b="0" i="0" sz="1200" u="none" cap="none" strike="noStrike">
              <a:solidFill>
                <a:srgbClr val="232425"/>
              </a:solidFill>
              <a:latin typeface="Arial"/>
              <a:ea typeface="Arial"/>
              <a:cs typeface="Arial"/>
              <a:sym typeface="Arial"/>
            </a:endParaRPr>
          </a:p>
          <a:p>
            <a:pPr indent="-304800" lvl="1" marL="914400" marR="0" rtl="0" algn="l">
              <a:lnSpc>
                <a:spcPct val="90000"/>
              </a:lnSpc>
              <a:spcBef>
                <a:spcPts val="1000"/>
              </a:spcBef>
              <a:spcAft>
                <a:spcPts val="0"/>
              </a:spcAft>
              <a:buClr>
                <a:schemeClr val="dk1"/>
              </a:buClr>
              <a:buSzPts val="1200"/>
              <a:buFont typeface="Arial"/>
              <a:buChar char="○"/>
            </a:pPr>
            <a:r>
              <a:rPr b="0" i="0" lang="en" sz="1200" u="none" cap="none" strike="noStrike">
                <a:solidFill>
                  <a:srgbClr val="232425"/>
                </a:solidFill>
                <a:latin typeface="Arial"/>
                <a:ea typeface="Arial"/>
                <a:cs typeface="Arial"/>
                <a:sym typeface="Arial"/>
              </a:rPr>
              <a:t>Following the GlueX calibration method, </a:t>
            </a:r>
            <a:r>
              <a:rPr b="1" i="0" lang="en" sz="1200" u="none" cap="none" strike="noStrike">
                <a:solidFill>
                  <a:srgbClr val="232425"/>
                </a:solidFill>
                <a:latin typeface="Arial"/>
                <a:ea typeface="Arial"/>
                <a:cs typeface="Arial"/>
                <a:sym typeface="Arial"/>
              </a:rPr>
              <a:t>the positions of the hits, z,</a:t>
            </a:r>
            <a:r>
              <a:rPr b="0" i="0" lang="en" sz="1200" u="none" cap="none" strike="noStrike">
                <a:solidFill>
                  <a:srgbClr val="232425"/>
                </a:solidFill>
                <a:latin typeface="Arial"/>
                <a:ea typeface="Arial"/>
                <a:cs typeface="Arial"/>
                <a:sym typeface="Arial"/>
              </a:rPr>
              <a:t> are calibrated using a sample of pion-enriched charged tracks, comparing the track position projected to the BCAL to the time difference between the two ends of the BCAL. For the same sample of tracks, the point times are calibrated by projecting the time sum of the two ends back to the interaction point using the momentum and trajectory of the track and comparing it to the appropriate accelerator bunch time. </a:t>
            </a:r>
            <a:endParaRPr b="0" i="0" sz="1200" u="none" cap="none" strike="noStrike">
              <a:solidFill>
                <a:srgbClr val="232425"/>
              </a:solidFill>
              <a:latin typeface="Arial"/>
              <a:ea typeface="Arial"/>
              <a:cs typeface="Arial"/>
              <a:sym typeface="Arial"/>
            </a:endParaRPr>
          </a:p>
          <a:p>
            <a:pPr indent="-304800" lvl="1" marL="914400" marR="0" rtl="0" algn="l">
              <a:lnSpc>
                <a:spcPct val="90000"/>
              </a:lnSpc>
              <a:spcBef>
                <a:spcPts val="0"/>
              </a:spcBef>
              <a:spcAft>
                <a:spcPts val="0"/>
              </a:spcAft>
              <a:buClr>
                <a:srgbClr val="232425"/>
              </a:buClr>
              <a:buSzPts val="1200"/>
              <a:buFont typeface="Arial"/>
              <a:buChar char="○"/>
            </a:pPr>
            <a:r>
              <a:rPr b="0" i="0" lang="en" sz="1200" u="none" cap="none" strike="noStrike">
                <a:solidFill>
                  <a:srgbClr val="232425"/>
                </a:solidFill>
                <a:latin typeface="Arial"/>
                <a:ea typeface="Arial"/>
                <a:cs typeface="Arial"/>
                <a:sym typeface="Arial"/>
              </a:rPr>
              <a:t>The attenuation within the scintillating fibers and the ratio of the gains between each end of a BCAL cell are then extracted by comparing the size of the signal at each end with the z position, calculated from the time difference. The </a:t>
            </a:r>
            <a:r>
              <a:rPr b="1" i="0" lang="en" sz="1200" u="none" cap="none" strike="noStrike">
                <a:solidFill>
                  <a:srgbClr val="232425"/>
                </a:solidFill>
                <a:latin typeface="Arial"/>
                <a:ea typeface="Arial"/>
                <a:cs typeface="Arial"/>
                <a:sym typeface="Arial"/>
              </a:rPr>
              <a:t>overall gain for each BCAL cell</a:t>
            </a:r>
            <a:r>
              <a:rPr b="0" i="0" lang="en" sz="1200" u="none" cap="none" strike="noStrike">
                <a:solidFill>
                  <a:srgbClr val="232425"/>
                </a:solidFill>
                <a:latin typeface="Arial"/>
                <a:ea typeface="Arial"/>
                <a:cs typeface="Arial"/>
                <a:sym typeface="Arial"/>
              </a:rPr>
              <a:t> is then determined using decay photons of the neutral pion (π</a:t>
            </a:r>
            <a:r>
              <a:rPr b="0" baseline="30000" i="0" lang="en" sz="1200" u="none" cap="none" strike="noStrike">
                <a:solidFill>
                  <a:srgbClr val="232425"/>
                </a:solidFill>
                <a:latin typeface="Arial"/>
                <a:ea typeface="Arial"/>
                <a:cs typeface="Arial"/>
                <a:sym typeface="Arial"/>
              </a:rPr>
              <a:t>0</a:t>
            </a:r>
            <a:r>
              <a:rPr b="0" i="0" lang="en" sz="1200" u="none" cap="none" strike="noStrike">
                <a:solidFill>
                  <a:srgbClr val="232425"/>
                </a:solidFill>
                <a:latin typeface="Arial"/>
                <a:ea typeface="Arial"/>
                <a:cs typeface="Arial"/>
                <a:sym typeface="Arial"/>
              </a:rPr>
              <a:t> →γγ).</a:t>
            </a:r>
            <a:endParaRPr b="0" i="0" sz="1600" u="none" cap="none" strike="noStrike">
              <a:solidFill>
                <a:srgbClr val="232425"/>
              </a:solidFill>
              <a:latin typeface="Arial"/>
              <a:ea typeface="Arial"/>
              <a:cs typeface="Arial"/>
              <a:sym typeface="Arial"/>
            </a:endParaRPr>
          </a:p>
        </p:txBody>
      </p:sp>
      <p:sp>
        <p:nvSpPr>
          <p:cNvPr id="115" name="Google Shape;115;p22"/>
          <p:cNvSpPr txBox="1"/>
          <p:nvPr>
            <p:ph type="title"/>
          </p:nvPr>
        </p:nvSpPr>
        <p:spPr>
          <a:xfrm>
            <a:off x="457200" y="0"/>
            <a:ext cx="8382000" cy="746400"/>
          </a:xfrm>
          <a:prstGeom prst="rect">
            <a:avLst/>
          </a:prstGeom>
          <a:noFill/>
          <a:ln>
            <a:noFill/>
          </a:ln>
        </p:spPr>
        <p:txBody>
          <a:bodyPr anchorCtr="0" anchor="ctr" bIns="0" lIns="0" spcFirstLastPara="1" rIns="0" wrap="square" tIns="0">
            <a:noAutofit/>
          </a:bodyPr>
          <a:lstStyle/>
          <a:p>
            <a:pPr indent="0" lvl="0" marL="0" rtl="0" algn="l">
              <a:lnSpc>
                <a:spcPct val="90000"/>
              </a:lnSpc>
              <a:spcBef>
                <a:spcPts val="0"/>
              </a:spcBef>
              <a:spcAft>
                <a:spcPts val="0"/>
              </a:spcAft>
              <a:buSzPts val="2800"/>
              <a:buNone/>
            </a:pPr>
            <a:r>
              <a:rPr i="1" lang="en" sz="1800"/>
              <a:t>General Outline of Detector Calibration</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 name="Shape 119"/>
        <p:cNvGrpSpPr/>
        <p:nvPr/>
      </p:nvGrpSpPr>
      <p:grpSpPr>
        <a:xfrm>
          <a:off x="0" y="0"/>
          <a:ext cx="0" cy="0"/>
          <a:chOff x="0" y="0"/>
          <a:chExt cx="0" cy="0"/>
        </a:xfrm>
      </p:grpSpPr>
      <p:sp>
        <p:nvSpPr>
          <p:cNvPr id="120" name="Google Shape;120;p23"/>
          <p:cNvSpPr txBox="1"/>
          <p:nvPr>
            <p:ph idx="4294967295" type="title"/>
          </p:nvPr>
        </p:nvSpPr>
        <p:spPr>
          <a:xfrm>
            <a:off x="-1271" y="0"/>
            <a:ext cx="8840400" cy="4488600"/>
          </a:xfrm>
          <a:prstGeom prst="rect">
            <a:avLst/>
          </a:prstGeom>
          <a:noFill/>
          <a:ln>
            <a:noFill/>
          </a:ln>
        </p:spPr>
        <p:txBody>
          <a:bodyPr anchorCtr="0" anchor="ctr" bIns="182875" lIns="457200" spcFirstLastPara="1" rIns="0" wrap="square" tIns="0">
            <a:noAutofit/>
          </a:bodyPr>
          <a:lstStyle/>
          <a:p>
            <a:pPr indent="0" lvl="0" marL="0" rtl="0" algn="l">
              <a:lnSpc>
                <a:spcPct val="90000"/>
              </a:lnSpc>
              <a:spcBef>
                <a:spcPts val="0"/>
              </a:spcBef>
              <a:spcAft>
                <a:spcPts val="0"/>
              </a:spcAft>
              <a:buClr>
                <a:schemeClr val="lt1"/>
              </a:buClr>
              <a:buSzPts val="2800"/>
              <a:buFont typeface="Arial"/>
              <a:buNone/>
            </a:pPr>
            <a:r>
              <a:rPr lang="en">
                <a:solidFill>
                  <a:schemeClr val="lt1"/>
                </a:solidFill>
              </a:rPr>
              <a:t>More details</a:t>
            </a:r>
            <a:endParaRPr>
              <a:solidFill>
                <a:schemeClr val="lt1"/>
              </a:solidFill>
            </a:endParaRPr>
          </a:p>
        </p:txBody>
      </p:sp>
      <p:sp>
        <p:nvSpPr>
          <p:cNvPr id="121" name="Google Shape;121;p23"/>
          <p:cNvSpPr txBox="1"/>
          <p:nvPr>
            <p:ph idx="12" type="sldNum"/>
          </p:nvPr>
        </p:nvSpPr>
        <p:spPr>
          <a:xfrm>
            <a:off x="8577251" y="4917031"/>
            <a:ext cx="523800" cy="110100"/>
          </a:xfrm>
          <a:prstGeom prst="rect">
            <a:avLst/>
          </a:prstGeom>
          <a:noFill/>
          <a:ln>
            <a:noFill/>
          </a:ln>
        </p:spPr>
        <p:txBody>
          <a:bodyPr anchorCtr="0" anchor="ctr" bIns="0" lIns="0" spcFirstLastPara="1" rIns="0" wrap="square" tIns="0">
            <a:noAutofit/>
          </a:bodyPr>
          <a:lstStyle/>
          <a:p>
            <a:pPr indent="0" lvl="0" marL="0" rtl="0" algn="ctr">
              <a:spcBef>
                <a:spcPts val="0"/>
              </a:spcBef>
              <a:spcAft>
                <a:spcPts val="0"/>
              </a:spcAft>
              <a:buClr>
                <a:srgbClr val="000000"/>
              </a:buClr>
              <a:buFont typeface="Arial"/>
              <a:buNone/>
            </a:pPr>
            <a:fld id="{00000000-1234-1234-1234-123412341234}" type="slidenum">
              <a:rPr lang="en">
                <a:solidFill>
                  <a:srgbClr val="A5A5A5"/>
                </a:solidFill>
              </a:rPr>
              <a:t>‹#›</a:t>
            </a:fld>
            <a:endParaRPr>
              <a:solidFill>
                <a:srgbClr val="A5A5A5"/>
              </a:solidFill>
            </a:endParaRPr>
          </a:p>
        </p:txBody>
      </p:sp>
    </p:spTree>
  </p:cSld>
  <p:clrMapOvr>
    <a:masterClrMapping/>
  </p:clrMapOvr>
  <mc:AlternateContent>
    <mc:Choice Requires="p14">
      <p:transition p14:dur="250">
        <p:fade/>
      </p:transition>
    </mc:Choice>
    <mc:Fallback>
      <p:transition>
        <p:fade/>
      </p:transition>
    </mc:Fallback>
  </mc:AlternateContent>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6" name="Shape 126"/>
        <p:cNvGrpSpPr/>
        <p:nvPr/>
      </p:nvGrpSpPr>
      <p:grpSpPr>
        <a:xfrm>
          <a:off x="0" y="0"/>
          <a:ext cx="0" cy="0"/>
          <a:chOff x="0" y="0"/>
          <a:chExt cx="0" cy="0"/>
        </a:xfrm>
      </p:grpSpPr>
      <p:sp>
        <p:nvSpPr>
          <p:cNvPr id="127" name="Google Shape;127;p24"/>
          <p:cNvSpPr txBox="1"/>
          <p:nvPr>
            <p:ph idx="12" type="sldNum"/>
          </p:nvPr>
        </p:nvSpPr>
        <p:spPr>
          <a:xfrm>
            <a:off x="8577251" y="4917031"/>
            <a:ext cx="523800" cy="110100"/>
          </a:xfrm>
          <a:prstGeom prst="rect">
            <a:avLst/>
          </a:prstGeom>
          <a:noFill/>
          <a:ln>
            <a:noFill/>
          </a:ln>
        </p:spPr>
        <p:txBody>
          <a:bodyPr anchorCtr="0" anchor="ctr" bIns="0" lIns="0" spcFirstLastPara="1" rIns="0" wrap="square" tIns="0">
            <a:noAutofit/>
          </a:bodyPr>
          <a:lstStyle/>
          <a:p>
            <a:pPr indent="0" lvl="0" marL="0" rtl="0" algn="ctr">
              <a:spcBef>
                <a:spcPts val="0"/>
              </a:spcBef>
              <a:spcAft>
                <a:spcPts val="0"/>
              </a:spcAft>
              <a:buClr>
                <a:srgbClr val="000000"/>
              </a:buClr>
              <a:buFont typeface="Arial"/>
              <a:buNone/>
            </a:pPr>
            <a:fld id="{00000000-1234-1234-1234-123412341234}" type="slidenum">
              <a:rPr lang="en"/>
              <a:t>‹#›</a:t>
            </a:fld>
            <a:endParaRPr/>
          </a:p>
        </p:txBody>
      </p:sp>
      <p:sp>
        <p:nvSpPr>
          <p:cNvPr id="128" name="Google Shape;128;p24"/>
          <p:cNvSpPr txBox="1"/>
          <p:nvPr>
            <p:ph type="title"/>
          </p:nvPr>
        </p:nvSpPr>
        <p:spPr>
          <a:xfrm>
            <a:off x="457200" y="0"/>
            <a:ext cx="8382000" cy="746400"/>
          </a:xfrm>
          <a:prstGeom prst="rect">
            <a:avLst/>
          </a:prstGeom>
          <a:noFill/>
          <a:ln>
            <a:noFill/>
          </a:ln>
        </p:spPr>
        <p:txBody>
          <a:bodyPr anchorCtr="0" anchor="ctr" bIns="0" lIns="0" spcFirstLastPara="1" rIns="0" wrap="square" tIns="0">
            <a:noAutofit/>
          </a:bodyPr>
          <a:lstStyle/>
          <a:p>
            <a:pPr indent="0" lvl="0" marL="0" rtl="0" algn="l">
              <a:lnSpc>
                <a:spcPct val="90000"/>
              </a:lnSpc>
              <a:spcBef>
                <a:spcPts val="0"/>
              </a:spcBef>
              <a:spcAft>
                <a:spcPts val="0"/>
              </a:spcAft>
              <a:buSzPts val="2800"/>
              <a:buNone/>
            </a:pPr>
            <a:r>
              <a:rPr i="1" lang="en" sz="1800"/>
              <a:t>General Outline of Detector Calibration</a:t>
            </a:r>
            <a:endParaRPr/>
          </a:p>
        </p:txBody>
      </p:sp>
      <p:sp>
        <p:nvSpPr>
          <p:cNvPr id="129" name="Google Shape;129;p24"/>
          <p:cNvSpPr txBox="1"/>
          <p:nvPr/>
        </p:nvSpPr>
        <p:spPr>
          <a:xfrm>
            <a:off x="228600" y="453300"/>
            <a:ext cx="8770800" cy="4521300"/>
          </a:xfrm>
          <a:prstGeom prst="rect">
            <a:avLst/>
          </a:prstGeom>
          <a:noFill/>
          <a:ln>
            <a:noFill/>
          </a:ln>
        </p:spPr>
        <p:txBody>
          <a:bodyPr anchorCtr="0" anchor="t" bIns="91425" lIns="91425" spcFirstLastPara="1" rIns="91425" wrap="square" tIns="91425">
            <a:spAutoFit/>
          </a:bodyPr>
          <a:lstStyle/>
          <a:p>
            <a:pPr indent="-304800" lvl="0" marL="457200" marR="0" rtl="0" algn="l">
              <a:lnSpc>
                <a:spcPct val="90000"/>
              </a:lnSpc>
              <a:spcBef>
                <a:spcPts val="400"/>
              </a:spcBef>
              <a:spcAft>
                <a:spcPts val="0"/>
              </a:spcAft>
              <a:buClr>
                <a:schemeClr val="dk1"/>
              </a:buClr>
              <a:buSzPts val="1200"/>
              <a:buFont typeface="Noto Sans Symbols"/>
              <a:buChar char="●"/>
            </a:pPr>
            <a:r>
              <a:rPr b="0" i="0" lang="en" sz="1200" u="none" cap="none" strike="noStrike">
                <a:solidFill>
                  <a:srgbClr val="232425"/>
                </a:solidFill>
                <a:latin typeface="Arial"/>
                <a:ea typeface="Arial"/>
                <a:cs typeface="Arial"/>
                <a:sym typeface="Arial"/>
              </a:rPr>
              <a:t>Checks of the </a:t>
            </a:r>
            <a:r>
              <a:rPr b="1" i="0" lang="en" sz="1200" u="none" cap="none" strike="noStrike">
                <a:solidFill>
                  <a:srgbClr val="232425"/>
                </a:solidFill>
                <a:latin typeface="Arial"/>
                <a:ea typeface="Arial"/>
                <a:cs typeface="Arial"/>
                <a:sym typeface="Arial"/>
              </a:rPr>
              <a:t>linearity of the response</a:t>
            </a:r>
            <a:r>
              <a:rPr b="0" i="0" lang="en" sz="1200" u="none" cap="none" strike="noStrike">
                <a:solidFill>
                  <a:srgbClr val="232425"/>
                </a:solidFill>
                <a:latin typeface="Arial"/>
                <a:ea typeface="Arial"/>
                <a:cs typeface="Arial"/>
                <a:sym typeface="Arial"/>
              </a:rPr>
              <a:t> and systematic uncertainty evaluations </a:t>
            </a:r>
            <a:r>
              <a:rPr b="1" i="0" lang="en" sz="1200" u="none" cap="none" strike="noStrike">
                <a:solidFill>
                  <a:srgbClr val="232425"/>
                </a:solidFill>
                <a:latin typeface="Arial"/>
                <a:ea typeface="Arial"/>
                <a:cs typeface="Arial"/>
                <a:sym typeface="Arial"/>
              </a:rPr>
              <a:t>the wide energy range</a:t>
            </a:r>
            <a:r>
              <a:rPr b="0" i="0" lang="en" sz="1200" u="none" cap="none" strike="noStrike">
                <a:solidFill>
                  <a:srgbClr val="232425"/>
                </a:solidFill>
                <a:latin typeface="Arial"/>
                <a:ea typeface="Arial"/>
                <a:cs typeface="Arial"/>
                <a:sym typeface="Arial"/>
              </a:rPr>
              <a:t> well above π</a:t>
            </a:r>
            <a:r>
              <a:rPr b="0" baseline="30000" i="0" lang="en" sz="1200" u="none" cap="none" strike="noStrike">
                <a:solidFill>
                  <a:srgbClr val="232425"/>
                </a:solidFill>
                <a:latin typeface="Arial"/>
                <a:ea typeface="Arial"/>
                <a:cs typeface="Arial"/>
                <a:sym typeface="Arial"/>
              </a:rPr>
              <a:t>0</a:t>
            </a:r>
            <a:r>
              <a:rPr b="0" i="0" lang="en" sz="1200" u="none" cap="none" strike="noStrike">
                <a:solidFill>
                  <a:srgbClr val="232425"/>
                </a:solidFill>
                <a:latin typeface="Arial"/>
                <a:ea typeface="Arial"/>
                <a:cs typeface="Arial"/>
                <a:sym typeface="Arial"/>
              </a:rPr>
              <a:t> →γγ can be then obtained: </a:t>
            </a:r>
            <a:endParaRPr b="0" i="0" sz="1200" u="none" cap="none" strike="noStrike">
              <a:solidFill>
                <a:srgbClr val="232425"/>
              </a:solidFill>
              <a:latin typeface="Arial"/>
              <a:ea typeface="Arial"/>
              <a:cs typeface="Arial"/>
              <a:sym typeface="Arial"/>
            </a:endParaRPr>
          </a:p>
          <a:p>
            <a:pPr indent="-304800" lvl="1" marL="914400" marR="0" rtl="0" algn="l">
              <a:lnSpc>
                <a:spcPct val="90000"/>
              </a:lnSpc>
              <a:spcBef>
                <a:spcPts val="0"/>
              </a:spcBef>
              <a:spcAft>
                <a:spcPts val="0"/>
              </a:spcAft>
              <a:buClr>
                <a:schemeClr val="dk1"/>
              </a:buClr>
              <a:buSzPts val="1200"/>
              <a:buFont typeface="Arial"/>
              <a:buChar char="○"/>
            </a:pPr>
            <a:r>
              <a:rPr b="0" i="0" lang="en" sz="1200" u="none" cap="none" strike="noStrike">
                <a:solidFill>
                  <a:srgbClr val="232425"/>
                </a:solidFill>
                <a:latin typeface="Arial"/>
                <a:ea typeface="Arial"/>
                <a:cs typeface="Arial"/>
                <a:sym typeface="Arial"/>
              </a:rPr>
              <a:t>Using the </a:t>
            </a:r>
            <a:r>
              <a:rPr b="1" i="0" lang="en" sz="1200" u="none" cap="none" strike="noStrike">
                <a:solidFill>
                  <a:srgbClr val="232425"/>
                </a:solidFill>
                <a:latin typeface="Arial"/>
                <a:ea typeface="Arial"/>
                <a:cs typeface="Arial"/>
                <a:sym typeface="Arial"/>
              </a:rPr>
              <a:t>well-known in-situ calibration methods</a:t>
            </a:r>
            <a:r>
              <a:rPr b="0" i="0" lang="en" sz="1200" u="none" cap="none" strike="noStrike">
                <a:solidFill>
                  <a:srgbClr val="232425"/>
                </a:solidFill>
                <a:latin typeface="Arial"/>
                <a:ea typeface="Arial"/>
                <a:cs typeface="Arial"/>
                <a:sym typeface="Arial"/>
              </a:rPr>
              <a:t> used in HERA experiments as </a:t>
            </a:r>
            <a:r>
              <a:rPr b="1" i="0" lang="en" sz="1200" u="none" cap="none" strike="noStrike">
                <a:solidFill>
                  <a:srgbClr val="232425"/>
                </a:solidFill>
                <a:latin typeface="Arial"/>
                <a:ea typeface="Arial"/>
                <a:cs typeface="Arial"/>
                <a:sym typeface="Arial"/>
              </a:rPr>
              <a:t>kinematic peak method and double angle method</a:t>
            </a:r>
            <a:r>
              <a:rPr b="0" i="0" lang="en" sz="1200" u="none" cap="none" strike="noStrike">
                <a:solidFill>
                  <a:srgbClr val="232425"/>
                </a:solidFill>
                <a:latin typeface="Arial"/>
                <a:ea typeface="Arial"/>
                <a:cs typeface="Arial"/>
                <a:sym typeface="Arial"/>
              </a:rPr>
              <a:t>, which give the calibration point close to the electron beam energy. </a:t>
            </a:r>
            <a:endParaRPr b="0" i="0" sz="1200" u="none" cap="none" strike="noStrike">
              <a:solidFill>
                <a:srgbClr val="232425"/>
              </a:solidFill>
              <a:latin typeface="Arial"/>
              <a:ea typeface="Arial"/>
              <a:cs typeface="Arial"/>
              <a:sym typeface="Arial"/>
            </a:endParaRPr>
          </a:p>
          <a:p>
            <a:pPr indent="-304800" lvl="1" marL="914400" marR="0" rtl="0" algn="l">
              <a:lnSpc>
                <a:spcPct val="90000"/>
              </a:lnSpc>
              <a:spcBef>
                <a:spcPts val="0"/>
              </a:spcBef>
              <a:spcAft>
                <a:spcPts val="0"/>
              </a:spcAft>
              <a:buClr>
                <a:srgbClr val="232425"/>
              </a:buClr>
              <a:buSzPts val="1200"/>
              <a:buFont typeface="Arial"/>
              <a:buChar char="○"/>
            </a:pPr>
            <a:r>
              <a:rPr b="0" i="0" lang="en" sz="1200" u="none" cap="none" strike="noStrike">
                <a:solidFill>
                  <a:srgbClr val="232425"/>
                </a:solidFill>
                <a:latin typeface="Arial"/>
                <a:ea typeface="Arial"/>
                <a:cs typeface="Arial"/>
                <a:sym typeface="Arial"/>
              </a:rPr>
              <a:t>Using the </a:t>
            </a:r>
            <a:r>
              <a:rPr b="1" i="0" lang="en" sz="1200" u="none" cap="none" strike="noStrike">
                <a:solidFill>
                  <a:srgbClr val="232425"/>
                </a:solidFill>
                <a:latin typeface="Arial"/>
                <a:ea typeface="Arial"/>
                <a:cs typeface="Arial"/>
                <a:sym typeface="Arial"/>
              </a:rPr>
              <a:t>exclusive processes</a:t>
            </a:r>
            <a:r>
              <a:rPr b="0" i="0" lang="en" sz="1200" u="none" cap="none" strike="noStrike">
                <a:solidFill>
                  <a:srgbClr val="232425"/>
                </a:solidFill>
                <a:latin typeface="Arial"/>
                <a:ea typeface="Arial"/>
                <a:cs typeface="Arial"/>
                <a:sym typeface="Arial"/>
              </a:rPr>
              <a:t> that can give calibration points at lower than e beam energies. Examples used at HERA include the quasi-elastic ρ</a:t>
            </a:r>
            <a:r>
              <a:rPr b="0" baseline="30000" i="0" lang="en" sz="1200" u="none" cap="none" strike="noStrike">
                <a:solidFill>
                  <a:srgbClr val="232425"/>
                </a:solidFill>
                <a:latin typeface="Arial"/>
                <a:ea typeface="Arial"/>
                <a:cs typeface="Arial"/>
                <a:sym typeface="Arial"/>
              </a:rPr>
              <a:t>0</a:t>
            </a:r>
            <a:r>
              <a:rPr b="0" i="0" lang="en" sz="1200" u="none" cap="none" strike="noStrike">
                <a:solidFill>
                  <a:srgbClr val="232425"/>
                </a:solidFill>
                <a:latin typeface="Arial"/>
                <a:ea typeface="Arial"/>
                <a:cs typeface="Arial"/>
                <a:sym typeface="Arial"/>
              </a:rPr>
              <a:t>-events (ZEUS) and QED-Compton scattering (H1).</a:t>
            </a:r>
            <a:endParaRPr b="0" i="0" sz="1200" u="none" cap="none" strike="noStrike">
              <a:solidFill>
                <a:srgbClr val="232425"/>
              </a:solidFill>
              <a:latin typeface="Arial"/>
              <a:ea typeface="Arial"/>
              <a:cs typeface="Arial"/>
              <a:sym typeface="Arial"/>
            </a:endParaRPr>
          </a:p>
          <a:p>
            <a:pPr indent="-304800" lvl="1" marL="914400" marR="0" rtl="0" algn="l">
              <a:lnSpc>
                <a:spcPct val="90000"/>
              </a:lnSpc>
              <a:spcBef>
                <a:spcPts val="0"/>
              </a:spcBef>
              <a:spcAft>
                <a:spcPts val="0"/>
              </a:spcAft>
              <a:buClr>
                <a:srgbClr val="232425"/>
              </a:buClr>
              <a:buSzPts val="1200"/>
              <a:buFont typeface="Arial"/>
              <a:buChar char="○"/>
            </a:pPr>
            <a:r>
              <a:rPr b="0" i="0" lang="en" sz="1200" u="none" cap="none" strike="noStrike">
                <a:solidFill>
                  <a:srgbClr val="232425"/>
                </a:solidFill>
                <a:latin typeface="Arial"/>
                <a:ea typeface="Arial"/>
                <a:cs typeface="Arial"/>
                <a:sym typeface="Arial"/>
              </a:rPr>
              <a:t>Further cross checks and tests of the ECal linearity at even smaller energies can be performed </a:t>
            </a:r>
            <a:r>
              <a:rPr b="1" i="0" lang="en" sz="1200" u="none" cap="none" strike="noStrike">
                <a:solidFill>
                  <a:srgbClr val="232425"/>
                </a:solidFill>
                <a:latin typeface="Arial"/>
                <a:ea typeface="Arial"/>
                <a:cs typeface="Arial"/>
                <a:sym typeface="Arial"/>
              </a:rPr>
              <a:t>based on the known resonance masses</a:t>
            </a:r>
            <a:r>
              <a:rPr b="0" i="0" lang="en" sz="1200" u="none" cap="none" strike="noStrike">
                <a:solidFill>
                  <a:srgbClr val="232425"/>
                </a:solidFill>
                <a:latin typeface="Arial"/>
                <a:ea typeface="Arial"/>
                <a:cs typeface="Arial"/>
                <a:sym typeface="Arial"/>
              </a:rPr>
              <a:t>, e.g., J/ψ → ee.</a:t>
            </a:r>
            <a:endParaRPr b="0" i="0" sz="1200" u="none" cap="none" strike="noStrike">
              <a:solidFill>
                <a:srgbClr val="232425"/>
              </a:solidFill>
              <a:latin typeface="Arial"/>
              <a:ea typeface="Arial"/>
              <a:cs typeface="Arial"/>
              <a:sym typeface="Arial"/>
            </a:endParaRPr>
          </a:p>
          <a:p>
            <a:pPr indent="-304800" lvl="1" marL="914400" marR="0" rtl="0" algn="l">
              <a:lnSpc>
                <a:spcPct val="90000"/>
              </a:lnSpc>
              <a:spcBef>
                <a:spcPts val="0"/>
              </a:spcBef>
              <a:spcAft>
                <a:spcPts val="0"/>
              </a:spcAft>
              <a:buClr>
                <a:srgbClr val="232425"/>
              </a:buClr>
              <a:buSzPts val="1200"/>
              <a:buFont typeface="Arial"/>
              <a:buChar char="○"/>
            </a:pPr>
            <a:r>
              <a:rPr b="0" i="0" lang="en" sz="1200" u="none" cap="none" strike="noStrike">
                <a:solidFill>
                  <a:srgbClr val="232425"/>
                </a:solidFill>
                <a:latin typeface="Arial"/>
                <a:ea typeface="Arial"/>
                <a:cs typeface="Arial"/>
                <a:sym typeface="Arial"/>
              </a:rPr>
              <a:t>Moreover, tracking momentum measurements will be better than those of the calorimeter up to large scattered electron energies at BCal. </a:t>
            </a:r>
            <a:r>
              <a:rPr b="1" i="0" lang="en" sz="1200" u="none" cap="none" strike="noStrike">
                <a:solidFill>
                  <a:srgbClr val="232425"/>
                </a:solidFill>
                <a:latin typeface="Arial"/>
                <a:ea typeface="Arial"/>
                <a:cs typeface="Arial"/>
                <a:sym typeface="Arial"/>
              </a:rPr>
              <a:t>Comparing ECal energy with tracker momentum measurements</a:t>
            </a:r>
            <a:r>
              <a:rPr b="0" i="0" lang="en" sz="1200" u="none" cap="none" strike="noStrike">
                <a:solidFill>
                  <a:srgbClr val="232425"/>
                </a:solidFill>
                <a:latin typeface="Arial"/>
                <a:ea typeface="Arial"/>
                <a:cs typeface="Arial"/>
                <a:sym typeface="Arial"/>
              </a:rPr>
              <a:t> (E/p) is therefore a further tool for calibration studies.</a:t>
            </a:r>
            <a:endParaRPr b="0" i="0" sz="1200" u="none" cap="none" strike="noStrike">
              <a:solidFill>
                <a:srgbClr val="232425"/>
              </a:solidFill>
              <a:latin typeface="Arial"/>
              <a:ea typeface="Arial"/>
              <a:cs typeface="Arial"/>
              <a:sym typeface="Arial"/>
            </a:endParaRPr>
          </a:p>
          <a:p>
            <a:pPr indent="-304800" lvl="0" marL="457200" marR="0" rtl="0" algn="l">
              <a:lnSpc>
                <a:spcPct val="90000"/>
              </a:lnSpc>
              <a:spcBef>
                <a:spcPts val="1000"/>
              </a:spcBef>
              <a:spcAft>
                <a:spcPts val="0"/>
              </a:spcAft>
              <a:buClr>
                <a:schemeClr val="dk1"/>
              </a:buClr>
              <a:buSzPts val="1200"/>
              <a:buFont typeface="Noto Sans Symbols"/>
              <a:buChar char="●"/>
            </a:pPr>
            <a:r>
              <a:rPr b="0" i="0" lang="en" sz="1200" u="none" cap="none" strike="noStrike">
                <a:solidFill>
                  <a:srgbClr val="232425"/>
                </a:solidFill>
                <a:latin typeface="Arial"/>
                <a:ea typeface="Arial"/>
                <a:cs typeface="Arial"/>
                <a:sym typeface="Arial"/>
              </a:rPr>
              <a:t>The </a:t>
            </a:r>
            <a:r>
              <a:rPr b="1" i="0" lang="en" sz="1200" u="none" cap="none" strike="noStrike">
                <a:solidFill>
                  <a:srgbClr val="232425"/>
                </a:solidFill>
                <a:latin typeface="Arial"/>
                <a:ea typeface="Arial"/>
                <a:cs typeface="Arial"/>
                <a:sym typeface="Arial"/>
              </a:rPr>
              <a:t>position calibration for AstroPix layers</a:t>
            </a:r>
            <a:r>
              <a:rPr b="0" i="0" lang="en" sz="1200" u="none" cap="none" strike="noStrike">
                <a:solidFill>
                  <a:srgbClr val="232425"/>
                </a:solidFill>
                <a:latin typeface="Arial"/>
                <a:ea typeface="Arial"/>
                <a:cs typeface="Arial"/>
                <a:sym typeface="Arial"/>
              </a:rPr>
              <a:t> will follow the general procedure of tracker detectors. This includes Metrology measurements of detector components (modules, staves) with Coordinate Measurement Machine measurements; comics' and single track MIPs alignment, with magnet off and on; and optical survey of the mechanical structure with position monitoring. The last two steps will be repeated over the course of the experiment.</a:t>
            </a:r>
            <a:endParaRPr b="0" i="0" sz="1200" u="none" cap="none" strike="noStrike">
              <a:solidFill>
                <a:srgbClr val="232425"/>
              </a:solidFill>
              <a:latin typeface="Arial"/>
              <a:ea typeface="Arial"/>
              <a:cs typeface="Arial"/>
              <a:sym typeface="Arial"/>
            </a:endParaRPr>
          </a:p>
          <a:p>
            <a:pPr indent="-304800" lvl="0" marL="457200" marR="0" rtl="0" algn="l">
              <a:lnSpc>
                <a:spcPct val="90000"/>
              </a:lnSpc>
              <a:spcBef>
                <a:spcPts val="1000"/>
              </a:spcBef>
              <a:spcAft>
                <a:spcPts val="0"/>
              </a:spcAft>
              <a:buClr>
                <a:srgbClr val="232425"/>
              </a:buClr>
              <a:buSzPts val="1200"/>
              <a:buFont typeface="Noto Sans Symbols"/>
              <a:buChar char="●"/>
            </a:pPr>
            <a:r>
              <a:rPr b="0" i="0" lang="en" sz="1200" u="none" cap="none" strike="noStrike">
                <a:solidFill>
                  <a:srgbClr val="232425"/>
                </a:solidFill>
                <a:latin typeface="Arial"/>
                <a:ea typeface="Arial"/>
                <a:cs typeface="Arial"/>
                <a:sym typeface="Arial"/>
              </a:rPr>
              <a:t>The </a:t>
            </a:r>
            <a:r>
              <a:rPr b="1" i="0" lang="en" sz="1200" u="none" cap="none" strike="noStrike">
                <a:solidFill>
                  <a:srgbClr val="232425"/>
                </a:solidFill>
                <a:latin typeface="Arial"/>
                <a:ea typeface="Arial"/>
                <a:cs typeface="Arial"/>
                <a:sym typeface="Arial"/>
              </a:rPr>
              <a:t>absolute energy calibration</a:t>
            </a:r>
            <a:r>
              <a:rPr b="0" i="0" lang="en" sz="1200" u="none" cap="none" strike="noStrike">
                <a:solidFill>
                  <a:srgbClr val="232425"/>
                </a:solidFill>
                <a:latin typeface="Arial"/>
                <a:ea typeface="Arial"/>
                <a:cs typeface="Arial"/>
                <a:sym typeface="Arial"/>
              </a:rPr>
              <a:t> of AstroPix will happen in the following steps</a:t>
            </a:r>
            <a:endParaRPr b="0" i="0" sz="1200" u="none" cap="none" strike="noStrike">
              <a:solidFill>
                <a:srgbClr val="232425"/>
              </a:solidFill>
              <a:latin typeface="Arial"/>
              <a:ea typeface="Arial"/>
              <a:cs typeface="Arial"/>
              <a:sym typeface="Arial"/>
            </a:endParaRPr>
          </a:p>
          <a:p>
            <a:pPr indent="-304800" lvl="1" marL="914400" marR="0" rtl="0" algn="l">
              <a:lnSpc>
                <a:spcPct val="90000"/>
              </a:lnSpc>
              <a:spcBef>
                <a:spcPts val="1000"/>
              </a:spcBef>
              <a:spcAft>
                <a:spcPts val="0"/>
              </a:spcAft>
              <a:buClr>
                <a:srgbClr val="232425"/>
              </a:buClr>
              <a:buSzPts val="1200"/>
              <a:buFont typeface="Arial"/>
              <a:buChar char="○"/>
            </a:pPr>
            <a:r>
              <a:rPr b="0" i="0" lang="en" sz="1200" u="none" cap="none" strike="noStrike">
                <a:solidFill>
                  <a:srgbClr val="232425"/>
                </a:solidFill>
                <a:latin typeface="Arial"/>
                <a:ea typeface="Arial"/>
                <a:cs typeface="Arial"/>
                <a:sym typeface="Arial"/>
              </a:rPr>
              <a:t>As a part of the production process, assembled AstroPix modules will be automatically calibrated. First the the threshold of each pixel can be adjusted individually by means of a pixel tune DAC (available with v4 of the chip) and initial calibration </a:t>
            </a:r>
            <a:r>
              <a:rPr lang="en" sz="1200">
                <a:solidFill>
                  <a:srgbClr val="232425"/>
                </a:solidFill>
              </a:rPr>
              <a:t>is performed using</a:t>
            </a:r>
            <a:r>
              <a:rPr b="0" i="0" lang="en" sz="1200" u="none" cap="none" strike="noStrike">
                <a:solidFill>
                  <a:srgbClr val="232425"/>
                </a:solidFill>
                <a:latin typeface="Arial"/>
                <a:ea typeface="Arial"/>
                <a:cs typeface="Arial"/>
                <a:sym typeface="Arial"/>
              </a:rPr>
              <a:t> injection pulses. Then the absolute calibration will be performed with radioactive sources.</a:t>
            </a:r>
            <a:endParaRPr b="0" i="0" sz="1200" u="none" cap="none" strike="noStrike">
              <a:solidFill>
                <a:srgbClr val="232425"/>
              </a:solidFill>
              <a:latin typeface="Arial"/>
              <a:ea typeface="Arial"/>
              <a:cs typeface="Arial"/>
              <a:sym typeface="Arial"/>
            </a:endParaRPr>
          </a:p>
          <a:p>
            <a:pPr indent="-304800" lvl="1" marL="914400" marR="0" rtl="0" algn="l">
              <a:lnSpc>
                <a:spcPct val="90000"/>
              </a:lnSpc>
              <a:spcBef>
                <a:spcPts val="1000"/>
              </a:spcBef>
              <a:spcAft>
                <a:spcPts val="0"/>
              </a:spcAft>
              <a:buClr>
                <a:srgbClr val="232425"/>
              </a:buClr>
              <a:buSzPts val="1200"/>
              <a:buFont typeface="Arial"/>
              <a:buChar char="○"/>
            </a:pPr>
            <a:r>
              <a:rPr b="0" i="0" lang="en" sz="1200" u="none" cap="none" strike="noStrike">
                <a:solidFill>
                  <a:srgbClr val="232425"/>
                </a:solidFill>
                <a:latin typeface="Arial"/>
                <a:ea typeface="Arial"/>
                <a:cs typeface="Arial"/>
                <a:sym typeface="Arial"/>
              </a:rPr>
              <a:t>When installed in detector the chips will be calibrated using cosmic runs. Finally the overall cluster energy reconstructed in imaging layers will be calibrated using the methods described above for the clusters registered in SciFi/Pb part of the calorimeter (photons of the neutral pion, and methods described in linearity checks).</a:t>
            </a:r>
            <a:endParaRPr b="0" i="0" sz="1200" u="none" cap="none" strike="noStrike">
              <a:solidFill>
                <a:srgbClr val="232425"/>
              </a:solidFill>
              <a:latin typeface="Arial"/>
              <a:ea typeface="Arial"/>
              <a:cs typeface="Arial"/>
              <a:sym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sp>
        <p:nvSpPr>
          <p:cNvPr id="134" name="Google Shape;134;p25"/>
          <p:cNvSpPr txBox="1"/>
          <p:nvPr/>
        </p:nvSpPr>
        <p:spPr>
          <a:xfrm>
            <a:off x="298800" y="529950"/>
            <a:ext cx="8628600" cy="4622400"/>
          </a:xfrm>
          <a:prstGeom prst="rect">
            <a:avLst/>
          </a:prstGeom>
          <a:noFill/>
          <a:ln>
            <a:noFill/>
          </a:ln>
        </p:spPr>
        <p:txBody>
          <a:bodyPr anchorCtr="0" anchor="t" bIns="91425" lIns="91425" spcFirstLastPara="1" rIns="91425" wrap="square" tIns="91425">
            <a:spAutoFit/>
          </a:bodyPr>
          <a:lstStyle/>
          <a:p>
            <a:pPr indent="0" lvl="0" marL="0" marR="0" rtl="0" algn="l">
              <a:lnSpc>
                <a:spcPct val="90000"/>
              </a:lnSpc>
              <a:spcBef>
                <a:spcPts val="1000"/>
              </a:spcBef>
              <a:spcAft>
                <a:spcPts val="0"/>
              </a:spcAft>
              <a:buClr>
                <a:srgbClr val="000000"/>
              </a:buClr>
              <a:buSzPts val="1200"/>
              <a:buFont typeface="Arial"/>
              <a:buNone/>
            </a:pPr>
            <a:r>
              <a:rPr b="0" i="1" lang="en" sz="1200" u="none" cap="none" strike="noStrike">
                <a:solidFill>
                  <a:srgbClr val="232425"/>
                </a:solidFill>
                <a:latin typeface="Arial"/>
                <a:ea typeface="Arial"/>
                <a:cs typeface="Arial"/>
                <a:sym typeface="Arial"/>
              </a:rPr>
              <a:t>Note: GlueX-BCAL has ADCs for all channels and TDCs on the inner three layers</a:t>
            </a:r>
            <a:endParaRPr b="0" i="1" sz="1200" u="none" cap="none" strike="noStrike">
              <a:solidFill>
                <a:srgbClr val="232425"/>
              </a:solidFill>
              <a:latin typeface="Arial"/>
              <a:ea typeface="Arial"/>
              <a:cs typeface="Arial"/>
              <a:sym typeface="Arial"/>
            </a:endParaRPr>
          </a:p>
          <a:p>
            <a:pPr indent="-304800" lvl="0" marL="457200" marR="0" rtl="0" algn="l">
              <a:lnSpc>
                <a:spcPct val="90000"/>
              </a:lnSpc>
              <a:spcBef>
                <a:spcPts val="1000"/>
              </a:spcBef>
              <a:spcAft>
                <a:spcPts val="0"/>
              </a:spcAft>
              <a:buClr>
                <a:srgbClr val="232425"/>
              </a:buClr>
              <a:buSzPts val="1200"/>
              <a:buFont typeface="Arial"/>
              <a:buAutoNum type="arabicPeriod"/>
            </a:pPr>
            <a:r>
              <a:rPr b="1" i="0" lang="en" sz="1200" u="none" cap="none" strike="noStrike">
                <a:solidFill>
                  <a:srgbClr val="232425"/>
                </a:solidFill>
                <a:latin typeface="Arial"/>
                <a:ea typeface="Arial"/>
                <a:cs typeface="Arial"/>
                <a:sym typeface="Arial"/>
              </a:rPr>
              <a:t>Cosmics:</a:t>
            </a:r>
            <a:r>
              <a:rPr b="0" i="0" lang="en" sz="1200" u="none" cap="none" strike="noStrike">
                <a:solidFill>
                  <a:srgbClr val="232425"/>
                </a:solidFill>
                <a:latin typeface="Arial"/>
                <a:ea typeface="Arial"/>
                <a:cs typeface="Arial"/>
                <a:sym typeface="Arial"/>
              </a:rPr>
              <a:t> initial calibration is done with cosmics (timing and ADC using MIPs); external triggering (scintillator paddles) and self-triggering employed; without magnetic field and sometimes in coordination with the inner drift chamber tracks.</a:t>
            </a:r>
            <a:endParaRPr b="0" i="0" sz="1200" u="none" cap="none" strike="noStrike">
              <a:solidFill>
                <a:srgbClr val="232425"/>
              </a:solidFill>
              <a:latin typeface="Arial"/>
              <a:ea typeface="Arial"/>
              <a:cs typeface="Arial"/>
              <a:sym typeface="Arial"/>
            </a:endParaRPr>
          </a:p>
          <a:p>
            <a:pPr indent="-304800" lvl="0" marL="457200" marR="0" rtl="0" algn="l">
              <a:lnSpc>
                <a:spcPct val="90000"/>
              </a:lnSpc>
              <a:spcBef>
                <a:spcPts val="1000"/>
              </a:spcBef>
              <a:spcAft>
                <a:spcPts val="0"/>
              </a:spcAft>
              <a:buClr>
                <a:srgbClr val="232425"/>
              </a:buClr>
              <a:buSzPts val="1200"/>
              <a:buFont typeface="Arial"/>
              <a:buAutoNum type="arabicPeriod"/>
            </a:pPr>
            <a:r>
              <a:rPr b="1" i="0" lang="en" sz="1200" u="none" cap="none" strike="noStrike">
                <a:solidFill>
                  <a:srgbClr val="232425"/>
                </a:solidFill>
                <a:latin typeface="Arial"/>
                <a:ea typeface="Arial"/>
                <a:cs typeface="Arial"/>
                <a:sym typeface="Arial"/>
              </a:rPr>
              <a:t>Beam: </a:t>
            </a:r>
            <a:r>
              <a:rPr b="0" i="0" lang="en" sz="1200" u="none" cap="none" strike="noStrike">
                <a:solidFill>
                  <a:srgbClr val="232425"/>
                </a:solidFill>
                <a:latin typeface="Arial"/>
                <a:ea typeface="Arial"/>
                <a:cs typeface="Arial"/>
                <a:sym typeface="Arial"/>
              </a:rPr>
              <a:t>(work with </a:t>
            </a:r>
            <a:r>
              <a:rPr lang="en" sz="1200">
                <a:solidFill>
                  <a:srgbClr val="232425"/>
                </a:solidFill>
              </a:rPr>
              <a:t>“</a:t>
            </a:r>
            <a:r>
              <a:rPr b="0" i="0" lang="en" sz="1200" u="none" cap="none" strike="noStrike">
                <a:solidFill>
                  <a:srgbClr val="232425"/>
                </a:solidFill>
                <a:latin typeface="Arial"/>
                <a:ea typeface="Arial"/>
                <a:cs typeface="Arial"/>
                <a:sym typeface="Arial"/>
              </a:rPr>
              <a:t>points”; a point is a hit registered at both ends; single-ended hits are not used) </a:t>
            </a:r>
            <a:endParaRPr b="0" i="0" sz="1200" u="none" cap="none" strike="noStrike">
              <a:solidFill>
                <a:srgbClr val="232425"/>
              </a:solidFill>
              <a:latin typeface="Arial"/>
              <a:ea typeface="Arial"/>
              <a:cs typeface="Arial"/>
              <a:sym typeface="Arial"/>
            </a:endParaRPr>
          </a:p>
          <a:p>
            <a:pPr indent="-304800" lvl="1" marL="914400" marR="0" rtl="0" algn="l">
              <a:lnSpc>
                <a:spcPct val="90000"/>
              </a:lnSpc>
              <a:spcBef>
                <a:spcPts val="1000"/>
              </a:spcBef>
              <a:spcAft>
                <a:spcPts val="0"/>
              </a:spcAft>
              <a:buClr>
                <a:srgbClr val="232425"/>
              </a:buClr>
              <a:buSzPts val="1200"/>
              <a:buFont typeface="Arial"/>
              <a:buAutoNum type="alphaLcPeriod"/>
            </a:pPr>
            <a:r>
              <a:rPr b="0" i="0" lang="en" sz="1200" u="none" cap="none" strike="noStrike">
                <a:solidFill>
                  <a:srgbClr val="232425"/>
                </a:solidFill>
                <a:latin typeface="Arial"/>
                <a:ea typeface="Arial"/>
                <a:cs typeface="Arial"/>
                <a:sym typeface="Arial"/>
              </a:rPr>
              <a:t>Whole detector: Remove ADC and TDC hardware timing offsets (globally for BCAL). Obtained by lining up the timing peak for all hits at zero. </a:t>
            </a:r>
            <a:endParaRPr b="0" i="0" sz="1200" u="none" cap="none" strike="noStrike">
              <a:solidFill>
                <a:srgbClr val="232425"/>
              </a:solidFill>
              <a:latin typeface="Arial"/>
              <a:ea typeface="Arial"/>
              <a:cs typeface="Arial"/>
              <a:sym typeface="Arial"/>
            </a:endParaRPr>
          </a:p>
          <a:p>
            <a:pPr indent="-304800" lvl="1" marL="914400" marR="0" rtl="0" algn="l">
              <a:lnSpc>
                <a:spcPct val="90000"/>
              </a:lnSpc>
              <a:spcBef>
                <a:spcPts val="0"/>
              </a:spcBef>
              <a:spcAft>
                <a:spcPts val="0"/>
              </a:spcAft>
              <a:buClr>
                <a:srgbClr val="232425"/>
              </a:buClr>
              <a:buSzPts val="1200"/>
              <a:buFont typeface="Arial"/>
              <a:buAutoNum type="alphaLcPeriod"/>
            </a:pPr>
            <a:r>
              <a:rPr b="0" i="0" lang="en" sz="1200" u="none" cap="none" strike="noStrike">
                <a:solidFill>
                  <a:srgbClr val="232425"/>
                </a:solidFill>
                <a:latin typeface="Arial"/>
                <a:ea typeface="Arial"/>
                <a:cs typeface="Arial"/>
                <a:sym typeface="Arial"/>
              </a:rPr>
              <a:t>Per channel: 1 number to move the TDC distributions mean to coincide with the ADC distribution mean. Average these offsets and apply to base time for TDC.</a:t>
            </a:r>
            <a:endParaRPr b="0" i="0" sz="1200" u="none" cap="none" strike="noStrike">
              <a:solidFill>
                <a:srgbClr val="232425"/>
              </a:solidFill>
              <a:latin typeface="Arial"/>
              <a:ea typeface="Arial"/>
              <a:cs typeface="Arial"/>
              <a:sym typeface="Arial"/>
            </a:endParaRPr>
          </a:p>
          <a:p>
            <a:pPr indent="-304800" lvl="1" marL="914400" marR="0" rtl="0" algn="l">
              <a:lnSpc>
                <a:spcPct val="90000"/>
              </a:lnSpc>
              <a:spcBef>
                <a:spcPts val="0"/>
              </a:spcBef>
              <a:spcAft>
                <a:spcPts val="0"/>
              </a:spcAft>
              <a:buClr>
                <a:srgbClr val="232425"/>
              </a:buClr>
              <a:buSzPts val="1200"/>
              <a:buFont typeface="Arial"/>
              <a:buAutoNum type="alphaLcPeriod"/>
            </a:pPr>
            <a:r>
              <a:rPr b="0" i="0" lang="en" sz="1200" u="none" cap="none" strike="noStrike">
                <a:solidFill>
                  <a:srgbClr val="232425"/>
                </a:solidFill>
                <a:latin typeface="Arial"/>
                <a:ea typeface="Arial"/>
                <a:cs typeface="Arial"/>
                <a:sym typeface="Arial"/>
              </a:rPr>
              <a:t>Timewalk correction (per channel).</a:t>
            </a:r>
            <a:endParaRPr b="0" i="0" sz="1200" u="none" cap="none" strike="noStrike">
              <a:solidFill>
                <a:srgbClr val="232425"/>
              </a:solidFill>
              <a:latin typeface="Arial"/>
              <a:ea typeface="Arial"/>
              <a:cs typeface="Arial"/>
              <a:sym typeface="Arial"/>
            </a:endParaRPr>
          </a:p>
          <a:p>
            <a:pPr indent="-304800" lvl="1" marL="914400" marR="0" rtl="0" algn="l">
              <a:lnSpc>
                <a:spcPct val="90000"/>
              </a:lnSpc>
              <a:spcBef>
                <a:spcPts val="0"/>
              </a:spcBef>
              <a:spcAft>
                <a:spcPts val="0"/>
              </a:spcAft>
              <a:buClr>
                <a:srgbClr val="232425"/>
              </a:buClr>
              <a:buSzPts val="1200"/>
              <a:buFont typeface="Arial"/>
              <a:buAutoNum type="alphaLcPeriod"/>
            </a:pPr>
            <a:r>
              <a:rPr b="0" i="0" lang="en" sz="1200" u="none" cap="none" strike="noStrike">
                <a:solidFill>
                  <a:srgbClr val="232425"/>
                </a:solidFill>
                <a:latin typeface="Arial"/>
                <a:ea typeface="Arial"/>
                <a:cs typeface="Arial"/>
                <a:sym typeface="Arial"/>
              </a:rPr>
              <a:t>Make correlated offset to each end of the BCAL to set Z=0 at the center. Add time to one and and subtract same time to other end.</a:t>
            </a:r>
            <a:endParaRPr b="0" i="0" sz="1200" u="none" cap="none" strike="noStrike">
              <a:solidFill>
                <a:srgbClr val="232425"/>
              </a:solidFill>
              <a:latin typeface="Arial"/>
              <a:ea typeface="Arial"/>
              <a:cs typeface="Arial"/>
              <a:sym typeface="Arial"/>
            </a:endParaRPr>
          </a:p>
          <a:p>
            <a:pPr indent="-304800" lvl="1" marL="914400" marR="0" rtl="0" algn="l">
              <a:lnSpc>
                <a:spcPct val="90000"/>
              </a:lnSpc>
              <a:spcBef>
                <a:spcPts val="0"/>
              </a:spcBef>
              <a:spcAft>
                <a:spcPts val="0"/>
              </a:spcAft>
              <a:buClr>
                <a:srgbClr val="232425"/>
              </a:buClr>
              <a:buSzPts val="1200"/>
              <a:buFont typeface="Arial"/>
              <a:buAutoNum type="alphaLcPeriod"/>
            </a:pPr>
            <a:r>
              <a:rPr b="0" i="0" lang="en" sz="1200" u="none" cap="none" strike="noStrike">
                <a:solidFill>
                  <a:srgbClr val="232425"/>
                </a:solidFill>
                <a:latin typeface="Arial"/>
                <a:ea typeface="Arial"/>
                <a:cs typeface="Arial"/>
                <a:sym typeface="Arial"/>
              </a:rPr>
              <a:t>Make correlated offset to each end of the BCAL to set global time correct. Add same time to both ends. </a:t>
            </a:r>
            <a:endParaRPr b="0" i="0" sz="1200" u="none" cap="none" strike="noStrike">
              <a:solidFill>
                <a:srgbClr val="232425"/>
              </a:solidFill>
              <a:latin typeface="Arial"/>
              <a:ea typeface="Arial"/>
              <a:cs typeface="Arial"/>
              <a:sym typeface="Arial"/>
            </a:endParaRPr>
          </a:p>
          <a:p>
            <a:pPr indent="-304800" lvl="1" marL="914400" marR="0" rtl="0" algn="l">
              <a:lnSpc>
                <a:spcPct val="90000"/>
              </a:lnSpc>
              <a:spcBef>
                <a:spcPts val="0"/>
              </a:spcBef>
              <a:spcAft>
                <a:spcPts val="0"/>
              </a:spcAft>
              <a:buClr>
                <a:srgbClr val="232425"/>
              </a:buClr>
              <a:buSzPts val="1200"/>
              <a:buFont typeface="Arial"/>
              <a:buAutoNum type="alphaLcPeriod"/>
            </a:pPr>
            <a:r>
              <a:rPr b="0" i="0" lang="en" sz="1200" u="none" cap="none" strike="noStrike">
                <a:solidFill>
                  <a:srgbClr val="232425"/>
                </a:solidFill>
                <a:latin typeface="Arial"/>
                <a:ea typeface="Arial"/>
                <a:cs typeface="Arial"/>
                <a:sym typeface="Arial"/>
              </a:rPr>
              <a:t>Extract point position from end-time difference.</a:t>
            </a:r>
            <a:endParaRPr b="0" i="0" sz="1200" u="none" cap="none" strike="noStrike">
              <a:solidFill>
                <a:srgbClr val="232425"/>
              </a:solidFill>
              <a:latin typeface="Arial"/>
              <a:ea typeface="Arial"/>
              <a:cs typeface="Arial"/>
              <a:sym typeface="Arial"/>
            </a:endParaRPr>
          </a:p>
          <a:p>
            <a:pPr indent="-304800" lvl="1" marL="914400" marR="0" rtl="0" algn="l">
              <a:lnSpc>
                <a:spcPct val="90000"/>
              </a:lnSpc>
              <a:spcBef>
                <a:spcPts val="0"/>
              </a:spcBef>
              <a:spcAft>
                <a:spcPts val="0"/>
              </a:spcAft>
              <a:buClr>
                <a:srgbClr val="232425"/>
              </a:buClr>
              <a:buSzPts val="1200"/>
              <a:buFont typeface="Arial"/>
              <a:buAutoNum type="alphaLcPeriod"/>
            </a:pPr>
            <a:r>
              <a:rPr b="0" i="0" lang="en" sz="1200" u="none" cap="none" strike="noStrike">
                <a:solidFill>
                  <a:srgbClr val="232425"/>
                </a:solidFill>
                <a:latin typeface="Arial"/>
                <a:ea typeface="Arial"/>
                <a:cs typeface="Arial"/>
                <a:sym typeface="Arial"/>
              </a:rPr>
              <a:t>Calibrate the point time offset from tracking.  Using showers means a quadratic form for z_track info, with the linear term being the effective speed of light in the fibers.</a:t>
            </a:r>
            <a:endParaRPr b="0" i="0" sz="1200" u="none" cap="none" strike="noStrike">
              <a:solidFill>
                <a:srgbClr val="232425"/>
              </a:solidFill>
              <a:latin typeface="Arial"/>
              <a:ea typeface="Arial"/>
              <a:cs typeface="Arial"/>
              <a:sym typeface="Arial"/>
            </a:endParaRPr>
          </a:p>
          <a:p>
            <a:pPr indent="-304800" lvl="1" marL="914400" marR="0" rtl="0" algn="l">
              <a:lnSpc>
                <a:spcPct val="90000"/>
              </a:lnSpc>
              <a:spcBef>
                <a:spcPts val="0"/>
              </a:spcBef>
              <a:spcAft>
                <a:spcPts val="0"/>
              </a:spcAft>
              <a:buClr>
                <a:srgbClr val="232425"/>
              </a:buClr>
              <a:buSzPts val="1200"/>
              <a:buFont typeface="Arial"/>
              <a:buAutoNum type="alphaLcPeriod"/>
            </a:pPr>
            <a:r>
              <a:rPr b="0" i="0" lang="en" sz="1200" u="none" cap="none" strike="noStrike">
                <a:solidFill>
                  <a:srgbClr val="232425"/>
                </a:solidFill>
                <a:latin typeface="Arial"/>
                <a:ea typeface="Arial"/>
                <a:cs typeface="Arial"/>
                <a:sym typeface="Arial"/>
              </a:rPr>
              <a:t>Extract attenuation length and gain ratio (per channel: upstream divided by downstream)</a:t>
            </a:r>
            <a:endParaRPr b="0" i="0" sz="1200" u="none" cap="none" strike="noStrike">
              <a:solidFill>
                <a:srgbClr val="232425"/>
              </a:solidFill>
              <a:latin typeface="Arial"/>
              <a:ea typeface="Arial"/>
              <a:cs typeface="Arial"/>
              <a:sym typeface="Arial"/>
            </a:endParaRPr>
          </a:p>
          <a:p>
            <a:pPr indent="-304800" lvl="1" marL="914400" marR="0" rtl="0" algn="l">
              <a:lnSpc>
                <a:spcPct val="90000"/>
              </a:lnSpc>
              <a:spcBef>
                <a:spcPts val="0"/>
              </a:spcBef>
              <a:spcAft>
                <a:spcPts val="0"/>
              </a:spcAft>
              <a:buClr>
                <a:srgbClr val="232425"/>
              </a:buClr>
              <a:buSzPts val="1200"/>
              <a:buFont typeface="Arial"/>
              <a:buAutoNum type="alphaLcPeriod"/>
            </a:pPr>
            <a:r>
              <a:rPr b="0" i="0" lang="en" sz="1200" u="none" cap="none" strike="noStrike">
                <a:solidFill>
                  <a:srgbClr val="232425"/>
                </a:solidFill>
                <a:latin typeface="Arial"/>
                <a:ea typeface="Arial"/>
                <a:cs typeface="Arial"/>
                <a:sym typeface="Arial"/>
              </a:rPr>
              <a:t>Fine-tune the gain balancing using π</a:t>
            </a:r>
            <a:r>
              <a:rPr b="0" baseline="30000" i="0" lang="en" sz="1200" u="none" cap="none" strike="noStrike">
                <a:solidFill>
                  <a:srgbClr val="232425"/>
                </a:solidFill>
                <a:latin typeface="Arial"/>
                <a:ea typeface="Arial"/>
                <a:cs typeface="Arial"/>
                <a:sym typeface="Arial"/>
              </a:rPr>
              <a:t>0</a:t>
            </a:r>
            <a:r>
              <a:rPr b="0" i="0" lang="en" sz="1200" u="none" cap="none" strike="noStrike">
                <a:solidFill>
                  <a:srgbClr val="232425"/>
                </a:solidFill>
                <a:latin typeface="Arial"/>
                <a:ea typeface="Arial"/>
                <a:cs typeface="Arial"/>
                <a:sym typeface="Arial"/>
              </a:rPr>
              <a:t>→ɣɣ (bootstrap/iterative)</a:t>
            </a:r>
            <a:endParaRPr b="0" i="0" sz="1200" u="none" cap="none" strike="noStrike">
              <a:solidFill>
                <a:srgbClr val="232425"/>
              </a:solidFill>
              <a:latin typeface="Arial"/>
              <a:ea typeface="Arial"/>
              <a:cs typeface="Arial"/>
              <a:sym typeface="Arial"/>
            </a:endParaRPr>
          </a:p>
          <a:p>
            <a:pPr indent="0" lvl="0" marL="0" marR="0" rtl="0" algn="l">
              <a:lnSpc>
                <a:spcPct val="90000"/>
              </a:lnSpc>
              <a:spcBef>
                <a:spcPts val="1000"/>
              </a:spcBef>
              <a:spcAft>
                <a:spcPts val="0"/>
              </a:spcAft>
              <a:buClr>
                <a:srgbClr val="000000"/>
              </a:buClr>
              <a:buSzPts val="1200"/>
              <a:buFont typeface="Arial"/>
              <a:buNone/>
            </a:pPr>
            <a:r>
              <a:rPr b="0" i="0" lang="en" sz="1200" u="none" cap="none" strike="noStrike">
                <a:solidFill>
                  <a:srgbClr val="232425"/>
                </a:solidFill>
                <a:latin typeface="Arial"/>
                <a:ea typeface="Arial"/>
                <a:cs typeface="Arial"/>
                <a:sym typeface="Arial"/>
              </a:rPr>
              <a:t>3.</a:t>
            </a:r>
            <a:r>
              <a:rPr b="1" i="0" lang="en" sz="1200" u="none" cap="none" strike="noStrike">
                <a:solidFill>
                  <a:srgbClr val="232425"/>
                </a:solidFill>
                <a:latin typeface="Arial"/>
                <a:ea typeface="Arial"/>
                <a:cs typeface="Arial"/>
                <a:sym typeface="Arial"/>
              </a:rPr>
              <a:t> LED pulser: </a:t>
            </a:r>
            <a:r>
              <a:rPr b="0" i="0" lang="en" sz="1200" u="none" cap="none" strike="noStrike">
                <a:solidFill>
                  <a:srgbClr val="232425"/>
                </a:solidFill>
                <a:latin typeface="Arial"/>
                <a:ea typeface="Arial"/>
                <a:cs typeface="Arial"/>
                <a:sym typeface="Arial"/>
              </a:rPr>
              <a:t>used for relative timing shifts and gain shifts; has been effective in monitoring online and offline.  Shi</a:t>
            </a:r>
            <a:r>
              <a:rPr lang="en" sz="1200">
                <a:solidFill>
                  <a:srgbClr val="232425"/>
                </a:solidFill>
              </a:rPr>
              <a:t>f</a:t>
            </a:r>
            <a:r>
              <a:rPr b="0" i="0" lang="en" sz="1200" u="none" cap="none" strike="noStrike">
                <a:solidFill>
                  <a:srgbClr val="232425"/>
                </a:solidFill>
                <a:latin typeface="Arial"/>
                <a:ea typeface="Arial"/>
                <a:cs typeface="Arial"/>
                <a:sym typeface="Arial"/>
              </a:rPr>
              <a:t>t crew and expert operators review.</a:t>
            </a:r>
            <a:endParaRPr b="0" i="0" sz="1200" u="none" cap="none" strike="noStrike">
              <a:solidFill>
                <a:srgbClr val="232425"/>
              </a:solidFill>
              <a:latin typeface="Arial"/>
              <a:ea typeface="Arial"/>
              <a:cs typeface="Arial"/>
              <a:sym typeface="Arial"/>
            </a:endParaRPr>
          </a:p>
          <a:p>
            <a:pPr indent="0" lvl="0" marL="0" marR="0" rtl="0" algn="l">
              <a:lnSpc>
                <a:spcPct val="90000"/>
              </a:lnSpc>
              <a:spcBef>
                <a:spcPts val="1000"/>
              </a:spcBef>
              <a:spcAft>
                <a:spcPts val="0"/>
              </a:spcAft>
              <a:buClr>
                <a:srgbClr val="000000"/>
              </a:buClr>
              <a:buSzPts val="1200"/>
              <a:buFont typeface="Arial"/>
              <a:buNone/>
            </a:pPr>
            <a:r>
              <a:rPr b="0" i="0" lang="en" sz="1200" u="none" cap="none" strike="noStrike">
                <a:solidFill>
                  <a:srgbClr val="232425"/>
                </a:solidFill>
                <a:latin typeface="Arial"/>
                <a:ea typeface="Arial"/>
                <a:cs typeface="Arial"/>
                <a:sym typeface="Arial"/>
              </a:rPr>
              <a:t>4. </a:t>
            </a:r>
            <a:r>
              <a:rPr b="1" i="0" lang="en" sz="1200" u="none" cap="none" strike="noStrike">
                <a:solidFill>
                  <a:srgbClr val="232425"/>
                </a:solidFill>
                <a:latin typeface="Arial"/>
                <a:ea typeface="Arial"/>
                <a:cs typeface="Arial"/>
                <a:sym typeface="Arial"/>
              </a:rPr>
              <a:t>AI: </a:t>
            </a:r>
            <a:r>
              <a:rPr b="0" i="0" lang="en" sz="1200" u="none" cap="none" strike="noStrike">
                <a:solidFill>
                  <a:srgbClr val="232425"/>
                </a:solidFill>
                <a:latin typeface="Arial"/>
                <a:ea typeface="Arial"/>
                <a:cs typeface="Arial"/>
                <a:sym typeface="Arial"/>
              </a:rPr>
              <a:t>GlueX has an AI program (H</a:t>
            </a:r>
            <a:r>
              <a:rPr lang="en" sz="1200">
                <a:solidFill>
                  <a:srgbClr val="232425"/>
                </a:solidFill>
              </a:rPr>
              <a:t>y</a:t>
            </a:r>
            <a:r>
              <a:rPr b="0" i="0" lang="en" sz="1200" u="none" cap="none" strike="noStrike">
                <a:solidFill>
                  <a:srgbClr val="232425"/>
                </a:solidFill>
                <a:latin typeface="Arial"/>
                <a:ea typeface="Arial"/>
                <a:cs typeface="Arial"/>
                <a:sym typeface="Arial"/>
              </a:rPr>
              <a:t>dra) for monitoring, which is a supervised system, trained by people, but effective in flagging changes to shift crew.</a:t>
            </a:r>
            <a:endParaRPr b="0" i="0" sz="1150" u="none" cap="none" strike="noStrike">
              <a:solidFill>
                <a:srgbClr val="242424"/>
              </a:solidFill>
              <a:highlight>
                <a:srgbClr val="FFFFFF"/>
              </a:highlight>
              <a:latin typeface="Roboto"/>
              <a:ea typeface="Roboto"/>
              <a:cs typeface="Roboto"/>
              <a:sym typeface="Roboto"/>
            </a:endParaRPr>
          </a:p>
          <a:p>
            <a:pPr indent="0" lvl="0" marL="0" marR="0" rtl="0" algn="l">
              <a:lnSpc>
                <a:spcPct val="115000"/>
              </a:lnSpc>
              <a:spcBef>
                <a:spcPts val="1000"/>
              </a:spcBef>
              <a:spcAft>
                <a:spcPts val="0"/>
              </a:spcAft>
              <a:buClr>
                <a:srgbClr val="000000"/>
              </a:buClr>
              <a:buSzPts val="1150"/>
              <a:buFont typeface="Arial"/>
              <a:buNone/>
            </a:pPr>
            <a:r>
              <a:rPr b="0" i="0" lang="en" sz="1150" u="none" cap="none" strike="noStrike">
                <a:solidFill>
                  <a:srgbClr val="242424"/>
                </a:solidFill>
                <a:highlight>
                  <a:srgbClr val="FFFFFF"/>
                </a:highlight>
                <a:latin typeface="Roboto"/>
                <a:ea typeface="Roboto"/>
                <a:cs typeface="Roboto"/>
                <a:sym typeface="Roboto"/>
              </a:rPr>
              <a:t>5.  </a:t>
            </a:r>
            <a:r>
              <a:rPr b="1" i="0" lang="en" sz="1150" u="none" cap="none" strike="noStrike">
                <a:solidFill>
                  <a:srgbClr val="242424"/>
                </a:solidFill>
                <a:highlight>
                  <a:srgbClr val="FFFFFF"/>
                </a:highlight>
                <a:latin typeface="Roboto"/>
                <a:ea typeface="Roboto"/>
                <a:cs typeface="Roboto"/>
                <a:sym typeface="Roboto"/>
              </a:rPr>
              <a:t>Hadrons:</a:t>
            </a:r>
            <a:r>
              <a:rPr b="0" i="0" lang="en" sz="1150" u="none" cap="none" strike="noStrike">
                <a:solidFill>
                  <a:srgbClr val="242424"/>
                </a:solidFill>
                <a:highlight>
                  <a:srgbClr val="FFFFFF"/>
                </a:highlight>
                <a:latin typeface="Roboto"/>
                <a:ea typeface="Roboto"/>
                <a:cs typeface="Roboto"/>
                <a:sym typeface="Roboto"/>
              </a:rPr>
              <a:t> GlueX has done limited studies with protons, pions and neutrons.  Mostly simulations but some with data.</a:t>
            </a:r>
            <a:endParaRPr b="0" i="0" sz="1150" u="none" cap="none" strike="noStrike">
              <a:solidFill>
                <a:srgbClr val="242424"/>
              </a:solidFill>
              <a:highlight>
                <a:srgbClr val="FFFFFF"/>
              </a:highlight>
              <a:latin typeface="Roboto"/>
              <a:ea typeface="Roboto"/>
              <a:cs typeface="Roboto"/>
              <a:sym typeface="Roboto"/>
            </a:endParaRPr>
          </a:p>
        </p:txBody>
      </p:sp>
      <p:sp>
        <p:nvSpPr>
          <p:cNvPr id="135" name="Google Shape;135;p25"/>
          <p:cNvSpPr txBox="1"/>
          <p:nvPr>
            <p:ph idx="12" type="sldNum"/>
          </p:nvPr>
        </p:nvSpPr>
        <p:spPr>
          <a:xfrm>
            <a:off x="8577251" y="4917031"/>
            <a:ext cx="523800" cy="110100"/>
          </a:xfrm>
          <a:prstGeom prst="rect">
            <a:avLst/>
          </a:prstGeom>
          <a:noFill/>
          <a:ln>
            <a:noFill/>
          </a:ln>
        </p:spPr>
        <p:txBody>
          <a:bodyPr anchorCtr="0" anchor="ctr" bIns="0" lIns="0" spcFirstLastPara="1" rIns="0" wrap="square" tIns="0">
            <a:noAutofit/>
          </a:bodyPr>
          <a:lstStyle/>
          <a:p>
            <a:pPr indent="0" lvl="0" marL="0" rtl="0" algn="ctr">
              <a:spcBef>
                <a:spcPts val="0"/>
              </a:spcBef>
              <a:spcAft>
                <a:spcPts val="0"/>
              </a:spcAft>
              <a:buClr>
                <a:srgbClr val="000000"/>
              </a:buClr>
              <a:buFont typeface="Arial"/>
              <a:buNone/>
            </a:pPr>
            <a:fld id="{00000000-1234-1234-1234-123412341234}" type="slidenum">
              <a:rPr lang="en"/>
              <a:t>‹#›</a:t>
            </a:fld>
            <a:endParaRPr/>
          </a:p>
        </p:txBody>
      </p:sp>
      <p:sp>
        <p:nvSpPr>
          <p:cNvPr id="136" name="Google Shape;136;p25"/>
          <p:cNvSpPr txBox="1"/>
          <p:nvPr>
            <p:ph type="title"/>
          </p:nvPr>
        </p:nvSpPr>
        <p:spPr>
          <a:xfrm>
            <a:off x="457200" y="0"/>
            <a:ext cx="8382000" cy="746400"/>
          </a:xfrm>
          <a:prstGeom prst="rect">
            <a:avLst/>
          </a:prstGeom>
          <a:noFill/>
          <a:ln>
            <a:noFill/>
          </a:ln>
        </p:spPr>
        <p:txBody>
          <a:bodyPr anchorCtr="0" anchor="ctr" bIns="0" lIns="0" spcFirstLastPara="1" rIns="0" wrap="square" tIns="0">
            <a:noAutofit/>
          </a:bodyPr>
          <a:lstStyle/>
          <a:p>
            <a:pPr indent="0" lvl="0" marL="0" rtl="0" algn="l">
              <a:lnSpc>
                <a:spcPct val="90000"/>
              </a:lnSpc>
              <a:spcBef>
                <a:spcPts val="0"/>
              </a:spcBef>
              <a:spcAft>
                <a:spcPts val="0"/>
              </a:spcAft>
              <a:buSzPts val="2800"/>
              <a:buNone/>
            </a:pPr>
            <a:r>
              <a:rPr i="1" lang="en" sz="1800"/>
              <a:t>Exact GlueX SciFi Calibration Steps</a:t>
            </a:r>
            <a:endParaRPr i="1" sz="1800"/>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