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44"/>
    <p:restoredTop sz="94694"/>
  </p:normalViewPr>
  <p:slideViewPr>
    <p:cSldViewPr snapToGrid="0" snapToObjects="1">
      <p:cViewPr>
        <p:scale>
          <a:sx n="75" d="100"/>
          <a:sy n="75" d="100"/>
        </p:scale>
        <p:origin x="1790" y="5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Tamis" userId="241920fd39d2ba9b" providerId="LiveId" clId="{C3E5443A-ED54-45F4-92FF-6E3CB92BFB98}"/>
    <pc:docChg chg="modSld">
      <pc:chgData name="Andrew Tamis" userId="241920fd39d2ba9b" providerId="LiveId" clId="{C3E5443A-ED54-45F4-92FF-6E3CB92BFB98}" dt="2026-01-10T02:02:35.467" v="9" actId="1076"/>
      <pc:docMkLst>
        <pc:docMk/>
      </pc:docMkLst>
      <pc:sldChg chg="modSp mod">
        <pc:chgData name="Andrew Tamis" userId="241920fd39d2ba9b" providerId="LiveId" clId="{C3E5443A-ED54-45F4-92FF-6E3CB92BFB98}" dt="2026-01-10T02:02:35.467" v="9" actId="1076"/>
        <pc:sldMkLst>
          <pc:docMk/>
          <pc:sldMk cId="3681362828" sldId="257"/>
        </pc:sldMkLst>
        <pc:spChg chg="mod">
          <ac:chgData name="Andrew Tamis" userId="241920fd39d2ba9b" providerId="LiveId" clId="{C3E5443A-ED54-45F4-92FF-6E3CB92BFB98}" dt="2026-01-10T02:01:59.609" v="6" actId="14100"/>
          <ac:spMkLst>
            <pc:docMk/>
            <pc:sldMk cId="3681362828" sldId="257"/>
            <ac:spMk id="8" creationId="{6B3F3972-EA91-2ECA-1EC3-928DD65C9141}"/>
          </ac:spMkLst>
        </pc:spChg>
        <pc:spChg chg="mod">
          <ac:chgData name="Andrew Tamis" userId="241920fd39d2ba9b" providerId="LiveId" clId="{C3E5443A-ED54-45F4-92FF-6E3CB92BFB98}" dt="2026-01-10T02:02:26.612" v="8" actId="20577"/>
          <ac:spMkLst>
            <pc:docMk/>
            <pc:sldMk cId="3681362828" sldId="257"/>
            <ac:spMk id="10" creationId="{F271EE88-B920-BECC-6CDB-020B9CBBF105}"/>
          </ac:spMkLst>
        </pc:spChg>
        <pc:spChg chg="mod">
          <ac:chgData name="Andrew Tamis" userId="241920fd39d2ba9b" providerId="LiveId" clId="{C3E5443A-ED54-45F4-92FF-6E3CB92BFB98}" dt="2026-01-10T02:02:35.467" v="9" actId="1076"/>
          <ac:spMkLst>
            <pc:docMk/>
            <pc:sldMk cId="3681362828" sldId="257"/>
            <ac:spMk id="12" creationId="{1438A8EB-AEA4-22EC-45E6-6AF4720C3EB2}"/>
          </ac:spMkLst>
        </pc:spChg>
        <pc:picChg chg="mod">
          <ac:chgData name="Andrew Tamis" userId="241920fd39d2ba9b" providerId="LiveId" clId="{C3E5443A-ED54-45F4-92FF-6E3CB92BFB98}" dt="2026-01-10T02:01:43.447" v="3" actId="1076"/>
          <ac:picMkLst>
            <pc:docMk/>
            <pc:sldMk cId="3681362828" sldId="257"/>
            <ac:picMk id="16" creationId="{37C97FDE-3BD3-F899-C6EA-1FCCA374EC12}"/>
          </ac:picMkLst>
        </pc:picChg>
        <pc:picChg chg="mod">
          <ac:chgData name="Andrew Tamis" userId="241920fd39d2ba9b" providerId="LiveId" clId="{C3E5443A-ED54-45F4-92FF-6E3CB92BFB98}" dt="2026-01-10T02:01:48.033" v="4" actId="1076"/>
          <ac:picMkLst>
            <pc:docMk/>
            <pc:sldMk cId="3681362828" sldId="257"/>
            <ac:picMk id="18" creationId="{4A9C0749-CB23-A9D7-3183-E30395D7317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0000"/>
          </a:blip>
          <a:srcRect/>
          <a:stretch/>
        </p:blipFill>
        <p:spPr>
          <a:xfrm>
            <a:off x="5469321" y="5761051"/>
            <a:ext cx="317318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469321" y="5761050"/>
            <a:ext cx="317318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7C97FDE-3BD3-F899-C6EA-1FCCA374E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5296" y="1118501"/>
            <a:ext cx="2765714" cy="16759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-147994"/>
            <a:ext cx="8286750" cy="1325563"/>
          </a:xfrm>
        </p:spPr>
        <p:txBody>
          <a:bodyPr/>
          <a:lstStyle/>
          <a:p>
            <a:r>
              <a:rPr lang="en-US" dirty="0"/>
              <a:t>Hall Probe Measurement of Angle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829957"/>
            <a:ext cx="4606365" cy="4207185"/>
          </a:xfrm>
        </p:spPr>
        <p:txBody>
          <a:bodyPr/>
          <a:lstStyle/>
          <a:p>
            <a:r>
              <a:rPr lang="en-US" dirty="0"/>
              <a:t>Use mounted Hall probe to measure magnetic field (</a:t>
            </a:r>
            <a:r>
              <a:rPr lang="en-US" dirty="0" err="1"/>
              <a:t>x,y,z</a:t>
            </a:r>
            <a:r>
              <a:rPr lang="en-US" dirty="0"/>
              <a:t>)</a:t>
            </a:r>
          </a:p>
          <a:p>
            <a:r>
              <a:rPr lang="en-US" b="1" dirty="0"/>
              <a:t>Offsets from nominal tilt values can be corrected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3F3972-EA91-2ECA-1EC3-928DD65C9141}"/>
              </a:ext>
            </a:extLst>
          </p:cNvPr>
          <p:cNvSpPr txBox="1"/>
          <p:nvPr/>
        </p:nvSpPr>
        <p:spPr>
          <a:xfrm>
            <a:off x="342965" y="2505407"/>
            <a:ext cx="42290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Tilting Along X axis</a:t>
            </a:r>
          </a:p>
          <a:p>
            <a:pPr marL="685800" lvl="1" indent="-342900"/>
            <a:r>
              <a:rPr lang="en-US" dirty="0"/>
              <a:t>X axis avg. offset: -1.41 degrees (Rotation mechanism error)</a:t>
            </a:r>
          </a:p>
          <a:p>
            <a:pPr marL="685800" lvl="1" indent="-342900"/>
            <a:r>
              <a:rPr lang="en-US" dirty="0"/>
              <a:t>Y axis avg. offset: -0.426 degrees (Hall probe misalignment)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71EE88-B920-BECC-6CDB-020B9CBBF105}"/>
              </a:ext>
            </a:extLst>
          </p:cNvPr>
          <p:cNvSpPr txBox="1"/>
          <p:nvPr/>
        </p:nvSpPr>
        <p:spPr>
          <a:xfrm>
            <a:off x="4743482" y="2815981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Tilting Along Y axis</a:t>
            </a:r>
          </a:p>
          <a:p>
            <a:pPr marL="685800" lvl="1" indent="-342900"/>
            <a:r>
              <a:rPr lang="en-US" dirty="0"/>
              <a:t>Offset has small dependence on nominal angle due to slight misalignment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38A8EB-AEA4-22EC-45E6-6AF4720C3EB2}"/>
              </a:ext>
            </a:extLst>
          </p:cNvPr>
          <p:cNvSpPr txBox="1"/>
          <p:nvPr/>
        </p:nvSpPr>
        <p:spPr>
          <a:xfrm>
            <a:off x="4451815" y="727652"/>
            <a:ext cx="5112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Minimal spread (max 0.3 %) in field values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A9C0749-CB23-A9D7-3183-E30395D73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030" y="3989421"/>
            <a:ext cx="3712630" cy="22702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72A7F92-DF95-6BDE-5F63-3112B12470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3341" y="3967573"/>
            <a:ext cx="3960101" cy="239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62828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6" id="{E4CCE311-C5E8-0F49-AD5B-BE6277FAA602}" vid="{933EF4DC-2C21-EF46-BEC4-23998816C75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bnl-ppt-template-standard</Template>
  <TotalTime>12</TotalTime>
  <Words>85</Words>
  <Application>Microsoft Office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BNL</vt:lpstr>
      <vt:lpstr>Hall Probe Measurement of Angle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Andrew Tamis</dc:creator>
  <cp:keywords/>
  <dc:description/>
  <cp:lastModifiedBy>Andrew Tamis</cp:lastModifiedBy>
  <cp:revision>1</cp:revision>
  <dcterms:created xsi:type="dcterms:W3CDTF">2026-01-10T01:49:54Z</dcterms:created>
  <dcterms:modified xsi:type="dcterms:W3CDTF">2026-01-10T02:02:38Z</dcterms:modified>
  <cp:category/>
</cp:coreProperties>
</file>