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1"/>
    <p:restoredTop sz="94694"/>
  </p:normalViewPr>
  <p:slideViewPr>
    <p:cSldViewPr snapToGrid="0" snapToObjects="1">
      <p:cViewPr varScale="1">
        <p:scale>
          <a:sx n="120" d="100"/>
          <a:sy n="120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F6D73-EB2C-F8F9-9DD3-4F2827674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D1CA7-D0B6-6696-3C32-2870761CD7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4BE94-217F-BD0F-6AFD-C903A1B6A5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D366B-108A-537B-EDED-3EA461EA8E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1610B-AC3F-4534-488E-B7B6A71C75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74035"/>
            <a:ext cx="5181600" cy="5202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74035"/>
            <a:ext cx="5181600" cy="5202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91229-ED47-2AB4-220E-F5EA7A3822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4566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769580"/>
            <a:ext cx="5157787" cy="4420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94566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769580"/>
            <a:ext cx="5183188" cy="4420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E06024-881A-A4D4-311B-F55498E6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648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D7D4AD-4EBC-C715-B282-99583D26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02A4F-1E7D-9329-B205-49D56BDDC0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0F759-8C6B-1D92-69B7-2DD44544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8F006-02AF-30BE-9B66-27651FD6B7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648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64097"/>
            <a:ext cx="11049000" cy="502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3ABE5-93C8-527F-0A3E-4E902882A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838C5-BAE4-9CDA-74CA-A5E6BAA24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830968-F365-731C-60A1-4DD6D7DA0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447FBD-94A4-F109-CC01-03719775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 Alignment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A6D73-ED6E-D382-6EF9-211A973EC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Cheuk-Ping Wong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5DA569-8E85-5646-ABFF-78FD1BBBFD98}"/>
              </a:ext>
            </a:extLst>
          </p:cNvPr>
          <p:cNvGrpSpPr/>
          <p:nvPr/>
        </p:nvGrpSpPr>
        <p:grpSpPr>
          <a:xfrm>
            <a:off x="668102" y="905139"/>
            <a:ext cx="5686912" cy="5205834"/>
            <a:chOff x="679287" y="996046"/>
            <a:chExt cx="5686912" cy="520583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F57500E-8027-0E95-3477-FBBA1D4F0B11}"/>
                </a:ext>
              </a:extLst>
            </p:cNvPr>
            <p:cNvGrpSpPr/>
            <p:nvPr/>
          </p:nvGrpSpPr>
          <p:grpSpPr>
            <a:xfrm>
              <a:off x="679287" y="1357826"/>
              <a:ext cx="5686912" cy="4844054"/>
              <a:chOff x="692649" y="1006973"/>
              <a:chExt cx="5686912" cy="4844054"/>
            </a:xfrm>
          </p:grpSpPr>
          <p:pic>
            <p:nvPicPr>
              <p:cNvPr id="25" name="Picture 24" descr="A picture containing indoor&#10;&#10;AI-generated content may be incorrect.">
                <a:extLst>
                  <a:ext uri="{FF2B5EF4-FFF2-40B4-BE49-F238E27FC236}">
                    <a16:creationId xmlns:a16="http://schemas.microsoft.com/office/drawing/2014/main" id="{CF2B2882-9878-32EE-8195-EDB9FC0D2C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3097" r="21625" b="13744"/>
              <a:stretch>
                <a:fillRect/>
              </a:stretch>
            </p:blipFill>
            <p:spPr>
              <a:xfrm rot="5400000">
                <a:off x="1105127" y="594495"/>
                <a:ext cx="4844054" cy="5669010"/>
              </a:xfrm>
              <a:prstGeom prst="rect">
                <a:avLst/>
              </a:prstGeom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5AE1795-B3CF-95A2-9D7B-3E6D05FF292F}"/>
                  </a:ext>
                </a:extLst>
              </p:cNvPr>
              <p:cNvGrpSpPr/>
              <p:nvPr/>
            </p:nvGrpSpPr>
            <p:grpSpPr>
              <a:xfrm>
                <a:off x="863833" y="3857441"/>
                <a:ext cx="1034701" cy="1835974"/>
                <a:chOff x="7027157" y="4378292"/>
                <a:chExt cx="1034701" cy="1835974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671A22AC-F664-5BAF-CB82-9D0AAC02602E}"/>
                    </a:ext>
                  </a:extLst>
                </p:cNvPr>
                <p:cNvGrpSpPr/>
                <p:nvPr/>
              </p:nvGrpSpPr>
              <p:grpSpPr>
                <a:xfrm>
                  <a:off x="7303239" y="5499570"/>
                  <a:ext cx="127358" cy="200002"/>
                  <a:chOff x="7303239" y="5499570"/>
                  <a:chExt cx="127358" cy="200002"/>
                </a:xfrm>
              </p:grpSpPr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7D00E258-B9B9-6196-A4E1-4857B65A98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305534" y="5591890"/>
                    <a:ext cx="110337" cy="10768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>
                    <a:extLst>
                      <a:ext uri="{FF2B5EF4-FFF2-40B4-BE49-F238E27FC236}">
                        <a16:creationId xmlns:a16="http://schemas.microsoft.com/office/drawing/2014/main" id="{7A84D102-0450-521C-7773-DD2B3D120B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03239" y="5499570"/>
                    <a:ext cx="127358" cy="9232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C4C7DAE2-9C04-E4FE-A0A2-5A30D463586C}"/>
                    </a:ext>
                  </a:extLst>
                </p:cNvPr>
                <p:cNvGrpSpPr/>
                <p:nvPr/>
              </p:nvGrpSpPr>
              <p:grpSpPr>
                <a:xfrm>
                  <a:off x="7177198" y="5318863"/>
                  <a:ext cx="120820" cy="176924"/>
                  <a:chOff x="7177198" y="5318863"/>
                  <a:chExt cx="120820" cy="176924"/>
                </a:xfrm>
              </p:grpSpPr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1C0D4E6A-775C-1366-5058-8E0B9E4C9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177198" y="5318863"/>
                    <a:ext cx="120820" cy="117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>
                    <a:extLst>
                      <a:ext uri="{FF2B5EF4-FFF2-40B4-BE49-F238E27FC236}">
                        <a16:creationId xmlns:a16="http://schemas.microsoft.com/office/drawing/2014/main" id="{B98B0849-8740-A88A-8D7F-EF18674FC5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294843" y="5318863"/>
                    <a:ext cx="0" cy="176924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662D6441-4F4E-B177-70A4-CFF1242446D2}"/>
                    </a:ext>
                  </a:extLst>
                </p:cNvPr>
                <p:cNvGrpSpPr/>
                <p:nvPr/>
              </p:nvGrpSpPr>
              <p:grpSpPr>
                <a:xfrm>
                  <a:off x="7167768" y="4737186"/>
                  <a:ext cx="629878" cy="1270708"/>
                  <a:chOff x="1229285" y="5045887"/>
                  <a:chExt cx="629878" cy="1270708"/>
                </a:xfrm>
              </p:grpSpPr>
              <p:cxnSp>
                <p:nvCxnSpPr>
                  <p:cNvPr id="39" name="Straight Arrow Connector 38">
                    <a:extLst>
                      <a:ext uri="{FF2B5EF4-FFF2-40B4-BE49-F238E27FC236}">
                        <a16:creationId xmlns:a16="http://schemas.microsoft.com/office/drawing/2014/main" id="{923DB86E-AEB8-A1F4-3C1C-756AA526CE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229285" y="5287255"/>
                    <a:ext cx="629878" cy="635450"/>
                  </a:xfrm>
                  <a:prstGeom prst="straightConnector1">
                    <a:avLst/>
                  </a:prstGeom>
                  <a:ln w="381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11E42950-CCEB-004F-50F5-80D8C448DF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229285" y="5045887"/>
                    <a:ext cx="0" cy="886343"/>
                  </a:xfrm>
                  <a:prstGeom prst="straightConnector1">
                    <a:avLst/>
                  </a:prstGeom>
                  <a:ln w="381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Arrow Connector 40">
                    <a:extLst>
                      <a:ext uri="{FF2B5EF4-FFF2-40B4-BE49-F238E27FC236}">
                        <a16:creationId xmlns:a16="http://schemas.microsoft.com/office/drawing/2014/main" id="{E0592FD9-7F09-C309-377C-0B043F80B9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29285" y="5922705"/>
                    <a:ext cx="499383" cy="393890"/>
                  </a:xfrm>
                  <a:prstGeom prst="straightConnector1">
                    <a:avLst/>
                  </a:prstGeom>
                  <a:ln w="381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70F700B-3970-C1C5-76C5-4709A410F53A}"/>
                    </a:ext>
                  </a:extLst>
                </p:cNvPr>
                <p:cNvSpPr txBox="1"/>
                <p:nvPr/>
              </p:nvSpPr>
              <p:spPr>
                <a:xfrm>
                  <a:off x="7748952" y="4691471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2"/>
                      </a:solidFill>
                    </a:rPr>
                    <a:t>x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E57BFE0-83FF-66F7-746B-5506E2F55B9A}"/>
                    </a:ext>
                  </a:extLst>
                </p:cNvPr>
                <p:cNvSpPr txBox="1"/>
                <p:nvPr/>
              </p:nvSpPr>
              <p:spPr>
                <a:xfrm>
                  <a:off x="7027157" y="4378292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2"/>
                      </a:solidFill>
                    </a:rPr>
                    <a:t>y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4C84192-6FE3-12A3-CEFB-EB64401A7404}"/>
                    </a:ext>
                  </a:extLst>
                </p:cNvPr>
                <p:cNvSpPr txBox="1"/>
                <p:nvPr/>
              </p:nvSpPr>
              <p:spPr>
                <a:xfrm>
                  <a:off x="7598911" y="5844934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2"/>
                      </a:solidFill>
                    </a:rPr>
                    <a:t>z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3F736D9-817E-AF66-1592-4E38D37F2701}"/>
                  </a:ext>
                </a:extLst>
              </p:cNvPr>
              <p:cNvGrpSpPr/>
              <p:nvPr/>
            </p:nvGrpSpPr>
            <p:grpSpPr>
              <a:xfrm>
                <a:off x="3977164" y="1534126"/>
                <a:ext cx="1174881" cy="1507503"/>
                <a:chOff x="3977164" y="1534126"/>
                <a:chExt cx="1174881" cy="1507503"/>
              </a:xfrm>
            </p:grpSpPr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08A59FA8-5B98-E814-21E4-EA920C2F762B}"/>
                    </a:ext>
                  </a:extLst>
                </p:cNvPr>
                <p:cNvSpPr/>
                <p:nvPr/>
              </p:nvSpPr>
              <p:spPr>
                <a:xfrm rot="20307055">
                  <a:off x="3977164" y="1770213"/>
                  <a:ext cx="1070268" cy="1271416"/>
                </a:xfrm>
                <a:prstGeom prst="arc">
                  <a:avLst/>
                </a:prstGeom>
                <a:ln w="38100">
                  <a:solidFill>
                    <a:schemeClr val="accent2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4DABC8DF-9D9D-874D-6073-EF3048DC32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44186" y="1534126"/>
                      <a:ext cx="60785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oMath>
                        </m:oMathPara>
                      </a14:m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1030648E-FD72-8782-9FFD-679D7BAB410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44186" y="1534126"/>
                      <a:ext cx="607859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3820F2C-3869-E4C5-8784-ABB10B9D9E41}"/>
                  </a:ext>
                </a:extLst>
              </p:cNvPr>
              <p:cNvGrpSpPr/>
              <p:nvPr/>
            </p:nvGrpSpPr>
            <p:grpSpPr>
              <a:xfrm>
                <a:off x="5964063" y="1149285"/>
                <a:ext cx="415498" cy="1236448"/>
                <a:chOff x="5964063" y="1149285"/>
                <a:chExt cx="415498" cy="1236448"/>
              </a:xfrm>
            </p:grpSpPr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E038DE24-14EC-14A7-4928-39FFAFF44C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68462" y="1499390"/>
                  <a:ext cx="0" cy="886343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295D6AA8-10B6-506E-8078-11A0E175D1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64063" y="1149285"/>
                      <a:ext cx="415498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⃑"/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oMath>
                        </m:oMathPara>
                      </a14:m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9202F527-CC32-436C-6A51-6F0E5937C7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64063" y="1149285"/>
                      <a:ext cx="415498" cy="40293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8821AA-3FA0-7016-243F-32126090314B}"/>
                </a:ext>
              </a:extLst>
            </p:cNvPr>
            <p:cNvSpPr txBox="1"/>
            <p:nvPr/>
          </p:nvSpPr>
          <p:spPr>
            <a:xfrm>
              <a:off x="916242" y="996046"/>
              <a:ext cx="5327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Magnetic field test setup with HRRPD facing down</a:t>
              </a:r>
            </a:p>
          </p:txBody>
        </p:sp>
      </p:grpSp>
      <p:sp>
        <p:nvSpPr>
          <p:cNvPr id="81" name="Cube 80">
            <a:extLst>
              <a:ext uri="{FF2B5EF4-FFF2-40B4-BE49-F238E27FC236}">
                <a16:creationId xmlns:a16="http://schemas.microsoft.com/office/drawing/2014/main" id="{F30434D8-1FD1-0C63-E172-767E2741528F}"/>
              </a:ext>
            </a:extLst>
          </p:cNvPr>
          <p:cNvSpPr/>
          <p:nvPr/>
        </p:nvSpPr>
        <p:spPr>
          <a:xfrm flipH="1">
            <a:off x="7165418" y="1329770"/>
            <a:ext cx="3587625" cy="1890958"/>
          </a:xfrm>
          <a:prstGeom prst="cube">
            <a:avLst>
              <a:gd name="adj" fmla="val 4492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4200000" lon="0" rev="0"/>
            </a:camera>
            <a:lightRig rig="balanced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ABB671-C52D-06A7-4A4A-A393963FFCAA}"/>
              </a:ext>
            </a:extLst>
          </p:cNvPr>
          <p:cNvGrpSpPr/>
          <p:nvPr/>
        </p:nvGrpSpPr>
        <p:grpSpPr>
          <a:xfrm>
            <a:off x="7194066" y="585057"/>
            <a:ext cx="3587625" cy="919750"/>
            <a:chOff x="7172409" y="1024416"/>
            <a:chExt cx="3587625" cy="919750"/>
          </a:xfrm>
        </p:grpSpPr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3D0E56D4-5459-3BF4-794B-75670C6DDEC4}"/>
                </a:ext>
              </a:extLst>
            </p:cNvPr>
            <p:cNvSpPr/>
            <p:nvPr/>
          </p:nvSpPr>
          <p:spPr>
            <a:xfrm flipH="1">
              <a:off x="7172409" y="1024416"/>
              <a:ext cx="3587625" cy="919750"/>
            </a:xfrm>
            <a:prstGeom prst="cube">
              <a:avLst>
                <a:gd name="adj" fmla="val 8412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4200000" lon="0" rev="0"/>
              </a:camera>
              <a:lightRig rig="balanced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97B79EC-1291-9C73-8176-0B397CC8349A}"/>
                </a:ext>
              </a:extLst>
            </p:cNvPr>
            <p:cNvSpPr txBox="1"/>
            <p:nvPr/>
          </p:nvSpPr>
          <p:spPr>
            <a:xfrm>
              <a:off x="7625545" y="1253886"/>
              <a:ext cx="2682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Back: anode, readout, PCB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C139AED-D520-0D2E-1E5C-B18972E1D96F}"/>
              </a:ext>
            </a:extLst>
          </p:cNvPr>
          <p:cNvGrpSpPr/>
          <p:nvPr/>
        </p:nvGrpSpPr>
        <p:grpSpPr>
          <a:xfrm>
            <a:off x="7287263" y="4054474"/>
            <a:ext cx="4458877" cy="933834"/>
            <a:chOff x="7259579" y="5255753"/>
            <a:chExt cx="4458877" cy="933834"/>
          </a:xfrm>
        </p:grpSpPr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351FDC6F-2C27-ACF0-0D9C-D44D1F4EE2DD}"/>
                </a:ext>
              </a:extLst>
            </p:cNvPr>
            <p:cNvSpPr/>
            <p:nvPr/>
          </p:nvSpPr>
          <p:spPr>
            <a:xfrm flipH="1">
              <a:off x="7259579" y="5269837"/>
              <a:ext cx="3587625" cy="919750"/>
            </a:xfrm>
            <a:prstGeom prst="cube">
              <a:avLst>
                <a:gd name="adj" fmla="val 8412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4200000" lon="0" rev="0"/>
              </a:camera>
              <a:lightRig rig="balanced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013FBA6-F934-CADE-3C01-82D97229AE8D}"/>
                </a:ext>
              </a:extLst>
            </p:cNvPr>
            <p:cNvGrpSpPr/>
            <p:nvPr/>
          </p:nvGrpSpPr>
          <p:grpSpPr>
            <a:xfrm>
              <a:off x="10411218" y="5255753"/>
              <a:ext cx="1307238" cy="592627"/>
              <a:chOff x="9988946" y="970208"/>
              <a:chExt cx="1307238" cy="592627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D5C2B8A-A10A-FDE0-A8EE-4A15A2309EF7}"/>
                  </a:ext>
                </a:extLst>
              </p:cNvPr>
              <p:cNvSpPr/>
              <p:nvPr/>
            </p:nvSpPr>
            <p:spPr>
              <a:xfrm>
                <a:off x="10899089" y="1266919"/>
                <a:ext cx="288925" cy="2959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2304475-8341-A085-0D57-E576F566F635}"/>
                  </a:ext>
                </a:extLst>
              </p:cNvPr>
              <p:cNvCxnSpPr>
                <a:cxnSpLocks/>
                <a:endCxn id="100" idx="2"/>
              </p:cNvCxnSpPr>
              <p:nvPr/>
            </p:nvCxnSpPr>
            <p:spPr>
              <a:xfrm>
                <a:off x="9988946" y="1414877"/>
                <a:ext cx="910143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3626993-D94D-D39C-7293-8FC255E3EEB4}"/>
                  </a:ext>
                </a:extLst>
              </p:cNvPr>
              <p:cNvSpPr txBox="1"/>
              <p:nvPr/>
            </p:nvSpPr>
            <p:spPr>
              <a:xfrm>
                <a:off x="10790917" y="970208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PC</a:t>
                </a: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9A546FF-2A7E-CEF7-A542-C1224509E7D4}"/>
                </a:ext>
              </a:extLst>
            </p:cNvPr>
            <p:cNvSpPr txBox="1"/>
            <p:nvPr/>
          </p:nvSpPr>
          <p:spPr>
            <a:xfrm>
              <a:off x="8727670" y="5613530"/>
              <a:ext cx="18338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Front: fused silica</a:t>
              </a:r>
            </a:p>
          </p:txBody>
        </p: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9881E657-44D1-F768-F760-DECC47C1D7FB}"/>
              </a:ext>
            </a:extLst>
          </p:cNvPr>
          <p:cNvCxnSpPr>
            <a:cxnSpLocks/>
          </p:cNvCxnSpPr>
          <p:nvPr/>
        </p:nvCxnSpPr>
        <p:spPr>
          <a:xfrm flipV="1">
            <a:off x="11238492" y="696749"/>
            <a:ext cx="0" cy="88634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4E54E19-E99D-B675-CF87-989706AD9DC1}"/>
                  </a:ext>
                </a:extLst>
              </p:cNvPr>
              <p:cNvSpPr txBox="1"/>
              <p:nvPr/>
            </p:nvSpPr>
            <p:spPr>
              <a:xfrm>
                <a:off x="11034093" y="346644"/>
                <a:ext cx="41549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4E54E19-E99D-B675-CF87-989706AD9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093" y="346644"/>
                <a:ext cx="415498" cy="4029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ube 77">
            <a:extLst>
              <a:ext uri="{FF2B5EF4-FFF2-40B4-BE49-F238E27FC236}">
                <a16:creationId xmlns:a16="http://schemas.microsoft.com/office/drawing/2014/main" id="{E594EDE5-7DF0-EFA4-DB0C-882A86EC0B78}"/>
              </a:ext>
            </a:extLst>
          </p:cNvPr>
          <p:cNvSpPr/>
          <p:nvPr/>
        </p:nvSpPr>
        <p:spPr>
          <a:xfrm flipH="1">
            <a:off x="7141227" y="2575586"/>
            <a:ext cx="3587625" cy="1890958"/>
          </a:xfrm>
          <a:prstGeom prst="cube">
            <a:avLst>
              <a:gd name="adj" fmla="val 4492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4200000" lon="0" rev="0"/>
            </a:camera>
            <a:lightRig rig="balanced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6384E8C-F78B-CDEC-12D3-191148871150}"/>
              </a:ext>
            </a:extLst>
          </p:cNvPr>
          <p:cNvSpPr txBox="1"/>
          <p:nvPr/>
        </p:nvSpPr>
        <p:spPr>
          <a:xfrm>
            <a:off x="6554155" y="2399092"/>
            <a:ext cx="104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Capillary orientation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FC576F2-9B42-705C-A4E7-9272D73966C2}"/>
              </a:ext>
            </a:extLst>
          </p:cNvPr>
          <p:cNvSpPr txBox="1"/>
          <p:nvPr/>
        </p:nvSpPr>
        <p:spPr>
          <a:xfrm>
            <a:off x="9311458" y="3155822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MCP 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87D02A9-930B-6663-6150-DEAB21340612}"/>
              </a:ext>
            </a:extLst>
          </p:cNvPr>
          <p:cNvSpPr txBox="1"/>
          <p:nvPr/>
        </p:nvSpPr>
        <p:spPr>
          <a:xfrm>
            <a:off x="9300833" y="1893396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MCP 2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57E5ED4-16FD-1E5B-868F-4193D35E01AF}"/>
              </a:ext>
            </a:extLst>
          </p:cNvPr>
          <p:cNvCxnSpPr>
            <a:cxnSpLocks/>
            <a:stCxn id="117" idx="0"/>
          </p:cNvCxnSpPr>
          <p:nvPr/>
        </p:nvCxnSpPr>
        <p:spPr>
          <a:xfrm flipV="1">
            <a:off x="7076658" y="2244881"/>
            <a:ext cx="197903" cy="15421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2FDA4C8-DAE9-928C-38E5-7A4D37FCF083}"/>
              </a:ext>
            </a:extLst>
          </p:cNvPr>
          <p:cNvCxnSpPr>
            <a:cxnSpLocks/>
          </p:cNvCxnSpPr>
          <p:nvPr/>
        </p:nvCxnSpPr>
        <p:spPr>
          <a:xfrm>
            <a:off x="7077085" y="2852704"/>
            <a:ext cx="147127" cy="51723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7E134E-2D16-0DEC-BEA0-CEE3919464DD}"/>
              </a:ext>
            </a:extLst>
          </p:cNvPr>
          <p:cNvGrpSpPr/>
          <p:nvPr/>
        </p:nvGrpSpPr>
        <p:grpSpPr>
          <a:xfrm>
            <a:off x="7267484" y="2033248"/>
            <a:ext cx="609057" cy="453993"/>
            <a:chOff x="7217581" y="3268216"/>
            <a:chExt cx="609057" cy="453993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ACE24EB-6CB6-EE55-628D-A5ED09C785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4432" y="3316076"/>
              <a:ext cx="119955" cy="30435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ACA5384-84D6-D8E2-F668-3605F4CD6E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7581" y="3268216"/>
              <a:ext cx="113960" cy="28914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892524F-64DD-18F9-6002-F6D4144F55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1183" y="3385211"/>
              <a:ext cx="114135" cy="28958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746D61C-C0EE-9A4A-2744-6E231FBE5F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7005" y="3444048"/>
              <a:ext cx="109633" cy="27816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reeform 17">
            <a:extLst>
              <a:ext uri="{FF2B5EF4-FFF2-40B4-BE49-F238E27FC236}">
                <a16:creationId xmlns:a16="http://schemas.microsoft.com/office/drawing/2014/main" id="{5758DD6D-BEF0-AF0F-E10E-7C01D6C39E6D}"/>
              </a:ext>
            </a:extLst>
          </p:cNvPr>
          <p:cNvSpPr/>
          <p:nvPr/>
        </p:nvSpPr>
        <p:spPr>
          <a:xfrm>
            <a:off x="8641502" y="4732185"/>
            <a:ext cx="162667" cy="1021175"/>
          </a:xfrm>
          <a:custGeom>
            <a:avLst/>
            <a:gdLst>
              <a:gd name="csX0" fmla="*/ 0 w 128089"/>
              <a:gd name="csY0" fmla="*/ 804103 h 804103"/>
              <a:gd name="csX1" fmla="*/ 124529 w 128089"/>
              <a:gd name="csY1" fmla="*/ 729386 h 804103"/>
              <a:gd name="csX2" fmla="*/ 3558 w 128089"/>
              <a:gd name="csY2" fmla="*/ 633320 h 804103"/>
              <a:gd name="csX3" fmla="*/ 128087 w 128089"/>
              <a:gd name="csY3" fmla="*/ 555045 h 804103"/>
              <a:gd name="csX4" fmla="*/ 7115 w 128089"/>
              <a:gd name="csY4" fmla="*/ 466095 h 804103"/>
              <a:gd name="csX5" fmla="*/ 124529 w 128089"/>
              <a:gd name="csY5" fmla="*/ 391378 h 804103"/>
              <a:gd name="csX6" fmla="*/ 10673 w 128089"/>
              <a:gd name="csY6" fmla="*/ 309544 h 804103"/>
              <a:gd name="csX7" fmla="*/ 124529 w 128089"/>
              <a:gd name="csY7" fmla="*/ 241943 h 804103"/>
              <a:gd name="csX8" fmla="*/ 3558 w 128089"/>
              <a:gd name="csY8" fmla="*/ 192131 h 804103"/>
              <a:gd name="csX9" fmla="*/ 124529 w 128089"/>
              <a:gd name="csY9" fmla="*/ 120972 h 804103"/>
              <a:gd name="csX10" fmla="*/ 53369 w 128089"/>
              <a:gd name="csY10" fmla="*/ 92508 h 804103"/>
              <a:gd name="csX11" fmla="*/ 46253 w 128089"/>
              <a:gd name="csY11" fmla="*/ 0 h 8041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28089" h="804103">
                <a:moveTo>
                  <a:pt x="0" y="804103"/>
                </a:moveTo>
                <a:cubicBezTo>
                  <a:pt x="61968" y="780976"/>
                  <a:pt x="123936" y="757850"/>
                  <a:pt x="124529" y="729386"/>
                </a:cubicBezTo>
                <a:cubicBezTo>
                  <a:pt x="125122" y="700922"/>
                  <a:pt x="2965" y="662377"/>
                  <a:pt x="3558" y="633320"/>
                </a:cubicBezTo>
                <a:cubicBezTo>
                  <a:pt x="4151" y="604263"/>
                  <a:pt x="127494" y="582916"/>
                  <a:pt x="128087" y="555045"/>
                </a:cubicBezTo>
                <a:cubicBezTo>
                  <a:pt x="128680" y="527174"/>
                  <a:pt x="7708" y="493373"/>
                  <a:pt x="7115" y="466095"/>
                </a:cubicBezTo>
                <a:cubicBezTo>
                  <a:pt x="6522" y="438817"/>
                  <a:pt x="123936" y="417470"/>
                  <a:pt x="124529" y="391378"/>
                </a:cubicBezTo>
                <a:cubicBezTo>
                  <a:pt x="125122" y="365286"/>
                  <a:pt x="10673" y="334450"/>
                  <a:pt x="10673" y="309544"/>
                </a:cubicBezTo>
                <a:cubicBezTo>
                  <a:pt x="10673" y="284638"/>
                  <a:pt x="125715" y="261512"/>
                  <a:pt x="124529" y="241943"/>
                </a:cubicBezTo>
                <a:cubicBezTo>
                  <a:pt x="123343" y="222374"/>
                  <a:pt x="3558" y="212293"/>
                  <a:pt x="3558" y="192131"/>
                </a:cubicBezTo>
                <a:cubicBezTo>
                  <a:pt x="3558" y="171969"/>
                  <a:pt x="116227" y="137576"/>
                  <a:pt x="124529" y="120972"/>
                </a:cubicBezTo>
                <a:cubicBezTo>
                  <a:pt x="132831" y="104368"/>
                  <a:pt x="66415" y="112670"/>
                  <a:pt x="53369" y="92508"/>
                </a:cubicBezTo>
                <a:cubicBezTo>
                  <a:pt x="40323" y="72346"/>
                  <a:pt x="43288" y="36173"/>
                  <a:pt x="46253" y="0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3DE71B5-40E9-6399-905D-B70CD9A4EC55}"/>
              </a:ext>
            </a:extLst>
          </p:cNvPr>
          <p:cNvSpPr/>
          <p:nvPr/>
        </p:nvSpPr>
        <p:spPr>
          <a:xfrm>
            <a:off x="8263091" y="2244881"/>
            <a:ext cx="235252" cy="3407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6E0FA1F-C096-EBF9-3C43-A70B4730ABD9}"/>
              </a:ext>
            </a:extLst>
          </p:cNvPr>
          <p:cNvSpPr/>
          <p:nvPr/>
        </p:nvSpPr>
        <p:spPr>
          <a:xfrm>
            <a:off x="8620461" y="3497812"/>
            <a:ext cx="235252" cy="3407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157D8AA-8B6E-2F00-7ED3-D8520153DC9A}"/>
              </a:ext>
            </a:extLst>
          </p:cNvPr>
          <p:cNvSpPr txBox="1"/>
          <p:nvPr/>
        </p:nvSpPr>
        <p:spPr>
          <a:xfrm>
            <a:off x="8328944" y="585949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PiLas</a:t>
            </a:r>
          </a:p>
        </p:txBody>
      </p:sp>
      <p:pic>
        <p:nvPicPr>
          <p:cNvPr id="134" name="Graphic 133" descr="Flashlight outline">
            <a:extLst>
              <a:ext uri="{FF2B5EF4-FFF2-40B4-BE49-F238E27FC236}">
                <a16:creationId xmlns:a16="http://schemas.microsoft.com/office/drawing/2014/main" id="{2308F3D3-119D-F8AF-1623-000FDEE729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4675" y="5402195"/>
            <a:ext cx="914400" cy="914400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17A5A1B9-B3DA-FAAD-D005-014A87B23CCF}"/>
              </a:ext>
            </a:extLst>
          </p:cNvPr>
          <p:cNvSpPr/>
          <p:nvPr/>
        </p:nvSpPr>
        <p:spPr>
          <a:xfrm>
            <a:off x="8128198" y="3495319"/>
            <a:ext cx="235252" cy="3407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2AED301-691D-3939-6723-1C47B9ACEF19}"/>
              </a:ext>
            </a:extLst>
          </p:cNvPr>
          <p:cNvSpPr/>
          <p:nvPr/>
        </p:nvSpPr>
        <p:spPr>
          <a:xfrm>
            <a:off x="9103293" y="3496295"/>
            <a:ext cx="235252" cy="3407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24590BE-4FEA-4440-CDC8-D29147DFDCDE}"/>
              </a:ext>
            </a:extLst>
          </p:cNvPr>
          <p:cNvSpPr/>
          <p:nvPr/>
        </p:nvSpPr>
        <p:spPr>
          <a:xfrm>
            <a:off x="9596452" y="3495318"/>
            <a:ext cx="235252" cy="3407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1F6DF45-5F9C-5167-FB74-287CB24E9A0D}"/>
              </a:ext>
            </a:extLst>
          </p:cNvPr>
          <p:cNvSpPr/>
          <p:nvPr/>
        </p:nvSpPr>
        <p:spPr>
          <a:xfrm>
            <a:off x="10068757" y="3495351"/>
            <a:ext cx="235252" cy="3407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59A2496-8994-12E3-3D28-FB3266EC635F}"/>
              </a:ext>
            </a:extLst>
          </p:cNvPr>
          <p:cNvSpPr/>
          <p:nvPr/>
        </p:nvSpPr>
        <p:spPr>
          <a:xfrm>
            <a:off x="8755354" y="2250549"/>
            <a:ext cx="235252" cy="3407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6BB021F-B717-5C2D-829C-E7BEF679BDDB}"/>
              </a:ext>
            </a:extLst>
          </p:cNvPr>
          <p:cNvSpPr/>
          <p:nvPr/>
        </p:nvSpPr>
        <p:spPr>
          <a:xfrm>
            <a:off x="9238186" y="2249032"/>
            <a:ext cx="235252" cy="3407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DDB5599-E3A1-7D16-C93D-13D8D5D8E9DB}"/>
              </a:ext>
            </a:extLst>
          </p:cNvPr>
          <p:cNvSpPr/>
          <p:nvPr/>
        </p:nvSpPr>
        <p:spPr>
          <a:xfrm>
            <a:off x="9731345" y="2248055"/>
            <a:ext cx="235252" cy="3407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7B897C5-2A1E-532E-A7E3-96C98A0D2ABC}"/>
              </a:ext>
            </a:extLst>
          </p:cNvPr>
          <p:cNvSpPr/>
          <p:nvPr/>
        </p:nvSpPr>
        <p:spPr>
          <a:xfrm>
            <a:off x="10203650" y="2248088"/>
            <a:ext cx="235252" cy="3407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4DE4E83-5A72-699D-6870-6C8D9E02A2AE}"/>
              </a:ext>
            </a:extLst>
          </p:cNvPr>
          <p:cNvCxnSpPr>
            <a:cxnSpLocks/>
          </p:cNvCxnSpPr>
          <p:nvPr/>
        </p:nvCxnSpPr>
        <p:spPr>
          <a:xfrm flipH="1" flipV="1">
            <a:off x="8623805" y="3739074"/>
            <a:ext cx="62345" cy="102865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Freeform 169">
            <a:extLst>
              <a:ext uri="{FF2B5EF4-FFF2-40B4-BE49-F238E27FC236}">
                <a16:creationId xmlns:a16="http://schemas.microsoft.com/office/drawing/2014/main" id="{4C2923B4-765D-C26B-AA25-69A4006FEDF0}"/>
              </a:ext>
            </a:extLst>
          </p:cNvPr>
          <p:cNvSpPr/>
          <p:nvPr/>
        </p:nvSpPr>
        <p:spPr>
          <a:xfrm>
            <a:off x="8618566" y="3504988"/>
            <a:ext cx="228600" cy="241300"/>
          </a:xfrm>
          <a:custGeom>
            <a:avLst/>
            <a:gdLst>
              <a:gd name="csX0" fmla="*/ 0 w 228600"/>
              <a:gd name="csY0" fmla="*/ 241300 h 241300"/>
              <a:gd name="csX1" fmla="*/ 228600 w 228600"/>
              <a:gd name="csY1" fmla="*/ 133350 h 241300"/>
              <a:gd name="csX2" fmla="*/ 228600 w 228600"/>
              <a:gd name="csY2" fmla="*/ 133350 h 241300"/>
              <a:gd name="csX3" fmla="*/ 171450 w 228600"/>
              <a:gd name="csY3" fmla="*/ 0 h 241300"/>
              <a:gd name="csX4" fmla="*/ 34925 w 228600"/>
              <a:gd name="csY4" fmla="*/ 0 h 241300"/>
              <a:gd name="csX5" fmla="*/ 193675 w 228600"/>
              <a:gd name="csY5" fmla="*/ 120650 h 241300"/>
              <a:gd name="csX6" fmla="*/ 0 w 228600"/>
              <a:gd name="csY6" fmla="*/ 241300 h 2413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28600" h="241300">
                <a:moveTo>
                  <a:pt x="0" y="241300"/>
                </a:moveTo>
                <a:lnTo>
                  <a:pt x="228600" y="133350"/>
                </a:lnTo>
                <a:lnTo>
                  <a:pt x="228600" y="133350"/>
                </a:lnTo>
                <a:lnTo>
                  <a:pt x="171450" y="0"/>
                </a:lnTo>
                <a:lnTo>
                  <a:pt x="34925" y="0"/>
                </a:lnTo>
                <a:lnTo>
                  <a:pt x="193675" y="120650"/>
                </a:lnTo>
                <a:lnTo>
                  <a:pt x="0" y="2413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F4E7778E-8484-0AAB-71F2-CC362F6DAC9D}"/>
              </a:ext>
            </a:extLst>
          </p:cNvPr>
          <p:cNvSpPr/>
          <p:nvPr/>
        </p:nvSpPr>
        <p:spPr>
          <a:xfrm>
            <a:off x="8411830" y="2594715"/>
            <a:ext cx="459347" cy="905814"/>
          </a:xfrm>
          <a:custGeom>
            <a:avLst/>
            <a:gdLst>
              <a:gd name="csX0" fmla="*/ 253285 w 459347"/>
              <a:gd name="csY0" fmla="*/ 905814 h 905814"/>
              <a:gd name="csX1" fmla="*/ 283336 w 459347"/>
              <a:gd name="csY1" fmla="*/ 699752 h 905814"/>
              <a:gd name="csX2" fmla="*/ 261871 w 459347"/>
              <a:gd name="csY2" fmla="*/ 442174 h 905814"/>
              <a:gd name="csX3" fmla="*/ 193184 w 459347"/>
              <a:gd name="csY3" fmla="*/ 274749 h 905814"/>
              <a:gd name="csX4" fmla="*/ 51516 w 459347"/>
              <a:gd name="csY4" fmla="*/ 51515 h 905814"/>
              <a:gd name="csX5" fmla="*/ 0 w 459347"/>
              <a:gd name="csY5" fmla="*/ 0 h 905814"/>
              <a:gd name="csX6" fmla="*/ 446468 w 459347"/>
              <a:gd name="csY6" fmla="*/ 8586 h 905814"/>
              <a:gd name="csX7" fmla="*/ 459347 w 459347"/>
              <a:gd name="csY7" fmla="*/ 283335 h 905814"/>
              <a:gd name="csX8" fmla="*/ 437882 w 459347"/>
              <a:gd name="csY8" fmla="*/ 622479 h 905814"/>
              <a:gd name="csX9" fmla="*/ 394953 w 459347"/>
              <a:gd name="csY9" fmla="*/ 819955 h 905814"/>
              <a:gd name="csX10" fmla="*/ 377781 w 459347"/>
              <a:gd name="csY10" fmla="*/ 901521 h 9058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459347" h="905814">
                <a:moveTo>
                  <a:pt x="253285" y="905814"/>
                </a:moveTo>
                <a:lnTo>
                  <a:pt x="283336" y="699752"/>
                </a:lnTo>
                <a:lnTo>
                  <a:pt x="261871" y="442174"/>
                </a:lnTo>
                <a:lnTo>
                  <a:pt x="193184" y="274749"/>
                </a:lnTo>
                <a:lnTo>
                  <a:pt x="51516" y="51515"/>
                </a:lnTo>
                <a:lnTo>
                  <a:pt x="0" y="0"/>
                </a:lnTo>
                <a:lnTo>
                  <a:pt x="446468" y="8586"/>
                </a:lnTo>
                <a:lnTo>
                  <a:pt x="459347" y="283335"/>
                </a:lnTo>
                <a:lnTo>
                  <a:pt x="437882" y="622479"/>
                </a:lnTo>
                <a:lnTo>
                  <a:pt x="394953" y="819955"/>
                </a:lnTo>
                <a:lnTo>
                  <a:pt x="377781" y="901521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rapezoid 172">
            <a:extLst>
              <a:ext uri="{FF2B5EF4-FFF2-40B4-BE49-F238E27FC236}">
                <a16:creationId xmlns:a16="http://schemas.microsoft.com/office/drawing/2014/main" id="{413EC008-AE6B-521D-61C3-5AEC767E28EE}"/>
              </a:ext>
            </a:extLst>
          </p:cNvPr>
          <p:cNvSpPr/>
          <p:nvPr/>
        </p:nvSpPr>
        <p:spPr>
          <a:xfrm rot="10800000">
            <a:off x="8095790" y="1205667"/>
            <a:ext cx="581191" cy="1022768"/>
          </a:xfrm>
          <a:prstGeom prst="trapezoid">
            <a:avLst>
              <a:gd name="adj" fmla="val 2941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rapezoid 174">
            <a:extLst>
              <a:ext uri="{FF2B5EF4-FFF2-40B4-BE49-F238E27FC236}">
                <a16:creationId xmlns:a16="http://schemas.microsoft.com/office/drawing/2014/main" id="{CB949AA1-28A1-6107-A2C8-67A840E5D9E8}"/>
              </a:ext>
            </a:extLst>
          </p:cNvPr>
          <p:cNvSpPr/>
          <p:nvPr/>
        </p:nvSpPr>
        <p:spPr>
          <a:xfrm rot="10800000">
            <a:off x="8591513" y="1204540"/>
            <a:ext cx="581191" cy="1022768"/>
          </a:xfrm>
          <a:prstGeom prst="trapezoid">
            <a:avLst>
              <a:gd name="adj" fmla="val 2941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4683E6-009C-00B5-C404-FB239E6FF880}"/>
              </a:ext>
            </a:extLst>
          </p:cNvPr>
          <p:cNvGrpSpPr/>
          <p:nvPr/>
        </p:nvGrpSpPr>
        <p:grpSpPr>
          <a:xfrm>
            <a:off x="7267484" y="3267441"/>
            <a:ext cx="593081" cy="510375"/>
            <a:chOff x="7268220" y="2031979"/>
            <a:chExt cx="593081" cy="510375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79A7F5-71B3-EA71-4D2A-F0B7AB0510E3}"/>
                </a:ext>
              </a:extLst>
            </p:cNvPr>
            <p:cNvCxnSpPr>
              <a:cxnSpLocks/>
            </p:cNvCxnSpPr>
            <p:nvPr/>
          </p:nvCxnSpPr>
          <p:spPr>
            <a:xfrm>
              <a:off x="7268220" y="2031979"/>
              <a:ext cx="86104" cy="34441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C4676BC-3582-D9C8-6074-B850311B3C42}"/>
                </a:ext>
              </a:extLst>
            </p:cNvPr>
            <p:cNvCxnSpPr>
              <a:cxnSpLocks/>
            </p:cNvCxnSpPr>
            <p:nvPr/>
          </p:nvCxnSpPr>
          <p:spPr>
            <a:xfrm>
              <a:off x="7420487" y="2072674"/>
              <a:ext cx="86104" cy="34441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82BBD67-E580-BBF8-BB07-40CB4AEAC2AB}"/>
                </a:ext>
              </a:extLst>
            </p:cNvPr>
            <p:cNvCxnSpPr>
              <a:cxnSpLocks/>
            </p:cNvCxnSpPr>
            <p:nvPr/>
          </p:nvCxnSpPr>
          <p:spPr>
            <a:xfrm>
              <a:off x="7572243" y="2131198"/>
              <a:ext cx="86104" cy="34441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27F3538F-7846-643B-09D7-7CD688FF98B2}"/>
                </a:ext>
              </a:extLst>
            </p:cNvPr>
            <p:cNvCxnSpPr>
              <a:cxnSpLocks/>
            </p:cNvCxnSpPr>
            <p:nvPr/>
          </p:nvCxnSpPr>
          <p:spPr>
            <a:xfrm>
              <a:off x="7775197" y="2197940"/>
              <a:ext cx="86104" cy="34441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CF3202F-7D5E-B79E-EE24-F826B37A4DDD}"/>
              </a:ext>
            </a:extLst>
          </p:cNvPr>
          <p:cNvGrpSpPr/>
          <p:nvPr/>
        </p:nvGrpSpPr>
        <p:grpSpPr>
          <a:xfrm>
            <a:off x="6702096" y="4426578"/>
            <a:ext cx="1261128" cy="1705864"/>
            <a:chOff x="6770301" y="4684311"/>
            <a:chExt cx="898327" cy="1215121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20D3CDE2-4BFC-5CBE-DAE9-098B0BD280BB}"/>
                </a:ext>
              </a:extLst>
            </p:cNvPr>
            <p:cNvGrpSpPr/>
            <p:nvPr/>
          </p:nvGrpSpPr>
          <p:grpSpPr>
            <a:xfrm>
              <a:off x="6770301" y="4684311"/>
              <a:ext cx="898327" cy="1215121"/>
              <a:chOff x="6293096" y="5228925"/>
              <a:chExt cx="898327" cy="1215121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0B8B744-28B7-521A-1BA9-F1E28BBC00F1}"/>
                  </a:ext>
                </a:extLst>
              </p:cNvPr>
              <p:cNvGrpSpPr/>
              <p:nvPr/>
            </p:nvGrpSpPr>
            <p:grpSpPr>
              <a:xfrm>
                <a:off x="6394033" y="5481026"/>
                <a:ext cx="580326" cy="816384"/>
                <a:chOff x="6394033" y="5481026"/>
                <a:chExt cx="580326" cy="816384"/>
              </a:xfrm>
            </p:grpSpPr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95016546-8640-17AC-2A0F-0C8C8C520F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4113" y="5941811"/>
                  <a:ext cx="580246" cy="8137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DAE075EB-3B8A-392B-0AFD-E5B06B0F3F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4033" y="5481026"/>
                  <a:ext cx="0" cy="475581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385D9599-F621-3658-05C1-F68204D89D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4033" y="5925576"/>
                  <a:ext cx="394567" cy="371834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D9D35E08-562E-3B9B-7752-BDBCE95539A6}"/>
                  </a:ext>
                </a:extLst>
              </p:cNvPr>
              <p:cNvSpPr txBox="1"/>
              <p:nvPr/>
            </p:nvSpPr>
            <p:spPr>
              <a:xfrm>
                <a:off x="6932094" y="5782318"/>
                <a:ext cx="259329" cy="263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4524444-976B-AB7C-F17E-67BC882E9B77}"/>
                  </a:ext>
                </a:extLst>
              </p:cNvPr>
              <p:cNvSpPr txBox="1"/>
              <p:nvPr/>
            </p:nvSpPr>
            <p:spPr>
              <a:xfrm>
                <a:off x="6293096" y="5228925"/>
                <a:ext cx="217310" cy="263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6CF9C715-B1BA-DBC1-BCD9-95750E69F690}"/>
                  </a:ext>
                </a:extLst>
              </p:cNvPr>
              <p:cNvSpPr txBox="1"/>
              <p:nvPr/>
            </p:nvSpPr>
            <p:spPr>
              <a:xfrm>
                <a:off x="6739642" y="6180963"/>
                <a:ext cx="232253" cy="263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</p:grpSp>
        <p:sp>
          <p:nvSpPr>
            <p:cNvPr id="187" name="Arc 186">
              <a:extLst>
                <a:ext uri="{FF2B5EF4-FFF2-40B4-BE49-F238E27FC236}">
                  <a16:creationId xmlns:a16="http://schemas.microsoft.com/office/drawing/2014/main" id="{65589050-C568-BCA3-A51A-A12B2F2BA0D5}"/>
                </a:ext>
              </a:extLst>
            </p:cNvPr>
            <p:cNvSpPr/>
            <p:nvPr/>
          </p:nvSpPr>
          <p:spPr>
            <a:xfrm>
              <a:off x="6791793" y="5285536"/>
              <a:ext cx="180353" cy="371834"/>
            </a:xfrm>
            <a:prstGeom prst="arc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698C721F-32A8-AA41-39FA-AB9AF4926F13}"/>
                    </a:ext>
                  </a:extLst>
                </p:cNvPr>
                <p:cNvSpPr txBox="1"/>
                <p:nvPr/>
              </p:nvSpPr>
              <p:spPr>
                <a:xfrm>
                  <a:off x="6804069" y="5179882"/>
                  <a:ext cx="48122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698C721F-32A8-AA41-39FA-AB9AF4926F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069" y="5179882"/>
                  <a:ext cx="481222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9886A7-66B0-D912-4FD4-C28CCE3DAF2B}"/>
              </a:ext>
            </a:extLst>
          </p:cNvPr>
          <p:cNvCxnSpPr>
            <a:cxnSpLocks/>
          </p:cNvCxnSpPr>
          <p:nvPr/>
        </p:nvCxnSpPr>
        <p:spPr>
          <a:xfrm flipH="1" flipV="1">
            <a:off x="8686150" y="3861001"/>
            <a:ext cx="0" cy="706286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DF2B15-4701-003A-9DDF-41FBE14A5052}"/>
                  </a:ext>
                </a:extLst>
              </p:cNvPr>
              <p:cNvSpPr txBox="1"/>
              <p:nvPr/>
            </p:nvSpPr>
            <p:spPr>
              <a:xfrm>
                <a:off x="8702444" y="4961754"/>
                <a:ext cx="388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DF2B15-4701-003A-9DDF-41FBE14A5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44" y="4961754"/>
                <a:ext cx="388247" cy="369332"/>
              </a:xfrm>
              <a:prstGeom prst="rect">
                <a:avLst/>
              </a:prstGeom>
              <a:blipFill>
                <a:blip r:embed="rId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B4D2C3-52DA-7C61-071E-267627EF969F}"/>
                  </a:ext>
                </a:extLst>
              </p:cNvPr>
              <p:cNvSpPr txBox="1"/>
              <p:nvPr/>
            </p:nvSpPr>
            <p:spPr>
              <a:xfrm>
                <a:off x="8618566" y="3916156"/>
                <a:ext cx="506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B4D2C3-52DA-7C61-071E-267627EF9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566" y="3916156"/>
                <a:ext cx="50680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42231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E98DC8D-659B-FE49-9D6B-BAB6B6844564}" vid="{52BE7C50-BB3C-E940-BC8F-6CDB9FB8EA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0</TotalTime>
  <Words>46</Words>
  <Application>Microsoft Macintosh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 Math</vt:lpstr>
      <vt:lpstr>BNL</vt:lpstr>
      <vt:lpstr>Sign Alignment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Wong, Cheuk-Ping</dc:creator>
  <cp:keywords/>
  <dc:description/>
  <cp:lastModifiedBy>Wong, Cheuk-Ping</cp:lastModifiedBy>
  <cp:revision>1</cp:revision>
  <dcterms:created xsi:type="dcterms:W3CDTF">2026-01-11T20:34:19Z</dcterms:created>
  <dcterms:modified xsi:type="dcterms:W3CDTF">2026-01-11T20:34:49Z</dcterms:modified>
  <cp:category/>
</cp:coreProperties>
</file>