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93" d="100"/>
          <a:sy n="93" d="100"/>
        </p:scale>
        <p:origin x="91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3DD09-460A-C906-46E1-F63548A85D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D8CC4F-C923-D7D5-51A4-CEB9DC5363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83562-4BFA-8F85-8886-9D5105AD0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FEE0-F77F-439F-92E0-306580B9DBCC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DFF49-F332-50BE-003E-5771A2445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8177C-9CD1-7F01-4F66-F68E10759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98A1-6BBC-4856-9AE4-AC730AFFF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97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C0C93-DB41-BA5E-D2A3-FB330265D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C49241-8B23-93DB-CD9F-2B074F94B1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0D4B8A-054F-4BA0-DBFF-1F3FCF16B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FEE0-F77F-439F-92E0-306580B9DBCC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8108D-2BBD-D752-E201-FC4FDDBCB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222D6-CB4D-9443-12FC-8D1B4A40A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98A1-6BBC-4856-9AE4-AC730AFFF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49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EEFD0C-B824-C172-7AB6-0911F205B5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238B8B-030C-0F67-094C-2172992A19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1F446-D8EB-CCEE-9268-2224E7E3A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FEE0-F77F-439F-92E0-306580B9DBCC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85DAE-773D-1F50-875D-0A1A51B8F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CD050-49EA-3415-3FE9-F53C05FF9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98A1-6BBC-4856-9AE4-AC730AFFF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264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DDAF1-E457-6F25-650F-BDF02F5FC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D0D43-E3E5-603E-7BC0-568D7E2A2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B2DA0-DF89-1105-02A9-2143F90ED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FEE0-F77F-439F-92E0-306580B9DBCC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95F923-4550-AF6F-AB76-C3FB96363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8EFDB-DB9A-E580-D548-5B7F51344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98A1-6BBC-4856-9AE4-AC730AFFF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94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77963-4E48-E8FC-D4EF-3199AC03C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A9F1C-0ADE-16FC-F080-39011891B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B4698-DD80-429D-5810-AE42311A8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FEE0-F77F-439F-92E0-306580B9DBCC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25257-BA3A-69CE-4112-7CAE72CF9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421E9-8EEA-DB43-4817-63BB40FD8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98A1-6BBC-4856-9AE4-AC730AFFF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15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A7173-473D-DB11-BCD0-401058EA4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9269C-241C-91BD-9FFE-45903912A4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EC0ECA-7826-F765-4C08-F7F656297D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F9C839-2BA5-E4A2-2C95-928E8A030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FEE0-F77F-439F-92E0-306580B9DBCC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9D87A7-C5F5-A358-F03A-4D17266DB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47255-587F-6FF7-EAE6-063C8AC6A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98A1-6BBC-4856-9AE4-AC730AFFF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214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1496E-F03C-1A13-CBD7-470CE4187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D21EBE-E4E6-905F-DD82-B4202AB27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E280C4-CFD3-3E5C-6268-2BB0F651A0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74374B-7FD6-AFFC-D389-748EC5BB35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4E319-BAC6-DA75-45AF-1F6576DB91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5E0B87-D3B4-1437-5DD8-254F320B3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FEE0-F77F-439F-92E0-306580B9DBCC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FBBECF-E052-107A-A039-485E3ABF7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E471B9-AE5B-12C3-83E3-0BB8586D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98A1-6BBC-4856-9AE4-AC730AFFF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12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8E8A6-BD56-51A7-E2DB-B4335AB36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E9D754-16D5-5D18-7D57-909AE7FE6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FEE0-F77F-439F-92E0-306580B9DBCC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0E8728-973D-0EE4-BA94-D3060AEBF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80BFEF-8D54-F647-B17C-9C0A51CF4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98A1-6BBC-4856-9AE4-AC730AFFF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238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A02FC2-A997-B764-17FE-CD954C73B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FEE0-F77F-439F-92E0-306580B9DBCC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774437-54C3-E0C2-5C8D-3CBB7F4B0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BAACB1-B952-C124-3A43-E0E805ABB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98A1-6BBC-4856-9AE4-AC730AFFF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421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8EEE3-5B4B-58E6-121E-A3CDC4DCD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DA944-198F-4F19-6D63-533D1152B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52DDC1-C3B5-6168-B765-0032F231CA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556F2-953B-4A0A-4788-1CD33A406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FEE0-F77F-439F-92E0-306580B9DBCC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9E8537-F306-E191-8B49-76D04AA48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E946CE-CE14-F2D9-FD11-73A030DB5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98A1-6BBC-4856-9AE4-AC730AFFF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268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A9B9B-121A-2905-8C25-9525CB864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B1A831-6210-706A-4408-B89AB3BA7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DDBFC1-745F-E480-737F-67572D846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116078-CCBD-0E46-2B2E-64BE3642D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FEE0-F77F-439F-92E0-306580B9DBCC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A9F81C-BF22-A1DC-F3AB-A62626779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4B2E86-1843-57B1-7144-2F99B7159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98A1-6BBC-4856-9AE4-AC730AFFF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5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ACD29E-D7EE-6E0A-6035-FB3432F04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78ABF7-B903-C70D-AB70-AF5BFE186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042E94-B24E-FB4B-49DF-4DD781ECE0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C3FEE0-F77F-439F-92E0-306580B9DBCC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AD3B0-86A3-4C45-4BC6-33F0089074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F910C-DDE3-8FDA-B968-5FC00CD043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3E98A1-6BBC-4856-9AE4-AC730AFFF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4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F88A2-F22E-41F4-5FB5-0E6879A9EC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Prelim B-Field Study Slides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59C27F-762D-C42A-0342-CBBC32E0DE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32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rson standing on a hill&#10;&#10;AI-generated content may be incorrect.">
            <a:extLst>
              <a:ext uri="{FF2B5EF4-FFF2-40B4-BE49-F238E27FC236}">
                <a16:creationId xmlns:a16="http://schemas.microsoft.com/office/drawing/2014/main" id="{D8DDA2CC-1CEF-7812-561E-27A41DE76E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237" y="1647825"/>
            <a:ext cx="6105525" cy="3562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736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art, scatter chart, box and whisker chart&#10;&#10;AI-generated content may be incorrect.">
            <a:extLst>
              <a:ext uri="{FF2B5EF4-FFF2-40B4-BE49-F238E27FC236}">
                <a16:creationId xmlns:a16="http://schemas.microsoft.com/office/drawing/2014/main" id="{1E33D6D1-E130-0B37-CDD3-48DD5E5AC0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9" y="247127"/>
            <a:ext cx="6096001" cy="4377204"/>
          </a:xfrm>
          <a:prstGeom prst="rect">
            <a:avLst/>
          </a:prstGeom>
        </p:spPr>
      </p:pic>
      <p:pic>
        <p:nvPicPr>
          <p:cNvPr id="5" name="Picture 4" descr="Chart, scatter chart&#10;&#10;AI-generated content may be incorrect.">
            <a:extLst>
              <a:ext uri="{FF2B5EF4-FFF2-40B4-BE49-F238E27FC236}">
                <a16:creationId xmlns:a16="http://schemas.microsoft.com/office/drawing/2014/main" id="{8B680C87-EC29-61EE-7AA8-2035CB1B9F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7127"/>
            <a:ext cx="6096001" cy="437720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F659FA7-E84E-BB30-8A15-560278ABD9F0}"/>
              </a:ext>
            </a:extLst>
          </p:cNvPr>
          <p:cNvSpPr txBox="1"/>
          <p:nvPr/>
        </p:nvSpPr>
        <p:spPr>
          <a:xfrm>
            <a:off x="280087" y="4624331"/>
            <a:ext cx="53051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Data taken at 0, 0.374, 1.138, and 1.509 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Zero field HV: MCP = 650, PC = 200 V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Non-zero field HV (left to right):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n-US" dirty="0"/>
              <a:t>MCP = 675, PC = 200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n-US" dirty="0"/>
              <a:t>MCP = 675, PC = 400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n-US" dirty="0"/>
              <a:t>MCP = 700, PC = 200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ECCEFC-739B-9295-8548-A0187B134AA5}"/>
              </a:ext>
            </a:extLst>
          </p:cNvPr>
          <p:cNvSpPr txBox="1"/>
          <p:nvPr/>
        </p:nvSpPr>
        <p:spPr>
          <a:xfrm>
            <a:off x="6095999" y="4624330"/>
            <a:ext cx="57458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Compare double Gaussian and Crystal Ball fits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Compare with and without slope correction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Compare with and without amplitude cut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See degradation in timing with increasing field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Changes in HV have inconsistent effects – dominated by fitting details?</a:t>
            </a:r>
          </a:p>
        </p:txBody>
      </p:sp>
    </p:spTree>
    <p:extLst>
      <p:ext uri="{BB962C8B-B14F-4D97-AF65-F5344CB8AC3E}">
        <p14:creationId xmlns:p14="http://schemas.microsoft.com/office/powerpoint/2010/main" val="1612821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text&#10;&#10;AI-generated content may be incorrect.">
            <a:extLst>
              <a:ext uri="{FF2B5EF4-FFF2-40B4-BE49-F238E27FC236}">
                <a16:creationId xmlns:a16="http://schemas.microsoft.com/office/drawing/2014/main" id="{08F45A3D-A7D6-0442-879F-BADD599A4E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1972"/>
            <a:ext cx="6096000" cy="4377203"/>
          </a:xfrm>
          <a:prstGeom prst="rect">
            <a:avLst/>
          </a:prstGeom>
        </p:spPr>
      </p:pic>
      <p:pic>
        <p:nvPicPr>
          <p:cNvPr id="5" name="Picture 4" descr="Graphical user interface, text&#10;&#10;AI-generated content may be incorrect.">
            <a:extLst>
              <a:ext uri="{FF2B5EF4-FFF2-40B4-BE49-F238E27FC236}">
                <a16:creationId xmlns:a16="http://schemas.microsoft.com/office/drawing/2014/main" id="{847504A3-156E-5405-3370-52CAD36E18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81972"/>
            <a:ext cx="6096000" cy="43772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E5EBD74-7A38-3C8F-A57E-585D9ED75F44}"/>
              </a:ext>
            </a:extLst>
          </p:cNvPr>
          <p:cNvSpPr txBox="1"/>
          <p:nvPr/>
        </p:nvSpPr>
        <p:spPr>
          <a:xfrm>
            <a:off x="345989" y="5033319"/>
            <a:ext cx="56841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Time difference between trigger and signal can change with amplitude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Correct for this : </a:t>
            </a:r>
            <a:r>
              <a:rPr lang="en-US" dirty="0" err="1"/>
              <a:t>cor</a:t>
            </a:r>
            <a:r>
              <a:rPr lang="en-US" dirty="0"/>
              <a:t> time diff = raw time diff + m*amplitude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154597-4871-242F-8E06-20D4E640E6B5}"/>
              </a:ext>
            </a:extLst>
          </p:cNvPr>
          <p:cNvSpPr txBox="1"/>
          <p:nvPr/>
        </p:nvSpPr>
        <p:spPr>
          <a:xfrm>
            <a:off x="6639697" y="5033319"/>
            <a:ext cx="51074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Place a cut on signal amplitude to isolate “core” of timing distribution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Always place a cut at Amp = 0.005 V to remove pedestal contribution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B920DF6-0A01-36AE-D0B3-F906E8CAE618}"/>
              </a:ext>
            </a:extLst>
          </p:cNvPr>
          <p:cNvCxnSpPr/>
          <p:nvPr/>
        </p:nvCxnSpPr>
        <p:spPr>
          <a:xfrm>
            <a:off x="7356390" y="2158314"/>
            <a:ext cx="0" cy="14580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901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hart, histogram&#10;&#10;AI-generated content may be incorrect.">
            <a:extLst>
              <a:ext uri="{FF2B5EF4-FFF2-40B4-BE49-F238E27FC236}">
                <a16:creationId xmlns:a16="http://schemas.microsoft.com/office/drawing/2014/main" id="{5357D0C7-60CD-41B1-1FFF-84CF3AE31E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3489" y="0"/>
            <a:ext cx="4778513" cy="3431188"/>
          </a:xfrm>
          <a:prstGeom prst="rect">
            <a:avLst/>
          </a:prstGeom>
        </p:spPr>
      </p:pic>
      <p:pic>
        <p:nvPicPr>
          <p:cNvPr id="15" name="Picture 14" descr="Chart, histogram&#10;&#10;AI-generated content may be incorrect.">
            <a:extLst>
              <a:ext uri="{FF2B5EF4-FFF2-40B4-BE49-F238E27FC236}">
                <a16:creationId xmlns:a16="http://schemas.microsoft.com/office/drawing/2014/main" id="{ED6B5728-A38C-9CD1-2580-961BE6A41B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" y="0"/>
            <a:ext cx="4778513" cy="3431188"/>
          </a:xfrm>
          <a:prstGeom prst="rect">
            <a:avLst/>
          </a:prstGeom>
        </p:spPr>
      </p:pic>
      <p:pic>
        <p:nvPicPr>
          <p:cNvPr id="17" name="Picture 16" descr="Histogram&#10;&#10;AI-generated content may be incorrect.">
            <a:extLst>
              <a:ext uri="{FF2B5EF4-FFF2-40B4-BE49-F238E27FC236}">
                <a16:creationId xmlns:a16="http://schemas.microsoft.com/office/drawing/2014/main" id="{04389E15-259E-B3B9-9BBB-61C0BDA579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743" y="3426812"/>
            <a:ext cx="4778513" cy="3431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32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art, histogram&#10;&#10;AI-generated content may be incorrect.">
            <a:extLst>
              <a:ext uri="{FF2B5EF4-FFF2-40B4-BE49-F238E27FC236}">
                <a16:creationId xmlns:a16="http://schemas.microsoft.com/office/drawing/2014/main" id="{0DE6DCC1-3B41-ABAF-2232-E0D8ACA5B1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548584"/>
            <a:ext cx="6096000" cy="4377203"/>
          </a:xfrm>
          <a:prstGeom prst="rect">
            <a:avLst/>
          </a:prstGeom>
        </p:spPr>
      </p:pic>
      <p:pic>
        <p:nvPicPr>
          <p:cNvPr id="5" name="Picture 4" descr="Chart, histogram&#10;&#10;AI-generated content may be incorrect.">
            <a:extLst>
              <a:ext uri="{FF2B5EF4-FFF2-40B4-BE49-F238E27FC236}">
                <a16:creationId xmlns:a16="http://schemas.microsoft.com/office/drawing/2014/main" id="{5BBB7673-834B-DA4C-B9A6-BBD3A92E7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48584"/>
            <a:ext cx="6096000" cy="4377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251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147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Wingdings</vt:lpstr>
      <vt:lpstr>Office Theme</vt:lpstr>
      <vt:lpstr>Prelim B-Field Study Slides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Page, Brian</dc:creator>
  <cp:lastModifiedBy>Page, Brian</cp:lastModifiedBy>
  <cp:revision>1</cp:revision>
  <dcterms:created xsi:type="dcterms:W3CDTF">2026-01-07T05:28:50Z</dcterms:created>
  <dcterms:modified xsi:type="dcterms:W3CDTF">2026-01-07T07:22:38Z</dcterms:modified>
</cp:coreProperties>
</file>