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289" r:id="rId2"/>
    <p:sldId id="316" r:id="rId3"/>
    <p:sldId id="325" r:id="rId4"/>
    <p:sldId id="323" r:id="rId5"/>
    <p:sldId id="324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A72DCAB-D7F7-4E35-A93C-C9ECF40B6001}" v="9" dt="2026-01-13T15:22:35.82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>
        <p:scale>
          <a:sx n="125" d="100"/>
          <a:sy n="125" d="100"/>
        </p:scale>
        <p:origin x="3804" y="6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aymond Dawson" userId="bed01d3e-da40-4e2e-a1e5-b0561e4f5211" providerId="ADAL" clId="{FAE50D39-AB6A-4829-AF6E-0E14D700DE32}"/>
    <pc:docChg chg="undo custSel addSld delSld modSld sldOrd">
      <pc:chgData name="Raymond Dawson" userId="bed01d3e-da40-4e2e-a1e5-b0561e4f5211" providerId="ADAL" clId="{FAE50D39-AB6A-4829-AF6E-0E14D700DE32}" dt="2026-01-13T15:36:48.796" v="666" actId="20577"/>
      <pc:docMkLst>
        <pc:docMk/>
      </pc:docMkLst>
      <pc:sldChg chg="modSp mod">
        <pc:chgData name="Raymond Dawson" userId="bed01d3e-da40-4e2e-a1e5-b0561e4f5211" providerId="ADAL" clId="{FAE50D39-AB6A-4829-AF6E-0E14D700DE32}" dt="2026-01-13T15:35:09.715" v="535" actId="20577"/>
        <pc:sldMkLst>
          <pc:docMk/>
          <pc:sldMk cId="1993848279" sldId="289"/>
        </pc:sldMkLst>
        <pc:spChg chg="mod">
          <ac:chgData name="Raymond Dawson" userId="bed01d3e-da40-4e2e-a1e5-b0561e4f5211" providerId="ADAL" clId="{FAE50D39-AB6A-4829-AF6E-0E14D700DE32}" dt="2026-01-13T15:35:07.882" v="531" actId="20577"/>
          <ac:spMkLst>
            <pc:docMk/>
            <pc:sldMk cId="1993848279" sldId="289"/>
            <ac:spMk id="2" creationId="{7AAC87CA-8223-4766-DC0C-EF69FC2823DF}"/>
          </ac:spMkLst>
        </pc:spChg>
        <pc:spChg chg="mod">
          <ac:chgData name="Raymond Dawson" userId="bed01d3e-da40-4e2e-a1e5-b0561e4f5211" providerId="ADAL" clId="{FAE50D39-AB6A-4829-AF6E-0E14D700DE32}" dt="2026-01-13T15:35:09.715" v="535" actId="20577"/>
          <ac:spMkLst>
            <pc:docMk/>
            <pc:sldMk cId="1993848279" sldId="289"/>
            <ac:spMk id="30" creationId="{B1FD6E6E-8348-06B4-85C7-15104B0D78ED}"/>
          </ac:spMkLst>
        </pc:spChg>
      </pc:sldChg>
      <pc:sldChg chg="modSp mod">
        <pc:chgData name="Raymond Dawson" userId="bed01d3e-da40-4e2e-a1e5-b0561e4f5211" providerId="ADAL" clId="{FAE50D39-AB6A-4829-AF6E-0E14D700DE32}" dt="2026-01-13T15:36:48.796" v="666" actId="20577"/>
        <pc:sldMkLst>
          <pc:docMk/>
          <pc:sldMk cId="1457507421" sldId="316"/>
        </pc:sldMkLst>
        <pc:spChg chg="mod">
          <ac:chgData name="Raymond Dawson" userId="bed01d3e-da40-4e2e-a1e5-b0561e4f5211" providerId="ADAL" clId="{FAE50D39-AB6A-4829-AF6E-0E14D700DE32}" dt="2026-01-13T15:36:22.840" v="661" actId="20577"/>
          <ac:spMkLst>
            <pc:docMk/>
            <pc:sldMk cId="1457507421" sldId="316"/>
            <ac:spMk id="4" creationId="{56F7462E-287B-0A96-E62A-4178767CE997}"/>
          </ac:spMkLst>
        </pc:spChg>
        <pc:spChg chg="mod">
          <ac:chgData name="Raymond Dawson" userId="bed01d3e-da40-4e2e-a1e5-b0561e4f5211" providerId="ADAL" clId="{FAE50D39-AB6A-4829-AF6E-0E14D700DE32}" dt="2026-01-13T15:36:48.796" v="666" actId="20577"/>
          <ac:spMkLst>
            <pc:docMk/>
            <pc:sldMk cId="1457507421" sldId="316"/>
            <ac:spMk id="5" creationId="{51598772-E7A9-E043-0F3E-EAD689A344EE}"/>
          </ac:spMkLst>
        </pc:spChg>
      </pc:sldChg>
      <pc:sldChg chg="del">
        <pc:chgData name="Raymond Dawson" userId="bed01d3e-da40-4e2e-a1e5-b0561e4f5211" providerId="ADAL" clId="{FAE50D39-AB6A-4829-AF6E-0E14D700DE32}" dt="2026-01-13T15:31:01.827" v="526" actId="47"/>
        <pc:sldMkLst>
          <pc:docMk/>
          <pc:sldMk cId="2872247600" sldId="319"/>
        </pc:sldMkLst>
      </pc:sldChg>
      <pc:sldChg chg="del">
        <pc:chgData name="Raymond Dawson" userId="bed01d3e-da40-4e2e-a1e5-b0561e4f5211" providerId="ADAL" clId="{FAE50D39-AB6A-4829-AF6E-0E14D700DE32}" dt="2026-01-13T15:31:01.827" v="526" actId="47"/>
        <pc:sldMkLst>
          <pc:docMk/>
          <pc:sldMk cId="1260633468" sldId="321"/>
        </pc:sldMkLst>
      </pc:sldChg>
      <pc:sldChg chg="del">
        <pc:chgData name="Raymond Dawson" userId="bed01d3e-da40-4e2e-a1e5-b0561e4f5211" providerId="ADAL" clId="{FAE50D39-AB6A-4829-AF6E-0E14D700DE32}" dt="2026-01-13T15:31:03.676" v="527" actId="47"/>
        <pc:sldMkLst>
          <pc:docMk/>
          <pc:sldMk cId="134255402" sldId="322"/>
        </pc:sldMkLst>
      </pc:sldChg>
      <pc:sldChg chg="ord">
        <pc:chgData name="Raymond Dawson" userId="bed01d3e-da40-4e2e-a1e5-b0561e4f5211" providerId="ADAL" clId="{FAE50D39-AB6A-4829-AF6E-0E14D700DE32}" dt="2026-01-13T15:31:06.014" v="529"/>
        <pc:sldMkLst>
          <pc:docMk/>
          <pc:sldMk cId="1144310475" sldId="323"/>
        </pc:sldMkLst>
      </pc:sldChg>
      <pc:sldChg chg="modSp new mod">
        <pc:chgData name="Raymond Dawson" userId="bed01d3e-da40-4e2e-a1e5-b0561e4f5211" providerId="ADAL" clId="{FAE50D39-AB6A-4829-AF6E-0E14D700DE32}" dt="2026-01-13T15:19:00.630" v="183"/>
        <pc:sldMkLst>
          <pc:docMk/>
          <pc:sldMk cId="917731613" sldId="324"/>
        </pc:sldMkLst>
        <pc:spChg chg="mod">
          <ac:chgData name="Raymond Dawson" userId="bed01d3e-da40-4e2e-a1e5-b0561e4f5211" providerId="ADAL" clId="{FAE50D39-AB6A-4829-AF6E-0E14D700DE32}" dt="2026-01-13T15:18:30.153" v="175" actId="20577"/>
          <ac:spMkLst>
            <pc:docMk/>
            <pc:sldMk cId="917731613" sldId="324"/>
            <ac:spMk id="2" creationId="{2B6C9E1A-F873-648C-A44D-07B4025362B0}"/>
          </ac:spMkLst>
        </pc:spChg>
        <pc:spChg chg="mod">
          <ac:chgData name="Raymond Dawson" userId="bed01d3e-da40-4e2e-a1e5-b0561e4f5211" providerId="ADAL" clId="{FAE50D39-AB6A-4829-AF6E-0E14D700DE32}" dt="2026-01-13T15:19:00.630" v="183"/>
          <ac:spMkLst>
            <pc:docMk/>
            <pc:sldMk cId="917731613" sldId="324"/>
            <ac:spMk id="3" creationId="{F159B077-5264-1314-BED5-D73D040678FE}"/>
          </ac:spMkLst>
        </pc:spChg>
      </pc:sldChg>
      <pc:sldChg chg="addSp delSp modSp new mod modClrScheme chgLayout">
        <pc:chgData name="Raymond Dawson" userId="bed01d3e-da40-4e2e-a1e5-b0561e4f5211" providerId="ADAL" clId="{FAE50D39-AB6A-4829-AF6E-0E14D700DE32}" dt="2026-01-13T15:30:52.838" v="525" actId="20577"/>
        <pc:sldMkLst>
          <pc:docMk/>
          <pc:sldMk cId="3927954417" sldId="325"/>
        </pc:sldMkLst>
        <pc:spChg chg="del mod ord">
          <ac:chgData name="Raymond Dawson" userId="bed01d3e-da40-4e2e-a1e5-b0561e4f5211" providerId="ADAL" clId="{FAE50D39-AB6A-4829-AF6E-0E14D700DE32}" dt="2026-01-13T15:30:50.238" v="518" actId="700"/>
          <ac:spMkLst>
            <pc:docMk/>
            <pc:sldMk cId="3927954417" sldId="325"/>
            <ac:spMk id="2" creationId="{39DC88ED-92B7-3A27-65F8-7044354A03A5}"/>
          </ac:spMkLst>
        </pc:spChg>
        <pc:spChg chg="del">
          <ac:chgData name="Raymond Dawson" userId="bed01d3e-da40-4e2e-a1e5-b0561e4f5211" providerId="ADAL" clId="{FAE50D39-AB6A-4829-AF6E-0E14D700DE32}" dt="2026-01-13T15:30:50.238" v="518" actId="700"/>
          <ac:spMkLst>
            <pc:docMk/>
            <pc:sldMk cId="3927954417" sldId="325"/>
            <ac:spMk id="3" creationId="{4B4E591B-A08C-59E8-1ECE-4632CB61024D}"/>
          </ac:spMkLst>
        </pc:spChg>
        <pc:spChg chg="del">
          <ac:chgData name="Raymond Dawson" userId="bed01d3e-da40-4e2e-a1e5-b0561e4f5211" providerId="ADAL" clId="{FAE50D39-AB6A-4829-AF6E-0E14D700DE32}" dt="2026-01-13T15:30:50.238" v="518" actId="700"/>
          <ac:spMkLst>
            <pc:docMk/>
            <pc:sldMk cId="3927954417" sldId="325"/>
            <ac:spMk id="4" creationId="{98D9CA47-FE19-C6F5-2D88-043B07FFE1FB}"/>
          </ac:spMkLst>
        </pc:spChg>
        <pc:spChg chg="del">
          <ac:chgData name="Raymond Dawson" userId="bed01d3e-da40-4e2e-a1e5-b0561e4f5211" providerId="ADAL" clId="{FAE50D39-AB6A-4829-AF6E-0E14D700DE32}" dt="2026-01-13T15:30:50.238" v="518" actId="700"/>
          <ac:spMkLst>
            <pc:docMk/>
            <pc:sldMk cId="3927954417" sldId="325"/>
            <ac:spMk id="5" creationId="{F3C956B7-5620-D065-9BE2-85EEC7DB726C}"/>
          </ac:spMkLst>
        </pc:spChg>
        <pc:spChg chg="mod ord">
          <ac:chgData name="Raymond Dawson" userId="bed01d3e-da40-4e2e-a1e5-b0561e4f5211" providerId="ADAL" clId="{FAE50D39-AB6A-4829-AF6E-0E14D700DE32}" dt="2026-01-13T15:30:50.238" v="518" actId="700"/>
          <ac:spMkLst>
            <pc:docMk/>
            <pc:sldMk cId="3927954417" sldId="325"/>
            <ac:spMk id="6" creationId="{BEC1EDBF-4EA8-6E87-05B3-B84B761FB147}"/>
          </ac:spMkLst>
        </pc:spChg>
        <pc:spChg chg="mod ord">
          <ac:chgData name="Raymond Dawson" userId="bed01d3e-da40-4e2e-a1e5-b0561e4f5211" providerId="ADAL" clId="{FAE50D39-AB6A-4829-AF6E-0E14D700DE32}" dt="2026-01-13T15:30:50.238" v="518" actId="700"/>
          <ac:spMkLst>
            <pc:docMk/>
            <pc:sldMk cId="3927954417" sldId="325"/>
            <ac:spMk id="7" creationId="{42569D83-8CD1-33DB-1DAE-04293C493622}"/>
          </ac:spMkLst>
        </pc:spChg>
        <pc:spChg chg="add mod ord">
          <ac:chgData name="Raymond Dawson" userId="bed01d3e-da40-4e2e-a1e5-b0561e4f5211" providerId="ADAL" clId="{FAE50D39-AB6A-4829-AF6E-0E14D700DE32}" dt="2026-01-13T15:30:52.838" v="525" actId="20577"/>
          <ac:spMkLst>
            <pc:docMk/>
            <pc:sldMk cId="3927954417" sldId="325"/>
            <ac:spMk id="8" creationId="{8E3E2A6F-233C-303C-C166-0B801959A1AD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7DD84C-9489-4D44-81FC-E9D9538F36F4}" type="datetimeFigureOut">
              <a:rPr lang="en-US" smtClean="0"/>
              <a:t>1/13/2026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8D84C1-A1B3-4D8F-B2B3-3D38CB1D6F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4506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16C7AA-86AD-BEB3-BF4C-54F9FAF3F5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6A6DA5A-5942-5391-17F4-CC5604FF4DF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4894558-4C39-B51D-662D-EBC000912F2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Tip: Keep titles under 60 characters for readability</a:t>
            </a:r>
          </a:p>
          <a:p>
            <a:r>
              <a:rPr lang="en-US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To change the photo: Right-click on photo and select change photo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F6D029-F3FF-09D9-212B-90FD668CEB0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3BBF43-A868-D94C-A9CC-39C296714D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18942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Add due date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3BBF43-A868-D94C-A9CC-39C296714D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89144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5BF14DA4-6BD3-41D0-ED7B-F5CF63D8E02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387975" y="0"/>
            <a:ext cx="6804025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9795D8-36C7-9AC6-7BB0-2FA187F49B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1417" y="2125014"/>
            <a:ext cx="6297984" cy="919032"/>
          </a:xfrm>
        </p:spPr>
        <p:txBody>
          <a:bodyPr anchor="b">
            <a:noAutofit/>
          </a:bodyPr>
          <a:lstStyle>
            <a:lvl1pPr algn="l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A76DAF6-7FAD-3329-1F2F-26D428433E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1416" y="3047266"/>
            <a:ext cx="6559241" cy="529861"/>
          </a:xfrm>
        </p:spPr>
        <p:txBody>
          <a:bodyPr>
            <a:noAutofit/>
          </a:bodyPr>
          <a:lstStyle>
            <a:lvl1pPr marL="0" indent="0" algn="l">
              <a:buNone/>
              <a:defRPr sz="2800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25E06F63-AE6B-E540-C04D-8905B2EFD5B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96963" y="4244658"/>
            <a:ext cx="5999008" cy="529861"/>
          </a:xfrm>
        </p:spPr>
        <p:txBody>
          <a:bodyPr>
            <a:noAutofit/>
          </a:bodyPr>
          <a:lstStyle>
            <a:lvl1pPr marL="0" indent="0" algn="r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2BCBF152-3CD9-3B8D-5C6A-83D9FE6F56E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96963" y="4775200"/>
            <a:ext cx="5999162" cy="501650"/>
          </a:xfrm>
        </p:spPr>
        <p:txBody>
          <a:bodyPr>
            <a:noAutofit/>
          </a:bodyPr>
          <a:lstStyle>
            <a:lvl1pPr marL="0" indent="0" algn="r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64062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dy Slide - 1 Righ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7D567A-C123-96A9-1DD3-17C276C7D0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246796" y="665018"/>
            <a:ext cx="5945204" cy="448887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425B193-7653-FA58-7C69-56865C4DF7B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3982" y="80668"/>
            <a:ext cx="1355836" cy="423699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9A65267B-D68D-AD5F-98C2-6810944CC1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093" y="531951"/>
            <a:ext cx="5785319" cy="678664"/>
          </a:xfrm>
        </p:spPr>
        <p:txBody>
          <a:bodyPr anchor="b">
            <a:noAutofit/>
          </a:bodyPr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80D2211A-9B16-224E-FFC5-4225BAB41A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09093" y="1319201"/>
            <a:ext cx="5785319" cy="4891433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Footer Placeholder 5">
            <a:extLst>
              <a:ext uri="{FF2B5EF4-FFF2-40B4-BE49-F238E27FC236}">
                <a16:creationId xmlns:a16="http://schemas.microsoft.com/office/drawing/2014/main" id="{AA5FB620-142D-2BE0-8116-9FAAA7F693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30592"/>
            <a:ext cx="4114800" cy="365125"/>
          </a:xfrm>
          <a:prstGeom prst="rect">
            <a:avLst/>
          </a:prstGeom>
        </p:spPr>
        <p:txBody>
          <a:bodyPr anchor="ctr"/>
          <a:lstStyle>
            <a:lvl1pPr algn="ctr">
              <a:defRPr sz="100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8" name="Slide Number Placeholder 6">
            <a:extLst>
              <a:ext uri="{FF2B5EF4-FFF2-40B4-BE49-F238E27FC236}">
                <a16:creationId xmlns:a16="http://schemas.microsoft.com/office/drawing/2014/main" id="{85A35A3C-EFCE-E977-5D10-513BA05CD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4000" y="6330592"/>
            <a:ext cx="2743200" cy="365125"/>
          </a:xfrm>
          <a:prstGeom prst="rect">
            <a:avLst/>
          </a:prstGeom>
        </p:spPr>
        <p:txBody>
          <a:bodyPr anchor="ctr"/>
          <a:lstStyle>
            <a:lvl1pPr algn="r">
              <a:defRPr sz="1000">
                <a:latin typeface="Arial" panose="020B0604020202020204" pitchFamily="34" charset="0"/>
              </a:defRPr>
            </a:lvl1pPr>
          </a:lstStyle>
          <a:p>
            <a:fld id="{7D1BE87E-F0DE-A44C-894B-E142BEB21E4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Date Placeholder 4">
            <a:extLst>
              <a:ext uri="{FF2B5EF4-FFF2-40B4-BE49-F238E27FC236}">
                <a16:creationId xmlns:a16="http://schemas.microsoft.com/office/drawing/2014/main" id="{FD481F92-CD79-AD15-7CA5-87C78AC695B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1726" y="6330592"/>
            <a:ext cx="2743200" cy="365125"/>
          </a:xfrm>
          <a:prstGeom prst="rect">
            <a:avLst/>
          </a:prstGeom>
        </p:spPr>
        <p:txBody>
          <a:bodyPr anchor="ctr"/>
          <a:lstStyle>
            <a:lvl1pPr>
              <a:defRPr sz="1000">
                <a:latin typeface="Arial" panose="020B0604020202020204" pitchFamily="34" charset="0"/>
              </a:defRPr>
            </a:lvl1pPr>
          </a:lstStyle>
          <a:p>
            <a:fld id="{CAADF119-FBE4-4B30-887E-7063E5FE77D4}" type="datetime1">
              <a:rPr lang="en-US" smtClean="0"/>
              <a:t>1/13/2026</a:t>
            </a:fld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DB17564-960C-4BE2-AE3B-9E042530BCE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3982" y="80668"/>
            <a:ext cx="1355836" cy="423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1038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dy Slide - No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C7FC8732-2197-B9C7-FC84-CA5395C6506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3982" y="80668"/>
            <a:ext cx="1355836" cy="423699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99465704-2370-60F7-6005-D0288DFD87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093" y="531951"/>
            <a:ext cx="11044707" cy="678664"/>
          </a:xfrm>
        </p:spPr>
        <p:txBody>
          <a:bodyPr anchor="b">
            <a:noAutofit/>
          </a:bodyPr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D0A29258-15C1-6FB2-52AC-108985A071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09094" y="1319201"/>
            <a:ext cx="5682288" cy="4891433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7E85E37D-8958-2DEE-18A0-03962A83466E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6110467" y="1322610"/>
            <a:ext cx="5682289" cy="4891433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Footer Placeholder 5">
            <a:extLst>
              <a:ext uri="{FF2B5EF4-FFF2-40B4-BE49-F238E27FC236}">
                <a16:creationId xmlns:a16="http://schemas.microsoft.com/office/drawing/2014/main" id="{6FBE509B-CE41-57EF-59C3-275E43C033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30592"/>
            <a:ext cx="4114800" cy="365125"/>
          </a:xfrm>
          <a:prstGeom prst="rect">
            <a:avLst/>
          </a:prstGeom>
        </p:spPr>
        <p:txBody>
          <a:bodyPr anchor="ctr"/>
          <a:lstStyle>
            <a:lvl1pPr algn="ctr">
              <a:defRPr sz="100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6">
            <a:extLst>
              <a:ext uri="{FF2B5EF4-FFF2-40B4-BE49-F238E27FC236}">
                <a16:creationId xmlns:a16="http://schemas.microsoft.com/office/drawing/2014/main" id="{944E86B8-08A1-6B0A-9E8F-1A2C02525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4000" y="6330592"/>
            <a:ext cx="2743200" cy="365125"/>
          </a:xfrm>
          <a:prstGeom prst="rect">
            <a:avLst/>
          </a:prstGeom>
        </p:spPr>
        <p:txBody>
          <a:bodyPr anchor="ctr"/>
          <a:lstStyle>
            <a:lvl1pPr algn="r">
              <a:defRPr sz="1000">
                <a:latin typeface="Arial" panose="020B0604020202020204" pitchFamily="34" charset="0"/>
              </a:defRPr>
            </a:lvl1pPr>
          </a:lstStyle>
          <a:p>
            <a:fld id="{7D1BE87E-F0DE-A44C-894B-E142BEB21E4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E111C8-7DEA-F7D8-15DA-EC66E6103A5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1726" y="6330592"/>
            <a:ext cx="2743200" cy="365125"/>
          </a:xfrm>
          <a:prstGeom prst="rect">
            <a:avLst/>
          </a:prstGeom>
        </p:spPr>
        <p:txBody>
          <a:bodyPr anchor="ctr"/>
          <a:lstStyle>
            <a:lvl1pPr>
              <a:defRPr sz="1000">
                <a:latin typeface="Arial" panose="020B0604020202020204" pitchFamily="34" charset="0"/>
              </a:defRPr>
            </a:lvl1pPr>
          </a:lstStyle>
          <a:p>
            <a:fld id="{8ABF4FA7-1E5E-4092-8A64-2F16A7152577}" type="datetime1">
              <a:rPr lang="en-US" smtClean="0"/>
              <a:t>1/13/2026</a:t>
            </a:fld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D72F205-0884-4182-ADD8-D44EB482580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3982" y="80668"/>
            <a:ext cx="1355836" cy="423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5133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dy Slide - Slate Two Photos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17BE5B-D462-52DE-1421-03616B30B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093" y="531951"/>
            <a:ext cx="5785319" cy="678664"/>
          </a:xfrm>
        </p:spPr>
        <p:txBody>
          <a:bodyPr anchor="b">
            <a:no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7D567A-C123-96A9-1DD3-17C276C7D0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246796" y="549107"/>
            <a:ext cx="5945204" cy="276398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A92B06-2663-62EC-E8B1-7567E866D3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09093" y="1319201"/>
            <a:ext cx="5785319" cy="4891433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1" name="Picture 10" descr="Logo, company name&#10;&#10;Description automatically generated">
            <a:extLst>
              <a:ext uri="{FF2B5EF4-FFF2-40B4-BE49-F238E27FC236}">
                <a16:creationId xmlns:a16="http://schemas.microsoft.com/office/drawing/2014/main" id="{59AD2392-E6B3-D73D-424E-42A0157E1CA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9331" y="-12193"/>
            <a:ext cx="1474015" cy="574180"/>
          </a:xfrm>
          <a:prstGeom prst="rect">
            <a:avLst/>
          </a:prstGeom>
        </p:spPr>
      </p:pic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02C1D150-46A5-C3E3-0093-1693429B2A69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6246796" y="3446653"/>
            <a:ext cx="5945204" cy="276398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Footer Placeholder 5">
            <a:extLst>
              <a:ext uri="{FF2B5EF4-FFF2-40B4-BE49-F238E27FC236}">
                <a16:creationId xmlns:a16="http://schemas.microsoft.com/office/drawing/2014/main" id="{DF46FADE-5392-BCFC-BAD6-D700EFBD77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30592"/>
            <a:ext cx="4114800" cy="365125"/>
          </a:xfrm>
          <a:prstGeom prst="rect">
            <a:avLst/>
          </a:prstGeom>
        </p:spPr>
        <p:txBody>
          <a:bodyPr anchor="ctr"/>
          <a:lstStyle>
            <a:lvl1pPr algn="ctr">
              <a:defRPr sz="100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4B37EFF6-260E-A1F5-FF79-F0ABEF7A2E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4000" y="6330592"/>
            <a:ext cx="2743200" cy="365125"/>
          </a:xfrm>
          <a:prstGeom prst="rect">
            <a:avLst/>
          </a:prstGeom>
        </p:spPr>
        <p:txBody>
          <a:bodyPr anchor="ctr"/>
          <a:lstStyle>
            <a:lvl1pPr algn="r">
              <a:defRPr sz="100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fld id="{7D1BE87E-F0DE-A44C-894B-E142BEB21E4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71D8BB-52A9-22B5-DB17-DA5C2307245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1726" y="6330592"/>
            <a:ext cx="2743200" cy="365125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fld id="{84D608DB-8471-438C-96F2-BF69B78E0782}" type="datetime1">
              <a:rPr lang="en-US" smtClean="0"/>
              <a:t>1/13/2026</a:t>
            </a:fld>
            <a:endParaRPr lang="en-US" dirty="0"/>
          </a:p>
        </p:txBody>
      </p:sp>
      <p:pic>
        <p:nvPicPr>
          <p:cNvPr id="13" name="Picture 12" descr="Logo, company name&#10;&#10;Description automatically generated">
            <a:extLst>
              <a:ext uri="{FF2B5EF4-FFF2-40B4-BE49-F238E27FC236}">
                <a16:creationId xmlns:a16="http://schemas.microsoft.com/office/drawing/2014/main" id="{D19EE4BA-CD94-40C8-BA88-88F35B10B1E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9331" y="-12193"/>
            <a:ext cx="1474015" cy="574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2405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dy Slide - Grey 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7D567A-C123-96A9-1DD3-17C276C7D0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246796" y="665018"/>
            <a:ext cx="5945204" cy="448887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A65267B-D68D-AD5F-98C2-6810944CC1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093" y="531951"/>
            <a:ext cx="5785319" cy="678664"/>
          </a:xfrm>
        </p:spPr>
        <p:txBody>
          <a:bodyPr anchor="b">
            <a:no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80D2211A-9B16-224E-FFC5-4225BAB41A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09093" y="1319201"/>
            <a:ext cx="5785319" cy="4891433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B903C67-DC6F-088A-9EA9-D734508F8DF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3982" y="80668"/>
            <a:ext cx="1355836" cy="423699"/>
          </a:xfrm>
          <a:prstGeom prst="rect">
            <a:avLst/>
          </a:prstGeom>
        </p:spPr>
      </p:pic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77E5CE1A-809C-DEBF-5077-24C3A3D42D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30592"/>
            <a:ext cx="4114800" cy="365125"/>
          </a:xfrm>
          <a:prstGeom prst="rect">
            <a:avLst/>
          </a:prstGeom>
        </p:spPr>
        <p:txBody>
          <a:bodyPr anchor="ctr"/>
          <a:lstStyle>
            <a:lvl1pPr algn="ctr">
              <a:defRPr sz="100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6A59512F-10DA-5515-E4C4-B98127B24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4000" y="6330592"/>
            <a:ext cx="2743200" cy="365125"/>
          </a:xfrm>
          <a:prstGeom prst="rect">
            <a:avLst/>
          </a:prstGeom>
        </p:spPr>
        <p:txBody>
          <a:bodyPr anchor="ctr"/>
          <a:lstStyle>
            <a:lvl1pPr algn="r">
              <a:defRPr sz="1000">
                <a:latin typeface="Arial" panose="020B0604020202020204" pitchFamily="34" charset="0"/>
              </a:defRPr>
            </a:lvl1pPr>
          </a:lstStyle>
          <a:p>
            <a:fld id="{7D1BE87E-F0DE-A44C-894B-E142BEB21E4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8FEC5F-8621-2ECE-218F-2628960DE6C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1726" y="6330592"/>
            <a:ext cx="2743200" cy="365125"/>
          </a:xfrm>
          <a:prstGeom prst="rect">
            <a:avLst/>
          </a:prstGeom>
        </p:spPr>
        <p:txBody>
          <a:bodyPr anchor="ctr"/>
          <a:lstStyle>
            <a:lvl1pPr>
              <a:defRPr sz="1000">
                <a:latin typeface="Arial" panose="020B0604020202020204" pitchFamily="34" charset="0"/>
              </a:defRPr>
            </a:lvl1pPr>
          </a:lstStyle>
          <a:p>
            <a:fld id="{A52F8196-A714-4021-8525-BBF3DB1CC2B9}" type="datetime1">
              <a:rPr lang="en-US" smtClean="0"/>
              <a:t>1/13/2026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FCFCA19-01CD-4B66-B389-82A12968C55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3982" y="80668"/>
            <a:ext cx="1355836" cy="423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0288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estion Slid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7E41ED-F47F-85C7-0527-8C9FCCC7AD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0767" y="2759119"/>
            <a:ext cx="10053033" cy="880970"/>
          </a:xfrm>
        </p:spPr>
        <p:txBody>
          <a:bodyPr>
            <a:noAutofit/>
          </a:bodyPr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A830D66-7C16-31AC-766A-71753A6062A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77059" y="6170055"/>
            <a:ext cx="1728303" cy="495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2195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tro Slide">
    <p:bg>
      <p:bgPr>
        <a:blipFill dpi="0"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7E41ED-F47F-85C7-0527-8C9FCCC7AD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0766" y="1891183"/>
            <a:ext cx="10053033" cy="1325563"/>
          </a:xfr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1412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ansitions Slid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7E41ED-F47F-85C7-0527-8C9FCCC7AD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0766" y="1891183"/>
            <a:ext cx="10053033" cy="1325563"/>
          </a:xfr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7519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dy Slide - 2 Photos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17BE5B-D462-52DE-1421-03616B30B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093" y="531951"/>
            <a:ext cx="5785319" cy="678664"/>
          </a:xfrm>
        </p:spPr>
        <p:txBody>
          <a:bodyPr anchor="b">
            <a:noAutofit/>
          </a:bodyPr>
          <a:lstStyle>
            <a:lvl1pPr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7D567A-C123-96A9-1DD3-17C276C7D0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246796" y="549107"/>
            <a:ext cx="5945204" cy="2763982"/>
          </a:xfrm>
        </p:spPr>
        <p:txBody>
          <a:bodyPr>
            <a:no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A92B06-2663-62EC-E8B1-7567E866D3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09093" y="1319201"/>
            <a:ext cx="5785319" cy="4891433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F8DF632-CAE9-022C-6607-B217F56D5CC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3982" y="80668"/>
            <a:ext cx="1355836" cy="423699"/>
          </a:xfrm>
          <a:prstGeom prst="rect">
            <a:avLst/>
          </a:prstGeom>
        </p:spPr>
      </p:pic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02C1D150-46A5-C3E3-0093-1693429B2A69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6246796" y="3446653"/>
            <a:ext cx="5945204" cy="2763982"/>
          </a:xfrm>
        </p:spPr>
        <p:txBody>
          <a:bodyPr>
            <a:no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Date Placeholder 4">
            <a:extLst>
              <a:ext uri="{FF2B5EF4-FFF2-40B4-BE49-F238E27FC236}">
                <a16:creationId xmlns:a16="http://schemas.microsoft.com/office/drawing/2014/main" id="{A6C8BEAD-C13B-93F9-6676-CE56FFBEEBF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1726" y="6330592"/>
            <a:ext cx="2743200" cy="365125"/>
          </a:xfrm>
          <a:prstGeom prst="rect">
            <a:avLst/>
          </a:prstGeom>
        </p:spPr>
        <p:txBody>
          <a:bodyPr anchor="ctr"/>
          <a:lstStyle>
            <a:lvl1pPr>
              <a:defRPr sz="1000">
                <a:latin typeface="Arial" panose="020B0604020202020204" pitchFamily="34" charset="0"/>
              </a:defRPr>
            </a:lvl1pPr>
          </a:lstStyle>
          <a:p>
            <a:fld id="{EDB80F63-0339-4821-9425-EEBDE7EE0A50}" type="datetime1">
              <a:rPr lang="en-US" smtClean="0"/>
              <a:t>1/13/2026</a:t>
            </a:fld>
            <a:endParaRPr lang="en-US" dirty="0"/>
          </a:p>
        </p:txBody>
      </p:sp>
      <p:sp>
        <p:nvSpPr>
          <p:cNvPr id="11" name="Footer Placeholder 5">
            <a:extLst>
              <a:ext uri="{FF2B5EF4-FFF2-40B4-BE49-F238E27FC236}">
                <a16:creationId xmlns:a16="http://schemas.microsoft.com/office/drawing/2014/main" id="{9B986840-5762-4DAF-7AD9-5F837D0622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30592"/>
            <a:ext cx="4114800" cy="365125"/>
          </a:xfrm>
          <a:prstGeom prst="rect">
            <a:avLst/>
          </a:prstGeom>
        </p:spPr>
        <p:txBody>
          <a:bodyPr anchor="ctr"/>
          <a:lstStyle>
            <a:lvl1pPr algn="ctr">
              <a:defRPr sz="100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id="{1E2F678D-103F-49D4-B531-CA075474F3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0371" y="6330592"/>
            <a:ext cx="2743200" cy="365125"/>
          </a:xfrm>
          <a:prstGeom prst="rect">
            <a:avLst/>
          </a:prstGeom>
        </p:spPr>
        <p:txBody>
          <a:bodyPr anchor="ctr"/>
          <a:lstStyle>
            <a:lvl1pPr algn="r">
              <a:defRPr sz="1000">
                <a:latin typeface="Arial" panose="020B0604020202020204" pitchFamily="34" charset="0"/>
              </a:defRPr>
            </a:lvl1pPr>
          </a:lstStyle>
          <a:p>
            <a:fld id="{7D1BE87E-F0DE-A44C-894B-E142BEB21E4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B721D4D-BA71-46BF-9E11-753BC33668E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3982" y="80668"/>
            <a:ext cx="1355836" cy="423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8996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dy Slide - Top Photo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7D567A-C123-96A9-1DD3-17C276C7D0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8195"/>
            <a:ext cx="12192000" cy="342080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A92B06-2663-62EC-E8B1-7567E866D3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35924" y="3666870"/>
            <a:ext cx="5642016" cy="2414481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718A1B46-8C31-1942-9CDD-F244EA45E1A6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6103516" y="3666870"/>
            <a:ext cx="5642016" cy="2414481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E2D036AA-9340-745D-7ECF-2C66965EE75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" y="531951"/>
            <a:ext cx="6094412" cy="678664"/>
          </a:xfrm>
        </p:spPr>
        <p:txBody>
          <a:bodyPr anchor="b">
            <a:no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 Click to edit Master title style</a:t>
            </a:r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E2354D38-C6CF-E355-ADC2-9780C4F40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30592"/>
            <a:ext cx="4114800" cy="365125"/>
          </a:xfrm>
          <a:prstGeom prst="rect">
            <a:avLst/>
          </a:prstGeom>
        </p:spPr>
        <p:txBody>
          <a:bodyPr anchor="ctr"/>
          <a:lstStyle>
            <a:lvl1pPr algn="ctr">
              <a:defRPr sz="100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24DF5B5C-0FB6-281B-79D1-3AAEEBC738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4000" y="6330592"/>
            <a:ext cx="2743200" cy="365125"/>
          </a:xfrm>
          <a:prstGeom prst="rect">
            <a:avLst/>
          </a:prstGeom>
        </p:spPr>
        <p:txBody>
          <a:bodyPr anchor="ctr"/>
          <a:lstStyle>
            <a:lvl1pPr algn="r">
              <a:defRPr sz="1000">
                <a:latin typeface="Arial" panose="020B0604020202020204" pitchFamily="34" charset="0"/>
              </a:defRPr>
            </a:lvl1pPr>
          </a:lstStyle>
          <a:p>
            <a:fld id="{7D1BE87E-F0DE-A44C-894B-E142BEB21E4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CE744EEC-877B-6658-1AF3-402C4637D61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1726" y="6330592"/>
            <a:ext cx="2743200" cy="365125"/>
          </a:xfrm>
          <a:prstGeom prst="rect">
            <a:avLst/>
          </a:prstGeom>
        </p:spPr>
        <p:txBody>
          <a:bodyPr anchor="ctr"/>
          <a:lstStyle>
            <a:lvl1pPr>
              <a:defRPr sz="1000">
                <a:latin typeface="Arial" panose="020B0604020202020204" pitchFamily="34" charset="0"/>
              </a:defRPr>
            </a:lvl1pPr>
          </a:lstStyle>
          <a:p>
            <a:fld id="{9AD7FFB5-2B44-4A61-A840-20A8B411001D}" type="datetime1">
              <a:rPr lang="en-US" smtClean="0"/>
              <a:t>1/13/2026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19540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dy Slide - 1 Photo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7D567A-C123-96A9-1DD3-17C276C7D0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246796" y="665018"/>
            <a:ext cx="5945204" cy="448887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F8DF632-CAE9-022C-6607-B217F56D5CC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3982" y="80668"/>
            <a:ext cx="1355836" cy="423699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F69CE8BE-367E-106F-0A1A-D4403D3CF3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093" y="531951"/>
            <a:ext cx="5785319" cy="678664"/>
          </a:xfrm>
        </p:spPr>
        <p:txBody>
          <a:bodyPr anchor="b">
            <a:no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EA0AC1C4-21D9-DD3B-28D1-1E97E488E1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09093" y="1319201"/>
            <a:ext cx="5785319" cy="4891433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5">
            <a:extLst>
              <a:ext uri="{FF2B5EF4-FFF2-40B4-BE49-F238E27FC236}">
                <a16:creationId xmlns:a16="http://schemas.microsoft.com/office/drawing/2014/main" id="{A4AF7EA1-AC10-6B34-7D70-18A57ABFF3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30592"/>
            <a:ext cx="4114800" cy="365125"/>
          </a:xfrm>
          <a:prstGeom prst="rect">
            <a:avLst/>
          </a:prstGeom>
        </p:spPr>
        <p:txBody>
          <a:bodyPr anchor="ctr"/>
          <a:lstStyle>
            <a:lvl1pPr algn="ctr">
              <a:defRPr sz="100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0B83816E-8201-5044-F359-AFD3FCE21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4000" y="6330592"/>
            <a:ext cx="2743200" cy="365125"/>
          </a:xfrm>
          <a:prstGeom prst="rect">
            <a:avLst/>
          </a:prstGeom>
        </p:spPr>
        <p:txBody>
          <a:bodyPr anchor="ctr"/>
          <a:lstStyle>
            <a:lvl1pPr algn="r">
              <a:defRPr sz="1000">
                <a:latin typeface="Arial" panose="020B0604020202020204" pitchFamily="34" charset="0"/>
              </a:defRPr>
            </a:lvl1pPr>
          </a:lstStyle>
          <a:p>
            <a:fld id="{7D1BE87E-F0DE-A44C-894B-E142BEB21E4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8CE785-B03D-6A9D-B2E7-6E9D526B228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1726" y="6330592"/>
            <a:ext cx="2743200" cy="365125"/>
          </a:xfrm>
          <a:prstGeom prst="rect">
            <a:avLst/>
          </a:prstGeom>
        </p:spPr>
        <p:txBody>
          <a:bodyPr anchor="ctr"/>
          <a:lstStyle>
            <a:lvl1pPr>
              <a:defRPr sz="1000">
                <a:latin typeface="Arial" panose="020B0604020202020204" pitchFamily="34" charset="0"/>
              </a:defRPr>
            </a:lvl1pPr>
          </a:lstStyle>
          <a:p>
            <a:fld id="{41AFAF23-1F56-4840-A737-495C4921DE94}" type="datetime1">
              <a:rPr lang="en-US" smtClean="0"/>
              <a:t>1/13/2026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6869AEF-C002-4444-8791-56AEEFBFD84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3982" y="80668"/>
            <a:ext cx="1355836" cy="423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399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dy Slide - Circular Photo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7D567A-C123-96A9-1DD3-17C276C7D0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220496" y="531951"/>
            <a:ext cx="5971504" cy="567868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F8DF632-CAE9-022C-6607-B217F56D5CC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3982" y="80668"/>
            <a:ext cx="1355836" cy="423699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F69CE8BE-367E-106F-0A1A-D4403D3CF3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093" y="531951"/>
            <a:ext cx="5785319" cy="678664"/>
          </a:xfrm>
        </p:spPr>
        <p:txBody>
          <a:bodyPr anchor="b">
            <a:no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EA0AC1C4-21D9-DD3B-28D1-1E97E488E1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09093" y="1319201"/>
            <a:ext cx="5785319" cy="4891433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5">
            <a:extLst>
              <a:ext uri="{FF2B5EF4-FFF2-40B4-BE49-F238E27FC236}">
                <a16:creationId xmlns:a16="http://schemas.microsoft.com/office/drawing/2014/main" id="{EF6ADE35-BF0E-DF23-D913-1DAA8CCD67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30592"/>
            <a:ext cx="4114800" cy="365125"/>
          </a:xfrm>
          <a:prstGeom prst="rect">
            <a:avLst/>
          </a:prstGeom>
        </p:spPr>
        <p:txBody>
          <a:bodyPr anchor="ctr"/>
          <a:lstStyle>
            <a:lvl1pPr algn="ctr">
              <a:defRPr sz="100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BB898288-99FE-E6BE-FBE5-A3D4DE28F2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4000" y="6330592"/>
            <a:ext cx="2743200" cy="365125"/>
          </a:xfrm>
          <a:prstGeom prst="rect">
            <a:avLst/>
          </a:prstGeom>
        </p:spPr>
        <p:txBody>
          <a:bodyPr anchor="ctr"/>
          <a:lstStyle>
            <a:lvl1pPr algn="r">
              <a:defRPr sz="1000">
                <a:latin typeface="Arial" panose="020B0604020202020204" pitchFamily="34" charset="0"/>
              </a:defRPr>
            </a:lvl1pPr>
          </a:lstStyle>
          <a:p>
            <a:fld id="{7D1BE87E-F0DE-A44C-894B-E142BEB21E4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636C01-DAC5-C8E5-E590-A408A6BB45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1726" y="6330592"/>
            <a:ext cx="2743200" cy="365125"/>
          </a:xfrm>
          <a:prstGeom prst="rect">
            <a:avLst/>
          </a:prstGeom>
        </p:spPr>
        <p:txBody>
          <a:bodyPr anchor="ctr"/>
          <a:lstStyle>
            <a:lvl1pPr>
              <a:defRPr sz="1000">
                <a:latin typeface="Arial" panose="020B0604020202020204" pitchFamily="34" charset="0"/>
              </a:defRPr>
            </a:lvl1pPr>
          </a:lstStyle>
          <a:p>
            <a:fld id="{8063D29F-10D7-4725-BF37-BCBE1D282228}" type="datetime1">
              <a:rPr lang="en-US" smtClean="0"/>
              <a:t>1/13/2026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6F161EE-76CC-45E3-AC2B-F55638E7178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3982" y="80668"/>
            <a:ext cx="1355836" cy="423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9789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dy Slide - No Photos 2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25C33B-E0CB-3D46-9D0E-818453377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30592"/>
            <a:ext cx="4114800" cy="365125"/>
          </a:xfrm>
          <a:prstGeom prst="rect">
            <a:avLst/>
          </a:prstGeom>
        </p:spPr>
        <p:txBody>
          <a:bodyPr anchor="ctr" anchorCtr="0"/>
          <a:lstStyle>
            <a:lvl1pPr algn="ctr">
              <a:defRPr sz="100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4E25E4-5B52-F70B-5E1A-F65D7D4618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4000" y="6330592"/>
            <a:ext cx="2743200" cy="365125"/>
          </a:xfrm>
          <a:prstGeom prst="rect">
            <a:avLst/>
          </a:prstGeom>
        </p:spPr>
        <p:txBody>
          <a:bodyPr anchor="ctr"/>
          <a:lstStyle>
            <a:lvl1pPr algn="r">
              <a:defRPr sz="1000">
                <a:latin typeface="Arial" panose="020B0604020202020204" pitchFamily="34" charset="0"/>
              </a:defRPr>
            </a:lvl1pPr>
          </a:lstStyle>
          <a:p>
            <a:fld id="{7D1BE87E-F0DE-A44C-894B-E142BEB21E4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058F0D3-C01F-3256-0218-65AF71F7594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3982" y="80668"/>
            <a:ext cx="1355836" cy="423699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73F0606B-4EF8-C644-338C-2B63D06C1F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093" y="531951"/>
            <a:ext cx="11044707" cy="678664"/>
          </a:xfrm>
        </p:spPr>
        <p:txBody>
          <a:bodyPr anchor="b">
            <a:noAutofit/>
          </a:bodyPr>
          <a:lstStyle>
            <a:lvl1pPr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73B0BD89-A704-0E29-46BD-5C54BB3971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09094" y="1319201"/>
            <a:ext cx="11044706" cy="4891433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4">
            <a:extLst>
              <a:ext uri="{FF2B5EF4-FFF2-40B4-BE49-F238E27FC236}">
                <a16:creationId xmlns:a16="http://schemas.microsoft.com/office/drawing/2014/main" id="{C31EC031-12D9-ECFF-D858-559CF0816D2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1726" y="6330592"/>
            <a:ext cx="2743200" cy="365125"/>
          </a:xfrm>
          <a:prstGeom prst="rect">
            <a:avLst/>
          </a:prstGeom>
        </p:spPr>
        <p:txBody>
          <a:bodyPr anchor="ctr"/>
          <a:lstStyle>
            <a:lvl1pPr>
              <a:defRPr sz="1000">
                <a:latin typeface="Arial" panose="020B0604020202020204" pitchFamily="34" charset="0"/>
              </a:defRPr>
            </a:lvl1pPr>
          </a:lstStyle>
          <a:p>
            <a:fld id="{65A77A9B-52E9-4C6D-837D-58A3F8540DC7}" type="datetime1">
              <a:rPr lang="en-US" smtClean="0"/>
              <a:t>1/13/2026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E176E9F-8359-4E77-8769-BF761EF6EDE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3982" y="80668"/>
            <a:ext cx="1355836" cy="423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6764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dy Slide - Char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1F1912-9CBC-18CD-A6E2-D8584EE6F3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74062" y="1424693"/>
            <a:ext cx="5798137" cy="3804129"/>
          </a:xfrm>
        </p:spPr>
        <p:txBody>
          <a:bodyPr anchor="t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278444A-CE1E-BF31-5D75-39569219C3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36406" y="1424694"/>
            <a:ext cx="5018982" cy="4422313"/>
          </a:xfrm>
        </p:spPr>
        <p:txBody>
          <a:bodyPr anchor="t">
            <a:noAutofit/>
          </a:bodyPr>
          <a:lstStyle>
            <a:lvl1pPr marL="0" indent="0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7FC8732-2197-B9C7-FC84-CA5395C6506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3982" y="80668"/>
            <a:ext cx="1355836" cy="423699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0D9F4886-7D05-5680-AF1E-08F9985969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093" y="531951"/>
            <a:ext cx="11044707" cy="678664"/>
          </a:xfrm>
        </p:spPr>
        <p:txBody>
          <a:bodyPr anchor="b">
            <a:noAutofit/>
          </a:bodyPr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5">
            <a:extLst>
              <a:ext uri="{FF2B5EF4-FFF2-40B4-BE49-F238E27FC236}">
                <a16:creationId xmlns:a16="http://schemas.microsoft.com/office/drawing/2014/main" id="{C475642F-9965-9846-0682-55C7C6944A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30592"/>
            <a:ext cx="4114800" cy="365125"/>
          </a:xfrm>
          <a:prstGeom prst="rect">
            <a:avLst/>
          </a:prstGeom>
        </p:spPr>
        <p:txBody>
          <a:bodyPr anchor="ctr"/>
          <a:lstStyle>
            <a:lvl1pPr algn="ctr">
              <a:defRPr sz="100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7914D833-6B3E-46B1-EDE5-A7FD64C91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4000" y="6330592"/>
            <a:ext cx="2743200" cy="365125"/>
          </a:xfrm>
          <a:prstGeom prst="rect">
            <a:avLst/>
          </a:prstGeom>
        </p:spPr>
        <p:txBody>
          <a:bodyPr anchor="ctr"/>
          <a:lstStyle>
            <a:lvl1pPr algn="r">
              <a:defRPr sz="1000">
                <a:latin typeface="Arial" panose="020B0604020202020204" pitchFamily="34" charset="0"/>
              </a:defRPr>
            </a:lvl1pPr>
          </a:lstStyle>
          <a:p>
            <a:fld id="{7D1BE87E-F0DE-A44C-894B-E142BEB21E4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0EA70E93-BE46-91B7-C94B-CF452506D78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1726" y="6330592"/>
            <a:ext cx="2743200" cy="365125"/>
          </a:xfrm>
          <a:prstGeom prst="rect">
            <a:avLst/>
          </a:prstGeom>
        </p:spPr>
        <p:txBody>
          <a:bodyPr anchor="ctr"/>
          <a:lstStyle>
            <a:lvl1pPr>
              <a:defRPr sz="1000">
                <a:latin typeface="Arial" panose="020B0604020202020204" pitchFamily="34" charset="0"/>
              </a:defRPr>
            </a:lvl1pPr>
          </a:lstStyle>
          <a:p>
            <a:fld id="{74AC1CC6-0B45-432C-B9F8-F3C20CF98313}" type="datetime1">
              <a:rPr lang="en-US" smtClean="0"/>
              <a:t>1/13/2026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8C10AA7-5409-41F3-BC4E-22F426FB6B3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3982" y="80668"/>
            <a:ext cx="1355836" cy="423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437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ody Slide - 1 Lef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17BE5B-D462-52DE-1421-03616B30B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79584" y="674221"/>
            <a:ext cx="6057364" cy="716698"/>
          </a:xfrm>
        </p:spPr>
        <p:txBody>
          <a:bodyPr anchor="t">
            <a:noAutofit/>
          </a:bodyPr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7D567A-C123-96A9-1DD3-17C276C7D0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-1" y="659082"/>
            <a:ext cx="5550795" cy="344927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A92B06-2663-62EC-E8B1-7567E866D3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679584" y="1560773"/>
            <a:ext cx="6057364" cy="4659093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425B193-7653-FA58-7C69-56865C4DF7B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3982" y="80668"/>
            <a:ext cx="1355836" cy="423699"/>
          </a:xfrm>
          <a:prstGeom prst="rect">
            <a:avLst/>
          </a:prstGeom>
        </p:spPr>
      </p:pic>
      <p:sp>
        <p:nvSpPr>
          <p:cNvPr id="11" name="Footer Placeholder 5">
            <a:extLst>
              <a:ext uri="{FF2B5EF4-FFF2-40B4-BE49-F238E27FC236}">
                <a16:creationId xmlns:a16="http://schemas.microsoft.com/office/drawing/2014/main" id="{B1BBB6AD-F5E7-2C7D-F208-959FE1C644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30592"/>
            <a:ext cx="4114800" cy="365125"/>
          </a:xfrm>
          <a:prstGeom prst="rect">
            <a:avLst/>
          </a:prstGeom>
        </p:spPr>
        <p:txBody>
          <a:bodyPr anchor="ctr"/>
          <a:lstStyle>
            <a:lvl1pPr algn="ctr">
              <a:defRPr sz="100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E6658A98-A780-C524-1137-D3BF53A55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4000" y="6330592"/>
            <a:ext cx="2743200" cy="365125"/>
          </a:xfrm>
          <a:prstGeom prst="rect">
            <a:avLst/>
          </a:prstGeom>
        </p:spPr>
        <p:txBody>
          <a:bodyPr anchor="ctr"/>
          <a:lstStyle>
            <a:lvl1pPr algn="r">
              <a:defRPr sz="1000">
                <a:latin typeface="Arial" panose="020B0604020202020204" pitchFamily="34" charset="0"/>
              </a:defRPr>
            </a:lvl1pPr>
          </a:lstStyle>
          <a:p>
            <a:fld id="{7D1BE87E-F0DE-A44C-894B-E142BEB21E4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91057C-FA10-F5DE-B4C8-C3931D750C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1726" y="6330592"/>
            <a:ext cx="2743200" cy="365125"/>
          </a:xfrm>
          <a:prstGeom prst="rect">
            <a:avLst/>
          </a:prstGeom>
        </p:spPr>
        <p:txBody>
          <a:bodyPr anchor="ctr"/>
          <a:lstStyle>
            <a:lvl1pPr>
              <a:defRPr sz="1000">
                <a:latin typeface="Arial" panose="020B0604020202020204" pitchFamily="34" charset="0"/>
              </a:defRPr>
            </a:lvl1pPr>
          </a:lstStyle>
          <a:p>
            <a:fld id="{480ED2E1-3D77-48DC-8AFF-0FC8EA98F3DB}" type="datetime1">
              <a:rPr lang="en-US" smtClean="0"/>
              <a:t>1/13/2026</a:t>
            </a:fld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1C835BB-5A9A-4887-AD28-9C7DC0F815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3982" y="80668"/>
            <a:ext cx="1355836" cy="423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2178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0BD8159-AD9B-885B-18F2-9B7C42B96B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15885B-F131-1373-A6B2-E992A159BA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EC86D55-AA86-4418-BC5F-C51768C252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440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53F9866-9D6A-4E48-8AAE-F0F10B4380F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9744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 baseline="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A18706-BE92-5674-8ED0-33DF2CC724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Placeholder 34" descr="A close-up of a machine&#10;&#10;Description automatically generated with low confidence">
            <a:extLst>
              <a:ext uri="{FF2B5EF4-FFF2-40B4-BE49-F238E27FC236}">
                <a16:creationId xmlns:a16="http://schemas.microsoft.com/office/drawing/2014/main" id="{F4A7F67A-F711-D40B-01C6-A6770706EF77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" b="6"/>
          <a:stretch>
            <a:fillRect/>
          </a:stretch>
        </p:blipFill>
        <p:spPr/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D2A7D87-594F-52B2-2EA3-D41B34B42A5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8663937" cy="686000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AAC87CA-8223-4766-DC0C-EF69FC2823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1416" y="2125014"/>
            <a:ext cx="8155761" cy="919032"/>
          </a:xfrm>
        </p:spPr>
        <p:txBody>
          <a:bodyPr>
            <a:noAutofit/>
          </a:bodyPr>
          <a:lstStyle/>
          <a:p>
            <a:r>
              <a:rPr lang="en-US" sz="4000" dirty="0"/>
              <a:t>HRPPD Meeting #5 Update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7C2221-BF13-0BB7-7CAB-FCDFA3F405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1416" y="3047266"/>
            <a:ext cx="8155761" cy="529861"/>
          </a:xfrm>
        </p:spPr>
        <p:txBody>
          <a:bodyPr>
            <a:noAutofit/>
          </a:bodyPr>
          <a:lstStyle/>
          <a:p>
            <a:endParaRPr lang="en-US" dirty="0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B1FD6E6E-8348-06B4-85C7-15104B0D78E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2400" dirty="0"/>
              <a:t>2026-01-13</a:t>
            </a:r>
          </a:p>
          <a:p>
            <a:endParaRPr lang="en-US" dirty="0"/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3CEEBFA1-2D11-2C9E-5C4A-9C08BAE97DC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2400" dirty="0"/>
              <a:t>Raymond Dawson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38482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DCCC5CB-40D9-2E1B-9B8C-8B8204959F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094" y="170324"/>
            <a:ext cx="11044707" cy="678664"/>
          </a:xfrm>
        </p:spPr>
        <p:txBody>
          <a:bodyPr/>
          <a:lstStyle/>
          <a:p>
            <a:r>
              <a:rPr lang="en-US" dirty="0"/>
              <a:t>Current Status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F7462E-287B-0A96-E62A-4178767CE9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09094" y="848988"/>
            <a:ext cx="5682288" cy="6009012"/>
          </a:xfrm>
        </p:spPr>
        <p:txBody>
          <a:bodyPr/>
          <a:lstStyle/>
          <a:p>
            <a:r>
              <a:rPr lang="en-US" sz="1600" dirty="0"/>
              <a:t>Ceramic Tasks: Due by 01/12/2026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b="1" dirty="0"/>
              <a:t>PED contract with </a:t>
            </a:r>
            <a:r>
              <a:rPr lang="en-US" sz="1200" b="1" dirty="0" err="1"/>
              <a:t>Incom</a:t>
            </a:r>
            <a:r>
              <a:rPr lang="en-US" sz="1200" b="1" dirty="0"/>
              <a:t> will be signed soon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/>
              <a:t>Priority tasks: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000" dirty="0"/>
              <a:t>Location of new HV tabs and placement of pads/vias on ceramic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000" dirty="0"/>
              <a:t>Sidewall chamfer 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1000" dirty="0"/>
              <a:t>Need to fit 8mm chamfer at minimum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000" dirty="0"/>
              <a:t>Interposer tolerance </a:t>
            </a:r>
            <a:r>
              <a:rPr lang="en-US" sz="1000" dirty="0" err="1"/>
              <a:t>stackup</a:t>
            </a:r>
            <a:r>
              <a:rPr lang="en-US" sz="1000" dirty="0"/>
              <a:t> (air side)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1000" dirty="0"/>
              <a:t>Confirmed pad location tolerance with Kyocera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/>
              <a:t>Design File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000" dirty="0"/>
              <a:t>Update HRPPD with final design changes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1000" dirty="0"/>
              <a:t>Need to complete nets connections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1000" dirty="0"/>
              <a:t>Stitching vias mostly implemented in 1 interposer group, need to copy-paste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1000" dirty="0"/>
              <a:t>Pad size changes - &lt;1 day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1000" dirty="0"/>
              <a:t>Estimated to complete: 1 week + TBD changes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/>
              <a:t>Simulations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000" dirty="0"/>
              <a:t>TBD – Hi-Z input simulations</a:t>
            </a:r>
          </a:p>
          <a:p>
            <a:endParaRPr lang="en-US" sz="18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1598772-E7A9-E043-0F3E-EAD689A344EE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6110467" y="848988"/>
            <a:ext cx="5682289" cy="6009012"/>
          </a:xfrm>
        </p:spPr>
        <p:txBody>
          <a:bodyPr/>
          <a:lstStyle/>
          <a:p>
            <a:r>
              <a:rPr lang="en-US" sz="1600" dirty="0"/>
              <a:t>Non-Ceramic Tasks: Due after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Interposer </a:t>
            </a:r>
            <a:r>
              <a:rPr lang="en-US" sz="1200" dirty="0" err="1"/>
              <a:t>downselection</a:t>
            </a:r>
            <a:r>
              <a:rPr lang="en-US" sz="1200" dirty="0"/>
              <a:t> - thickness + # grounds vs crosstalk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000" dirty="0"/>
              <a:t>Update 1/13 – </a:t>
            </a:r>
            <a:r>
              <a:rPr lang="en-US" sz="1000"/>
              <a:t>received 1mm models </a:t>
            </a:r>
            <a:r>
              <a:rPr lang="en-US" sz="1000" dirty="0"/>
              <a:t>from </a:t>
            </a:r>
            <a:r>
              <a:rPr lang="en-US" sz="1000" dirty="0" err="1"/>
              <a:t>Neoconix</a:t>
            </a:r>
            <a:endParaRPr lang="en-US" sz="1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/>
              <a:t>Backplane Changes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000" dirty="0"/>
              <a:t>Cables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000" dirty="0"/>
              <a:t>Safety resistors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000" dirty="0"/>
              <a:t>Bypass capacitors + ringing resistors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000" dirty="0"/>
              <a:t>Plastic connectors for HV connections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000" b="1" dirty="0"/>
              <a:t>Pogo pins vs interposer for HV connections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FCFD Test Board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000" dirty="0"/>
              <a:t>Buyer out last week, sorting issues with vendor this week for order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000" dirty="0"/>
              <a:t>Aiming for arrival mid-February</a:t>
            </a:r>
          </a:p>
        </p:txBody>
      </p:sp>
    </p:spTree>
    <p:extLst>
      <p:ext uri="{BB962C8B-B14F-4D97-AF65-F5344CB8AC3E}">
        <p14:creationId xmlns:p14="http://schemas.microsoft.com/office/powerpoint/2010/main" val="14575074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8E3E2A6F-233C-303C-C166-0B801959A1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Archive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C1EDBF-4EA8-6E87-05B3-B84B761FB147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330950"/>
            <a:ext cx="2743200" cy="365125"/>
          </a:xfrm>
        </p:spPr>
        <p:txBody>
          <a:bodyPr/>
          <a:lstStyle/>
          <a:p>
            <a:fld id="{7D1BE87E-F0DE-A44C-894B-E142BEB21E42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2569D83-8CD1-33DB-1DAE-04293C493622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0" y="6330950"/>
            <a:ext cx="2743200" cy="365125"/>
          </a:xfrm>
          <a:prstGeom prst="rect">
            <a:avLst/>
          </a:prstGeom>
        </p:spPr>
        <p:txBody>
          <a:bodyPr/>
          <a:lstStyle/>
          <a:p>
            <a:fld id="{8ABF4FA7-1E5E-4092-8A64-2F16A7152577}" type="datetime1">
              <a:rPr lang="en-US" smtClean="0"/>
              <a:t>1/13/2026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79544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542B86-46F2-F8CA-E2DB-A038A46949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2B2565-5B5C-5A06-E95F-6BD961DE90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BE87E-F0DE-A44C-894B-E142BEB21E42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C1D0CC33-26A1-3B90-7BD2-D1AAAAB77B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Record of Design Decisions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DB3FEB4-CFB0-6C7F-4898-73F95F8C3430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Amount of stitching vias will be increased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Vacuum pad size will be 2.75mm square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Interposer footprint will fit either “by2” or “by4” configuration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Preliminary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Air side pads will be 1.2mm round with ground pour with 8mil clearance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If needed, HV pads will fit both pogo pins and interposers so either can be used with the ceramic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1mm vs 3mm interposer will be independent of ceramic design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9678E72-BCC5-C204-99B7-5390AE2DDD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F4FA7-1E5E-4092-8A64-2F16A7152577}" type="datetime1">
              <a:rPr lang="en-US" smtClean="0"/>
              <a:t>1/13/2026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43104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C9E1A-F873-648C-A44D-07B4025362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Completed Tasks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59B077-5264-1314-BED5-D73D040678FE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/>
              <a:t>Simulations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000" dirty="0"/>
              <a:t>Complete - stitching vias, air side interposer pad reduction, GND planes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000" dirty="0"/>
              <a:t>Complete 12/16 - Vacuum side pad size selection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000" dirty="0"/>
              <a:t>Complete 12/23 – air side pad size, interposer ground pour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000" dirty="0"/>
              <a:t>Complete 1/6 – Max air pad size + ground pour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000" dirty="0"/>
              <a:t>TBD – Hi-Z input simulations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/>
              <a:t>High Voltage (HV) Design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000" dirty="0"/>
              <a:t>Complete - preliminary pogo pins selected, HV spacing determined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000" dirty="0"/>
              <a:t>Complete 1/6 – determined pad size for 2 </a:t>
            </a:r>
            <a:r>
              <a:rPr lang="en-US" sz="1000" dirty="0" err="1"/>
              <a:t>pogos</a:t>
            </a:r>
            <a:r>
              <a:rPr lang="en-US" sz="1000" dirty="0"/>
              <a:t> or 1 4x4 interposer, if needed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/>
              <a:t>Other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000" dirty="0"/>
              <a:t>Complete - Break in ground ring placed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000" dirty="0"/>
              <a:t>Test file import with Kyocera 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800" dirty="0"/>
              <a:t>Update 12/23 Kyocera confirmed successful import of ODB++</a:t>
            </a:r>
            <a:endParaRPr lang="en-US" sz="1000" dirty="0"/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0178AE-E05E-D18F-85BA-58E86E2B3959}"/>
              </a:ext>
            </a:extLst>
          </p:cNvPr>
          <p:cNvSpPr>
            <a:spLocks noGrp="1"/>
          </p:cNvSpPr>
          <p:nvPr>
            <p:ph type="body" sz="half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517EF6-492F-B3A6-629A-5372BA45A7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27037B-97B9-624D-7D20-E47EF547D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BE87E-F0DE-A44C-894B-E142BEB21E42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EA5CB1F-E011-9C65-A571-9397A09FCD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F4FA7-1E5E-4092-8A64-2F16A7152577}" type="datetime1">
              <a:rPr lang="en-US" smtClean="0"/>
              <a:t>1/13/2026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731613"/>
      </p:ext>
    </p:extLst>
  </p:cSld>
  <p:clrMapOvr>
    <a:masterClrMapping/>
  </p:clrMapOvr>
</p:sld>
</file>

<file path=ppt/theme/theme1.xml><?xml version="1.0" encoding="utf-8"?>
<a:theme xmlns:a="http://schemas.openxmlformats.org/drawingml/2006/main" name="Jefferson Lab Theme 1">
  <a:themeElements>
    <a:clrScheme name="JLab Color Theme 1">
      <a:dk1>
        <a:srgbClr val="000000"/>
      </a:dk1>
      <a:lt1>
        <a:srgbClr val="FFFFFF"/>
      </a:lt1>
      <a:dk2>
        <a:srgbClr val="1C5068"/>
      </a:dk2>
      <a:lt2>
        <a:srgbClr val="8397A9"/>
      </a:lt2>
      <a:accent1>
        <a:srgbClr val="C31230"/>
      </a:accent1>
      <a:accent2>
        <a:srgbClr val="10A1AF"/>
      </a:accent2>
      <a:accent3>
        <a:srgbClr val="5E5E5E"/>
      </a:accent3>
      <a:accent4>
        <a:srgbClr val="821282"/>
      </a:accent4>
      <a:accent5>
        <a:srgbClr val="385723"/>
      </a:accent5>
      <a:accent6>
        <a:srgbClr val="BF9000"/>
      </a:accent6>
      <a:hlink>
        <a:srgbClr val="1C5068"/>
      </a:hlink>
      <a:folHlink>
        <a:srgbClr val="10A1A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JeffersonLabTemplate_JG_2503" id="{3B269B79-482B-CB48-8F1B-DE1E93D1D15C}" vid="{F7CB5D91-9C74-4C48-B8C9-8E1FE7F854B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b4d7ee1f-4fb3-4f06-9037-2b5b522042ab}" enabled="0" method="" siteId="{b4d7ee1f-4fb3-4f06-9037-2b5b522042ab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JeffersonLabTemplate_JG_2025-03</Template>
  <TotalTime>1666</TotalTime>
  <Words>385</Words>
  <Application>Microsoft Office PowerPoint</Application>
  <PresentationFormat>Widescreen</PresentationFormat>
  <Paragraphs>67</Paragraphs>
  <Slides>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Aptos</vt:lpstr>
      <vt:lpstr>Arial</vt:lpstr>
      <vt:lpstr>Jefferson Lab Theme 1</vt:lpstr>
      <vt:lpstr>HRPPD Meeting #5 Update </vt:lpstr>
      <vt:lpstr>Current Status</vt:lpstr>
      <vt:lpstr>Archive</vt:lpstr>
      <vt:lpstr>Record of Design Decisions</vt:lpstr>
      <vt:lpstr>Completed Tasks</vt:lpstr>
    </vt:vector>
  </TitlesOfParts>
  <Company>Jefferson Lab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Raymond Dawson</dc:creator>
  <cp:lastModifiedBy>Raymond Dawson</cp:lastModifiedBy>
  <cp:revision>2</cp:revision>
  <dcterms:created xsi:type="dcterms:W3CDTF">2026-01-05T17:43:10Z</dcterms:created>
  <dcterms:modified xsi:type="dcterms:W3CDTF">2026-01-13T15:36:51Z</dcterms:modified>
</cp:coreProperties>
</file>