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modSld">
      <pc:chgData name="Fernando Barbosa" userId="26e508f0-5e45-4ff3-9cbc-2459c82fe5c2" providerId="ADAL" clId="{B9C963FC-4D17-41B3-8CC0-D79932F8F62A}" dt="2026-01-15T13:40:29.819" v="462" actId="20577"/>
      <pc:docMkLst>
        <pc:docMk/>
      </pc:docMkLst>
      <pc:sldChg chg="modSp mod">
        <pc:chgData name="Fernando Barbosa" userId="26e508f0-5e45-4ff3-9cbc-2459c82fe5c2" providerId="ADAL" clId="{B9C963FC-4D17-41B3-8CC0-D79932F8F62A}" dt="2026-01-15T13:40:29.819" v="462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1-15T13:40:29.819" v="462" actId="20577"/>
          <ac:spMkLst>
            <pc:docMk/>
            <pc:sldMk cId="1123033345" sldId="256"/>
            <ac:spMk id="15" creationId="{5742C9BD-30AA-4276-AA6D-F6F83C879FD0}"/>
          </ac:spMkLst>
        </pc:spChg>
        <pc:spChg chg="mod">
          <ac:chgData name="Fernando Barbosa" userId="26e508f0-5e45-4ff3-9cbc-2459c82fe5c2" providerId="ADAL" clId="{B9C963FC-4D17-41B3-8CC0-D79932F8F62A}" dt="2026-01-15T13:39:09.538" v="367" actId="20577"/>
          <ac:spMkLst>
            <pc:docMk/>
            <pc:sldMk cId="1123033345" sldId="256"/>
            <ac:spMk id="17" creationId="{5CE149BA-F25A-4330-870E-528299409899}"/>
          </ac:spMkLst>
        </pc:spChg>
      </pc:sldChg>
      <pc:sldChg chg="modSp mod">
        <pc:chgData name="Fernando Barbosa" userId="26e508f0-5e45-4ff3-9cbc-2459c82fe5c2" providerId="ADAL" clId="{B9C963FC-4D17-41B3-8CC0-D79932F8F62A}" dt="2026-01-15T13:30:53.032" v="2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1-15T13:30:53.032" v="2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15 January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E&amp;DAQ WG No Meetings:</a:t>
            </a:r>
          </a:p>
          <a:p>
            <a:pPr marL="1257300" lvl="2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22 January, 5 February, 12 March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Internal assessment reviews of each ASIC/Discrete to be scheduled starting in Q1 2026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Upcoming: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FEB &amp; RDO Development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Edit Excel file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Power Tree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Power distribution</a:t>
            </a:r>
          </a:p>
          <a:p>
            <a:pPr marL="2171700" lvl="4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From Supply to </a:t>
            </a:r>
            <a:r>
              <a:rPr lang="en-US" sz="2000" dirty="0" err="1"/>
              <a:t>PoU</a:t>
            </a:r>
            <a:r>
              <a:rPr lang="en-US" sz="2000" dirty="0"/>
              <a:t> (units, cables/connectors, DC-DC, LDOs, etc.)</a:t>
            </a:r>
          </a:p>
          <a:p>
            <a:pPr marL="2171700" lvl="4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To include power losses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I will distribute sample documentation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Needed for each sub-system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Grounding and Shielding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Implementation (w/ Mechanical group)</a:t>
            </a:r>
          </a:p>
          <a:p>
            <a:pPr marL="1714500" lvl="3" indent="-342900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Documentation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Other 2026 Goals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149407</TotalTime>
  <Words>100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542</cp:revision>
  <dcterms:created xsi:type="dcterms:W3CDTF">2020-03-06T15:05:08Z</dcterms:created>
  <dcterms:modified xsi:type="dcterms:W3CDTF">2026-01-15T13:40:39Z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