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5EF309-AF5B-4E2A-800D-23DCB80AB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8FD3E3B-66FA-4050-94C2-8A893326FD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5B6102-FA49-419F-8E6E-4FB4B6265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453E59-1BD7-4738-9EDD-69AE1F337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173F3D-33C1-4BC8-BD45-9E5489574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61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6790BA-C457-4138-A09C-A3B86899E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AC9E77-0257-4AC9-9248-58A3843B7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9971DB-536D-470D-B417-CE3DB99EB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635A42-A7CD-4B2F-92C6-7EA58BB6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E12A2E-9CF4-4450-8BF2-880AA17D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06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29FABB1-BCCE-4BCD-B2A8-A24497033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19A7410-5DAB-4087-BDBF-4493685C7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66FBA3-9CD1-480C-B883-3277BBF8B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959434-76AE-485B-8942-79088271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5F3687-330C-4D70-8BB8-39D1333C3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882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2EA98-7D53-427A-BE61-2BCEB497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E65096-7B56-471C-A315-328BDB68E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7422C2-1299-46CC-AC0D-4A0020EAC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4DC66B-9639-40E1-9DB3-77883F27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1E2898-A7F7-4D98-8C73-31BBFA92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90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D0DE42-DF33-4FAB-9A5A-04872D6E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FE059C-7673-427A-8BF8-2FF15DB2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74EBD0-352D-4D5F-8AD0-5591D1745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FEAE68-E390-4A13-809E-FA3659DC0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7B60CB-2D43-4AA1-9402-B0A400782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18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5EAD2-9A86-4852-84BC-C56765B89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CFB5C1-8D6B-4FB8-844E-46A6F6B81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525F9A1-69A2-4ADB-9342-516E6E03A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DFE4C6-CC79-440D-A8C9-96D74E1E3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345A24-74AD-4694-9222-2E7972AE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6C0437-BF23-4CBC-81C3-005602B1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71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D0F0E7-8199-44C6-ACE5-987CEBEED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F0E602-45DB-4795-A03C-DC5F667EA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EA2B41-84E0-40D6-8019-DFA906412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857B30D-F2BF-4A24-8D1C-543D43E95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516E13B-D150-4106-BADB-C0398DE22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D1C5CB-22D9-4F81-8D88-E5AEEB80C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B1B716B-C75F-4843-A073-3D4DD2BFD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3CC382C-0DAE-45BE-98B8-FEA9FC76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01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104043-903C-4E61-9019-8A1C970A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2EAFDCA-9C3B-4D6C-BE18-CDAC4CEDD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9A12C6D-BD49-4E05-9364-92B6A4D2A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8A241F2-DFC6-4823-88BE-25F88C5A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18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FCC9829-EAD8-448A-9609-E38273CFC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BFC500-886D-4025-8EC3-09084E25C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E6CAD5-C65F-49FE-91B9-5934CE63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1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9D728C-A50B-4334-A937-6F99889B4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08F40F-9D7E-4548-AA41-2C6D3059E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DF3E6D-A0B0-4E66-92E5-4F7BDFEC1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4607B7-3559-479D-ACA6-C09EC530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8A6BC1-2859-42AF-B97C-7333E538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FA6094-1EBE-440A-8B76-43334182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369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F0D032-44F9-4D10-850B-296F86C91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154025B-D149-4AAD-8C88-47ED8A232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BC6C10-3338-4A44-BC09-18F25C19A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C07EF0-BA80-44A0-A6EC-38DC3C239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79FD3A-5527-4A4D-9E39-6428ABC9B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6B20CC-C105-42FA-ABD3-483980AC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69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BAC9FD-83E8-4B2A-9542-9B7934F06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62E61F-DDD2-4854-9396-E130E33BC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FB89A5-5996-42A7-AF99-7BA0D0913C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C2E76-9574-4394-B332-1BE29AC4F0C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42EBCB-0A1B-4EE0-AD2E-F481043AB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7CED45-047D-43F4-94C5-9899F8C61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8A9E-CE7D-40F0-8EAE-7B9040AA2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60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01FBDC-A6F6-46FC-87AB-7D2F1612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378653-4823-42FD-8E2E-31C7FD850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05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5643D8-4143-4A82-B421-CBF696D38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4573"/>
            <a:ext cx="10515600" cy="58023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One Cooling Block per section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2 Tiles (6x SLASA Board + 1x Power Board)</a:t>
            </a:r>
          </a:p>
          <a:p>
            <a:pPr marL="0" indent="0">
              <a:buNone/>
            </a:pPr>
            <a:r>
              <a:rPr lang="en-US" dirty="0"/>
              <a:t>Potentially: 3D printed in copper</a:t>
            </a:r>
          </a:p>
          <a:p>
            <a:pPr marL="0" indent="0">
              <a:buNone/>
            </a:pPr>
            <a:endParaRPr lang="en-US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35BFA05-826C-4F70-99B8-CBB8F983B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2" y="3191677"/>
            <a:ext cx="6232056" cy="36263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BF0A406-F7CA-41DB-97C9-6ABCF159B3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932" b="16532"/>
          <a:stretch/>
        </p:blipFill>
        <p:spPr>
          <a:xfrm>
            <a:off x="4365236" y="1822819"/>
            <a:ext cx="5549947" cy="267161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028A22C-D882-4399-AC4B-9A84B8AB01F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121" r="1957" b="8134"/>
          <a:stretch/>
        </p:blipFill>
        <p:spPr>
          <a:xfrm>
            <a:off x="6984694" y="3789618"/>
            <a:ext cx="5207306" cy="304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464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5643D8-4143-4A82-B421-CBF696D38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305"/>
            <a:ext cx="10515600" cy="59786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SALSA current of 1.5 A:</a:t>
            </a:r>
          </a:p>
          <a:p>
            <a:pPr marL="0" indent="0">
              <a:buNone/>
            </a:pPr>
            <a:r>
              <a:rPr lang="en-US" dirty="0"/>
              <a:t>3 l/min</a:t>
            </a:r>
          </a:p>
          <a:p>
            <a:pPr marL="0" indent="0">
              <a:buNone/>
            </a:pPr>
            <a:r>
              <a:rPr lang="en-US" dirty="0"/>
              <a:t>Tin 22</a:t>
            </a:r>
            <a:r>
              <a:rPr lang="el-GR" dirty="0"/>
              <a:t>°</a:t>
            </a:r>
            <a:r>
              <a:rPr lang="en-US" dirty="0"/>
              <a:t>C, Tout 22.66</a:t>
            </a:r>
            <a:r>
              <a:rPr lang="el-GR" dirty="0"/>
              <a:t> ° </a:t>
            </a:r>
            <a:r>
              <a:rPr lang="en-US" dirty="0"/>
              <a:t>C</a:t>
            </a:r>
          </a:p>
          <a:p>
            <a:pPr marL="0" indent="0">
              <a:buNone/>
            </a:pPr>
            <a:r>
              <a:rPr lang="el-GR" dirty="0"/>
              <a:t>Δ</a:t>
            </a:r>
            <a:r>
              <a:rPr lang="en-US" dirty="0"/>
              <a:t>P 0.03 bar</a:t>
            </a:r>
          </a:p>
          <a:p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25F9809-E925-4489-A58F-330E8F09F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24922"/>
            <a:ext cx="9198166" cy="463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0207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46</Words>
  <Application>Microsoft Office PowerPoint</Application>
  <PresentationFormat>Grand écran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VETTER Seraphin</dc:creator>
  <cp:lastModifiedBy>VETTER Seraphin</cp:lastModifiedBy>
  <cp:revision>8</cp:revision>
  <dcterms:created xsi:type="dcterms:W3CDTF">2026-01-14T15:31:31Z</dcterms:created>
  <dcterms:modified xsi:type="dcterms:W3CDTF">2026-01-14T16:38:41Z</dcterms:modified>
</cp:coreProperties>
</file>