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537" r:id="rId2"/>
    <p:sldId id="510" r:id="rId3"/>
    <p:sldId id="536" r:id="rId4"/>
    <p:sldId id="540" r:id="rId5"/>
    <p:sldId id="525" r:id="rId6"/>
    <p:sldId id="506" r:id="rId7"/>
    <p:sldId id="528" r:id="rId8"/>
    <p:sldId id="529" r:id="rId9"/>
    <p:sldId id="531" r:id="rId10"/>
    <p:sldId id="533" r:id="rId11"/>
    <p:sldId id="530" r:id="rId12"/>
    <p:sldId id="538" r:id="rId13"/>
    <p:sldId id="541" r:id="rId14"/>
    <p:sldId id="542" r:id="rId15"/>
    <p:sldId id="543" r:id="rId16"/>
    <p:sldId id="496" r:id="rId1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37D6"/>
    <a:srgbClr val="945200"/>
    <a:srgbClr val="CE9A43"/>
    <a:srgbClr val="E2252F"/>
    <a:srgbClr val="07361D"/>
    <a:srgbClr val="E1242E"/>
    <a:srgbClr val="2B9F2B"/>
    <a:srgbClr val="FF0000"/>
    <a:srgbClr val="AAA495"/>
    <a:srgbClr val="5075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787"/>
    <p:restoredTop sz="97030"/>
  </p:normalViewPr>
  <p:slideViewPr>
    <p:cSldViewPr snapToGrid="0">
      <p:cViewPr varScale="1">
        <p:scale>
          <a:sx n="114" d="100"/>
          <a:sy n="114" d="100"/>
        </p:scale>
        <p:origin x="184" y="464"/>
      </p:cViewPr>
      <p:guideLst/>
    </p:cSldViewPr>
  </p:slideViewPr>
  <p:outlineViewPr>
    <p:cViewPr>
      <p:scale>
        <a:sx n="33" d="100"/>
        <a:sy n="33" d="100"/>
      </p:scale>
      <p:origin x="0" y="-505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50EB1A-E6A4-B24C-9D10-513BE24FC150}" type="datetimeFigureOut">
              <a:rPr kumimoji="1" lang="ja-JP" altLang="en-US" smtClean="0"/>
              <a:t>2026/1/15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9FFD72-C36C-E94F-82C2-9022EB93DE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8258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F611630-D19A-3318-A480-081E91C8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latin typeface="Avenir Next" panose="020B0503020202020204" pitchFamily="34" charset="0"/>
                <a:ea typeface="Hiragino Kaku Gothic Pro W3" panose="020B0300000000000000" pitchFamily="34" charset="-128"/>
                <a:cs typeface="Arial" panose="020B0604020202020204" pitchFamily="34" charset="0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EDB923D0-29DB-EB7F-0975-B6832C953E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venir Next" panose="020B0503020202020204" pitchFamily="34" charset="0"/>
                <a:ea typeface="Hiragino Kaku Gothic Pro W3" panose="020B0300000000000000" pitchFamily="34" charset="-128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A8CF07B-D44D-51BE-BE2A-9E4C64A1E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venir Next" panose="020B0503020202020204" pitchFamily="34" charset="0"/>
                <a:ea typeface="Hiragino Kaku Gothic Pro W3" panose="020B0300000000000000" pitchFamily="34" charset="-128"/>
                <a:cs typeface="Arial" panose="020B0604020202020204" pitchFamily="34" charset="0"/>
              </a:defRPr>
            </a:lvl1pPr>
          </a:lstStyle>
          <a:p>
            <a:fld id="{84223883-73D9-A747-AE2D-1A713BA4CD68}" type="datetime1">
              <a:rPr lang="ja-JP" altLang="en-US" smtClean="0"/>
              <a:pPr/>
              <a:t>2026/1/15</a:t>
            </a:fld>
            <a:endParaRPr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1747D41-3BC2-CDD4-DE92-1262B402D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venir Next" panose="020B0503020202020204" pitchFamily="34" charset="0"/>
                <a:ea typeface="Hiragino Kaku Gothic Pro W3" panose="020B0300000000000000" pitchFamily="34" charset="-128"/>
                <a:cs typeface="Arial" panose="020B0604020202020204" pitchFamily="34" charset="0"/>
              </a:defRPr>
            </a:lvl1pPr>
          </a:lstStyle>
          <a:p>
            <a:endParaRPr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460A815-BF63-E601-48A9-FE3D51E25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venir Next" panose="020B0503020202020204" pitchFamily="34" charset="0"/>
                <a:ea typeface="Hiragino Kaku Gothic Pro W3" panose="020B0300000000000000" pitchFamily="34" charset="-128"/>
                <a:cs typeface="Arial" panose="020B0604020202020204" pitchFamily="34" charset="0"/>
              </a:defRPr>
            </a:lvl1pPr>
          </a:lstStyle>
          <a:p>
            <a:fld id="{AD205370-C637-4846-87B7-5B2B0087EC4D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05025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01B4636-D4E1-701B-89ED-CAC7825FA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87FA0EC-3DE3-5FEC-A041-2AF3B4E64D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C36FD9F-D710-7C77-2F8F-40CE0DCA0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98502-5169-CE4E-9EB3-01E38E239784}" type="datetime1">
              <a:rPr kumimoji="1" lang="ja-JP" altLang="en-US" smtClean="0"/>
              <a:t>2026/1/15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F446F01-15BB-13D8-6F9F-EA8CEC461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329BFCD-A8E8-3D4A-984D-18D06D113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8757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D8AB90DD-B226-7CEF-D692-DE5C367211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F3D6768-E958-2F07-4AE8-E23AA3079E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865BF9B-0B9F-09BD-6023-5AF5DA47A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103F1-8B50-AC4A-B269-55D29FD34519}" type="datetime1">
              <a:rPr kumimoji="1" lang="ja-JP" altLang="en-US" smtClean="0"/>
              <a:t>2026/1/15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1B25E99-F993-D989-3BF5-7CCF22FD5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32B7BEE-96B0-9569-8860-6AD59D8DF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6543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8BB8922-7B8C-7967-58A5-CB6220377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Avenir Next" panose="020B0503020202020204" pitchFamily="34" charset="0"/>
                <a:ea typeface="Hiragino Kaku Gothic Pro W3" panose="020B0300000000000000" pitchFamily="34" charset="-128"/>
                <a:cs typeface="Arial" panose="020B0604020202020204" pitchFamily="34" charset="0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511F96A-52A2-42AA-6A72-15EAF6197C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venir Next" panose="020B0503020202020204" pitchFamily="34" charset="0"/>
                <a:ea typeface="Hiragino Kaku Gothic Pro W3" panose="020B0300000000000000" pitchFamily="34" charset="-128"/>
                <a:cs typeface="Arial" panose="020B0604020202020204" pitchFamily="34" charset="0"/>
              </a:defRPr>
            </a:lvl1pPr>
            <a:lvl2pPr>
              <a:defRPr>
                <a:latin typeface="Avenir Next" panose="020B0503020202020204" pitchFamily="34" charset="0"/>
                <a:ea typeface="Hiragino Kaku Gothic Pro W3" panose="020B0300000000000000" pitchFamily="34" charset="-128"/>
                <a:cs typeface="Arial" panose="020B0604020202020204" pitchFamily="34" charset="0"/>
              </a:defRPr>
            </a:lvl2pPr>
            <a:lvl3pPr>
              <a:defRPr>
                <a:latin typeface="Avenir Next" panose="020B0503020202020204" pitchFamily="34" charset="0"/>
                <a:ea typeface="Hiragino Kaku Gothic Pro W3" panose="020B0300000000000000" pitchFamily="34" charset="-128"/>
                <a:cs typeface="Arial" panose="020B0604020202020204" pitchFamily="34" charset="0"/>
              </a:defRPr>
            </a:lvl3pPr>
            <a:lvl4pPr>
              <a:defRPr>
                <a:latin typeface="Avenir Next" panose="020B0503020202020204" pitchFamily="34" charset="0"/>
                <a:ea typeface="Hiragino Kaku Gothic Pro W3" panose="020B0300000000000000" pitchFamily="34" charset="-128"/>
                <a:cs typeface="Arial" panose="020B0604020202020204" pitchFamily="34" charset="0"/>
              </a:defRPr>
            </a:lvl4pPr>
            <a:lvl5pPr>
              <a:defRPr>
                <a:latin typeface="Avenir Next" panose="020B0503020202020204" pitchFamily="34" charset="0"/>
                <a:ea typeface="Hiragino Kaku Gothic Pro W3" panose="020B0300000000000000" pitchFamily="34" charset="-128"/>
                <a:cs typeface="Arial" panose="020B0604020202020204" pitchFamily="34" charset="0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 dirty="0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 dirty="0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 dirty="0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 dirty="0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A81FBCD-2BC2-BBF7-E1AD-949B09F9E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venir Next" panose="020B0503020202020204" pitchFamily="34" charset="0"/>
                <a:ea typeface="Hiragino Kaku Gothic Pro W3" panose="020B0300000000000000" pitchFamily="34" charset="-128"/>
              </a:defRPr>
            </a:lvl1pPr>
          </a:lstStyle>
          <a:p>
            <a:fld id="{3839DFA5-B658-DF46-ADCB-7B0AEC59A0B0}" type="datetime1">
              <a:rPr lang="ja-JP" altLang="en-US" smtClean="0"/>
              <a:pPr/>
              <a:t>2026/1/15</a:t>
            </a:fld>
            <a:endParaRPr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AAE61C8-EE0D-F9CA-ACBC-2F60F4BCD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venir Next" panose="020B0503020202020204" pitchFamily="34" charset="0"/>
                <a:ea typeface="Hiragino Kaku Gothic Pro W3" panose="020B0300000000000000" pitchFamily="34" charset="-128"/>
              </a:defRPr>
            </a:lvl1pPr>
          </a:lstStyle>
          <a:p>
            <a:endParaRPr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BA924D7-FD40-68C0-CD8B-BF8A1B31A6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9634" y="183389"/>
            <a:ext cx="1558700" cy="1558700"/>
          </a:xfrm>
          <a:prstGeom prst="rect">
            <a:avLst/>
          </a:prstGeom>
        </p:spPr>
      </p:pic>
      <p:sp>
        <p:nvSpPr>
          <p:cNvPr id="8" name="円/楕円 7">
            <a:extLst>
              <a:ext uri="{FF2B5EF4-FFF2-40B4-BE49-F238E27FC236}">
                <a16:creationId xmlns:a16="http://schemas.microsoft.com/office/drawing/2014/main" id="{6C98174D-30D4-E0B5-E1CC-4B6764669BD0}"/>
              </a:ext>
            </a:extLst>
          </p:cNvPr>
          <p:cNvSpPr/>
          <p:nvPr userDrawn="1"/>
        </p:nvSpPr>
        <p:spPr>
          <a:xfrm>
            <a:off x="10939152" y="697579"/>
            <a:ext cx="576000" cy="576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1EFE357-C86C-42BD-689D-7F4C84FBB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47954" y="803192"/>
            <a:ext cx="974971" cy="365125"/>
          </a:xfrm>
        </p:spPr>
        <p:txBody>
          <a:bodyPr/>
          <a:lstStyle>
            <a:lvl1pPr>
              <a:defRPr sz="2400">
                <a:latin typeface="Hiragino Kaku Gothic Pro W3" panose="020B0300000000000000" pitchFamily="34" charset="-128"/>
                <a:ea typeface="Hiragino Kaku Gothic Pro W3" panose="020B0300000000000000" pitchFamily="34" charset="-128"/>
              </a:defRPr>
            </a:lvl1pPr>
          </a:lstStyle>
          <a:p>
            <a:fld id="{AD205370-C637-4846-87B7-5B2B0087EC4D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36073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F80D560-75F5-74B7-DD99-5CFDA4358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8136524-E3A3-530B-110E-833B9ADB8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A39DD99-9B00-F2B4-7401-A23DECE8D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7D930-3653-7C40-AB33-8F59B547B6CE}" type="datetime1">
              <a:rPr kumimoji="1" lang="ja-JP" altLang="en-US" smtClean="0"/>
              <a:t>2026/1/15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7AE09F7-D216-B48D-B7B7-9CCE17EC5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7F04B5C-3FB2-C6F6-E4FA-6C4A7736F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0358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20F176-0C12-B8A5-2A26-E03F5FC23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57D54F1-A5C9-ED09-F2D7-8095019B68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DB63DB7-C02A-A5B3-5074-5B513C573D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DFBC19D-6239-2B84-412F-5F42B24B2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CCA67-6F30-F84A-BA55-FC2C527104FA}" type="datetime1">
              <a:rPr kumimoji="1" lang="ja-JP" altLang="en-US" smtClean="0"/>
              <a:t>2026/1/15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69EADF6-EB5A-E031-D324-3B45C7D8F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2CA85BF-E9A2-7134-999A-43AABE261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0716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1DC355-7C9C-45AF-8815-4B699A70F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25B5BF1-3F80-6B30-B474-39E30E130A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03AA8D50-05E7-48B6-305A-EF86D30119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070C829A-E31B-97DC-89DD-B482896260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E00DCC4F-510F-7389-9869-753029CA34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DF752165-3B13-B8EE-AEB5-872DA9C6A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F162A-92B9-CB41-9D92-198F9643E4AE}" type="datetime1">
              <a:rPr kumimoji="1" lang="ja-JP" altLang="en-US" smtClean="0"/>
              <a:t>2026/1/15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3D110F55-C238-019A-E0D7-C4E7FBA30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3514E80E-5C86-F2CD-5F9C-414556536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9428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9240E36-0CF4-49F8-E532-036632CF0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7D68A6A6-5B7E-7935-06A4-D01A94A21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AFB3F-7505-3E43-A01A-DF668105CC5E}" type="datetime1">
              <a:rPr kumimoji="1" lang="ja-JP" altLang="en-US" smtClean="0"/>
              <a:t>2026/1/15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F6FF199-6894-1E57-3494-2E0076A4D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673AC0B-F944-881C-C5CF-CE125DAE5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3812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BDFE428A-4B8A-1D67-E8FA-D9776416C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98D0C-6049-7441-90F5-DA50E3FA5B12}" type="datetime1">
              <a:rPr kumimoji="1" lang="ja-JP" altLang="en-US" smtClean="0"/>
              <a:t>2026/1/15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1CDC713E-80C4-FDDF-282D-5B3EBFFC7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59BB94E-9EBC-3C5A-65D4-C44D44897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6844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2F3512-E245-106C-4DD1-6EDD2F342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0DC360A-C2F4-4208-A285-F15376A0C9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31C622F-5C89-8759-6C6F-0BCEE51175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92DAA34-5184-CD2D-6285-C9EC381A0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9AEE1-6249-A840-BC5F-0020A79F4739}" type="datetime1">
              <a:rPr kumimoji="1" lang="ja-JP" altLang="en-US" smtClean="0"/>
              <a:t>2026/1/15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1B220D6-2575-12F9-FF67-DE6FCDA9F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982A30B-EA19-8E39-3536-90633F917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709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4160250-7895-12AE-D47E-A110FD56A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EDAF4ED8-603C-5DAE-57CE-87D9519B5E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2AA943F-B7B4-A032-11F2-0739502EA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DD075C7-63A8-A317-7B1A-3D33B4F00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EEA6F-B5B8-2E49-BCEA-257F2FF52E59}" type="datetime1">
              <a:rPr kumimoji="1" lang="ja-JP" altLang="en-US" smtClean="0"/>
              <a:t>2026/1/15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8B50AC9-A0B0-44C8-E37B-28ABCABDE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E9BFAED-4D2B-142F-2C56-6D66875CF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1783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7614595D-0C4B-81CD-806A-E17968FB1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BADE3DE-6ED0-4B02-E191-9497B1141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 dirty="0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 dirty="0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 dirty="0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 dirty="0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A6EC947-9FC4-2F3E-E401-1E4671B406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C83EB2-F445-BB41-B8BF-608EAF17B04C}" type="datetime1">
              <a:rPr kumimoji="1" lang="ja-JP" altLang="en-US" smtClean="0"/>
              <a:t>2026/1/15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B247D90-58EA-99BE-935E-FA195BCB90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439E822-4D97-E4A2-F184-4E72C88F5E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D205370-C637-4846-87B7-5B2B0087EC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357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b="1" kern="1200">
          <a:solidFill>
            <a:schemeClr val="tx1"/>
          </a:solidFill>
          <a:latin typeface="Avenir Next" panose="020B05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C11F21-8EFE-1F1E-E7D9-150CD295F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09611A7-CE51-A9AA-E978-4AEF01B646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4134" y="1614092"/>
            <a:ext cx="10100441" cy="2387600"/>
          </a:xfrm>
        </p:spPr>
        <p:txBody>
          <a:bodyPr>
            <a:normAutofit/>
          </a:bodyPr>
          <a:lstStyle/>
          <a:p>
            <a:r>
              <a:rPr lang="en-US" altLang="ja-JP" sz="6600" b="1" dirty="0">
                <a:latin typeface="Avenir Next" panose="020B0503020202020204" pitchFamily="34" charset="0"/>
              </a:rPr>
              <a:t>BEAM TEST @ DESY</a:t>
            </a:r>
            <a:endParaRPr kumimoji="1" lang="ja-JP" altLang="en-US" sz="6600" b="1">
              <a:latin typeface="Avenir Next" panose="020B0503020202020204" pitchFamily="34" charset="0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C27924F-3FC6-3B89-5FFD-A961D182E8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06373"/>
            <a:ext cx="9144000" cy="1110754"/>
          </a:xfrm>
        </p:spPr>
        <p:txBody>
          <a:bodyPr>
            <a:normAutofit/>
          </a:bodyPr>
          <a:lstStyle/>
          <a:p>
            <a:r>
              <a:rPr kumimoji="1" lang="en-US" altLang="ja-JP" sz="4000" b="1" dirty="0">
                <a:latin typeface="Avenir Next" panose="020B0503020202020204" pitchFamily="34" charset="0"/>
              </a:rPr>
              <a:t>Satoshi YANO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7156858-0E88-70E6-817E-E9AB155B1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727" y="297388"/>
            <a:ext cx="2215091" cy="1595966"/>
          </a:xfrm>
          <a:prstGeom prst="rect">
            <a:avLst/>
          </a:prstGeom>
        </p:spPr>
      </p:pic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5D2F01C-E1E7-810B-7FB2-C8DF82FDC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2280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3B909DE-0294-19CD-8205-32CE8C67D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AC-LGAD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BA92650-302C-E55F-4C76-2E7BDFC16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lang="ja-JP" altLang="en-US" smtClean="0"/>
              <a:pPr/>
              <a:t>10</a:t>
            </a:fld>
            <a:endParaRPr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8A600D7-2E7D-FE50-7A6B-A63316F03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49678"/>
            <a:ext cx="7772400" cy="635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1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0B6F0-C78E-20CA-84F6-5CC6BAFDA3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BFDE2AB-5AC8-FA6D-D10C-BE0680097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Setup for Resolution Measurement</a:t>
            </a:r>
            <a:br>
              <a:rPr lang="en-US" altLang="ja-JP" dirty="0"/>
            </a:br>
            <a:r>
              <a:rPr lang="en-US" altLang="ja-JP" dirty="0"/>
              <a:t>Channel Mapping (Pixel-Setup)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A7A4824-A911-55A5-C251-DA30BEA3F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2122" y="803192"/>
            <a:ext cx="974971" cy="365125"/>
          </a:xfrm>
        </p:spPr>
        <p:txBody>
          <a:bodyPr/>
          <a:lstStyle/>
          <a:p>
            <a:fld id="{AD205370-C637-4846-87B7-5B2B0087EC4D}" type="slidenum">
              <a:rPr lang="ja-JP" altLang="en-US" smtClean="0"/>
              <a:pPr/>
              <a:t>11</a:t>
            </a:fld>
            <a:endParaRPr lang="ja-JP" altLang="en-US"/>
          </a:p>
        </p:txBody>
      </p:sp>
      <p:grpSp>
        <p:nvGrpSpPr>
          <p:cNvPr id="653" name="グループ化 652">
            <a:extLst>
              <a:ext uri="{FF2B5EF4-FFF2-40B4-BE49-F238E27FC236}">
                <a16:creationId xmlns:a16="http://schemas.microsoft.com/office/drawing/2014/main" id="{1B87C941-F05D-9C96-029F-C45B69CEDD83}"/>
              </a:ext>
            </a:extLst>
          </p:cNvPr>
          <p:cNvGrpSpPr/>
          <p:nvPr/>
        </p:nvGrpSpPr>
        <p:grpSpPr>
          <a:xfrm>
            <a:off x="529389" y="1876926"/>
            <a:ext cx="5220000" cy="1387279"/>
            <a:chOff x="529389" y="1812758"/>
            <a:chExt cx="5220000" cy="1387279"/>
          </a:xfrm>
        </p:grpSpPr>
        <p:sp>
          <p:nvSpPr>
            <p:cNvPr id="652" name="角丸四角形 651">
              <a:extLst>
                <a:ext uri="{FF2B5EF4-FFF2-40B4-BE49-F238E27FC236}">
                  <a16:creationId xmlns:a16="http://schemas.microsoft.com/office/drawing/2014/main" id="{A0CFA152-1AE6-06D3-C396-4C02FC90D1DF}"/>
                </a:ext>
              </a:extLst>
            </p:cNvPr>
            <p:cNvSpPr/>
            <p:nvPr/>
          </p:nvSpPr>
          <p:spPr>
            <a:xfrm>
              <a:off x="529389" y="1812758"/>
              <a:ext cx="5220000" cy="1387279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86707A8A-EFFC-6643-02DD-44E0849FC1A0}"/>
                </a:ext>
              </a:extLst>
            </p:cNvPr>
            <p:cNvGrpSpPr/>
            <p:nvPr/>
          </p:nvGrpSpPr>
          <p:grpSpPr>
            <a:xfrm>
              <a:off x="664643" y="1951501"/>
              <a:ext cx="4951200" cy="1124392"/>
              <a:chOff x="1178924" y="2670949"/>
              <a:chExt cx="3972748" cy="1042355"/>
            </a:xfrm>
          </p:grpSpPr>
          <p:sp>
            <p:nvSpPr>
              <p:cNvPr id="8" name="正方形/長方形 7">
                <a:extLst>
                  <a:ext uri="{FF2B5EF4-FFF2-40B4-BE49-F238E27FC236}">
                    <a16:creationId xmlns:a16="http://schemas.microsoft.com/office/drawing/2014/main" id="{034E9748-2461-EAD4-D8B4-D75EDEE0AE0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56528" y="2670949"/>
                <a:ext cx="3577213" cy="1042355"/>
              </a:xfrm>
              <a:prstGeom prst="rect">
                <a:avLst/>
              </a:prstGeom>
              <a:solidFill>
                <a:srgbClr val="E2252F"/>
              </a:solidFill>
              <a:ln>
                <a:solidFill>
                  <a:srgbClr val="E1242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" name="正方形/長方形 8">
                <a:extLst>
                  <a:ext uri="{FF2B5EF4-FFF2-40B4-BE49-F238E27FC236}">
                    <a16:creationId xmlns:a16="http://schemas.microsoft.com/office/drawing/2014/main" id="{6C1FC51F-8803-3F46-D571-810A23BB1E13}"/>
                  </a:ext>
                </a:extLst>
              </p:cNvPr>
              <p:cNvSpPr/>
              <p:nvPr/>
            </p:nvSpPr>
            <p:spPr>
              <a:xfrm>
                <a:off x="1178924" y="2783811"/>
                <a:ext cx="3972748" cy="848249"/>
              </a:xfrm>
              <a:prstGeom prst="rect">
                <a:avLst/>
              </a:prstGeom>
              <a:solidFill>
                <a:srgbClr val="E2252F"/>
              </a:solidFill>
              <a:ln>
                <a:solidFill>
                  <a:srgbClr val="E1242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9" name="グループ化 18">
              <a:extLst>
                <a:ext uri="{FF2B5EF4-FFF2-40B4-BE49-F238E27FC236}">
                  <a16:creationId xmlns:a16="http://schemas.microsoft.com/office/drawing/2014/main" id="{A49A842A-E47B-3406-677C-DDD0A2FA0D7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30062" y="2441807"/>
              <a:ext cx="1791694" cy="168747"/>
              <a:chOff x="3319474" y="2582879"/>
              <a:chExt cx="2164548" cy="203864"/>
            </a:xfrm>
          </p:grpSpPr>
          <p:sp>
            <p:nvSpPr>
              <p:cNvPr id="11" name="円/楕円 10">
                <a:extLst>
                  <a:ext uri="{FF2B5EF4-FFF2-40B4-BE49-F238E27FC236}">
                    <a16:creationId xmlns:a16="http://schemas.microsoft.com/office/drawing/2014/main" id="{EFC3C314-DF3D-3035-F2F2-5F48633C555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19474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" name="円/楕円 11">
                <a:extLst>
                  <a:ext uri="{FF2B5EF4-FFF2-40B4-BE49-F238E27FC236}">
                    <a16:creationId xmlns:a16="http://schemas.microsoft.com/office/drawing/2014/main" id="{264CC272-A519-9B1D-B1CB-F114434D7E9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9572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" name="円/楕円 12">
                <a:extLst>
                  <a:ext uri="{FF2B5EF4-FFF2-40B4-BE49-F238E27FC236}">
                    <a16:creationId xmlns:a16="http://schemas.microsoft.com/office/drawing/2014/main" id="{D7FC320E-FF6E-BC34-4BE7-5B74B592BC5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79670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" name="円/楕円 13">
                <a:extLst>
                  <a:ext uri="{FF2B5EF4-FFF2-40B4-BE49-F238E27FC236}">
                    <a16:creationId xmlns:a16="http://schemas.microsoft.com/office/drawing/2014/main" id="{107AA056-3CEF-AE61-089D-9FF49A75771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59768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" name="円/楕円 14">
                <a:extLst>
                  <a:ext uri="{FF2B5EF4-FFF2-40B4-BE49-F238E27FC236}">
                    <a16:creationId xmlns:a16="http://schemas.microsoft.com/office/drawing/2014/main" id="{07552EBC-1761-9970-D3AF-3097D4D62D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39866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" name="円/楕円 15">
                <a:extLst>
                  <a:ext uri="{FF2B5EF4-FFF2-40B4-BE49-F238E27FC236}">
                    <a16:creationId xmlns:a16="http://schemas.microsoft.com/office/drawing/2014/main" id="{1FE984A0-3F5D-98DE-9400-07C6CD69066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19964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" name="円/楕円 16">
                <a:extLst>
                  <a:ext uri="{FF2B5EF4-FFF2-40B4-BE49-F238E27FC236}">
                    <a16:creationId xmlns:a16="http://schemas.microsoft.com/office/drawing/2014/main" id="{72E73204-2CAE-89B3-2606-CFC3780A2E6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00062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" name="円/楕円 17">
                <a:extLst>
                  <a:ext uri="{FF2B5EF4-FFF2-40B4-BE49-F238E27FC236}">
                    <a16:creationId xmlns:a16="http://schemas.microsoft.com/office/drawing/2014/main" id="{35E15326-C486-7B3E-3190-19DD54F9A6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80158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7CB4E5B5-F9C6-47A7-1C44-29D33BE4883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596794" y="2441807"/>
              <a:ext cx="1791694" cy="168747"/>
              <a:chOff x="3319474" y="2582879"/>
              <a:chExt cx="2164548" cy="203864"/>
            </a:xfrm>
          </p:grpSpPr>
          <p:sp>
            <p:nvSpPr>
              <p:cNvPr id="21" name="円/楕円 20">
                <a:extLst>
                  <a:ext uri="{FF2B5EF4-FFF2-40B4-BE49-F238E27FC236}">
                    <a16:creationId xmlns:a16="http://schemas.microsoft.com/office/drawing/2014/main" id="{2915282C-874E-2369-891C-71EB8AEB9B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19474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2" name="円/楕円 21">
                <a:extLst>
                  <a:ext uri="{FF2B5EF4-FFF2-40B4-BE49-F238E27FC236}">
                    <a16:creationId xmlns:a16="http://schemas.microsoft.com/office/drawing/2014/main" id="{FD2372CD-FD14-8761-B313-75EF908BDAD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9572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3" name="円/楕円 22">
                <a:extLst>
                  <a:ext uri="{FF2B5EF4-FFF2-40B4-BE49-F238E27FC236}">
                    <a16:creationId xmlns:a16="http://schemas.microsoft.com/office/drawing/2014/main" id="{E6772D0F-8D7E-62A7-1C72-6B45CC4662A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79670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4" name="円/楕円 23">
                <a:extLst>
                  <a:ext uri="{FF2B5EF4-FFF2-40B4-BE49-F238E27FC236}">
                    <a16:creationId xmlns:a16="http://schemas.microsoft.com/office/drawing/2014/main" id="{F6EE4B0A-76B3-8F89-B0D7-BD2E79C0765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59768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" name="円/楕円 24">
                <a:extLst>
                  <a:ext uri="{FF2B5EF4-FFF2-40B4-BE49-F238E27FC236}">
                    <a16:creationId xmlns:a16="http://schemas.microsoft.com/office/drawing/2014/main" id="{0384D451-6A8E-B2D0-4CEC-806CB45EF15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39866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6" name="円/楕円 25">
                <a:extLst>
                  <a:ext uri="{FF2B5EF4-FFF2-40B4-BE49-F238E27FC236}">
                    <a16:creationId xmlns:a16="http://schemas.microsoft.com/office/drawing/2014/main" id="{627AF13E-62F7-C37D-6B7A-E57391F4470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19964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7" name="円/楕円 26">
                <a:extLst>
                  <a:ext uri="{FF2B5EF4-FFF2-40B4-BE49-F238E27FC236}">
                    <a16:creationId xmlns:a16="http://schemas.microsoft.com/office/drawing/2014/main" id="{85625EC8-1122-0BA4-7BA4-FDFDDC2BB1F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00062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8" name="円/楕円 27">
                <a:extLst>
                  <a:ext uri="{FF2B5EF4-FFF2-40B4-BE49-F238E27FC236}">
                    <a16:creationId xmlns:a16="http://schemas.microsoft.com/office/drawing/2014/main" id="{67CE600E-48E4-858A-454E-ACC125FA5A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80158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38" name="円/楕円 37">
              <a:extLst>
                <a:ext uri="{FF2B5EF4-FFF2-40B4-BE49-F238E27FC236}">
                  <a16:creationId xmlns:a16="http://schemas.microsoft.com/office/drawing/2014/main" id="{E8672A6C-711E-D946-7983-145EEF8D71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24901" y="2441807"/>
              <a:ext cx="168747" cy="168747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05EE6BEA-4599-D9A8-3BF9-6E0B186F08C6}"/>
                </a:ext>
              </a:extLst>
            </p:cNvPr>
            <p:cNvSpPr txBox="1"/>
            <p:nvPr/>
          </p:nvSpPr>
          <p:spPr>
            <a:xfrm>
              <a:off x="664642" y="2180197"/>
              <a:ext cx="4834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b="1" dirty="0">
                  <a:solidFill>
                    <a:schemeClr val="bg1"/>
                  </a:solidFill>
                </a:rPr>
                <a:t>CH0</a:t>
              </a:r>
              <a:endParaRPr kumimoji="1" lang="ja-JP" altLang="en-US" sz="1100" b="1">
                <a:solidFill>
                  <a:schemeClr val="bg1"/>
                </a:solidFill>
              </a:endParaRPr>
            </a:p>
          </p:txBody>
        </p: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D81BAF6A-1EE5-3DA3-E641-A16DDE0F3793}"/>
                </a:ext>
              </a:extLst>
            </p:cNvPr>
            <p:cNvSpPr txBox="1"/>
            <p:nvPr/>
          </p:nvSpPr>
          <p:spPr>
            <a:xfrm>
              <a:off x="4976213" y="2180197"/>
              <a:ext cx="63962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b="1" dirty="0">
                  <a:solidFill>
                    <a:schemeClr val="bg1"/>
                  </a:solidFill>
                </a:rPr>
                <a:t>CH15</a:t>
              </a:r>
              <a:endParaRPr kumimoji="1" lang="ja-JP" altLang="en-US" sz="1100" b="1">
                <a:solidFill>
                  <a:schemeClr val="bg1"/>
                </a:solidFill>
              </a:endParaRPr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8C004499-FB44-C22F-C7EB-848F192E18FB}"/>
                </a:ext>
              </a:extLst>
            </p:cNvPr>
            <p:cNvSpPr txBox="1"/>
            <p:nvPr/>
          </p:nvSpPr>
          <p:spPr>
            <a:xfrm>
              <a:off x="2288648" y="2180197"/>
              <a:ext cx="4834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b="1" dirty="0">
                  <a:solidFill>
                    <a:schemeClr val="bg1"/>
                  </a:solidFill>
                </a:rPr>
                <a:t>CH7</a:t>
              </a:r>
              <a:endParaRPr kumimoji="1" lang="ja-JP" altLang="en-US" sz="1100" b="1">
                <a:solidFill>
                  <a:schemeClr val="bg1"/>
                </a:solidFill>
              </a:endParaRPr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C7CDCE2F-EB10-DA03-BE0C-8D4B77A6E0F4}"/>
                </a:ext>
              </a:extLst>
            </p:cNvPr>
            <p:cNvSpPr txBox="1"/>
            <p:nvPr/>
          </p:nvSpPr>
          <p:spPr>
            <a:xfrm>
              <a:off x="3449938" y="2180197"/>
              <a:ext cx="4834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b="1" dirty="0">
                  <a:solidFill>
                    <a:schemeClr val="bg1"/>
                  </a:solidFill>
                </a:rPr>
                <a:t>CH8</a:t>
              </a:r>
              <a:endParaRPr kumimoji="1" lang="ja-JP" altLang="en-US" sz="1100" b="1">
                <a:solidFill>
                  <a:schemeClr val="bg1"/>
                </a:solidFill>
              </a:endParaRPr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CCB966BA-8AD1-31EF-1C86-83BB593B7105}"/>
                </a:ext>
              </a:extLst>
            </p:cNvPr>
            <p:cNvSpPr txBox="1"/>
            <p:nvPr/>
          </p:nvSpPr>
          <p:spPr>
            <a:xfrm>
              <a:off x="2882091" y="2180197"/>
              <a:ext cx="4834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b="1" dirty="0">
                  <a:solidFill>
                    <a:schemeClr val="bg1"/>
                  </a:solidFill>
                </a:rPr>
                <a:t>TR0</a:t>
              </a:r>
              <a:endParaRPr kumimoji="1" lang="ja-JP" altLang="en-US" sz="11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611" name="グループ化 610">
            <a:extLst>
              <a:ext uri="{FF2B5EF4-FFF2-40B4-BE49-F238E27FC236}">
                <a16:creationId xmlns:a16="http://schemas.microsoft.com/office/drawing/2014/main" id="{EE2B8DFC-A815-1E4F-BAB7-56BF55E28B66}"/>
              </a:ext>
            </a:extLst>
          </p:cNvPr>
          <p:cNvGrpSpPr/>
          <p:nvPr/>
        </p:nvGrpSpPr>
        <p:grpSpPr>
          <a:xfrm>
            <a:off x="6402599" y="2026796"/>
            <a:ext cx="4951201" cy="1124392"/>
            <a:chOff x="2203221" y="1891861"/>
            <a:chExt cx="4951201" cy="1124392"/>
          </a:xfrm>
        </p:grpSpPr>
        <p:grpSp>
          <p:nvGrpSpPr>
            <p:cNvPr id="612" name="グループ化 611">
              <a:extLst>
                <a:ext uri="{FF2B5EF4-FFF2-40B4-BE49-F238E27FC236}">
                  <a16:creationId xmlns:a16="http://schemas.microsoft.com/office/drawing/2014/main" id="{58F87379-A0C1-32D6-2D50-F36CC4A85CC8}"/>
                </a:ext>
              </a:extLst>
            </p:cNvPr>
            <p:cNvGrpSpPr/>
            <p:nvPr/>
          </p:nvGrpSpPr>
          <p:grpSpPr>
            <a:xfrm>
              <a:off x="2203222" y="1891861"/>
              <a:ext cx="4951200" cy="1124392"/>
              <a:chOff x="1178924" y="2670949"/>
              <a:chExt cx="3972748" cy="1042355"/>
            </a:xfrm>
          </p:grpSpPr>
          <p:sp>
            <p:nvSpPr>
              <p:cNvPr id="637" name="正方形/長方形 636">
                <a:extLst>
                  <a:ext uri="{FF2B5EF4-FFF2-40B4-BE49-F238E27FC236}">
                    <a16:creationId xmlns:a16="http://schemas.microsoft.com/office/drawing/2014/main" id="{39A38CDA-955F-16C7-CA9F-F8443B8A0F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56528" y="2670949"/>
                <a:ext cx="3577213" cy="1042355"/>
              </a:xfrm>
              <a:prstGeom prst="rect">
                <a:avLst/>
              </a:prstGeom>
              <a:solidFill>
                <a:srgbClr val="E2252F"/>
              </a:solidFill>
              <a:ln>
                <a:solidFill>
                  <a:srgbClr val="E1242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38" name="正方形/長方形 637">
                <a:extLst>
                  <a:ext uri="{FF2B5EF4-FFF2-40B4-BE49-F238E27FC236}">
                    <a16:creationId xmlns:a16="http://schemas.microsoft.com/office/drawing/2014/main" id="{8F04A51E-FB7C-F4DC-1CA5-7BCE86D20926}"/>
                  </a:ext>
                </a:extLst>
              </p:cNvPr>
              <p:cNvSpPr/>
              <p:nvPr/>
            </p:nvSpPr>
            <p:spPr>
              <a:xfrm>
                <a:off x="1178924" y="2783811"/>
                <a:ext cx="3972748" cy="848249"/>
              </a:xfrm>
              <a:prstGeom prst="rect">
                <a:avLst/>
              </a:prstGeom>
              <a:solidFill>
                <a:srgbClr val="E2252F"/>
              </a:solidFill>
              <a:ln>
                <a:solidFill>
                  <a:srgbClr val="E1242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613" name="グループ化 612">
              <a:extLst>
                <a:ext uri="{FF2B5EF4-FFF2-40B4-BE49-F238E27FC236}">
                  <a16:creationId xmlns:a16="http://schemas.microsoft.com/office/drawing/2014/main" id="{577E4175-8861-3549-D2B7-B5CD10FAB36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368641" y="2382167"/>
              <a:ext cx="1791694" cy="168747"/>
              <a:chOff x="3319474" y="2582879"/>
              <a:chExt cx="2164548" cy="203864"/>
            </a:xfrm>
          </p:grpSpPr>
          <p:sp>
            <p:nvSpPr>
              <p:cNvPr id="629" name="円/楕円 628">
                <a:extLst>
                  <a:ext uri="{FF2B5EF4-FFF2-40B4-BE49-F238E27FC236}">
                    <a16:creationId xmlns:a16="http://schemas.microsoft.com/office/drawing/2014/main" id="{7E2C25A3-E7EA-BCA5-00CC-C5D5840CFDB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19474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30" name="円/楕円 629">
                <a:extLst>
                  <a:ext uri="{FF2B5EF4-FFF2-40B4-BE49-F238E27FC236}">
                    <a16:creationId xmlns:a16="http://schemas.microsoft.com/office/drawing/2014/main" id="{6488023C-04E9-09AF-E175-702C08A96E2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9572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31" name="円/楕円 630">
                <a:extLst>
                  <a:ext uri="{FF2B5EF4-FFF2-40B4-BE49-F238E27FC236}">
                    <a16:creationId xmlns:a16="http://schemas.microsoft.com/office/drawing/2014/main" id="{62978EEC-1742-D0AE-DE34-CB16D0506DA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79670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32" name="円/楕円 631">
                <a:extLst>
                  <a:ext uri="{FF2B5EF4-FFF2-40B4-BE49-F238E27FC236}">
                    <a16:creationId xmlns:a16="http://schemas.microsoft.com/office/drawing/2014/main" id="{9315E971-E007-E891-C627-16A4D774305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59768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33" name="円/楕円 632">
                <a:extLst>
                  <a:ext uri="{FF2B5EF4-FFF2-40B4-BE49-F238E27FC236}">
                    <a16:creationId xmlns:a16="http://schemas.microsoft.com/office/drawing/2014/main" id="{F48F82BD-FE8F-E3F4-3DA2-2ED87D4162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39866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34" name="円/楕円 633">
                <a:extLst>
                  <a:ext uri="{FF2B5EF4-FFF2-40B4-BE49-F238E27FC236}">
                    <a16:creationId xmlns:a16="http://schemas.microsoft.com/office/drawing/2014/main" id="{1CF8D4DC-E542-3BC6-885C-03CD098E349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19964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35" name="円/楕円 634">
                <a:extLst>
                  <a:ext uri="{FF2B5EF4-FFF2-40B4-BE49-F238E27FC236}">
                    <a16:creationId xmlns:a16="http://schemas.microsoft.com/office/drawing/2014/main" id="{4AFE2476-A94D-4EE9-25E4-0A7388ED45E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00062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36" name="円/楕円 635">
                <a:extLst>
                  <a:ext uri="{FF2B5EF4-FFF2-40B4-BE49-F238E27FC236}">
                    <a16:creationId xmlns:a16="http://schemas.microsoft.com/office/drawing/2014/main" id="{32370B14-7E0F-832F-BEE8-2D99E403C1E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80158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614" name="グループ化 613">
              <a:extLst>
                <a:ext uri="{FF2B5EF4-FFF2-40B4-BE49-F238E27FC236}">
                  <a16:creationId xmlns:a16="http://schemas.microsoft.com/office/drawing/2014/main" id="{582A2732-21CB-F297-090C-2194400F79B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135373" y="2382167"/>
              <a:ext cx="1791694" cy="168747"/>
              <a:chOff x="3319474" y="2582879"/>
              <a:chExt cx="2164548" cy="203864"/>
            </a:xfrm>
          </p:grpSpPr>
          <p:sp>
            <p:nvSpPr>
              <p:cNvPr id="621" name="円/楕円 620">
                <a:extLst>
                  <a:ext uri="{FF2B5EF4-FFF2-40B4-BE49-F238E27FC236}">
                    <a16:creationId xmlns:a16="http://schemas.microsoft.com/office/drawing/2014/main" id="{499C2DBA-3B86-A044-141E-58C807FA901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19474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22" name="円/楕円 621">
                <a:extLst>
                  <a:ext uri="{FF2B5EF4-FFF2-40B4-BE49-F238E27FC236}">
                    <a16:creationId xmlns:a16="http://schemas.microsoft.com/office/drawing/2014/main" id="{C19BA412-D568-B885-28B2-75C03171850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9572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23" name="円/楕円 622">
                <a:extLst>
                  <a:ext uri="{FF2B5EF4-FFF2-40B4-BE49-F238E27FC236}">
                    <a16:creationId xmlns:a16="http://schemas.microsoft.com/office/drawing/2014/main" id="{A9937CDF-0B93-3580-FB21-4E3FAE2EFD7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79670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24" name="円/楕円 623">
                <a:extLst>
                  <a:ext uri="{FF2B5EF4-FFF2-40B4-BE49-F238E27FC236}">
                    <a16:creationId xmlns:a16="http://schemas.microsoft.com/office/drawing/2014/main" id="{C478E9BB-C09B-8355-338E-8C98E0DA952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59768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25" name="円/楕円 624">
                <a:extLst>
                  <a:ext uri="{FF2B5EF4-FFF2-40B4-BE49-F238E27FC236}">
                    <a16:creationId xmlns:a16="http://schemas.microsoft.com/office/drawing/2014/main" id="{A8E98102-D457-BF10-023D-ABBFAE43A7A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39866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26" name="円/楕円 625">
                <a:extLst>
                  <a:ext uri="{FF2B5EF4-FFF2-40B4-BE49-F238E27FC236}">
                    <a16:creationId xmlns:a16="http://schemas.microsoft.com/office/drawing/2014/main" id="{7D5E1383-6A09-E2D2-D728-1A602B8C89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19964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27" name="円/楕円 626">
                <a:extLst>
                  <a:ext uri="{FF2B5EF4-FFF2-40B4-BE49-F238E27FC236}">
                    <a16:creationId xmlns:a16="http://schemas.microsoft.com/office/drawing/2014/main" id="{FBCD81D5-5072-56BE-9F84-957562F8047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00062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28" name="円/楕円 627">
                <a:extLst>
                  <a:ext uri="{FF2B5EF4-FFF2-40B4-BE49-F238E27FC236}">
                    <a16:creationId xmlns:a16="http://schemas.microsoft.com/office/drawing/2014/main" id="{77A78E4F-D50C-055C-6A68-2CF0081D50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80158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615" name="円/楕円 614">
              <a:extLst>
                <a:ext uri="{FF2B5EF4-FFF2-40B4-BE49-F238E27FC236}">
                  <a16:creationId xmlns:a16="http://schemas.microsoft.com/office/drawing/2014/main" id="{5E832A5F-DDAA-304E-123B-0399B9EA31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63480" y="2382167"/>
              <a:ext cx="168747" cy="168747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6" name="テキスト ボックス 615">
              <a:extLst>
                <a:ext uri="{FF2B5EF4-FFF2-40B4-BE49-F238E27FC236}">
                  <a16:creationId xmlns:a16="http://schemas.microsoft.com/office/drawing/2014/main" id="{A45D945E-7466-3CB5-B88A-6676418D7DEA}"/>
                </a:ext>
              </a:extLst>
            </p:cNvPr>
            <p:cNvSpPr txBox="1"/>
            <p:nvPr/>
          </p:nvSpPr>
          <p:spPr>
            <a:xfrm>
              <a:off x="2203221" y="2120557"/>
              <a:ext cx="4834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b="1" dirty="0">
                  <a:solidFill>
                    <a:schemeClr val="bg1"/>
                  </a:solidFill>
                </a:rPr>
                <a:t>CH0</a:t>
              </a:r>
              <a:endParaRPr kumimoji="1" lang="ja-JP" altLang="en-US" sz="1100" b="1">
                <a:solidFill>
                  <a:schemeClr val="bg1"/>
                </a:solidFill>
              </a:endParaRPr>
            </a:p>
          </p:txBody>
        </p:sp>
        <p:sp>
          <p:nvSpPr>
            <p:cNvPr id="617" name="テキスト ボックス 616">
              <a:extLst>
                <a:ext uri="{FF2B5EF4-FFF2-40B4-BE49-F238E27FC236}">
                  <a16:creationId xmlns:a16="http://schemas.microsoft.com/office/drawing/2014/main" id="{DA69DB78-1666-317C-54B4-7E92CA6C2A34}"/>
                </a:ext>
              </a:extLst>
            </p:cNvPr>
            <p:cNvSpPr txBox="1"/>
            <p:nvPr/>
          </p:nvSpPr>
          <p:spPr>
            <a:xfrm>
              <a:off x="6514792" y="2120557"/>
              <a:ext cx="63962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b="1" dirty="0">
                  <a:solidFill>
                    <a:schemeClr val="bg1"/>
                  </a:solidFill>
                </a:rPr>
                <a:t>CH15</a:t>
              </a:r>
              <a:endParaRPr kumimoji="1" lang="ja-JP" altLang="en-US" sz="1100" b="1">
                <a:solidFill>
                  <a:schemeClr val="bg1"/>
                </a:solidFill>
              </a:endParaRPr>
            </a:p>
          </p:txBody>
        </p:sp>
        <p:sp>
          <p:nvSpPr>
            <p:cNvPr id="618" name="テキスト ボックス 617">
              <a:extLst>
                <a:ext uri="{FF2B5EF4-FFF2-40B4-BE49-F238E27FC236}">
                  <a16:creationId xmlns:a16="http://schemas.microsoft.com/office/drawing/2014/main" id="{3F47778E-A9F3-27FE-3520-ED97BBFDACC5}"/>
                </a:ext>
              </a:extLst>
            </p:cNvPr>
            <p:cNvSpPr txBox="1"/>
            <p:nvPr/>
          </p:nvSpPr>
          <p:spPr>
            <a:xfrm>
              <a:off x="3827227" y="2120557"/>
              <a:ext cx="4834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b="1" dirty="0">
                  <a:solidFill>
                    <a:schemeClr val="bg1"/>
                  </a:solidFill>
                </a:rPr>
                <a:t>CH7</a:t>
              </a:r>
              <a:endParaRPr kumimoji="1" lang="ja-JP" altLang="en-US" sz="1100" b="1">
                <a:solidFill>
                  <a:schemeClr val="bg1"/>
                </a:solidFill>
              </a:endParaRPr>
            </a:p>
          </p:txBody>
        </p:sp>
        <p:sp>
          <p:nvSpPr>
            <p:cNvPr id="619" name="テキスト ボックス 618">
              <a:extLst>
                <a:ext uri="{FF2B5EF4-FFF2-40B4-BE49-F238E27FC236}">
                  <a16:creationId xmlns:a16="http://schemas.microsoft.com/office/drawing/2014/main" id="{144072D9-B126-D800-8FEA-148C124C2542}"/>
                </a:ext>
              </a:extLst>
            </p:cNvPr>
            <p:cNvSpPr txBox="1"/>
            <p:nvPr/>
          </p:nvSpPr>
          <p:spPr>
            <a:xfrm>
              <a:off x="4988517" y="2120557"/>
              <a:ext cx="4834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b="1" dirty="0">
                  <a:solidFill>
                    <a:schemeClr val="bg1"/>
                  </a:solidFill>
                </a:rPr>
                <a:t>CH8</a:t>
              </a:r>
              <a:endParaRPr kumimoji="1" lang="ja-JP" altLang="en-US" sz="1100" b="1">
                <a:solidFill>
                  <a:schemeClr val="bg1"/>
                </a:solidFill>
              </a:endParaRPr>
            </a:p>
          </p:txBody>
        </p:sp>
        <p:sp>
          <p:nvSpPr>
            <p:cNvPr id="620" name="テキスト ボックス 619">
              <a:extLst>
                <a:ext uri="{FF2B5EF4-FFF2-40B4-BE49-F238E27FC236}">
                  <a16:creationId xmlns:a16="http://schemas.microsoft.com/office/drawing/2014/main" id="{ED454B82-7145-0E09-7FC1-3C647F847851}"/>
                </a:ext>
              </a:extLst>
            </p:cNvPr>
            <p:cNvSpPr txBox="1"/>
            <p:nvPr/>
          </p:nvSpPr>
          <p:spPr>
            <a:xfrm>
              <a:off x="4420670" y="2120557"/>
              <a:ext cx="4834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b="1" dirty="0">
                  <a:solidFill>
                    <a:schemeClr val="bg1"/>
                  </a:solidFill>
                </a:rPr>
                <a:t>TR0</a:t>
              </a:r>
              <a:endParaRPr kumimoji="1" lang="ja-JP" altLang="en-US" sz="1100" b="1">
                <a:solidFill>
                  <a:schemeClr val="bg1"/>
                </a:solidFill>
              </a:endParaRPr>
            </a:p>
          </p:txBody>
        </p:sp>
      </p:grpSp>
      <p:sp>
        <p:nvSpPr>
          <p:cNvPr id="654" name="テキスト ボックス 653">
            <a:extLst>
              <a:ext uri="{FF2B5EF4-FFF2-40B4-BE49-F238E27FC236}">
                <a16:creationId xmlns:a16="http://schemas.microsoft.com/office/drawing/2014/main" id="{751C34E5-1523-4D7C-99EA-38B38369233B}"/>
              </a:ext>
            </a:extLst>
          </p:cNvPr>
          <p:cNvSpPr txBox="1"/>
          <p:nvPr/>
        </p:nvSpPr>
        <p:spPr>
          <a:xfrm>
            <a:off x="2093494" y="1506022"/>
            <a:ext cx="1989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>
                <a:solidFill>
                  <a:srgbClr val="FF0000"/>
                </a:solidFill>
                <a:latin typeface="Avenir Next" panose="020B0503020202020204" pitchFamily="34" charset="0"/>
              </a:rPr>
              <a:t>DAQ</a:t>
            </a:r>
            <a:r>
              <a:rPr kumimoji="1" lang="en-US" altLang="ja-JP" b="1" dirty="0">
                <a:solidFill>
                  <a:srgbClr val="FF0000"/>
                </a:solidFill>
                <a:latin typeface="Avenir Next" panose="020B0503020202020204" pitchFamily="34" charset="0"/>
              </a:rPr>
              <a:t>00</a:t>
            </a:r>
            <a:endParaRPr kumimoji="1" lang="ja-JP" altLang="en-US" b="1">
              <a:solidFill>
                <a:srgbClr val="FF0000"/>
              </a:solidFill>
              <a:latin typeface="Avenir Next" panose="020B0503020202020204" pitchFamily="34" charset="0"/>
            </a:endParaRPr>
          </a:p>
        </p:txBody>
      </p:sp>
      <p:sp>
        <p:nvSpPr>
          <p:cNvPr id="655" name="テキスト ボックス 654">
            <a:extLst>
              <a:ext uri="{FF2B5EF4-FFF2-40B4-BE49-F238E27FC236}">
                <a16:creationId xmlns:a16="http://schemas.microsoft.com/office/drawing/2014/main" id="{C7BFA4A1-6DC4-9C37-B2B4-4D350E32313D}"/>
              </a:ext>
            </a:extLst>
          </p:cNvPr>
          <p:cNvSpPr txBox="1"/>
          <p:nvPr/>
        </p:nvSpPr>
        <p:spPr>
          <a:xfrm>
            <a:off x="7908757" y="1598355"/>
            <a:ext cx="1989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>
                <a:solidFill>
                  <a:srgbClr val="FF0000"/>
                </a:solidFill>
                <a:latin typeface="Avenir Next" panose="020B0503020202020204" pitchFamily="34" charset="0"/>
              </a:rPr>
              <a:t>DAQ</a:t>
            </a:r>
            <a:r>
              <a:rPr kumimoji="1" lang="en-US" altLang="ja-JP" b="1" dirty="0">
                <a:solidFill>
                  <a:srgbClr val="FF0000"/>
                </a:solidFill>
                <a:latin typeface="Avenir Next" panose="020B0503020202020204" pitchFamily="34" charset="0"/>
              </a:rPr>
              <a:t>01</a:t>
            </a:r>
            <a:endParaRPr kumimoji="1" lang="ja-JP" altLang="en-US" b="1">
              <a:solidFill>
                <a:srgbClr val="FF0000"/>
              </a:solidFill>
              <a:latin typeface="Avenir Next" panose="020B0503020202020204" pitchFamily="34" charset="0"/>
            </a:endParaRPr>
          </a:p>
        </p:txBody>
      </p: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6A255D20-2DF4-0CDF-2729-316B2A531A37}"/>
              </a:ext>
            </a:extLst>
          </p:cNvPr>
          <p:cNvGrpSpPr/>
          <p:nvPr/>
        </p:nvGrpSpPr>
        <p:grpSpPr>
          <a:xfrm>
            <a:off x="4357341" y="4804153"/>
            <a:ext cx="1229482" cy="767236"/>
            <a:chOff x="183394" y="5197123"/>
            <a:chExt cx="1634303" cy="767236"/>
          </a:xfrm>
        </p:grpSpPr>
        <p:sp>
          <p:nvSpPr>
            <p:cNvPr id="444" name="テキスト ボックス 443">
              <a:extLst>
                <a:ext uri="{FF2B5EF4-FFF2-40B4-BE49-F238E27FC236}">
                  <a16:creationId xmlns:a16="http://schemas.microsoft.com/office/drawing/2014/main" id="{84E79D94-67C4-689A-7F27-432FCA7EBEDD}"/>
                </a:ext>
              </a:extLst>
            </p:cNvPr>
            <p:cNvSpPr txBox="1"/>
            <p:nvPr/>
          </p:nvSpPr>
          <p:spPr>
            <a:xfrm>
              <a:off x="183394" y="5197123"/>
              <a:ext cx="162307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700" b="1" dirty="0">
                  <a:solidFill>
                    <a:srgbClr val="CE9A43"/>
                  </a:solidFill>
                </a:rPr>
                <a:t>DB-CH7 (DAQ0-CH11)</a:t>
              </a:r>
              <a:endParaRPr lang="ja-JP" altLang="en-US" sz="700" b="1">
                <a:solidFill>
                  <a:srgbClr val="CE9A43"/>
                </a:solidFill>
              </a:endParaRPr>
            </a:p>
          </p:txBody>
        </p:sp>
        <p:sp>
          <p:nvSpPr>
            <p:cNvPr id="445" name="テキスト ボックス 444">
              <a:extLst>
                <a:ext uri="{FF2B5EF4-FFF2-40B4-BE49-F238E27FC236}">
                  <a16:creationId xmlns:a16="http://schemas.microsoft.com/office/drawing/2014/main" id="{AF0FD0B9-72D3-73DD-A209-D50DD3BEA5FE}"/>
                </a:ext>
              </a:extLst>
            </p:cNvPr>
            <p:cNvSpPr txBox="1"/>
            <p:nvPr/>
          </p:nvSpPr>
          <p:spPr>
            <a:xfrm>
              <a:off x="194618" y="5764304"/>
              <a:ext cx="162307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700" b="1" dirty="0">
                  <a:solidFill>
                    <a:srgbClr val="CE9A43"/>
                  </a:solidFill>
                </a:rPr>
                <a:t>DB-CH4 (DAQ0-CH8)</a:t>
              </a:r>
              <a:endParaRPr lang="ja-JP" altLang="en-US" sz="700" b="1">
                <a:solidFill>
                  <a:srgbClr val="CE9A43"/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273CB0A7-3B9B-67A5-905F-7A3C96FA8691}"/>
                </a:ext>
              </a:extLst>
            </p:cNvPr>
            <p:cNvSpPr txBox="1"/>
            <p:nvPr/>
          </p:nvSpPr>
          <p:spPr>
            <a:xfrm>
              <a:off x="194618" y="5572495"/>
              <a:ext cx="162307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700" b="1" dirty="0">
                  <a:solidFill>
                    <a:srgbClr val="CE9A43"/>
                  </a:solidFill>
                </a:rPr>
                <a:t>DB-CH5(DAQ0-CH9)</a:t>
              </a:r>
              <a:endParaRPr lang="ja-JP" altLang="en-US" sz="700" b="1">
                <a:solidFill>
                  <a:srgbClr val="CE9A43"/>
                </a:solidFill>
              </a:endParaRPr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DE441640-EF88-E4D2-00F8-2214BF111252}"/>
                </a:ext>
              </a:extLst>
            </p:cNvPr>
            <p:cNvSpPr txBox="1"/>
            <p:nvPr/>
          </p:nvSpPr>
          <p:spPr>
            <a:xfrm>
              <a:off x="194618" y="5380686"/>
              <a:ext cx="162307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700" b="1" dirty="0">
                  <a:solidFill>
                    <a:srgbClr val="CE9A43"/>
                  </a:solidFill>
                </a:rPr>
                <a:t>DB-CH6 (DAQ0-CH10)</a:t>
              </a:r>
              <a:endParaRPr lang="ja-JP" altLang="en-US" sz="700" b="1">
                <a:solidFill>
                  <a:srgbClr val="CE9A43"/>
                </a:solidFill>
              </a:endParaRPr>
            </a:p>
          </p:txBody>
        </p:sp>
      </p:grp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3C2A79C8-AB3F-87FA-E761-57C6BECD28FB}"/>
              </a:ext>
            </a:extLst>
          </p:cNvPr>
          <p:cNvGrpSpPr/>
          <p:nvPr/>
        </p:nvGrpSpPr>
        <p:grpSpPr>
          <a:xfrm>
            <a:off x="7085957" y="4795106"/>
            <a:ext cx="1229482" cy="767236"/>
            <a:chOff x="183394" y="5197123"/>
            <a:chExt cx="1634303" cy="767236"/>
          </a:xfrm>
        </p:grpSpPr>
        <p:sp>
          <p:nvSpPr>
            <p:cNvPr id="47" name="テキスト ボックス 46">
              <a:extLst>
                <a:ext uri="{FF2B5EF4-FFF2-40B4-BE49-F238E27FC236}">
                  <a16:creationId xmlns:a16="http://schemas.microsoft.com/office/drawing/2014/main" id="{5A9A5712-8ACF-B1FD-A2F9-8D5B90FE5AA2}"/>
                </a:ext>
              </a:extLst>
            </p:cNvPr>
            <p:cNvSpPr txBox="1"/>
            <p:nvPr/>
          </p:nvSpPr>
          <p:spPr>
            <a:xfrm>
              <a:off x="183394" y="5197123"/>
              <a:ext cx="162307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700" b="1" dirty="0">
                  <a:solidFill>
                    <a:srgbClr val="00B0F0"/>
                  </a:solidFill>
                </a:rPr>
                <a:t>Strip0-15 (DAQ1-CH9)</a:t>
              </a:r>
              <a:endParaRPr lang="ja-JP" altLang="en-US" sz="700" b="1">
                <a:solidFill>
                  <a:srgbClr val="00B0F0"/>
                </a:solidFill>
              </a:endParaRPr>
            </a:p>
          </p:txBody>
        </p:sp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9AA8235E-0A81-D51E-5FCF-D02EBC4EF2E2}"/>
                </a:ext>
              </a:extLst>
            </p:cNvPr>
            <p:cNvSpPr txBox="1"/>
            <p:nvPr/>
          </p:nvSpPr>
          <p:spPr>
            <a:xfrm>
              <a:off x="194618" y="5764304"/>
              <a:ext cx="162307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700" b="1" dirty="0">
                  <a:solidFill>
                    <a:srgbClr val="00B0F0"/>
                  </a:solidFill>
                </a:rPr>
                <a:t>Strip0-12 (DAQ1-CH6)</a:t>
              </a:r>
              <a:endParaRPr lang="ja-JP" altLang="en-US" sz="700" b="1">
                <a:solidFill>
                  <a:srgbClr val="00B0F0"/>
                </a:solidFill>
              </a:endParaRPr>
            </a:p>
          </p:txBody>
        </p:sp>
        <p:sp>
          <p:nvSpPr>
            <p:cNvPr id="478" name="テキスト ボックス 477">
              <a:extLst>
                <a:ext uri="{FF2B5EF4-FFF2-40B4-BE49-F238E27FC236}">
                  <a16:creationId xmlns:a16="http://schemas.microsoft.com/office/drawing/2014/main" id="{284FE5C2-CEC3-2D8D-6FC4-77484BDCD2C5}"/>
                </a:ext>
              </a:extLst>
            </p:cNvPr>
            <p:cNvSpPr txBox="1"/>
            <p:nvPr/>
          </p:nvSpPr>
          <p:spPr>
            <a:xfrm>
              <a:off x="194618" y="5572495"/>
              <a:ext cx="162307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700" b="1" dirty="0">
                  <a:solidFill>
                    <a:srgbClr val="00B0F0"/>
                  </a:solidFill>
                </a:rPr>
                <a:t>Strip0-13 (DAQ1-CH7)</a:t>
              </a:r>
              <a:endParaRPr lang="ja-JP" altLang="en-US" sz="700" b="1">
                <a:solidFill>
                  <a:srgbClr val="00B0F0"/>
                </a:solidFill>
              </a:endParaRPr>
            </a:p>
          </p:txBody>
        </p:sp>
        <p:sp>
          <p:nvSpPr>
            <p:cNvPr id="479" name="テキスト ボックス 478">
              <a:extLst>
                <a:ext uri="{FF2B5EF4-FFF2-40B4-BE49-F238E27FC236}">
                  <a16:creationId xmlns:a16="http://schemas.microsoft.com/office/drawing/2014/main" id="{FD5AB69F-F8F1-3919-D51F-6991154DC391}"/>
                </a:ext>
              </a:extLst>
            </p:cNvPr>
            <p:cNvSpPr txBox="1"/>
            <p:nvPr/>
          </p:nvSpPr>
          <p:spPr>
            <a:xfrm>
              <a:off x="194618" y="5380686"/>
              <a:ext cx="162307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700" b="1" dirty="0">
                  <a:solidFill>
                    <a:srgbClr val="00B0F0"/>
                  </a:solidFill>
                </a:rPr>
                <a:t>Strip0-14 (DAQ1-CH8)</a:t>
              </a:r>
              <a:endParaRPr lang="ja-JP" altLang="en-US" sz="700" b="1">
                <a:solidFill>
                  <a:srgbClr val="00B0F0"/>
                </a:solidFill>
              </a:endParaRPr>
            </a:p>
          </p:txBody>
        </p:sp>
      </p:grpSp>
      <p:sp>
        <p:nvSpPr>
          <p:cNvPr id="701" name="正方形/長方形 700">
            <a:extLst>
              <a:ext uri="{FF2B5EF4-FFF2-40B4-BE49-F238E27FC236}">
                <a16:creationId xmlns:a16="http://schemas.microsoft.com/office/drawing/2014/main" id="{098C1477-4F17-319A-93F7-C5E894D786FE}"/>
              </a:ext>
            </a:extLst>
          </p:cNvPr>
          <p:cNvSpPr/>
          <p:nvPr/>
        </p:nvSpPr>
        <p:spPr>
          <a:xfrm>
            <a:off x="5498900" y="4784285"/>
            <a:ext cx="1591818" cy="164688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22" name="グループ化 721">
            <a:extLst>
              <a:ext uri="{FF2B5EF4-FFF2-40B4-BE49-F238E27FC236}">
                <a16:creationId xmlns:a16="http://schemas.microsoft.com/office/drawing/2014/main" id="{889EDB3A-9FB1-A644-8B3F-1452EA448424}"/>
              </a:ext>
            </a:extLst>
          </p:cNvPr>
          <p:cNvGrpSpPr/>
          <p:nvPr/>
        </p:nvGrpSpPr>
        <p:grpSpPr>
          <a:xfrm>
            <a:off x="8188813" y="4804153"/>
            <a:ext cx="1229482" cy="767236"/>
            <a:chOff x="183394" y="5197123"/>
            <a:chExt cx="1634303" cy="767236"/>
          </a:xfrm>
        </p:grpSpPr>
        <p:sp>
          <p:nvSpPr>
            <p:cNvPr id="723" name="テキスト ボックス 722">
              <a:extLst>
                <a:ext uri="{FF2B5EF4-FFF2-40B4-BE49-F238E27FC236}">
                  <a16:creationId xmlns:a16="http://schemas.microsoft.com/office/drawing/2014/main" id="{1B4E82C4-85BA-19DA-AD02-683012221B0D}"/>
                </a:ext>
              </a:extLst>
            </p:cNvPr>
            <p:cNvSpPr txBox="1"/>
            <p:nvPr/>
          </p:nvSpPr>
          <p:spPr>
            <a:xfrm>
              <a:off x="183394" y="5197123"/>
              <a:ext cx="162307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700" b="1" dirty="0">
                  <a:solidFill>
                    <a:srgbClr val="CE9A43"/>
                  </a:solidFill>
                </a:rPr>
                <a:t>BD-CH7 (DAQ0-CH15)</a:t>
              </a:r>
              <a:endParaRPr lang="ja-JP" altLang="en-US" sz="700" b="1">
                <a:solidFill>
                  <a:srgbClr val="CE9A43"/>
                </a:solidFill>
              </a:endParaRPr>
            </a:p>
          </p:txBody>
        </p:sp>
        <p:sp>
          <p:nvSpPr>
            <p:cNvPr id="724" name="テキスト ボックス 723">
              <a:extLst>
                <a:ext uri="{FF2B5EF4-FFF2-40B4-BE49-F238E27FC236}">
                  <a16:creationId xmlns:a16="http://schemas.microsoft.com/office/drawing/2014/main" id="{8030D130-9EB8-E77D-FD53-011A25F7ABE7}"/>
                </a:ext>
              </a:extLst>
            </p:cNvPr>
            <p:cNvSpPr txBox="1"/>
            <p:nvPr/>
          </p:nvSpPr>
          <p:spPr>
            <a:xfrm>
              <a:off x="194618" y="5764304"/>
              <a:ext cx="162307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700" b="1" dirty="0">
                  <a:solidFill>
                    <a:srgbClr val="CE9A43"/>
                  </a:solidFill>
                </a:rPr>
                <a:t>BD-CH4 (DAQ0-CH12)</a:t>
              </a:r>
              <a:endParaRPr lang="ja-JP" altLang="en-US" sz="700" b="1">
                <a:solidFill>
                  <a:srgbClr val="CE9A43"/>
                </a:solidFill>
              </a:endParaRPr>
            </a:p>
          </p:txBody>
        </p:sp>
        <p:sp>
          <p:nvSpPr>
            <p:cNvPr id="725" name="テキスト ボックス 724">
              <a:extLst>
                <a:ext uri="{FF2B5EF4-FFF2-40B4-BE49-F238E27FC236}">
                  <a16:creationId xmlns:a16="http://schemas.microsoft.com/office/drawing/2014/main" id="{6D5DF57F-CF71-4319-590A-DF5C6ADBCBE2}"/>
                </a:ext>
              </a:extLst>
            </p:cNvPr>
            <p:cNvSpPr txBox="1"/>
            <p:nvPr/>
          </p:nvSpPr>
          <p:spPr>
            <a:xfrm>
              <a:off x="194618" y="5572495"/>
              <a:ext cx="162307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700" b="1" dirty="0">
                  <a:solidFill>
                    <a:srgbClr val="CE9A43"/>
                  </a:solidFill>
                </a:rPr>
                <a:t>BD-CH5 (DAQ0-CH13)</a:t>
              </a:r>
              <a:endParaRPr lang="ja-JP" altLang="en-US" sz="700" b="1">
                <a:solidFill>
                  <a:srgbClr val="CE9A43"/>
                </a:solidFill>
              </a:endParaRPr>
            </a:p>
          </p:txBody>
        </p:sp>
        <p:sp>
          <p:nvSpPr>
            <p:cNvPr id="726" name="テキスト ボックス 725">
              <a:extLst>
                <a:ext uri="{FF2B5EF4-FFF2-40B4-BE49-F238E27FC236}">
                  <a16:creationId xmlns:a16="http://schemas.microsoft.com/office/drawing/2014/main" id="{5FAF47F2-09B7-AEB3-910B-4FBBF7C5FE6A}"/>
                </a:ext>
              </a:extLst>
            </p:cNvPr>
            <p:cNvSpPr txBox="1"/>
            <p:nvPr/>
          </p:nvSpPr>
          <p:spPr>
            <a:xfrm>
              <a:off x="194618" y="5380686"/>
              <a:ext cx="162307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700" b="1" dirty="0">
                  <a:solidFill>
                    <a:srgbClr val="CE9A43"/>
                  </a:solidFill>
                </a:rPr>
                <a:t>BD-CH6 (DAQ0-CH14)</a:t>
              </a:r>
              <a:endParaRPr lang="ja-JP" altLang="en-US" sz="700" b="1">
                <a:solidFill>
                  <a:srgbClr val="CE9A43"/>
                </a:solidFill>
              </a:endParaRPr>
            </a:p>
          </p:txBody>
        </p:sp>
      </p:grpSp>
      <p:grpSp>
        <p:nvGrpSpPr>
          <p:cNvPr id="727" name="グループ化 726">
            <a:extLst>
              <a:ext uri="{FF2B5EF4-FFF2-40B4-BE49-F238E27FC236}">
                <a16:creationId xmlns:a16="http://schemas.microsoft.com/office/drawing/2014/main" id="{6EE023DE-FB19-14A0-417A-C163D3D35EFD}"/>
              </a:ext>
            </a:extLst>
          </p:cNvPr>
          <p:cNvGrpSpPr/>
          <p:nvPr/>
        </p:nvGrpSpPr>
        <p:grpSpPr>
          <a:xfrm>
            <a:off x="10962518" y="4818165"/>
            <a:ext cx="1229482" cy="767236"/>
            <a:chOff x="183394" y="5197123"/>
            <a:chExt cx="1634303" cy="767236"/>
          </a:xfrm>
        </p:grpSpPr>
        <p:sp>
          <p:nvSpPr>
            <p:cNvPr id="728" name="テキスト ボックス 727">
              <a:extLst>
                <a:ext uri="{FF2B5EF4-FFF2-40B4-BE49-F238E27FC236}">
                  <a16:creationId xmlns:a16="http://schemas.microsoft.com/office/drawing/2014/main" id="{A3EEB3AE-DBD2-8B09-6AD6-7D0A3FF41DAC}"/>
                </a:ext>
              </a:extLst>
            </p:cNvPr>
            <p:cNvSpPr txBox="1"/>
            <p:nvPr/>
          </p:nvSpPr>
          <p:spPr>
            <a:xfrm>
              <a:off x="183394" y="5197123"/>
              <a:ext cx="162307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700" b="1" dirty="0">
                  <a:solidFill>
                    <a:srgbClr val="00B0F0"/>
                  </a:solidFill>
                </a:rPr>
                <a:t>BD-CH15 (DAQ1-CH13)</a:t>
              </a:r>
              <a:endParaRPr lang="ja-JP" altLang="en-US" sz="700" b="1">
                <a:solidFill>
                  <a:srgbClr val="00B0F0"/>
                </a:solidFill>
              </a:endParaRPr>
            </a:p>
          </p:txBody>
        </p:sp>
        <p:sp>
          <p:nvSpPr>
            <p:cNvPr id="729" name="テキスト ボックス 728">
              <a:extLst>
                <a:ext uri="{FF2B5EF4-FFF2-40B4-BE49-F238E27FC236}">
                  <a16:creationId xmlns:a16="http://schemas.microsoft.com/office/drawing/2014/main" id="{2AEB0EA4-BADC-BCD8-ADA1-6CDF23E2C78B}"/>
                </a:ext>
              </a:extLst>
            </p:cNvPr>
            <p:cNvSpPr txBox="1"/>
            <p:nvPr/>
          </p:nvSpPr>
          <p:spPr>
            <a:xfrm>
              <a:off x="194618" y="5764304"/>
              <a:ext cx="162307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700" b="1" dirty="0">
                  <a:solidFill>
                    <a:srgbClr val="00B0F0"/>
                  </a:solidFill>
                </a:rPr>
                <a:t>BD-CH12 (DAQ1-CH10)</a:t>
              </a:r>
              <a:endParaRPr lang="ja-JP" altLang="en-US" sz="700" b="1">
                <a:solidFill>
                  <a:srgbClr val="00B0F0"/>
                </a:solidFill>
              </a:endParaRPr>
            </a:p>
          </p:txBody>
        </p:sp>
        <p:sp>
          <p:nvSpPr>
            <p:cNvPr id="730" name="テキスト ボックス 729">
              <a:extLst>
                <a:ext uri="{FF2B5EF4-FFF2-40B4-BE49-F238E27FC236}">
                  <a16:creationId xmlns:a16="http://schemas.microsoft.com/office/drawing/2014/main" id="{4B65F962-DEF5-EE81-472C-EDCFC0E64FCF}"/>
                </a:ext>
              </a:extLst>
            </p:cNvPr>
            <p:cNvSpPr txBox="1"/>
            <p:nvPr/>
          </p:nvSpPr>
          <p:spPr>
            <a:xfrm>
              <a:off x="194618" y="5572495"/>
              <a:ext cx="162307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700" b="1" dirty="0">
                  <a:solidFill>
                    <a:srgbClr val="00B0F0"/>
                  </a:solidFill>
                </a:rPr>
                <a:t>BD-CH13 (DAQ1-CH11)</a:t>
              </a:r>
              <a:endParaRPr lang="ja-JP" altLang="en-US" sz="700" b="1">
                <a:solidFill>
                  <a:srgbClr val="00B0F0"/>
                </a:solidFill>
              </a:endParaRPr>
            </a:p>
          </p:txBody>
        </p:sp>
        <p:sp>
          <p:nvSpPr>
            <p:cNvPr id="731" name="テキスト ボックス 730">
              <a:extLst>
                <a:ext uri="{FF2B5EF4-FFF2-40B4-BE49-F238E27FC236}">
                  <a16:creationId xmlns:a16="http://schemas.microsoft.com/office/drawing/2014/main" id="{B40C9106-C380-821A-D038-DC17C3AC6442}"/>
                </a:ext>
              </a:extLst>
            </p:cNvPr>
            <p:cNvSpPr txBox="1"/>
            <p:nvPr/>
          </p:nvSpPr>
          <p:spPr>
            <a:xfrm>
              <a:off x="194618" y="5380686"/>
              <a:ext cx="162307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700" b="1" dirty="0">
                  <a:solidFill>
                    <a:srgbClr val="00B0F0"/>
                  </a:solidFill>
                </a:rPr>
                <a:t>BD-CH14 (DAQ1-CH12)</a:t>
              </a:r>
              <a:endParaRPr lang="ja-JP" altLang="en-US" sz="700" b="1">
                <a:solidFill>
                  <a:srgbClr val="00B0F0"/>
                </a:solidFill>
              </a:endParaRPr>
            </a:p>
          </p:txBody>
        </p:sp>
      </p:grpSp>
      <p:sp>
        <p:nvSpPr>
          <p:cNvPr id="743" name="正方形/長方形 742">
            <a:extLst>
              <a:ext uri="{FF2B5EF4-FFF2-40B4-BE49-F238E27FC236}">
                <a16:creationId xmlns:a16="http://schemas.microsoft.com/office/drawing/2014/main" id="{6D5507F3-C794-E7CF-E973-DA2E562B91D6}"/>
              </a:ext>
            </a:extLst>
          </p:cNvPr>
          <p:cNvSpPr>
            <a:spLocks noChangeAspect="1"/>
          </p:cNvSpPr>
          <p:nvPr/>
        </p:nvSpPr>
        <p:spPr>
          <a:xfrm>
            <a:off x="1255631" y="4752592"/>
            <a:ext cx="1769270" cy="17692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59" name="グループ化 758">
            <a:extLst>
              <a:ext uri="{FF2B5EF4-FFF2-40B4-BE49-F238E27FC236}">
                <a16:creationId xmlns:a16="http://schemas.microsoft.com/office/drawing/2014/main" id="{E447AE64-5EAC-A904-4BDE-76D5CB08FB46}"/>
              </a:ext>
            </a:extLst>
          </p:cNvPr>
          <p:cNvGrpSpPr/>
          <p:nvPr/>
        </p:nvGrpSpPr>
        <p:grpSpPr>
          <a:xfrm>
            <a:off x="1321186" y="4838726"/>
            <a:ext cx="164123" cy="1592440"/>
            <a:chOff x="1321186" y="4838726"/>
            <a:chExt cx="164123" cy="1592440"/>
          </a:xfrm>
        </p:grpSpPr>
        <p:grpSp>
          <p:nvGrpSpPr>
            <p:cNvPr id="749" name="グループ化 748">
              <a:extLst>
                <a:ext uri="{FF2B5EF4-FFF2-40B4-BE49-F238E27FC236}">
                  <a16:creationId xmlns:a16="http://schemas.microsoft.com/office/drawing/2014/main" id="{E9EFBDDE-9174-C590-CA0F-5EE72C9947DC}"/>
                </a:ext>
              </a:extLst>
            </p:cNvPr>
            <p:cNvGrpSpPr/>
            <p:nvPr/>
          </p:nvGrpSpPr>
          <p:grpSpPr>
            <a:xfrm>
              <a:off x="1321186" y="4838726"/>
              <a:ext cx="164123" cy="775398"/>
              <a:chOff x="5550389" y="4979324"/>
              <a:chExt cx="164123" cy="775398"/>
            </a:xfrm>
            <a:solidFill>
              <a:schemeClr val="bg1"/>
            </a:solidFill>
          </p:grpSpPr>
          <p:sp>
            <p:nvSpPr>
              <p:cNvPr id="750" name="正方形/長方形 749">
                <a:extLst>
                  <a:ext uri="{FF2B5EF4-FFF2-40B4-BE49-F238E27FC236}">
                    <a16:creationId xmlns:a16="http://schemas.microsoft.com/office/drawing/2014/main" id="{7A9AC7A8-E67B-0E46-BA7E-12A67E4DFDC5}"/>
                  </a:ext>
                </a:extLst>
              </p:cNvPr>
              <p:cNvSpPr/>
              <p:nvPr/>
            </p:nvSpPr>
            <p:spPr>
              <a:xfrm>
                <a:off x="5550389" y="5588918"/>
                <a:ext cx="164123" cy="165804"/>
              </a:xfrm>
              <a:prstGeom prst="rect">
                <a:avLst/>
              </a:prstGeom>
              <a:solidFill>
                <a:srgbClr val="9452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51" name="正方形/長方形 750">
                <a:extLst>
                  <a:ext uri="{FF2B5EF4-FFF2-40B4-BE49-F238E27FC236}">
                    <a16:creationId xmlns:a16="http://schemas.microsoft.com/office/drawing/2014/main" id="{2E69F85F-45B9-5779-7CDF-AD0C3742FA6A}"/>
                  </a:ext>
                </a:extLst>
              </p:cNvPr>
              <p:cNvSpPr/>
              <p:nvPr/>
            </p:nvSpPr>
            <p:spPr>
              <a:xfrm>
                <a:off x="5550389" y="5182522"/>
                <a:ext cx="164123" cy="165804"/>
              </a:xfrm>
              <a:prstGeom prst="rect">
                <a:avLst/>
              </a:prstGeom>
              <a:solidFill>
                <a:srgbClr val="9452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52" name="正方形/長方形 751">
                <a:extLst>
                  <a:ext uri="{FF2B5EF4-FFF2-40B4-BE49-F238E27FC236}">
                    <a16:creationId xmlns:a16="http://schemas.microsoft.com/office/drawing/2014/main" id="{877E357D-ABBF-E998-C258-F0F85B80F986}"/>
                  </a:ext>
                </a:extLst>
              </p:cNvPr>
              <p:cNvSpPr/>
              <p:nvPr/>
            </p:nvSpPr>
            <p:spPr>
              <a:xfrm>
                <a:off x="5550389" y="5385720"/>
                <a:ext cx="164123" cy="165804"/>
              </a:xfrm>
              <a:prstGeom prst="rect">
                <a:avLst/>
              </a:prstGeom>
              <a:solidFill>
                <a:srgbClr val="9452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53" name="正方形/長方形 752">
                <a:extLst>
                  <a:ext uri="{FF2B5EF4-FFF2-40B4-BE49-F238E27FC236}">
                    <a16:creationId xmlns:a16="http://schemas.microsoft.com/office/drawing/2014/main" id="{F3AAB276-4684-6D2B-5DAD-DE6D0BC49CD1}"/>
                  </a:ext>
                </a:extLst>
              </p:cNvPr>
              <p:cNvSpPr/>
              <p:nvPr/>
            </p:nvSpPr>
            <p:spPr>
              <a:xfrm>
                <a:off x="5550389" y="4979324"/>
                <a:ext cx="164123" cy="165804"/>
              </a:xfrm>
              <a:prstGeom prst="rect">
                <a:avLst/>
              </a:prstGeom>
              <a:solidFill>
                <a:srgbClr val="9452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754" name="グループ化 753">
              <a:extLst>
                <a:ext uri="{FF2B5EF4-FFF2-40B4-BE49-F238E27FC236}">
                  <a16:creationId xmlns:a16="http://schemas.microsoft.com/office/drawing/2014/main" id="{B92A4F67-8BF1-7538-F529-ECBA9E32E73F}"/>
                </a:ext>
              </a:extLst>
            </p:cNvPr>
            <p:cNvGrpSpPr/>
            <p:nvPr/>
          </p:nvGrpSpPr>
          <p:grpSpPr>
            <a:xfrm>
              <a:off x="1321186" y="5655768"/>
              <a:ext cx="164123" cy="775398"/>
              <a:chOff x="5550389" y="4979324"/>
              <a:chExt cx="164123" cy="775398"/>
            </a:xfrm>
            <a:solidFill>
              <a:schemeClr val="bg1"/>
            </a:solidFill>
          </p:grpSpPr>
          <p:sp>
            <p:nvSpPr>
              <p:cNvPr id="755" name="正方形/長方形 754">
                <a:extLst>
                  <a:ext uri="{FF2B5EF4-FFF2-40B4-BE49-F238E27FC236}">
                    <a16:creationId xmlns:a16="http://schemas.microsoft.com/office/drawing/2014/main" id="{2A48215A-A0FD-85FC-5450-6809868973F1}"/>
                  </a:ext>
                </a:extLst>
              </p:cNvPr>
              <p:cNvSpPr/>
              <p:nvPr/>
            </p:nvSpPr>
            <p:spPr>
              <a:xfrm>
                <a:off x="5550389" y="5588918"/>
                <a:ext cx="164123" cy="165804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56" name="正方形/長方形 755">
                <a:extLst>
                  <a:ext uri="{FF2B5EF4-FFF2-40B4-BE49-F238E27FC236}">
                    <a16:creationId xmlns:a16="http://schemas.microsoft.com/office/drawing/2014/main" id="{2066C2E2-A3CD-139F-16B3-80385DDC231F}"/>
                  </a:ext>
                </a:extLst>
              </p:cNvPr>
              <p:cNvSpPr/>
              <p:nvPr/>
            </p:nvSpPr>
            <p:spPr>
              <a:xfrm>
                <a:off x="5550389" y="5182522"/>
                <a:ext cx="164123" cy="165804"/>
              </a:xfrm>
              <a:prstGeom prst="rect">
                <a:avLst/>
              </a:prstGeom>
              <a:solidFill>
                <a:srgbClr val="9452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57" name="正方形/長方形 756">
                <a:extLst>
                  <a:ext uri="{FF2B5EF4-FFF2-40B4-BE49-F238E27FC236}">
                    <a16:creationId xmlns:a16="http://schemas.microsoft.com/office/drawing/2014/main" id="{C11C4D88-A14D-5807-0DBE-048A35F6CD27}"/>
                  </a:ext>
                </a:extLst>
              </p:cNvPr>
              <p:cNvSpPr/>
              <p:nvPr/>
            </p:nvSpPr>
            <p:spPr>
              <a:xfrm>
                <a:off x="5550389" y="5385720"/>
                <a:ext cx="164123" cy="165804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58" name="正方形/長方形 757">
                <a:extLst>
                  <a:ext uri="{FF2B5EF4-FFF2-40B4-BE49-F238E27FC236}">
                    <a16:creationId xmlns:a16="http://schemas.microsoft.com/office/drawing/2014/main" id="{75D0C6ED-832E-A863-EFFF-17441F8968DA}"/>
                  </a:ext>
                </a:extLst>
              </p:cNvPr>
              <p:cNvSpPr/>
              <p:nvPr/>
            </p:nvSpPr>
            <p:spPr>
              <a:xfrm>
                <a:off x="5550389" y="4979324"/>
                <a:ext cx="164123" cy="165804"/>
              </a:xfrm>
              <a:prstGeom prst="rect">
                <a:avLst/>
              </a:prstGeom>
              <a:solidFill>
                <a:srgbClr val="9452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grpSp>
        <p:nvGrpSpPr>
          <p:cNvPr id="760" name="グループ化 759">
            <a:extLst>
              <a:ext uri="{FF2B5EF4-FFF2-40B4-BE49-F238E27FC236}">
                <a16:creationId xmlns:a16="http://schemas.microsoft.com/office/drawing/2014/main" id="{764BEDF3-2855-7989-8264-251EE55821F5}"/>
              </a:ext>
            </a:extLst>
          </p:cNvPr>
          <p:cNvGrpSpPr/>
          <p:nvPr/>
        </p:nvGrpSpPr>
        <p:grpSpPr>
          <a:xfrm>
            <a:off x="2765387" y="4841007"/>
            <a:ext cx="164123" cy="1592440"/>
            <a:chOff x="1321186" y="4838726"/>
            <a:chExt cx="164123" cy="1592440"/>
          </a:xfrm>
        </p:grpSpPr>
        <p:grpSp>
          <p:nvGrpSpPr>
            <p:cNvPr id="761" name="グループ化 760">
              <a:extLst>
                <a:ext uri="{FF2B5EF4-FFF2-40B4-BE49-F238E27FC236}">
                  <a16:creationId xmlns:a16="http://schemas.microsoft.com/office/drawing/2014/main" id="{8B90D0F6-43BC-70BF-70BE-D98C72FB1ECC}"/>
                </a:ext>
              </a:extLst>
            </p:cNvPr>
            <p:cNvGrpSpPr/>
            <p:nvPr/>
          </p:nvGrpSpPr>
          <p:grpSpPr>
            <a:xfrm>
              <a:off x="1321186" y="4838726"/>
              <a:ext cx="164123" cy="775398"/>
              <a:chOff x="5550389" y="4979324"/>
              <a:chExt cx="164123" cy="775398"/>
            </a:xfrm>
            <a:solidFill>
              <a:schemeClr val="bg1"/>
            </a:solidFill>
          </p:grpSpPr>
          <p:sp>
            <p:nvSpPr>
              <p:cNvPr id="767" name="正方形/長方形 766">
                <a:extLst>
                  <a:ext uri="{FF2B5EF4-FFF2-40B4-BE49-F238E27FC236}">
                    <a16:creationId xmlns:a16="http://schemas.microsoft.com/office/drawing/2014/main" id="{B0E1072C-519E-16C6-5AC4-9B0E174847AB}"/>
                  </a:ext>
                </a:extLst>
              </p:cNvPr>
              <p:cNvSpPr/>
              <p:nvPr/>
            </p:nvSpPr>
            <p:spPr>
              <a:xfrm>
                <a:off x="5550389" y="5588918"/>
                <a:ext cx="164123" cy="165804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68" name="正方形/長方形 767">
                <a:extLst>
                  <a:ext uri="{FF2B5EF4-FFF2-40B4-BE49-F238E27FC236}">
                    <a16:creationId xmlns:a16="http://schemas.microsoft.com/office/drawing/2014/main" id="{1B8E4951-DF7D-8876-CA7C-28265002E466}"/>
                  </a:ext>
                </a:extLst>
              </p:cNvPr>
              <p:cNvSpPr/>
              <p:nvPr/>
            </p:nvSpPr>
            <p:spPr>
              <a:xfrm>
                <a:off x="5550389" y="5182522"/>
                <a:ext cx="164123" cy="165804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69" name="正方形/長方形 768">
                <a:extLst>
                  <a:ext uri="{FF2B5EF4-FFF2-40B4-BE49-F238E27FC236}">
                    <a16:creationId xmlns:a16="http://schemas.microsoft.com/office/drawing/2014/main" id="{17B036EE-D6F3-90EE-EE7A-4530905C75C5}"/>
                  </a:ext>
                </a:extLst>
              </p:cNvPr>
              <p:cNvSpPr/>
              <p:nvPr/>
            </p:nvSpPr>
            <p:spPr>
              <a:xfrm>
                <a:off x="5550389" y="5385720"/>
                <a:ext cx="164123" cy="165804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70" name="正方形/長方形 769">
                <a:extLst>
                  <a:ext uri="{FF2B5EF4-FFF2-40B4-BE49-F238E27FC236}">
                    <a16:creationId xmlns:a16="http://schemas.microsoft.com/office/drawing/2014/main" id="{D04ED4CF-6C53-FD6E-2D11-532844DC4145}"/>
                  </a:ext>
                </a:extLst>
              </p:cNvPr>
              <p:cNvSpPr/>
              <p:nvPr/>
            </p:nvSpPr>
            <p:spPr>
              <a:xfrm>
                <a:off x="5550389" y="4979324"/>
                <a:ext cx="164123" cy="165804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762" name="グループ化 761">
              <a:extLst>
                <a:ext uri="{FF2B5EF4-FFF2-40B4-BE49-F238E27FC236}">
                  <a16:creationId xmlns:a16="http://schemas.microsoft.com/office/drawing/2014/main" id="{DA0A5284-1132-7EA8-CEC2-206166D8EB59}"/>
                </a:ext>
              </a:extLst>
            </p:cNvPr>
            <p:cNvGrpSpPr/>
            <p:nvPr/>
          </p:nvGrpSpPr>
          <p:grpSpPr>
            <a:xfrm>
              <a:off x="1321186" y="5655768"/>
              <a:ext cx="164123" cy="775398"/>
              <a:chOff x="5550389" y="4979324"/>
              <a:chExt cx="164123" cy="775398"/>
            </a:xfrm>
            <a:solidFill>
              <a:schemeClr val="bg1"/>
            </a:solidFill>
          </p:grpSpPr>
          <p:sp>
            <p:nvSpPr>
              <p:cNvPr id="763" name="正方形/長方形 762">
                <a:extLst>
                  <a:ext uri="{FF2B5EF4-FFF2-40B4-BE49-F238E27FC236}">
                    <a16:creationId xmlns:a16="http://schemas.microsoft.com/office/drawing/2014/main" id="{26D5F477-C37A-A3B3-2A5C-CC16CB7DFD89}"/>
                  </a:ext>
                </a:extLst>
              </p:cNvPr>
              <p:cNvSpPr/>
              <p:nvPr/>
            </p:nvSpPr>
            <p:spPr>
              <a:xfrm>
                <a:off x="5550389" y="5588918"/>
                <a:ext cx="164123" cy="165804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64" name="正方形/長方形 763">
                <a:extLst>
                  <a:ext uri="{FF2B5EF4-FFF2-40B4-BE49-F238E27FC236}">
                    <a16:creationId xmlns:a16="http://schemas.microsoft.com/office/drawing/2014/main" id="{5A613924-D800-EE21-6844-A46B2BC33D22}"/>
                  </a:ext>
                </a:extLst>
              </p:cNvPr>
              <p:cNvSpPr/>
              <p:nvPr/>
            </p:nvSpPr>
            <p:spPr>
              <a:xfrm>
                <a:off x="5550389" y="5182522"/>
                <a:ext cx="164123" cy="165804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65" name="正方形/長方形 764">
                <a:extLst>
                  <a:ext uri="{FF2B5EF4-FFF2-40B4-BE49-F238E27FC236}">
                    <a16:creationId xmlns:a16="http://schemas.microsoft.com/office/drawing/2014/main" id="{D1631B2B-6A34-27D8-269A-614177042459}"/>
                  </a:ext>
                </a:extLst>
              </p:cNvPr>
              <p:cNvSpPr/>
              <p:nvPr/>
            </p:nvSpPr>
            <p:spPr>
              <a:xfrm>
                <a:off x="5550389" y="5385720"/>
                <a:ext cx="164123" cy="165804"/>
              </a:xfrm>
              <a:prstGeom prst="rect">
                <a:avLst/>
              </a:prstGeom>
              <a:solidFill>
                <a:srgbClr val="9452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66" name="正方形/長方形 765">
                <a:extLst>
                  <a:ext uri="{FF2B5EF4-FFF2-40B4-BE49-F238E27FC236}">
                    <a16:creationId xmlns:a16="http://schemas.microsoft.com/office/drawing/2014/main" id="{5D713333-F5DA-85A5-061E-DB8D2DE53412}"/>
                  </a:ext>
                </a:extLst>
              </p:cNvPr>
              <p:cNvSpPr/>
              <p:nvPr/>
            </p:nvSpPr>
            <p:spPr>
              <a:xfrm>
                <a:off x="5550389" y="4979324"/>
                <a:ext cx="164123" cy="165804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772" name="テキスト ボックス 771">
            <a:extLst>
              <a:ext uri="{FF2B5EF4-FFF2-40B4-BE49-F238E27FC236}">
                <a16:creationId xmlns:a16="http://schemas.microsoft.com/office/drawing/2014/main" id="{C2D158BA-8DB4-ED30-3C52-63FB577F8905}"/>
              </a:ext>
            </a:extLst>
          </p:cNvPr>
          <p:cNvSpPr txBox="1"/>
          <p:nvPr/>
        </p:nvSpPr>
        <p:spPr>
          <a:xfrm>
            <a:off x="76291" y="5036318"/>
            <a:ext cx="122103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b="1" dirty="0">
                <a:solidFill>
                  <a:srgbClr val="CE9A43"/>
                </a:solidFill>
              </a:rPr>
              <a:t>DB-CH6 (DAQ0-CH5)</a:t>
            </a:r>
            <a:endParaRPr lang="ja-JP" altLang="en-US" sz="700" b="1">
              <a:solidFill>
                <a:srgbClr val="CE9A43"/>
              </a:solidFill>
            </a:endParaRPr>
          </a:p>
        </p:txBody>
      </p:sp>
      <p:sp>
        <p:nvSpPr>
          <p:cNvPr id="773" name="テキスト ボックス 772">
            <a:extLst>
              <a:ext uri="{FF2B5EF4-FFF2-40B4-BE49-F238E27FC236}">
                <a16:creationId xmlns:a16="http://schemas.microsoft.com/office/drawing/2014/main" id="{9F6AFD77-A45B-B3EE-AD6F-DF04B44BA25F}"/>
              </a:ext>
            </a:extLst>
          </p:cNvPr>
          <p:cNvSpPr txBox="1"/>
          <p:nvPr/>
        </p:nvSpPr>
        <p:spPr>
          <a:xfrm>
            <a:off x="76291" y="5622071"/>
            <a:ext cx="122103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b="1" dirty="0">
                <a:solidFill>
                  <a:srgbClr val="CE9A43"/>
                </a:solidFill>
              </a:rPr>
              <a:t>DB-CH3 (DAQ0-CH2)</a:t>
            </a:r>
            <a:endParaRPr lang="ja-JP" altLang="en-US" sz="700" b="1">
              <a:solidFill>
                <a:srgbClr val="CE9A43"/>
              </a:solidFill>
            </a:endParaRPr>
          </a:p>
        </p:txBody>
      </p:sp>
      <p:sp>
        <p:nvSpPr>
          <p:cNvPr id="774" name="テキスト ボックス 773">
            <a:extLst>
              <a:ext uri="{FF2B5EF4-FFF2-40B4-BE49-F238E27FC236}">
                <a16:creationId xmlns:a16="http://schemas.microsoft.com/office/drawing/2014/main" id="{09675B45-734B-9BBB-A424-7ED1FAE950F3}"/>
              </a:ext>
            </a:extLst>
          </p:cNvPr>
          <p:cNvSpPr txBox="1"/>
          <p:nvPr/>
        </p:nvSpPr>
        <p:spPr>
          <a:xfrm>
            <a:off x="76291" y="5426820"/>
            <a:ext cx="122103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b="1" dirty="0">
                <a:solidFill>
                  <a:srgbClr val="CE9A43"/>
                </a:solidFill>
              </a:rPr>
              <a:t>DB-CH4 (DAQ0-CH3)</a:t>
            </a:r>
            <a:endParaRPr lang="ja-JP" altLang="en-US" sz="700" b="1">
              <a:solidFill>
                <a:srgbClr val="CE9A43"/>
              </a:solidFill>
            </a:endParaRPr>
          </a:p>
        </p:txBody>
      </p:sp>
      <p:sp>
        <p:nvSpPr>
          <p:cNvPr id="775" name="テキスト ボックス 774">
            <a:extLst>
              <a:ext uri="{FF2B5EF4-FFF2-40B4-BE49-F238E27FC236}">
                <a16:creationId xmlns:a16="http://schemas.microsoft.com/office/drawing/2014/main" id="{D2150788-285A-ACBD-7E2E-1AB5B4692BC9}"/>
              </a:ext>
            </a:extLst>
          </p:cNvPr>
          <p:cNvSpPr txBox="1"/>
          <p:nvPr/>
        </p:nvSpPr>
        <p:spPr>
          <a:xfrm>
            <a:off x="76291" y="5231569"/>
            <a:ext cx="122103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b="1" dirty="0">
                <a:solidFill>
                  <a:srgbClr val="CE9A43"/>
                </a:solidFill>
              </a:rPr>
              <a:t>DB-CH5 (DAQ0-CH4)</a:t>
            </a:r>
            <a:endParaRPr lang="ja-JP" altLang="en-US" sz="700" b="1">
              <a:solidFill>
                <a:srgbClr val="CE9A43"/>
              </a:solidFill>
            </a:endParaRPr>
          </a:p>
        </p:txBody>
      </p:sp>
      <p:sp>
        <p:nvSpPr>
          <p:cNvPr id="776" name="テキスト ボックス 775">
            <a:extLst>
              <a:ext uri="{FF2B5EF4-FFF2-40B4-BE49-F238E27FC236}">
                <a16:creationId xmlns:a16="http://schemas.microsoft.com/office/drawing/2014/main" id="{1C7ADB78-EE1C-3F89-60DD-2E2FCEE3F4CE}"/>
              </a:ext>
            </a:extLst>
          </p:cNvPr>
          <p:cNvSpPr txBox="1"/>
          <p:nvPr/>
        </p:nvSpPr>
        <p:spPr>
          <a:xfrm>
            <a:off x="76291" y="4841067"/>
            <a:ext cx="122103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b="1" dirty="0">
                <a:solidFill>
                  <a:srgbClr val="CE9A43"/>
                </a:solidFill>
              </a:rPr>
              <a:t>DB-CH7 (DAQ0-CH6)</a:t>
            </a:r>
            <a:endParaRPr lang="ja-JP" altLang="en-US" sz="700" b="1">
              <a:solidFill>
                <a:srgbClr val="CE9A43"/>
              </a:solidFill>
            </a:endParaRPr>
          </a:p>
        </p:txBody>
      </p:sp>
      <p:sp>
        <p:nvSpPr>
          <p:cNvPr id="777" name="テキスト ボックス 776">
            <a:extLst>
              <a:ext uri="{FF2B5EF4-FFF2-40B4-BE49-F238E27FC236}">
                <a16:creationId xmlns:a16="http://schemas.microsoft.com/office/drawing/2014/main" id="{1895D32E-F538-E8B9-810F-525A67FCE6CD}"/>
              </a:ext>
            </a:extLst>
          </p:cNvPr>
          <p:cNvSpPr txBox="1"/>
          <p:nvPr/>
        </p:nvSpPr>
        <p:spPr>
          <a:xfrm>
            <a:off x="3023220" y="6051432"/>
            <a:ext cx="122103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b="1" dirty="0">
                <a:solidFill>
                  <a:srgbClr val="CE9A43"/>
                </a:solidFill>
              </a:rPr>
              <a:t>DB-CH9 (DAQ0-CH7)</a:t>
            </a:r>
            <a:endParaRPr lang="ja-JP" altLang="en-US" sz="700" b="1">
              <a:solidFill>
                <a:srgbClr val="CE9A43"/>
              </a:solidFill>
            </a:endParaRPr>
          </a:p>
        </p:txBody>
      </p:sp>
      <p:sp>
        <p:nvSpPr>
          <p:cNvPr id="779" name="テキスト ボックス 778">
            <a:extLst>
              <a:ext uri="{FF2B5EF4-FFF2-40B4-BE49-F238E27FC236}">
                <a16:creationId xmlns:a16="http://schemas.microsoft.com/office/drawing/2014/main" id="{6F4E743B-F8EF-7E13-BA13-81B7A0E2A008}"/>
              </a:ext>
            </a:extLst>
          </p:cNvPr>
          <p:cNvSpPr txBox="1"/>
          <p:nvPr/>
        </p:nvSpPr>
        <p:spPr>
          <a:xfrm>
            <a:off x="3029510" y="5253609"/>
            <a:ext cx="122103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b="1" dirty="0">
                <a:solidFill>
                  <a:srgbClr val="00B0F0"/>
                </a:solidFill>
              </a:rPr>
              <a:t>Strip0-13 (DAQ1-CH3)</a:t>
            </a:r>
            <a:endParaRPr lang="ja-JP" altLang="en-US" sz="700" b="1">
              <a:solidFill>
                <a:srgbClr val="00B0F0"/>
              </a:solidFill>
            </a:endParaRPr>
          </a:p>
        </p:txBody>
      </p:sp>
      <p:sp>
        <p:nvSpPr>
          <p:cNvPr id="780" name="テキスト ボックス 779">
            <a:extLst>
              <a:ext uri="{FF2B5EF4-FFF2-40B4-BE49-F238E27FC236}">
                <a16:creationId xmlns:a16="http://schemas.microsoft.com/office/drawing/2014/main" id="{3F0EE616-3C4A-9E8F-BC32-A174C560AE2B}"/>
              </a:ext>
            </a:extLst>
          </p:cNvPr>
          <p:cNvSpPr txBox="1"/>
          <p:nvPr/>
        </p:nvSpPr>
        <p:spPr>
          <a:xfrm>
            <a:off x="3037954" y="5820790"/>
            <a:ext cx="122103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b="1" dirty="0">
                <a:solidFill>
                  <a:srgbClr val="00B0F0"/>
                </a:solidFill>
              </a:rPr>
              <a:t>Strip0-10 (DAQ1-CH0)</a:t>
            </a:r>
            <a:endParaRPr lang="ja-JP" altLang="en-US" sz="700" b="1">
              <a:solidFill>
                <a:srgbClr val="00B0F0"/>
              </a:solidFill>
            </a:endParaRPr>
          </a:p>
        </p:txBody>
      </p:sp>
      <p:sp>
        <p:nvSpPr>
          <p:cNvPr id="781" name="テキスト ボックス 780">
            <a:extLst>
              <a:ext uri="{FF2B5EF4-FFF2-40B4-BE49-F238E27FC236}">
                <a16:creationId xmlns:a16="http://schemas.microsoft.com/office/drawing/2014/main" id="{7D72F944-E581-4E84-2E98-7390901D0138}"/>
              </a:ext>
            </a:extLst>
          </p:cNvPr>
          <p:cNvSpPr txBox="1"/>
          <p:nvPr/>
        </p:nvSpPr>
        <p:spPr>
          <a:xfrm>
            <a:off x="3037954" y="5628981"/>
            <a:ext cx="122103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b="1" dirty="0">
                <a:solidFill>
                  <a:srgbClr val="00B0F0"/>
                </a:solidFill>
              </a:rPr>
              <a:t>Strip0-11 (DAQ1-CH1)</a:t>
            </a:r>
            <a:endParaRPr lang="ja-JP" altLang="en-US" sz="700" b="1">
              <a:solidFill>
                <a:srgbClr val="00B0F0"/>
              </a:solidFill>
            </a:endParaRPr>
          </a:p>
        </p:txBody>
      </p:sp>
      <p:sp>
        <p:nvSpPr>
          <p:cNvPr id="782" name="テキスト ボックス 781">
            <a:extLst>
              <a:ext uri="{FF2B5EF4-FFF2-40B4-BE49-F238E27FC236}">
                <a16:creationId xmlns:a16="http://schemas.microsoft.com/office/drawing/2014/main" id="{F972EA9F-A47C-F231-E009-7E88247A8043}"/>
              </a:ext>
            </a:extLst>
          </p:cNvPr>
          <p:cNvSpPr txBox="1"/>
          <p:nvPr/>
        </p:nvSpPr>
        <p:spPr>
          <a:xfrm>
            <a:off x="3037954" y="5437172"/>
            <a:ext cx="122103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b="1" dirty="0">
                <a:solidFill>
                  <a:srgbClr val="00B0F0"/>
                </a:solidFill>
              </a:rPr>
              <a:t>Strip0-12 (DAQ1-CH2)</a:t>
            </a:r>
            <a:endParaRPr lang="ja-JP" altLang="en-US" sz="700" b="1">
              <a:solidFill>
                <a:srgbClr val="00B0F0"/>
              </a:solidFill>
            </a:endParaRPr>
          </a:p>
        </p:txBody>
      </p:sp>
      <p:sp>
        <p:nvSpPr>
          <p:cNvPr id="784" name="テキスト ボックス 783">
            <a:extLst>
              <a:ext uri="{FF2B5EF4-FFF2-40B4-BE49-F238E27FC236}">
                <a16:creationId xmlns:a16="http://schemas.microsoft.com/office/drawing/2014/main" id="{AE55FC6F-54DA-94B3-2C08-58AE6F19185D}"/>
              </a:ext>
            </a:extLst>
          </p:cNvPr>
          <p:cNvSpPr txBox="1"/>
          <p:nvPr/>
        </p:nvSpPr>
        <p:spPr>
          <a:xfrm>
            <a:off x="3030982" y="5052422"/>
            <a:ext cx="122103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b="1" dirty="0">
                <a:solidFill>
                  <a:srgbClr val="00B0F0"/>
                </a:solidFill>
              </a:rPr>
              <a:t>Strip0-14 (DAQ1-CH4)</a:t>
            </a:r>
            <a:endParaRPr lang="ja-JP" altLang="en-US" sz="700" b="1">
              <a:solidFill>
                <a:srgbClr val="00B0F0"/>
              </a:solidFill>
            </a:endParaRPr>
          </a:p>
        </p:txBody>
      </p:sp>
      <p:sp>
        <p:nvSpPr>
          <p:cNvPr id="785" name="テキスト ボックス 784">
            <a:extLst>
              <a:ext uri="{FF2B5EF4-FFF2-40B4-BE49-F238E27FC236}">
                <a16:creationId xmlns:a16="http://schemas.microsoft.com/office/drawing/2014/main" id="{6724B22D-5224-90D9-9C76-0CD07E595A92}"/>
              </a:ext>
            </a:extLst>
          </p:cNvPr>
          <p:cNvSpPr txBox="1"/>
          <p:nvPr/>
        </p:nvSpPr>
        <p:spPr>
          <a:xfrm>
            <a:off x="3022521" y="4849980"/>
            <a:ext cx="122103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b="1" dirty="0">
                <a:solidFill>
                  <a:srgbClr val="00B0F0"/>
                </a:solidFill>
              </a:rPr>
              <a:t>Strip0-15 (DAQ1-CH5)</a:t>
            </a:r>
            <a:endParaRPr lang="ja-JP" altLang="en-US" sz="700" b="1">
              <a:solidFill>
                <a:srgbClr val="00B0F0"/>
              </a:solidFill>
            </a:endParaRPr>
          </a:p>
        </p:txBody>
      </p:sp>
      <p:sp>
        <p:nvSpPr>
          <p:cNvPr id="786" name="テキスト ボックス 785">
            <a:extLst>
              <a:ext uri="{FF2B5EF4-FFF2-40B4-BE49-F238E27FC236}">
                <a16:creationId xmlns:a16="http://schemas.microsoft.com/office/drawing/2014/main" id="{65F5F506-EC93-05E6-AAA8-97CADD2D25E1}"/>
              </a:ext>
            </a:extLst>
          </p:cNvPr>
          <p:cNvSpPr txBox="1"/>
          <p:nvPr/>
        </p:nvSpPr>
        <p:spPr>
          <a:xfrm>
            <a:off x="1529747" y="4158879"/>
            <a:ext cx="122103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b="1" dirty="0"/>
              <a:t>Trigger (DAQ0-CH0)</a:t>
            </a:r>
            <a:endParaRPr lang="ja-JP" altLang="en-US" sz="700" b="1"/>
          </a:p>
        </p:txBody>
      </p:sp>
      <p:sp>
        <p:nvSpPr>
          <p:cNvPr id="787" name="テキスト ボックス 786">
            <a:extLst>
              <a:ext uri="{FF2B5EF4-FFF2-40B4-BE49-F238E27FC236}">
                <a16:creationId xmlns:a16="http://schemas.microsoft.com/office/drawing/2014/main" id="{4E3AEC5A-451E-9106-469B-D6BB058FE43E}"/>
              </a:ext>
            </a:extLst>
          </p:cNvPr>
          <p:cNvSpPr txBox="1"/>
          <p:nvPr/>
        </p:nvSpPr>
        <p:spPr>
          <a:xfrm>
            <a:off x="76291" y="5817322"/>
            <a:ext cx="122103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b="1" dirty="0">
                <a:solidFill>
                  <a:srgbClr val="CE9A43"/>
                </a:solidFill>
              </a:rPr>
              <a:t>DB-CH2 (DAQ0-CH1)</a:t>
            </a:r>
            <a:endParaRPr lang="ja-JP" altLang="en-US" sz="700" b="1">
              <a:solidFill>
                <a:srgbClr val="CE9A43"/>
              </a:solidFill>
            </a:endParaRPr>
          </a:p>
        </p:txBody>
      </p:sp>
      <p:sp>
        <p:nvSpPr>
          <p:cNvPr id="788" name="テキスト ボックス 787">
            <a:extLst>
              <a:ext uri="{FF2B5EF4-FFF2-40B4-BE49-F238E27FC236}">
                <a16:creationId xmlns:a16="http://schemas.microsoft.com/office/drawing/2014/main" id="{56C9885E-5F00-BD9E-7CD2-60A0E6D136B3}"/>
              </a:ext>
            </a:extLst>
          </p:cNvPr>
          <p:cNvSpPr txBox="1"/>
          <p:nvPr/>
        </p:nvSpPr>
        <p:spPr>
          <a:xfrm>
            <a:off x="9505918" y="4321016"/>
            <a:ext cx="122103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b="1" dirty="0"/>
              <a:t>Trigger (DAQ1-CH15)</a:t>
            </a:r>
            <a:endParaRPr lang="ja-JP" altLang="en-US" sz="700" b="1"/>
          </a:p>
        </p:txBody>
      </p:sp>
      <p:sp>
        <p:nvSpPr>
          <p:cNvPr id="789" name="テキスト ボックス 788">
            <a:extLst>
              <a:ext uri="{FF2B5EF4-FFF2-40B4-BE49-F238E27FC236}">
                <a16:creationId xmlns:a16="http://schemas.microsoft.com/office/drawing/2014/main" id="{BD3FEB97-C288-1720-7D08-F81F03320596}"/>
              </a:ext>
            </a:extLst>
          </p:cNvPr>
          <p:cNvSpPr txBox="1"/>
          <p:nvPr/>
        </p:nvSpPr>
        <p:spPr>
          <a:xfrm>
            <a:off x="3029510" y="6287566"/>
            <a:ext cx="122103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b="1" dirty="0">
                <a:solidFill>
                  <a:srgbClr val="00B0F0"/>
                </a:solidFill>
              </a:rPr>
              <a:t>Strip0-8 (DAQ1-CH14)</a:t>
            </a:r>
            <a:endParaRPr lang="ja-JP" altLang="en-US" sz="700" b="1">
              <a:solidFill>
                <a:srgbClr val="00B0F0"/>
              </a:solidFill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C929F97-954F-00AE-4C03-AC6AA7FE9478}"/>
              </a:ext>
            </a:extLst>
          </p:cNvPr>
          <p:cNvGrpSpPr/>
          <p:nvPr/>
        </p:nvGrpSpPr>
        <p:grpSpPr>
          <a:xfrm>
            <a:off x="5590506" y="4803288"/>
            <a:ext cx="164123" cy="1592440"/>
            <a:chOff x="1321186" y="4838726"/>
            <a:chExt cx="164123" cy="1592440"/>
          </a:xfrm>
        </p:grpSpPr>
        <p:grpSp>
          <p:nvGrpSpPr>
            <p:cNvPr id="5" name="グループ化 4">
              <a:extLst>
                <a:ext uri="{FF2B5EF4-FFF2-40B4-BE49-F238E27FC236}">
                  <a16:creationId xmlns:a16="http://schemas.microsoft.com/office/drawing/2014/main" id="{8A1C4E1F-7F56-028D-E199-CAF9CC792A4B}"/>
                </a:ext>
              </a:extLst>
            </p:cNvPr>
            <p:cNvGrpSpPr/>
            <p:nvPr/>
          </p:nvGrpSpPr>
          <p:grpSpPr>
            <a:xfrm>
              <a:off x="1321186" y="4838726"/>
              <a:ext cx="164123" cy="775398"/>
              <a:chOff x="5550389" y="4979324"/>
              <a:chExt cx="164123" cy="775398"/>
            </a:xfrm>
            <a:solidFill>
              <a:schemeClr val="bg1"/>
            </a:solidFill>
          </p:grpSpPr>
          <p:sp>
            <p:nvSpPr>
              <p:cNvPr id="36" name="正方形/長方形 35">
                <a:extLst>
                  <a:ext uri="{FF2B5EF4-FFF2-40B4-BE49-F238E27FC236}">
                    <a16:creationId xmlns:a16="http://schemas.microsoft.com/office/drawing/2014/main" id="{5FAD5C09-6182-54EF-3610-E07145C5D8FB}"/>
                  </a:ext>
                </a:extLst>
              </p:cNvPr>
              <p:cNvSpPr/>
              <p:nvPr/>
            </p:nvSpPr>
            <p:spPr>
              <a:xfrm>
                <a:off x="5550389" y="5588918"/>
                <a:ext cx="164123" cy="165804"/>
              </a:xfrm>
              <a:prstGeom prst="rect">
                <a:avLst/>
              </a:prstGeom>
              <a:solidFill>
                <a:srgbClr val="9452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7" name="正方形/長方形 36">
                <a:extLst>
                  <a:ext uri="{FF2B5EF4-FFF2-40B4-BE49-F238E27FC236}">
                    <a16:creationId xmlns:a16="http://schemas.microsoft.com/office/drawing/2014/main" id="{5B23696D-DAD2-7ED4-3FD1-46D1CBF0793F}"/>
                  </a:ext>
                </a:extLst>
              </p:cNvPr>
              <p:cNvSpPr/>
              <p:nvPr/>
            </p:nvSpPr>
            <p:spPr>
              <a:xfrm>
                <a:off x="5550389" y="5182522"/>
                <a:ext cx="164123" cy="165804"/>
              </a:xfrm>
              <a:prstGeom prst="rect">
                <a:avLst/>
              </a:prstGeom>
              <a:solidFill>
                <a:srgbClr val="9452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9" name="正方形/長方形 38">
                <a:extLst>
                  <a:ext uri="{FF2B5EF4-FFF2-40B4-BE49-F238E27FC236}">
                    <a16:creationId xmlns:a16="http://schemas.microsoft.com/office/drawing/2014/main" id="{388598D4-F54A-1E6F-43B4-C030D8AF17D1}"/>
                  </a:ext>
                </a:extLst>
              </p:cNvPr>
              <p:cNvSpPr/>
              <p:nvPr/>
            </p:nvSpPr>
            <p:spPr>
              <a:xfrm>
                <a:off x="5550389" y="5385720"/>
                <a:ext cx="164123" cy="165804"/>
              </a:xfrm>
              <a:prstGeom prst="rect">
                <a:avLst/>
              </a:prstGeom>
              <a:solidFill>
                <a:srgbClr val="9452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5" name="正方形/長方形 44">
                <a:extLst>
                  <a:ext uri="{FF2B5EF4-FFF2-40B4-BE49-F238E27FC236}">
                    <a16:creationId xmlns:a16="http://schemas.microsoft.com/office/drawing/2014/main" id="{E262866F-B9A3-5FBC-679B-B384EA0A97CB}"/>
                  </a:ext>
                </a:extLst>
              </p:cNvPr>
              <p:cNvSpPr/>
              <p:nvPr/>
            </p:nvSpPr>
            <p:spPr>
              <a:xfrm>
                <a:off x="5550389" y="4979324"/>
                <a:ext cx="164123" cy="165804"/>
              </a:xfrm>
              <a:prstGeom prst="rect">
                <a:avLst/>
              </a:prstGeom>
              <a:solidFill>
                <a:srgbClr val="9452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29" name="グループ化 28">
              <a:extLst>
                <a:ext uri="{FF2B5EF4-FFF2-40B4-BE49-F238E27FC236}">
                  <a16:creationId xmlns:a16="http://schemas.microsoft.com/office/drawing/2014/main" id="{D223ABCD-871C-A770-1328-A1158D99661A}"/>
                </a:ext>
              </a:extLst>
            </p:cNvPr>
            <p:cNvGrpSpPr/>
            <p:nvPr/>
          </p:nvGrpSpPr>
          <p:grpSpPr>
            <a:xfrm>
              <a:off x="1321186" y="5655768"/>
              <a:ext cx="164123" cy="775398"/>
              <a:chOff x="5550389" y="4979324"/>
              <a:chExt cx="164123" cy="775398"/>
            </a:xfrm>
            <a:solidFill>
              <a:schemeClr val="bg1"/>
            </a:solidFill>
          </p:grpSpPr>
          <p:sp>
            <p:nvSpPr>
              <p:cNvPr id="32" name="正方形/長方形 31">
                <a:extLst>
                  <a:ext uri="{FF2B5EF4-FFF2-40B4-BE49-F238E27FC236}">
                    <a16:creationId xmlns:a16="http://schemas.microsoft.com/office/drawing/2014/main" id="{178D904C-14E4-2371-E98D-B5EC77440AEB}"/>
                  </a:ext>
                </a:extLst>
              </p:cNvPr>
              <p:cNvSpPr/>
              <p:nvPr/>
            </p:nvSpPr>
            <p:spPr>
              <a:xfrm>
                <a:off x="5550389" y="5588918"/>
                <a:ext cx="164123" cy="165804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3" name="正方形/長方形 32">
                <a:extLst>
                  <a:ext uri="{FF2B5EF4-FFF2-40B4-BE49-F238E27FC236}">
                    <a16:creationId xmlns:a16="http://schemas.microsoft.com/office/drawing/2014/main" id="{0140D873-5D34-7D29-C2DE-77AA2E03C0BE}"/>
                  </a:ext>
                </a:extLst>
              </p:cNvPr>
              <p:cNvSpPr/>
              <p:nvPr/>
            </p:nvSpPr>
            <p:spPr>
              <a:xfrm>
                <a:off x="5550389" y="5182522"/>
                <a:ext cx="164123" cy="16580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4" name="正方形/長方形 33">
                <a:extLst>
                  <a:ext uri="{FF2B5EF4-FFF2-40B4-BE49-F238E27FC236}">
                    <a16:creationId xmlns:a16="http://schemas.microsoft.com/office/drawing/2014/main" id="{594205C4-7821-7461-5A1B-626D6D050DE0}"/>
                  </a:ext>
                </a:extLst>
              </p:cNvPr>
              <p:cNvSpPr/>
              <p:nvPr/>
            </p:nvSpPr>
            <p:spPr>
              <a:xfrm>
                <a:off x="5550389" y="5385720"/>
                <a:ext cx="164123" cy="165804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5" name="正方形/長方形 34">
                <a:extLst>
                  <a:ext uri="{FF2B5EF4-FFF2-40B4-BE49-F238E27FC236}">
                    <a16:creationId xmlns:a16="http://schemas.microsoft.com/office/drawing/2014/main" id="{BE80D48D-AB5A-EA7A-BC8E-EBFE0EE7734D}"/>
                  </a:ext>
                </a:extLst>
              </p:cNvPr>
              <p:cNvSpPr/>
              <p:nvPr/>
            </p:nvSpPr>
            <p:spPr>
              <a:xfrm>
                <a:off x="5550389" y="4979324"/>
                <a:ext cx="164123" cy="16580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grpSp>
        <p:nvGrpSpPr>
          <p:cNvPr id="46" name="グループ化 45">
            <a:extLst>
              <a:ext uri="{FF2B5EF4-FFF2-40B4-BE49-F238E27FC236}">
                <a16:creationId xmlns:a16="http://schemas.microsoft.com/office/drawing/2014/main" id="{0E645371-2360-4300-A477-79E9439BB2C6}"/>
              </a:ext>
            </a:extLst>
          </p:cNvPr>
          <p:cNvGrpSpPr/>
          <p:nvPr/>
        </p:nvGrpSpPr>
        <p:grpSpPr>
          <a:xfrm>
            <a:off x="6875233" y="4801109"/>
            <a:ext cx="164123" cy="1592440"/>
            <a:chOff x="1321186" y="4838726"/>
            <a:chExt cx="164123" cy="1592440"/>
          </a:xfrm>
        </p:grpSpPr>
        <p:grpSp>
          <p:nvGrpSpPr>
            <p:cNvPr id="48" name="グループ化 47">
              <a:extLst>
                <a:ext uri="{FF2B5EF4-FFF2-40B4-BE49-F238E27FC236}">
                  <a16:creationId xmlns:a16="http://schemas.microsoft.com/office/drawing/2014/main" id="{1E3F4DBA-D887-2304-03FE-8A35727397B2}"/>
                </a:ext>
              </a:extLst>
            </p:cNvPr>
            <p:cNvGrpSpPr/>
            <p:nvPr/>
          </p:nvGrpSpPr>
          <p:grpSpPr>
            <a:xfrm>
              <a:off x="1321186" y="4838726"/>
              <a:ext cx="164123" cy="775398"/>
              <a:chOff x="5550389" y="4979324"/>
              <a:chExt cx="164123" cy="775398"/>
            </a:xfrm>
            <a:solidFill>
              <a:schemeClr val="bg1"/>
            </a:solidFill>
          </p:grpSpPr>
          <p:sp>
            <p:nvSpPr>
              <p:cNvPr id="54" name="正方形/長方形 53">
                <a:extLst>
                  <a:ext uri="{FF2B5EF4-FFF2-40B4-BE49-F238E27FC236}">
                    <a16:creationId xmlns:a16="http://schemas.microsoft.com/office/drawing/2014/main" id="{7442302B-3093-C737-61D7-454245049B89}"/>
                  </a:ext>
                </a:extLst>
              </p:cNvPr>
              <p:cNvSpPr/>
              <p:nvPr/>
            </p:nvSpPr>
            <p:spPr>
              <a:xfrm>
                <a:off x="5550389" y="5588918"/>
                <a:ext cx="164123" cy="165804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5" name="正方形/長方形 54">
                <a:extLst>
                  <a:ext uri="{FF2B5EF4-FFF2-40B4-BE49-F238E27FC236}">
                    <a16:creationId xmlns:a16="http://schemas.microsoft.com/office/drawing/2014/main" id="{295BE347-C0D4-75EB-9CCA-AE3CCDDFD00C}"/>
                  </a:ext>
                </a:extLst>
              </p:cNvPr>
              <p:cNvSpPr/>
              <p:nvPr/>
            </p:nvSpPr>
            <p:spPr>
              <a:xfrm>
                <a:off x="5550389" y="5182522"/>
                <a:ext cx="164123" cy="165804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6" name="正方形/長方形 55">
                <a:extLst>
                  <a:ext uri="{FF2B5EF4-FFF2-40B4-BE49-F238E27FC236}">
                    <a16:creationId xmlns:a16="http://schemas.microsoft.com/office/drawing/2014/main" id="{4458A3F4-4CC1-AC5F-8F46-1101EE709884}"/>
                  </a:ext>
                </a:extLst>
              </p:cNvPr>
              <p:cNvSpPr/>
              <p:nvPr/>
            </p:nvSpPr>
            <p:spPr>
              <a:xfrm>
                <a:off x="5550389" y="5385720"/>
                <a:ext cx="164123" cy="165804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7" name="正方形/長方形 56">
                <a:extLst>
                  <a:ext uri="{FF2B5EF4-FFF2-40B4-BE49-F238E27FC236}">
                    <a16:creationId xmlns:a16="http://schemas.microsoft.com/office/drawing/2014/main" id="{26F6BB44-B220-3417-5088-DBA0E882C4B7}"/>
                  </a:ext>
                </a:extLst>
              </p:cNvPr>
              <p:cNvSpPr/>
              <p:nvPr/>
            </p:nvSpPr>
            <p:spPr>
              <a:xfrm>
                <a:off x="5550389" y="4979324"/>
                <a:ext cx="164123" cy="165804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49" name="グループ化 48">
              <a:extLst>
                <a:ext uri="{FF2B5EF4-FFF2-40B4-BE49-F238E27FC236}">
                  <a16:creationId xmlns:a16="http://schemas.microsoft.com/office/drawing/2014/main" id="{D169C03C-829E-99A5-144A-A431B432CD8C}"/>
                </a:ext>
              </a:extLst>
            </p:cNvPr>
            <p:cNvGrpSpPr/>
            <p:nvPr/>
          </p:nvGrpSpPr>
          <p:grpSpPr>
            <a:xfrm>
              <a:off x="1321186" y="5655768"/>
              <a:ext cx="164123" cy="775398"/>
              <a:chOff x="5550389" y="4979324"/>
              <a:chExt cx="164123" cy="775398"/>
            </a:xfrm>
            <a:solidFill>
              <a:schemeClr val="bg1"/>
            </a:solidFill>
          </p:grpSpPr>
          <p:sp>
            <p:nvSpPr>
              <p:cNvPr id="50" name="正方形/長方形 49">
                <a:extLst>
                  <a:ext uri="{FF2B5EF4-FFF2-40B4-BE49-F238E27FC236}">
                    <a16:creationId xmlns:a16="http://schemas.microsoft.com/office/drawing/2014/main" id="{30C65632-A6FA-7F84-222E-2A28BCB43727}"/>
                  </a:ext>
                </a:extLst>
              </p:cNvPr>
              <p:cNvSpPr/>
              <p:nvPr/>
            </p:nvSpPr>
            <p:spPr>
              <a:xfrm>
                <a:off x="5550389" y="5588918"/>
                <a:ext cx="164123" cy="16580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1" name="正方形/長方形 50">
                <a:extLst>
                  <a:ext uri="{FF2B5EF4-FFF2-40B4-BE49-F238E27FC236}">
                    <a16:creationId xmlns:a16="http://schemas.microsoft.com/office/drawing/2014/main" id="{7AE68CB1-2F3D-3D39-221D-927DE864A189}"/>
                  </a:ext>
                </a:extLst>
              </p:cNvPr>
              <p:cNvSpPr/>
              <p:nvPr/>
            </p:nvSpPr>
            <p:spPr>
              <a:xfrm>
                <a:off x="5550389" y="5182522"/>
                <a:ext cx="164123" cy="16580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2" name="正方形/長方形 51">
                <a:extLst>
                  <a:ext uri="{FF2B5EF4-FFF2-40B4-BE49-F238E27FC236}">
                    <a16:creationId xmlns:a16="http://schemas.microsoft.com/office/drawing/2014/main" id="{B84D011C-2A7C-A6CF-A794-37BBF4CCFF44}"/>
                  </a:ext>
                </a:extLst>
              </p:cNvPr>
              <p:cNvSpPr/>
              <p:nvPr/>
            </p:nvSpPr>
            <p:spPr>
              <a:xfrm>
                <a:off x="5550389" y="5385720"/>
                <a:ext cx="164123" cy="16580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3" name="正方形/長方形 52">
                <a:extLst>
                  <a:ext uri="{FF2B5EF4-FFF2-40B4-BE49-F238E27FC236}">
                    <a16:creationId xmlns:a16="http://schemas.microsoft.com/office/drawing/2014/main" id="{7FED66AB-F395-9185-6E10-F2B4CFBFB5D0}"/>
                  </a:ext>
                </a:extLst>
              </p:cNvPr>
              <p:cNvSpPr/>
              <p:nvPr/>
            </p:nvSpPr>
            <p:spPr>
              <a:xfrm>
                <a:off x="5550389" y="4979324"/>
                <a:ext cx="164123" cy="16580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B9218311-6C0D-73CE-611B-D6CAEE6F1390}"/>
              </a:ext>
            </a:extLst>
          </p:cNvPr>
          <p:cNvSpPr/>
          <p:nvPr/>
        </p:nvSpPr>
        <p:spPr>
          <a:xfrm>
            <a:off x="9326373" y="4795106"/>
            <a:ext cx="1591818" cy="164688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0" name="グループ化 59">
            <a:extLst>
              <a:ext uri="{FF2B5EF4-FFF2-40B4-BE49-F238E27FC236}">
                <a16:creationId xmlns:a16="http://schemas.microsoft.com/office/drawing/2014/main" id="{7ABDC224-5998-83BF-135F-0C5A01B5FDBF}"/>
              </a:ext>
            </a:extLst>
          </p:cNvPr>
          <p:cNvGrpSpPr/>
          <p:nvPr/>
        </p:nvGrpSpPr>
        <p:grpSpPr>
          <a:xfrm>
            <a:off x="9417979" y="4814109"/>
            <a:ext cx="164123" cy="1592440"/>
            <a:chOff x="1321186" y="4838726"/>
            <a:chExt cx="164123" cy="1592440"/>
          </a:xfrm>
        </p:grpSpPr>
        <p:grpSp>
          <p:nvGrpSpPr>
            <p:cNvPr id="61" name="グループ化 60">
              <a:extLst>
                <a:ext uri="{FF2B5EF4-FFF2-40B4-BE49-F238E27FC236}">
                  <a16:creationId xmlns:a16="http://schemas.microsoft.com/office/drawing/2014/main" id="{73AA90F4-906C-4BFA-4E8B-174663E32F29}"/>
                </a:ext>
              </a:extLst>
            </p:cNvPr>
            <p:cNvGrpSpPr/>
            <p:nvPr/>
          </p:nvGrpSpPr>
          <p:grpSpPr>
            <a:xfrm>
              <a:off x="1321186" y="4838726"/>
              <a:ext cx="164123" cy="775398"/>
              <a:chOff x="5550389" y="4979324"/>
              <a:chExt cx="164123" cy="775398"/>
            </a:xfrm>
            <a:solidFill>
              <a:schemeClr val="bg1"/>
            </a:solidFill>
          </p:grpSpPr>
          <p:sp>
            <p:nvSpPr>
              <p:cNvPr id="451" name="正方形/長方形 450">
                <a:extLst>
                  <a:ext uri="{FF2B5EF4-FFF2-40B4-BE49-F238E27FC236}">
                    <a16:creationId xmlns:a16="http://schemas.microsoft.com/office/drawing/2014/main" id="{23F46FBC-3FB7-7617-C403-F482ECBC67E9}"/>
                  </a:ext>
                </a:extLst>
              </p:cNvPr>
              <p:cNvSpPr/>
              <p:nvPr/>
            </p:nvSpPr>
            <p:spPr>
              <a:xfrm>
                <a:off x="5550389" y="5588918"/>
                <a:ext cx="164123" cy="165804"/>
              </a:xfrm>
              <a:prstGeom prst="rect">
                <a:avLst/>
              </a:prstGeom>
              <a:solidFill>
                <a:srgbClr val="9452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52" name="正方形/長方形 451">
                <a:extLst>
                  <a:ext uri="{FF2B5EF4-FFF2-40B4-BE49-F238E27FC236}">
                    <a16:creationId xmlns:a16="http://schemas.microsoft.com/office/drawing/2014/main" id="{177B07C8-629E-BC60-FDA1-22479D576215}"/>
                  </a:ext>
                </a:extLst>
              </p:cNvPr>
              <p:cNvSpPr/>
              <p:nvPr/>
            </p:nvSpPr>
            <p:spPr>
              <a:xfrm>
                <a:off x="5550389" y="5182522"/>
                <a:ext cx="164123" cy="165804"/>
              </a:xfrm>
              <a:prstGeom prst="rect">
                <a:avLst/>
              </a:prstGeom>
              <a:solidFill>
                <a:srgbClr val="9452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53" name="正方形/長方形 452">
                <a:extLst>
                  <a:ext uri="{FF2B5EF4-FFF2-40B4-BE49-F238E27FC236}">
                    <a16:creationId xmlns:a16="http://schemas.microsoft.com/office/drawing/2014/main" id="{2DF2D3EA-DAC8-29E4-912C-41020D66EF29}"/>
                  </a:ext>
                </a:extLst>
              </p:cNvPr>
              <p:cNvSpPr/>
              <p:nvPr/>
            </p:nvSpPr>
            <p:spPr>
              <a:xfrm>
                <a:off x="5550389" y="5385720"/>
                <a:ext cx="164123" cy="165804"/>
              </a:xfrm>
              <a:prstGeom prst="rect">
                <a:avLst/>
              </a:prstGeom>
              <a:solidFill>
                <a:srgbClr val="9452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54" name="正方形/長方形 453">
                <a:extLst>
                  <a:ext uri="{FF2B5EF4-FFF2-40B4-BE49-F238E27FC236}">
                    <a16:creationId xmlns:a16="http://schemas.microsoft.com/office/drawing/2014/main" id="{B561EF42-A475-C304-B8DE-476E806134AA}"/>
                  </a:ext>
                </a:extLst>
              </p:cNvPr>
              <p:cNvSpPr/>
              <p:nvPr/>
            </p:nvSpPr>
            <p:spPr>
              <a:xfrm>
                <a:off x="5550389" y="4979324"/>
                <a:ext cx="164123" cy="165804"/>
              </a:xfrm>
              <a:prstGeom prst="rect">
                <a:avLst/>
              </a:prstGeom>
              <a:solidFill>
                <a:srgbClr val="9452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62" name="グループ化 61">
              <a:extLst>
                <a:ext uri="{FF2B5EF4-FFF2-40B4-BE49-F238E27FC236}">
                  <a16:creationId xmlns:a16="http://schemas.microsoft.com/office/drawing/2014/main" id="{D19DC761-3054-97F9-A535-49CFCAC08930}"/>
                </a:ext>
              </a:extLst>
            </p:cNvPr>
            <p:cNvGrpSpPr/>
            <p:nvPr/>
          </p:nvGrpSpPr>
          <p:grpSpPr>
            <a:xfrm>
              <a:off x="1321186" y="5655768"/>
              <a:ext cx="164123" cy="775398"/>
              <a:chOff x="5550389" y="4979324"/>
              <a:chExt cx="164123" cy="775398"/>
            </a:xfrm>
            <a:solidFill>
              <a:schemeClr val="bg1"/>
            </a:solidFill>
          </p:grpSpPr>
          <p:sp>
            <p:nvSpPr>
              <p:cNvPr id="63" name="正方形/長方形 62">
                <a:extLst>
                  <a:ext uri="{FF2B5EF4-FFF2-40B4-BE49-F238E27FC236}">
                    <a16:creationId xmlns:a16="http://schemas.microsoft.com/office/drawing/2014/main" id="{7CDEA073-2E4D-E757-673D-59E7FF294D1F}"/>
                  </a:ext>
                </a:extLst>
              </p:cNvPr>
              <p:cNvSpPr/>
              <p:nvPr/>
            </p:nvSpPr>
            <p:spPr>
              <a:xfrm>
                <a:off x="5550389" y="5588918"/>
                <a:ext cx="164123" cy="165804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48" name="正方形/長方形 447">
                <a:extLst>
                  <a:ext uri="{FF2B5EF4-FFF2-40B4-BE49-F238E27FC236}">
                    <a16:creationId xmlns:a16="http://schemas.microsoft.com/office/drawing/2014/main" id="{7900D1B1-7641-DAD1-DEA9-A8F6F0073B7E}"/>
                  </a:ext>
                </a:extLst>
              </p:cNvPr>
              <p:cNvSpPr/>
              <p:nvPr/>
            </p:nvSpPr>
            <p:spPr>
              <a:xfrm>
                <a:off x="5550389" y="5182522"/>
                <a:ext cx="164123" cy="16580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49" name="正方形/長方形 448">
                <a:extLst>
                  <a:ext uri="{FF2B5EF4-FFF2-40B4-BE49-F238E27FC236}">
                    <a16:creationId xmlns:a16="http://schemas.microsoft.com/office/drawing/2014/main" id="{4733159A-D1F1-7C34-1E0F-DAE1E77B8757}"/>
                  </a:ext>
                </a:extLst>
              </p:cNvPr>
              <p:cNvSpPr/>
              <p:nvPr/>
            </p:nvSpPr>
            <p:spPr>
              <a:xfrm>
                <a:off x="5550389" y="5385720"/>
                <a:ext cx="164123" cy="165804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50" name="正方形/長方形 449">
                <a:extLst>
                  <a:ext uri="{FF2B5EF4-FFF2-40B4-BE49-F238E27FC236}">
                    <a16:creationId xmlns:a16="http://schemas.microsoft.com/office/drawing/2014/main" id="{DCA87250-4C12-40C8-47ED-7D44E11927D4}"/>
                  </a:ext>
                </a:extLst>
              </p:cNvPr>
              <p:cNvSpPr/>
              <p:nvPr/>
            </p:nvSpPr>
            <p:spPr>
              <a:xfrm>
                <a:off x="5550389" y="4979324"/>
                <a:ext cx="164123" cy="16580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grpSp>
        <p:nvGrpSpPr>
          <p:cNvPr id="455" name="グループ化 454">
            <a:extLst>
              <a:ext uri="{FF2B5EF4-FFF2-40B4-BE49-F238E27FC236}">
                <a16:creationId xmlns:a16="http://schemas.microsoft.com/office/drawing/2014/main" id="{88995D21-EB46-C55E-9CD0-1F0D2997A568}"/>
              </a:ext>
            </a:extLst>
          </p:cNvPr>
          <p:cNvGrpSpPr/>
          <p:nvPr/>
        </p:nvGrpSpPr>
        <p:grpSpPr>
          <a:xfrm>
            <a:off x="10702706" y="4811930"/>
            <a:ext cx="164123" cy="1592440"/>
            <a:chOff x="1321186" y="4838726"/>
            <a:chExt cx="164123" cy="1592440"/>
          </a:xfrm>
        </p:grpSpPr>
        <p:grpSp>
          <p:nvGrpSpPr>
            <p:cNvPr id="456" name="グループ化 455">
              <a:extLst>
                <a:ext uri="{FF2B5EF4-FFF2-40B4-BE49-F238E27FC236}">
                  <a16:creationId xmlns:a16="http://schemas.microsoft.com/office/drawing/2014/main" id="{8A5DA63D-A0AF-C96D-A107-9FFFA2D699C8}"/>
                </a:ext>
              </a:extLst>
            </p:cNvPr>
            <p:cNvGrpSpPr/>
            <p:nvPr/>
          </p:nvGrpSpPr>
          <p:grpSpPr>
            <a:xfrm>
              <a:off x="1321186" y="4838726"/>
              <a:ext cx="164123" cy="775398"/>
              <a:chOff x="5550389" y="4979324"/>
              <a:chExt cx="164123" cy="775398"/>
            </a:xfrm>
            <a:solidFill>
              <a:schemeClr val="bg1"/>
            </a:solidFill>
          </p:grpSpPr>
          <p:sp>
            <p:nvSpPr>
              <p:cNvPr id="462" name="正方形/長方形 461">
                <a:extLst>
                  <a:ext uri="{FF2B5EF4-FFF2-40B4-BE49-F238E27FC236}">
                    <a16:creationId xmlns:a16="http://schemas.microsoft.com/office/drawing/2014/main" id="{ABA5BA5D-7CD5-0340-F2AD-3048C0B8E59E}"/>
                  </a:ext>
                </a:extLst>
              </p:cNvPr>
              <p:cNvSpPr/>
              <p:nvPr/>
            </p:nvSpPr>
            <p:spPr>
              <a:xfrm>
                <a:off x="5550389" y="5588918"/>
                <a:ext cx="164123" cy="165804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63" name="正方形/長方形 462">
                <a:extLst>
                  <a:ext uri="{FF2B5EF4-FFF2-40B4-BE49-F238E27FC236}">
                    <a16:creationId xmlns:a16="http://schemas.microsoft.com/office/drawing/2014/main" id="{21CD45C7-80E7-CD17-E376-4BB197319F42}"/>
                  </a:ext>
                </a:extLst>
              </p:cNvPr>
              <p:cNvSpPr/>
              <p:nvPr/>
            </p:nvSpPr>
            <p:spPr>
              <a:xfrm>
                <a:off x="5550389" y="5182522"/>
                <a:ext cx="164123" cy="165804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64" name="正方形/長方形 463">
                <a:extLst>
                  <a:ext uri="{FF2B5EF4-FFF2-40B4-BE49-F238E27FC236}">
                    <a16:creationId xmlns:a16="http://schemas.microsoft.com/office/drawing/2014/main" id="{76733D46-DB3D-50A3-E1D7-934A33ABBB2E}"/>
                  </a:ext>
                </a:extLst>
              </p:cNvPr>
              <p:cNvSpPr/>
              <p:nvPr/>
            </p:nvSpPr>
            <p:spPr>
              <a:xfrm>
                <a:off x="5550389" y="5385720"/>
                <a:ext cx="164123" cy="165804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65" name="正方形/長方形 464">
                <a:extLst>
                  <a:ext uri="{FF2B5EF4-FFF2-40B4-BE49-F238E27FC236}">
                    <a16:creationId xmlns:a16="http://schemas.microsoft.com/office/drawing/2014/main" id="{160CA4F6-52DE-1EB8-6DC4-80BF4F167149}"/>
                  </a:ext>
                </a:extLst>
              </p:cNvPr>
              <p:cNvSpPr/>
              <p:nvPr/>
            </p:nvSpPr>
            <p:spPr>
              <a:xfrm>
                <a:off x="5550389" y="4979324"/>
                <a:ext cx="164123" cy="165804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457" name="グループ化 456">
              <a:extLst>
                <a:ext uri="{FF2B5EF4-FFF2-40B4-BE49-F238E27FC236}">
                  <a16:creationId xmlns:a16="http://schemas.microsoft.com/office/drawing/2014/main" id="{1C559527-A2F9-C39E-DA04-0B5F9CE97F04}"/>
                </a:ext>
              </a:extLst>
            </p:cNvPr>
            <p:cNvGrpSpPr/>
            <p:nvPr/>
          </p:nvGrpSpPr>
          <p:grpSpPr>
            <a:xfrm>
              <a:off x="1321186" y="5655768"/>
              <a:ext cx="164123" cy="775398"/>
              <a:chOff x="5550389" y="4979324"/>
              <a:chExt cx="164123" cy="775398"/>
            </a:xfrm>
            <a:solidFill>
              <a:schemeClr val="bg1"/>
            </a:solidFill>
          </p:grpSpPr>
          <p:sp>
            <p:nvSpPr>
              <p:cNvPr id="458" name="正方形/長方形 457">
                <a:extLst>
                  <a:ext uri="{FF2B5EF4-FFF2-40B4-BE49-F238E27FC236}">
                    <a16:creationId xmlns:a16="http://schemas.microsoft.com/office/drawing/2014/main" id="{1889172F-A6FF-64E7-3150-7FA0DAF5FC90}"/>
                  </a:ext>
                </a:extLst>
              </p:cNvPr>
              <p:cNvSpPr/>
              <p:nvPr/>
            </p:nvSpPr>
            <p:spPr>
              <a:xfrm>
                <a:off x="5550389" y="5588918"/>
                <a:ext cx="164123" cy="16580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59" name="正方形/長方形 458">
                <a:extLst>
                  <a:ext uri="{FF2B5EF4-FFF2-40B4-BE49-F238E27FC236}">
                    <a16:creationId xmlns:a16="http://schemas.microsoft.com/office/drawing/2014/main" id="{440EFAB7-38E4-0844-9B99-F88049D656F2}"/>
                  </a:ext>
                </a:extLst>
              </p:cNvPr>
              <p:cNvSpPr/>
              <p:nvPr/>
            </p:nvSpPr>
            <p:spPr>
              <a:xfrm>
                <a:off x="5550389" y="5182522"/>
                <a:ext cx="164123" cy="16580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60" name="正方形/長方形 459">
                <a:extLst>
                  <a:ext uri="{FF2B5EF4-FFF2-40B4-BE49-F238E27FC236}">
                    <a16:creationId xmlns:a16="http://schemas.microsoft.com/office/drawing/2014/main" id="{25BC0210-AE19-3CE7-B2E4-D4A8DCB41FBE}"/>
                  </a:ext>
                </a:extLst>
              </p:cNvPr>
              <p:cNvSpPr/>
              <p:nvPr/>
            </p:nvSpPr>
            <p:spPr>
              <a:xfrm>
                <a:off x="5550389" y="5385720"/>
                <a:ext cx="164123" cy="16580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61" name="正方形/長方形 460">
                <a:extLst>
                  <a:ext uri="{FF2B5EF4-FFF2-40B4-BE49-F238E27FC236}">
                    <a16:creationId xmlns:a16="http://schemas.microsoft.com/office/drawing/2014/main" id="{86AF5486-F2D1-E1BB-8306-F37D131F0F2E}"/>
                  </a:ext>
                </a:extLst>
              </p:cNvPr>
              <p:cNvSpPr/>
              <p:nvPr/>
            </p:nvSpPr>
            <p:spPr>
              <a:xfrm>
                <a:off x="5550389" y="4979324"/>
                <a:ext cx="164123" cy="16580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83076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C8087E-F7E5-BEEF-AD06-2683D514A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5B02E3B-7F85-4B11-59C2-7959B0CA8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Statistics of Test-Beam @ DESY 2025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D74614A-FBFA-D180-82EE-BD472590A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79312" cy="4842804"/>
          </a:xfrm>
        </p:spPr>
        <p:txBody>
          <a:bodyPr>
            <a:normAutofit fontScale="55000" lnSpcReduction="20000"/>
          </a:bodyPr>
          <a:lstStyle/>
          <a:p>
            <a:r>
              <a:rPr lang="en-US" altLang="ja-JP" dirty="0"/>
              <a:t>Statistics for Strip (Triggered Event)</a:t>
            </a:r>
          </a:p>
          <a:p>
            <a:pPr lvl="1"/>
            <a:r>
              <a:rPr kumimoji="1" lang="en-US" altLang="ja-JP" dirty="0"/>
              <a:t>Nominal HV </a:t>
            </a:r>
            <a:r>
              <a:rPr lang="en-US" altLang="ja-JP" dirty="0"/>
              <a:t>R</a:t>
            </a:r>
            <a:r>
              <a:rPr kumimoji="1" lang="en-US" altLang="ja-JP" dirty="0"/>
              <a:t>un </a:t>
            </a:r>
          </a:p>
          <a:p>
            <a:pPr lvl="2"/>
            <a:r>
              <a:rPr kumimoji="1" lang="en-US" altLang="ja-JP" dirty="0"/>
              <a:t>5.6 GeV</a:t>
            </a:r>
          </a:p>
          <a:p>
            <a:pPr lvl="2"/>
            <a:r>
              <a:rPr lang="en-US" altLang="ja-JP" dirty="0"/>
              <a:t>3 Class-S Sensors: 10ch/10ch/10ch (Pattern-2)</a:t>
            </a:r>
          </a:p>
          <a:p>
            <a:pPr lvl="2"/>
            <a:r>
              <a:rPr lang="en-US" altLang="ja-JP" dirty="0"/>
              <a:t>All 185V: ~2x10</a:t>
            </a:r>
            <a:r>
              <a:rPr lang="en-US" altLang="ja-JP" baseline="30000" dirty="0"/>
              <a:t>6</a:t>
            </a:r>
            <a:endParaRPr lang="en-US" altLang="ja-JP" dirty="0"/>
          </a:p>
          <a:p>
            <a:pPr lvl="1"/>
            <a:r>
              <a:rPr kumimoji="1" lang="en-US" altLang="ja-JP" dirty="0"/>
              <a:t>HV </a:t>
            </a:r>
            <a:r>
              <a:rPr lang="en-US" altLang="ja-JP" dirty="0"/>
              <a:t>Scan Run</a:t>
            </a:r>
          </a:p>
          <a:p>
            <a:pPr lvl="2"/>
            <a:r>
              <a:rPr lang="en-US" altLang="ja-JP" dirty="0"/>
              <a:t>5.6 GeV</a:t>
            </a:r>
          </a:p>
          <a:p>
            <a:pPr lvl="2"/>
            <a:r>
              <a:rPr lang="en-US" altLang="ja-JP" dirty="0"/>
              <a:t>3 Class-S Sensors: 10ch/10ch/10ch (Pattern-2)</a:t>
            </a:r>
            <a:endParaRPr kumimoji="1" lang="en-US" altLang="ja-JP" dirty="0"/>
          </a:p>
          <a:p>
            <a:pPr lvl="2"/>
            <a:r>
              <a:rPr lang="en-US" altLang="ja-JP" dirty="0"/>
              <a:t>Side 185V + Middle 175V/160V/150V: ~2x10</a:t>
            </a:r>
            <a:r>
              <a:rPr lang="en-US" altLang="ja-JP" baseline="30000" dirty="0"/>
              <a:t>6</a:t>
            </a:r>
            <a:r>
              <a:rPr lang="en-US" altLang="ja-JP" dirty="0"/>
              <a:t> each</a:t>
            </a:r>
          </a:p>
          <a:p>
            <a:pPr lvl="1"/>
            <a:r>
              <a:rPr lang="en-US" altLang="ja-JP" dirty="0"/>
              <a:t>Positioning Measurement Run</a:t>
            </a:r>
          </a:p>
          <a:p>
            <a:pPr lvl="2"/>
            <a:r>
              <a:rPr lang="en-US" altLang="ja-JP" dirty="0"/>
              <a:t>5.6 GeV</a:t>
            </a:r>
          </a:p>
          <a:p>
            <a:pPr lvl="2"/>
            <a:r>
              <a:rPr lang="en-US" altLang="ja-JP" dirty="0"/>
              <a:t>2 Class-S Sensors: 15ch/15ch (Pattern-3)</a:t>
            </a:r>
          </a:p>
          <a:p>
            <a:pPr lvl="2"/>
            <a:r>
              <a:rPr lang="en-US" altLang="ja-JP" dirty="0"/>
              <a:t>185V: ~2x10</a:t>
            </a:r>
            <a:r>
              <a:rPr lang="en-US" altLang="ja-JP" baseline="30000" dirty="0"/>
              <a:t>6</a:t>
            </a:r>
            <a:endParaRPr lang="en-US" altLang="ja-JP" dirty="0"/>
          </a:p>
          <a:p>
            <a:pPr lvl="1"/>
            <a:r>
              <a:rPr lang="en-US" altLang="ja-JP" dirty="0"/>
              <a:t>Class-C Sensor Run</a:t>
            </a:r>
          </a:p>
          <a:p>
            <a:pPr lvl="2"/>
            <a:r>
              <a:rPr lang="en-US" altLang="ja-JP" dirty="0"/>
              <a:t>5.6 GeV</a:t>
            </a:r>
          </a:p>
          <a:p>
            <a:pPr lvl="2"/>
            <a:r>
              <a:rPr lang="en-US" altLang="ja-JP" dirty="0"/>
              <a:t>3 Class-S Sensors: 10ch/10ch/10ch (Pattern-2)</a:t>
            </a:r>
          </a:p>
          <a:p>
            <a:pPr lvl="2"/>
            <a:r>
              <a:rPr lang="en-US" altLang="ja-JP" dirty="0"/>
              <a:t>160V: ~2x10</a:t>
            </a:r>
            <a:r>
              <a:rPr lang="en-US" altLang="ja-JP" baseline="30000" dirty="0"/>
              <a:t>6</a:t>
            </a:r>
            <a:endParaRPr lang="en-US" altLang="ja-JP" dirty="0"/>
          </a:p>
          <a:p>
            <a:pPr lvl="1"/>
            <a:r>
              <a:rPr lang="en-US" altLang="ja-JP" dirty="0"/>
              <a:t>Low Energy Run</a:t>
            </a:r>
          </a:p>
          <a:p>
            <a:pPr lvl="2"/>
            <a:r>
              <a:rPr lang="en-US" altLang="ja-JP" dirty="0"/>
              <a:t>3.6 GeV</a:t>
            </a:r>
          </a:p>
          <a:p>
            <a:pPr lvl="2"/>
            <a:r>
              <a:rPr lang="en-US" altLang="ja-JP" dirty="0"/>
              <a:t>3 Class-S Sensors: 10ch/10ch/10ch (Pattern-2)</a:t>
            </a:r>
          </a:p>
          <a:p>
            <a:pPr lvl="2"/>
            <a:r>
              <a:rPr lang="en-US" altLang="ja-JP" dirty="0"/>
              <a:t>All 185V: ~12 x10</a:t>
            </a:r>
            <a:r>
              <a:rPr lang="en-US" altLang="ja-JP" baseline="30000" dirty="0"/>
              <a:t>6</a:t>
            </a:r>
            <a:endParaRPr lang="en-US" altLang="ja-JP" dirty="0"/>
          </a:p>
          <a:p>
            <a:pPr lvl="1"/>
            <a:r>
              <a:rPr lang="en-US" altLang="ja-JP" dirty="0"/>
              <a:t>Low Energy HV 200V Run</a:t>
            </a:r>
          </a:p>
          <a:p>
            <a:pPr lvl="2"/>
            <a:r>
              <a:rPr lang="en-US" altLang="ja-JP" dirty="0"/>
              <a:t>3.6 GeV</a:t>
            </a:r>
          </a:p>
          <a:p>
            <a:pPr lvl="2"/>
            <a:r>
              <a:rPr lang="en-US" altLang="ja-JP" dirty="0"/>
              <a:t>3 Class-S Sensors: 10ch/10ch/10ch (Pattern-2)</a:t>
            </a:r>
          </a:p>
          <a:p>
            <a:pPr lvl="2"/>
            <a:r>
              <a:rPr lang="en-US" altLang="ja-JP" dirty="0"/>
              <a:t>All 200V: ~12 x10</a:t>
            </a:r>
            <a:r>
              <a:rPr lang="en-US" altLang="ja-JP" baseline="30000" dirty="0"/>
              <a:t>6</a:t>
            </a:r>
            <a:endParaRPr lang="en-US" altLang="ja-JP" dirty="0"/>
          </a:p>
          <a:p>
            <a:pPr lvl="2"/>
            <a:endParaRPr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080F47C-28BE-5917-916A-421BB82CE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lang="ja-JP" altLang="en-US" smtClean="0"/>
              <a:pPr/>
              <a:t>12</a:t>
            </a:fld>
            <a:endParaRPr lang="ja-JP" altLang="en-US"/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441459E2-8CA0-234E-2096-2F7E9B7A7335}"/>
              </a:ext>
            </a:extLst>
          </p:cNvPr>
          <p:cNvSpPr txBox="1">
            <a:spLocks/>
          </p:cNvSpPr>
          <p:nvPr/>
        </p:nvSpPr>
        <p:spPr>
          <a:xfrm>
            <a:off x="6499301" y="1825625"/>
            <a:ext cx="3637156" cy="3482355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venir Next" panose="020B0503020202020204" pitchFamily="34" charset="0"/>
                <a:ea typeface="Hiragino Kaku Gothic Pro W3" panose="020B0300000000000000" pitchFamily="34" charset="-128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venir Next" panose="020B0503020202020204" pitchFamily="34" charset="0"/>
                <a:ea typeface="Hiragino Kaku Gothic Pro W3" panose="020B0300000000000000" pitchFamily="34" charset="-128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venir Next" panose="020B0503020202020204" pitchFamily="34" charset="0"/>
                <a:ea typeface="Hiragino Kaku Gothic Pro W3" panose="020B0300000000000000" pitchFamily="34" charset="-128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venir Next" panose="020B0503020202020204" pitchFamily="34" charset="0"/>
                <a:ea typeface="Hiragino Kaku Gothic Pro W3" panose="020B0300000000000000" pitchFamily="34" charset="-128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venir Next" panose="020B0503020202020204" pitchFamily="34" charset="0"/>
                <a:ea typeface="Hiragino Kaku Gothic Pro W3" panose="020B0300000000000000" pitchFamily="34" charset="-128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Statistics for Pixel (Triggered Event)</a:t>
            </a:r>
          </a:p>
          <a:p>
            <a:pPr lvl="1"/>
            <a:r>
              <a:rPr lang="en-US" altLang="ja-JP" dirty="0"/>
              <a:t>Small Pixel Nominal HV-1 Run </a:t>
            </a:r>
          </a:p>
          <a:p>
            <a:pPr lvl="2"/>
            <a:r>
              <a:rPr lang="en-US" altLang="ja-JP" dirty="0"/>
              <a:t>5.6 GeV</a:t>
            </a:r>
          </a:p>
          <a:p>
            <a:pPr lvl="2"/>
            <a:r>
              <a:rPr lang="en-US" altLang="ja-JP" dirty="0"/>
              <a:t>Small-Pixel: 20um/30um </a:t>
            </a:r>
          </a:p>
          <a:p>
            <a:pPr lvl="2"/>
            <a:r>
              <a:rPr lang="en-US" altLang="ja-JP" dirty="0"/>
              <a:t>HV: 110V/150V ~6x10</a:t>
            </a:r>
            <a:r>
              <a:rPr lang="en-US" altLang="ja-JP" baseline="30000" dirty="0"/>
              <a:t>6</a:t>
            </a:r>
            <a:endParaRPr lang="en-US" altLang="ja-JP" dirty="0"/>
          </a:p>
          <a:p>
            <a:pPr lvl="1"/>
            <a:r>
              <a:rPr lang="en-US" altLang="ja-JP" dirty="0"/>
              <a:t>Small Pixel Nominal HV-2 Run </a:t>
            </a:r>
          </a:p>
          <a:p>
            <a:pPr lvl="2"/>
            <a:r>
              <a:rPr lang="en-US" altLang="ja-JP" dirty="0"/>
              <a:t>5.6 GeV</a:t>
            </a:r>
          </a:p>
          <a:p>
            <a:pPr lvl="2"/>
            <a:r>
              <a:rPr lang="en-US" altLang="ja-JP" dirty="0"/>
              <a:t>Small-Pixel: 20um/30um </a:t>
            </a:r>
          </a:p>
          <a:p>
            <a:pPr lvl="2"/>
            <a:r>
              <a:rPr lang="en-US" altLang="ja-JP" dirty="0"/>
              <a:t>HV: 100V/130V ~6x10</a:t>
            </a:r>
            <a:r>
              <a:rPr lang="en-US" altLang="ja-JP" baseline="30000" dirty="0"/>
              <a:t>6</a:t>
            </a:r>
            <a:endParaRPr lang="en-US" altLang="ja-JP" dirty="0"/>
          </a:p>
          <a:p>
            <a:pPr lvl="1"/>
            <a:r>
              <a:rPr lang="en-US" altLang="ja-JP" dirty="0"/>
              <a:t>Big Pixel Nominal HV-1 Run </a:t>
            </a:r>
          </a:p>
          <a:p>
            <a:pPr lvl="2"/>
            <a:r>
              <a:rPr lang="en-US" altLang="ja-JP" dirty="0"/>
              <a:t>5.6 GeV</a:t>
            </a:r>
          </a:p>
          <a:p>
            <a:pPr lvl="2"/>
            <a:r>
              <a:rPr lang="en-US" altLang="ja-JP" dirty="0"/>
              <a:t>Small-Pixel: 20um/30um </a:t>
            </a:r>
          </a:p>
          <a:p>
            <a:pPr lvl="2"/>
            <a:r>
              <a:rPr lang="en-US" altLang="ja-JP" dirty="0"/>
              <a:t>HV: 100V/160V ~6x10</a:t>
            </a:r>
            <a:r>
              <a:rPr lang="en-US" altLang="ja-JP" baseline="30000" dirty="0"/>
              <a:t>6</a:t>
            </a:r>
            <a:endParaRPr lang="en-US" altLang="ja-JP" dirty="0"/>
          </a:p>
          <a:p>
            <a:pPr lvl="1"/>
            <a:r>
              <a:rPr lang="en-US" altLang="ja-JP" dirty="0"/>
              <a:t>Big Pixel Nominal HV-2 Run </a:t>
            </a:r>
          </a:p>
          <a:p>
            <a:pPr lvl="2"/>
            <a:r>
              <a:rPr lang="en-US" altLang="ja-JP" dirty="0"/>
              <a:t>5.6 GeV</a:t>
            </a:r>
          </a:p>
          <a:p>
            <a:pPr lvl="2"/>
            <a:r>
              <a:rPr lang="en-US" altLang="ja-JP" dirty="0"/>
              <a:t>Small-Pixel: 20um/30um </a:t>
            </a:r>
          </a:p>
          <a:p>
            <a:pPr lvl="2"/>
            <a:r>
              <a:rPr lang="en-US" altLang="ja-JP" dirty="0"/>
              <a:t>HV: 80V/140V ~6x10</a:t>
            </a:r>
            <a:r>
              <a:rPr lang="en-US" altLang="ja-JP" baseline="30000" dirty="0"/>
              <a:t>6</a:t>
            </a:r>
            <a:endParaRPr lang="en-US" altLang="ja-JP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F5C942A-FAB2-3050-3457-77D1C8D416E4}"/>
              </a:ext>
            </a:extLst>
          </p:cNvPr>
          <p:cNvSpPr txBox="1"/>
          <p:nvPr/>
        </p:nvSpPr>
        <p:spPr>
          <a:xfrm>
            <a:off x="6829191" y="5531005"/>
            <a:ext cx="4879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+ADC Calibration Run</a:t>
            </a:r>
          </a:p>
          <a:p>
            <a:r>
              <a:rPr kumimoji="1" lang="en-US" altLang="ja-JP" sz="1400" dirty="0" err="1"/>
              <a:t>Iinject</a:t>
            </a:r>
            <a:r>
              <a:rPr kumimoji="1" lang="en-US" altLang="ja-JP" sz="1400" dirty="0"/>
              <a:t> Pulse: 10/20/30/40/50/60/70/80/90/100/150/200/250/300mV</a:t>
            </a:r>
          </a:p>
          <a:p>
            <a:r>
              <a:rPr lang="en-US" altLang="ja-JP" sz="1400" dirty="0"/>
              <a:t>Into all channels</a:t>
            </a:r>
            <a:endParaRPr kumimoji="1" lang="ja-JP" altLang="en-US" sz="1400"/>
          </a:p>
        </p:txBody>
      </p:sp>
    </p:spTree>
    <p:extLst>
      <p:ext uri="{BB962C8B-B14F-4D97-AF65-F5344CB8AC3E}">
        <p14:creationId xmlns:p14="http://schemas.microsoft.com/office/powerpoint/2010/main" val="1169138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23390FF-EB1A-7B45-F46F-BBDAA9356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Ongoing DUT Analysis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4666633-60B4-6960-5779-71FFFD3C5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26011" y="803192"/>
            <a:ext cx="974971" cy="365125"/>
          </a:xfrm>
        </p:spPr>
        <p:txBody>
          <a:bodyPr/>
          <a:lstStyle/>
          <a:p>
            <a:fld id="{AD205370-C637-4846-87B7-5B2B0087EC4D}" type="slidenum">
              <a:rPr lang="ja-JP" altLang="en-US" smtClean="0"/>
              <a:pPr/>
              <a:t>13</a:t>
            </a:fld>
            <a:endParaRPr lang="ja-JP" altLang="en-US"/>
          </a:p>
        </p:txBody>
      </p:sp>
      <p:pic>
        <p:nvPicPr>
          <p:cNvPr id="10" name="図 9" descr="グラフィカル ユーザー インターフェイス&#10;&#10;AI 生成コンテンツは誤りを含む可能性があります。">
            <a:extLst>
              <a:ext uri="{FF2B5EF4-FFF2-40B4-BE49-F238E27FC236}">
                <a16:creationId xmlns:a16="http://schemas.microsoft.com/office/drawing/2014/main" id="{123FB8EA-3943-F1A7-A4EB-CA1440E39A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93" t="12785" r="4990" b="6416"/>
          <a:stretch>
            <a:fillRect/>
          </a:stretch>
        </p:blipFill>
        <p:spPr>
          <a:xfrm>
            <a:off x="511607" y="1883209"/>
            <a:ext cx="4908695" cy="4609666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AC1A5B4-1368-A4F0-41D0-93DC478C33D6}"/>
              </a:ext>
            </a:extLst>
          </p:cNvPr>
          <p:cNvSpPr txBox="1"/>
          <p:nvPr/>
        </p:nvSpPr>
        <p:spPr>
          <a:xfrm>
            <a:off x="2674734" y="2230243"/>
            <a:ext cx="27455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>
                <a:solidFill>
                  <a:srgbClr val="3837D6"/>
                </a:solidFill>
              </a:rPr>
              <a:t>Maximum Strip Amplitude</a:t>
            </a:r>
          </a:p>
          <a:p>
            <a:r>
              <a:rPr lang="en-US" altLang="ja-JP" sz="1100" b="1" dirty="0">
                <a:solidFill>
                  <a:srgbClr val="FF0000"/>
                </a:solidFill>
              </a:rPr>
              <a:t>Sum Amplitude</a:t>
            </a:r>
            <a:endParaRPr kumimoji="1" lang="ja-JP" altLang="en-US" sz="1100" b="1">
              <a:solidFill>
                <a:srgbClr val="FF0000"/>
              </a:solidFill>
            </a:endParaRPr>
          </a:p>
        </p:txBody>
      </p:sp>
      <p:pic>
        <p:nvPicPr>
          <p:cNvPr id="13" name="図 12" descr="グラフィカル ユーザー インターフェイス&#10;&#10;AI 生成コンテンツは誤りを含む可能性があります。">
            <a:extLst>
              <a:ext uri="{FF2B5EF4-FFF2-40B4-BE49-F238E27FC236}">
                <a16:creationId xmlns:a16="http://schemas.microsoft.com/office/drawing/2014/main" id="{C757232A-106F-7AAC-C6C1-BBB890D44E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510" t="14870" r="8344" b="9023"/>
          <a:stretch>
            <a:fillRect/>
          </a:stretch>
        </p:blipFill>
        <p:spPr>
          <a:xfrm>
            <a:off x="6319024" y="2141034"/>
            <a:ext cx="4944765" cy="4609667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CD21CB1-B8DE-F74F-FADB-B27DFFD73A0B}"/>
              </a:ext>
            </a:extLst>
          </p:cNvPr>
          <p:cNvSpPr txBox="1"/>
          <p:nvPr/>
        </p:nvSpPr>
        <p:spPr>
          <a:xfrm>
            <a:off x="1301950" y="3214145"/>
            <a:ext cx="27455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MPV (Max-</a:t>
            </a:r>
            <a:r>
              <a:rPr kumimoji="1" lang="en-US" altLang="ja-JP" sz="1100" b="1" dirty="0" err="1"/>
              <a:t>STrip</a:t>
            </a:r>
            <a:r>
              <a:rPr kumimoji="1" lang="en-US" altLang="ja-JP" sz="1100" b="1" dirty="0"/>
              <a:t>): 80~90mV</a:t>
            </a:r>
            <a:endParaRPr kumimoji="1" lang="ja-JP" altLang="en-US" sz="1100" b="1"/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3366F1FC-22BA-361F-AB0C-896FF106E0E9}"/>
              </a:ext>
            </a:extLst>
          </p:cNvPr>
          <p:cNvCxnSpPr/>
          <p:nvPr/>
        </p:nvCxnSpPr>
        <p:spPr>
          <a:xfrm flipH="1">
            <a:off x="1728439" y="3475755"/>
            <a:ext cx="78059" cy="2710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987F39D-26D5-1B02-1AAE-F9E21F5C1D1D}"/>
              </a:ext>
            </a:extLst>
          </p:cNvPr>
          <p:cNvSpPr txBox="1"/>
          <p:nvPr/>
        </p:nvSpPr>
        <p:spPr>
          <a:xfrm>
            <a:off x="8755414" y="3429000"/>
            <a:ext cx="27455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Rise-Time (10%-90%)~850 </a:t>
            </a:r>
            <a:r>
              <a:rPr kumimoji="1" lang="en-US" altLang="ja-JP" sz="1100" b="1" dirty="0" err="1"/>
              <a:t>ps</a:t>
            </a:r>
            <a:endParaRPr kumimoji="1" lang="ja-JP" altLang="en-US" sz="1100" b="1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BE0741EE-BDA3-2EAB-4844-E26E33D2FB17}"/>
              </a:ext>
            </a:extLst>
          </p:cNvPr>
          <p:cNvSpPr txBox="1"/>
          <p:nvPr/>
        </p:nvSpPr>
        <p:spPr>
          <a:xfrm>
            <a:off x="8691397" y="3673373"/>
            <a:ext cx="27455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Due to BW (500MHz) Limitation?</a:t>
            </a:r>
            <a:endParaRPr kumimoji="1" lang="ja-JP" altLang="en-US" sz="1100" b="1"/>
          </a:p>
        </p:txBody>
      </p:sp>
    </p:spTree>
    <p:extLst>
      <p:ext uri="{BB962C8B-B14F-4D97-AF65-F5344CB8AC3E}">
        <p14:creationId xmlns:p14="http://schemas.microsoft.com/office/powerpoint/2010/main" val="24086016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383852-4C21-C759-76BD-28F55DD24D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EC1F7E2-604B-92A1-7E15-A8AC19DE2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Ongoing DUT Analysis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1BAA2BD-DA7B-878D-280D-6DADF9830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26011" y="803192"/>
            <a:ext cx="974971" cy="365125"/>
          </a:xfrm>
        </p:spPr>
        <p:txBody>
          <a:bodyPr/>
          <a:lstStyle/>
          <a:p>
            <a:fld id="{AD205370-C637-4846-87B7-5B2B0087EC4D}" type="slidenum">
              <a:rPr lang="ja-JP" altLang="en-US" smtClean="0"/>
              <a:pPr/>
              <a:t>14</a:t>
            </a:fld>
            <a:endParaRPr lang="ja-JP" altLang="en-US"/>
          </a:p>
        </p:txBody>
      </p:sp>
      <p:pic>
        <p:nvPicPr>
          <p:cNvPr id="7" name="図 6" descr="グラフ, ヒスト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E41DB0D3-B99F-5AFA-F22F-C34AFFDC89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466" t="12127" r="6519" b="11235"/>
          <a:stretch>
            <a:fillRect/>
          </a:stretch>
        </p:blipFill>
        <p:spPr>
          <a:xfrm>
            <a:off x="2062976" y="1246376"/>
            <a:ext cx="7025267" cy="5417244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6D659FC-35F8-D87F-C945-5CF6FD8B8041}"/>
              </a:ext>
            </a:extLst>
          </p:cNvPr>
          <p:cNvSpPr txBox="1"/>
          <p:nvPr/>
        </p:nvSpPr>
        <p:spPr>
          <a:xfrm>
            <a:off x="5564459" y="6492875"/>
            <a:ext cx="3507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Weighted Position-Row [mm]</a:t>
            </a:r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BEE242B-9BBB-66CF-80E6-43B1AC7D07C4}"/>
              </a:ext>
            </a:extLst>
          </p:cNvPr>
          <p:cNvSpPr txBox="1"/>
          <p:nvPr/>
        </p:nvSpPr>
        <p:spPr>
          <a:xfrm>
            <a:off x="7811141" y="1690688"/>
            <a:ext cx="900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Col0</a:t>
            </a:r>
          </a:p>
          <a:p>
            <a:r>
              <a:rPr lang="en-US" altLang="ja-JP" b="1" dirty="0">
                <a:solidFill>
                  <a:srgbClr val="3837D6"/>
                </a:solidFill>
              </a:rPr>
              <a:t>Col1</a:t>
            </a:r>
            <a:endParaRPr kumimoji="1" lang="ja-JP" altLang="en-US" b="1">
              <a:solidFill>
                <a:srgbClr val="3837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6694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FA1534-2477-B4B4-DC15-85715E85C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F080978-18F5-D04C-4532-CA2B6DB7A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Ongoing DUT Analysis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5B92B7E-8659-2816-CB6B-8175C0A25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26011" y="803192"/>
            <a:ext cx="974971" cy="365125"/>
          </a:xfrm>
        </p:spPr>
        <p:txBody>
          <a:bodyPr/>
          <a:lstStyle/>
          <a:p>
            <a:fld id="{AD205370-C637-4846-87B7-5B2B0087EC4D}" type="slidenum">
              <a:rPr lang="ja-JP" altLang="en-US" smtClean="0"/>
              <a:pPr/>
              <a:t>15</a:t>
            </a:fld>
            <a:endParaRPr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F335B42-61A8-06D5-8EC8-B06B079A53D9}"/>
              </a:ext>
            </a:extLst>
          </p:cNvPr>
          <p:cNvSpPr txBox="1"/>
          <p:nvPr/>
        </p:nvSpPr>
        <p:spPr>
          <a:xfrm>
            <a:off x="3706385" y="6104106"/>
            <a:ext cx="427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Weighted Position-Row Sensor0 [mm]</a:t>
            </a:r>
            <a:endParaRPr kumimoji="1" lang="ja-JP" altLang="en-US"/>
          </a:p>
        </p:txBody>
      </p:sp>
      <p:pic>
        <p:nvPicPr>
          <p:cNvPr id="5" name="図 4" descr="グラフィカル ユーザー インターフェイス&#10;&#10;AI 生成コンテンツは誤りを含む可能性があります。">
            <a:extLst>
              <a:ext uri="{FF2B5EF4-FFF2-40B4-BE49-F238E27FC236}">
                <a16:creationId xmlns:a16="http://schemas.microsoft.com/office/drawing/2014/main" id="{1867ABD2-BB29-BFC8-8741-468D5EDBE8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034" t="14869" r="8129" b="11827"/>
          <a:stretch>
            <a:fillRect/>
          </a:stretch>
        </p:blipFill>
        <p:spPr>
          <a:xfrm>
            <a:off x="3367668" y="1690688"/>
            <a:ext cx="4739269" cy="4375575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27E2A95-00A2-6FD4-37C4-E970C72B4079}"/>
              </a:ext>
            </a:extLst>
          </p:cNvPr>
          <p:cNvSpPr txBox="1"/>
          <p:nvPr/>
        </p:nvSpPr>
        <p:spPr>
          <a:xfrm rot="16200000">
            <a:off x="1077512" y="3611512"/>
            <a:ext cx="4210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Weighted Position-Row Sensor1 [mm]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45219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D6C50C-39E6-569B-411C-598E92D61E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292335F-442F-F7B9-3232-1C6E4CFC5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30031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dirty="0"/>
              <a:t>Backup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9A7D252-A387-2863-96ED-B7F610FC8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40718" y="803192"/>
            <a:ext cx="974971" cy="365125"/>
          </a:xfrm>
        </p:spPr>
        <p:txBody>
          <a:bodyPr/>
          <a:lstStyle/>
          <a:p>
            <a:fld id="{AD205370-C637-4846-87B7-5B2B0087EC4D}" type="slidenum">
              <a:rPr lang="ja-JP" altLang="en-US" smtClean="0"/>
              <a:pPr/>
              <a:t>16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75942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99FE2D1-8DB7-6BC5-BC4B-7E4E37E61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DESY Beam-Test Campaign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CA0EC67-0E89-5D93-C4F4-D2F6821E2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lang="ja-JP" altLang="en-US" smtClean="0"/>
              <a:pPr/>
              <a:t>2</a:t>
            </a:fld>
            <a:endParaRPr lang="ja-JP" altLang="en-US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60B01406-A63F-92C5-7F13-F2171E8FD8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Schedule:</a:t>
            </a:r>
          </a:p>
          <a:p>
            <a:pPr lvl="1"/>
            <a:r>
              <a:rPr lang="en-US" altLang="ja-JP" dirty="0"/>
              <a:t>Pre-commissioning: Dec. 1</a:t>
            </a:r>
            <a:r>
              <a:rPr lang="en-US" altLang="ja-JP" baseline="30000" dirty="0"/>
              <a:t>st</a:t>
            </a:r>
            <a:r>
              <a:rPr lang="en-US" altLang="ja-JP" dirty="0"/>
              <a:t> to 7</a:t>
            </a:r>
            <a:r>
              <a:rPr lang="en-US" altLang="ja-JP" baseline="30000" dirty="0"/>
              <a:t>th</a:t>
            </a:r>
            <a:endParaRPr lang="en-US" altLang="ja-JP" dirty="0"/>
          </a:p>
          <a:p>
            <a:pPr lvl="1"/>
            <a:r>
              <a:rPr lang="en-US" altLang="ja-JP" dirty="0"/>
              <a:t>Commissioning: Dec. 8</a:t>
            </a:r>
            <a:r>
              <a:rPr lang="en-US" altLang="ja-JP" baseline="30000" dirty="0"/>
              <a:t>th</a:t>
            </a:r>
            <a:r>
              <a:rPr lang="en-US" altLang="ja-JP" dirty="0"/>
              <a:t> to 14</a:t>
            </a:r>
            <a:r>
              <a:rPr lang="en-US" altLang="ja-JP" baseline="30000" dirty="0"/>
              <a:t>th</a:t>
            </a:r>
            <a:endParaRPr lang="en-US" altLang="ja-JP" dirty="0"/>
          </a:p>
          <a:p>
            <a:pPr lvl="1"/>
            <a:r>
              <a:rPr lang="en-US" altLang="ja-JP" dirty="0"/>
              <a:t>Beam-Time: Dec. 15</a:t>
            </a:r>
            <a:r>
              <a:rPr lang="en-US" altLang="ja-JP" baseline="30000" dirty="0"/>
              <a:t>th</a:t>
            </a:r>
            <a:r>
              <a:rPr lang="en-US" altLang="ja-JP" dirty="0"/>
              <a:t> to 21</a:t>
            </a:r>
            <a:r>
              <a:rPr lang="en-US" altLang="ja-JP" baseline="30000" dirty="0"/>
              <a:t>st</a:t>
            </a:r>
            <a:endParaRPr lang="en-US" altLang="ja-JP" dirty="0"/>
          </a:p>
          <a:p>
            <a:pPr marL="457200" lvl="1" indent="0">
              <a:buNone/>
            </a:pPr>
            <a:r>
              <a:rPr lang="en-US" altLang="ja-JP" dirty="0"/>
              <a:t> </a:t>
            </a:r>
            <a:endParaRPr lang="ja-JP" altLang="en-US"/>
          </a:p>
        </p:txBody>
      </p:sp>
      <p:pic>
        <p:nvPicPr>
          <p:cNvPr id="7" name="図 6" descr="建物の前に立っている男性たち&#10;&#10;AI 生成コンテンツは誤りを含む可能性があります。">
            <a:extLst>
              <a:ext uri="{FF2B5EF4-FFF2-40B4-BE49-F238E27FC236}">
                <a16:creationId xmlns:a16="http://schemas.microsoft.com/office/drawing/2014/main" id="{C6C70B6B-ED5B-15D9-19BB-FED3C168D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06" y="4046034"/>
            <a:ext cx="3976195" cy="2650796"/>
          </a:xfrm>
          <a:prstGeom prst="rect">
            <a:avLst/>
          </a:prstGeom>
        </p:spPr>
      </p:pic>
      <p:pic>
        <p:nvPicPr>
          <p:cNvPr id="11" name="図 10" descr="ポーズをとる男性グループ&#10;&#10;AI 生成コンテンツは誤りを含む可能性があります。">
            <a:extLst>
              <a:ext uri="{FF2B5EF4-FFF2-40B4-BE49-F238E27FC236}">
                <a16:creationId xmlns:a16="http://schemas.microsoft.com/office/drawing/2014/main" id="{E8F2B902-1161-AAD9-7AF1-B948F8909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7895" y="4035368"/>
            <a:ext cx="3562839" cy="2672129"/>
          </a:xfrm>
          <a:prstGeom prst="rect">
            <a:avLst/>
          </a:prstGeom>
        </p:spPr>
      </p:pic>
      <p:pic>
        <p:nvPicPr>
          <p:cNvPr id="13" name="図 12" descr="建物の前に立っている男性たち&#10;&#10;AI 生成コンテンツは誤りを含む可能性があります。">
            <a:extLst>
              <a:ext uri="{FF2B5EF4-FFF2-40B4-BE49-F238E27FC236}">
                <a16:creationId xmlns:a16="http://schemas.microsoft.com/office/drawing/2014/main" id="{4E6A8FCA-1255-16B1-644C-94692871B3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1702" y="4035368"/>
            <a:ext cx="3976193" cy="2650795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37CBC77-C20A-C45D-E124-460DBB2C0332}"/>
              </a:ext>
            </a:extLst>
          </p:cNvPr>
          <p:cNvSpPr txBox="1"/>
          <p:nvPr/>
        </p:nvSpPr>
        <p:spPr>
          <a:xfrm>
            <a:off x="985797" y="3676702"/>
            <a:ext cx="2910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Avenir Next" panose="020B0503020202020204" pitchFamily="34" charset="0"/>
              </a:rPr>
              <a:t>Pre-commissioning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D253CCF-A6FA-C817-F741-A8FB19784113}"/>
              </a:ext>
            </a:extLst>
          </p:cNvPr>
          <p:cNvSpPr txBox="1"/>
          <p:nvPr/>
        </p:nvSpPr>
        <p:spPr>
          <a:xfrm>
            <a:off x="4528958" y="3680233"/>
            <a:ext cx="2910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latin typeface="Avenir Next" panose="020B0503020202020204" pitchFamily="34" charset="0"/>
              </a:rPr>
              <a:t>C</a:t>
            </a:r>
            <a:r>
              <a:rPr kumimoji="1" lang="en-US" altLang="ja-JP" dirty="0">
                <a:latin typeface="Avenir Next" panose="020B0503020202020204" pitchFamily="34" charset="0"/>
              </a:rPr>
              <a:t>ommissioning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DFB3BFC-82E4-336B-EDE0-A69B02ED6E05}"/>
              </a:ext>
            </a:extLst>
          </p:cNvPr>
          <p:cNvSpPr txBox="1"/>
          <p:nvPr/>
        </p:nvSpPr>
        <p:spPr>
          <a:xfrm>
            <a:off x="8443333" y="3676702"/>
            <a:ext cx="2910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latin typeface="Avenir Next" panose="020B0503020202020204" pitchFamily="34" charset="0"/>
              </a:rPr>
              <a:t>Beam-Time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094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64060D-68CB-C41E-D20B-891FC4880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D83FD1D5-7A5D-A144-273C-6AE63A25FC06}"/>
              </a:ext>
            </a:extLst>
          </p:cNvPr>
          <p:cNvCxnSpPr>
            <a:cxnSpLocks/>
          </p:cNvCxnSpPr>
          <p:nvPr/>
        </p:nvCxnSpPr>
        <p:spPr>
          <a:xfrm>
            <a:off x="7745912" y="4823785"/>
            <a:ext cx="0" cy="847146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>
            <a:extLst>
              <a:ext uri="{FF2B5EF4-FFF2-40B4-BE49-F238E27FC236}">
                <a16:creationId xmlns:a16="http://schemas.microsoft.com/office/drawing/2014/main" id="{D1E2FCDC-3761-92FB-7D5A-C0A3D5CE46D1}"/>
              </a:ext>
            </a:extLst>
          </p:cNvPr>
          <p:cNvCxnSpPr>
            <a:cxnSpLocks/>
          </p:cNvCxnSpPr>
          <p:nvPr/>
        </p:nvCxnSpPr>
        <p:spPr>
          <a:xfrm>
            <a:off x="4756432" y="4625944"/>
            <a:ext cx="0" cy="118636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タイトル 1">
            <a:extLst>
              <a:ext uri="{FF2B5EF4-FFF2-40B4-BE49-F238E27FC236}">
                <a16:creationId xmlns:a16="http://schemas.microsoft.com/office/drawing/2014/main" id="{247485C8-1361-9CDF-CC44-C30F39223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Setup for Strip-Type AC-LGAD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776C73E-062E-E680-B5A0-192486D22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lang="ja-JP" altLang="en-US" smtClean="0"/>
              <a:pPr/>
              <a:t>3</a:t>
            </a:fld>
            <a:endParaRPr lang="ja-JP" altLang="en-US"/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BD83810E-9AF6-FA5A-9DBD-6C9A03D0C46D}"/>
              </a:ext>
            </a:extLst>
          </p:cNvPr>
          <p:cNvSpPr/>
          <p:nvPr/>
        </p:nvSpPr>
        <p:spPr>
          <a:xfrm>
            <a:off x="5648207" y="2485465"/>
            <a:ext cx="1345496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DIGITIZER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6600DD8B-4321-8C23-E9F0-73A421CF5384}"/>
              </a:ext>
            </a:extLst>
          </p:cNvPr>
          <p:cNvGrpSpPr/>
          <p:nvPr/>
        </p:nvGrpSpPr>
        <p:grpSpPr>
          <a:xfrm>
            <a:off x="5183888" y="3529806"/>
            <a:ext cx="643467" cy="1786470"/>
            <a:chOff x="4560711" y="2616200"/>
            <a:chExt cx="643467" cy="812800"/>
          </a:xfrm>
        </p:grpSpPr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1723C84B-0FDF-F30F-C5EB-DC0DF91B0245}"/>
                </a:ext>
              </a:extLst>
            </p:cNvPr>
            <p:cNvSpPr/>
            <p:nvPr/>
          </p:nvSpPr>
          <p:spPr>
            <a:xfrm>
              <a:off x="4560711" y="2616200"/>
              <a:ext cx="135467" cy="81280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AA86DD40-93A7-5342-FDA7-67E9D291CFAA}"/>
                </a:ext>
              </a:extLst>
            </p:cNvPr>
            <p:cNvSpPr/>
            <p:nvPr/>
          </p:nvSpPr>
          <p:spPr>
            <a:xfrm>
              <a:off x="4814711" y="2616200"/>
              <a:ext cx="135467" cy="81280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7CAB55B6-45AD-FF59-301D-7D5225440287}"/>
                </a:ext>
              </a:extLst>
            </p:cNvPr>
            <p:cNvSpPr/>
            <p:nvPr/>
          </p:nvSpPr>
          <p:spPr>
            <a:xfrm>
              <a:off x="5068711" y="2616200"/>
              <a:ext cx="135467" cy="81280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2823DE40-7391-B524-9989-459FC567F9AD}"/>
              </a:ext>
            </a:extLst>
          </p:cNvPr>
          <p:cNvGrpSpPr/>
          <p:nvPr/>
        </p:nvGrpSpPr>
        <p:grpSpPr>
          <a:xfrm>
            <a:off x="6901729" y="3529806"/>
            <a:ext cx="643467" cy="1786470"/>
            <a:chOff x="4560711" y="2616200"/>
            <a:chExt cx="643467" cy="812800"/>
          </a:xfrm>
        </p:grpSpPr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4C977E4A-B46A-EFAD-4F0F-9E546CFCF980}"/>
                </a:ext>
              </a:extLst>
            </p:cNvPr>
            <p:cNvSpPr/>
            <p:nvPr/>
          </p:nvSpPr>
          <p:spPr>
            <a:xfrm>
              <a:off x="4560711" y="2616200"/>
              <a:ext cx="135467" cy="81280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CAC720FF-B755-EF78-622A-99202FFAB5AA}"/>
                </a:ext>
              </a:extLst>
            </p:cNvPr>
            <p:cNvSpPr/>
            <p:nvPr/>
          </p:nvSpPr>
          <p:spPr>
            <a:xfrm>
              <a:off x="4814711" y="2616200"/>
              <a:ext cx="135467" cy="81280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23B49FAB-4192-2902-7FBC-76AEE804EDAB}"/>
                </a:ext>
              </a:extLst>
            </p:cNvPr>
            <p:cNvSpPr/>
            <p:nvPr/>
          </p:nvSpPr>
          <p:spPr>
            <a:xfrm>
              <a:off x="5068711" y="2616200"/>
              <a:ext cx="135467" cy="81280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4EE742E4-4C9E-1379-ADB2-B9199E524EE3}"/>
              </a:ext>
            </a:extLst>
          </p:cNvPr>
          <p:cNvSpPr/>
          <p:nvPr/>
        </p:nvSpPr>
        <p:spPr>
          <a:xfrm>
            <a:off x="6299503" y="3982775"/>
            <a:ext cx="135467" cy="88053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B6FDE82-A8A6-227A-5BFE-B8686C40E933}"/>
              </a:ext>
            </a:extLst>
          </p:cNvPr>
          <p:cNvSpPr/>
          <p:nvPr/>
        </p:nvSpPr>
        <p:spPr>
          <a:xfrm>
            <a:off x="6528789" y="3982774"/>
            <a:ext cx="135467" cy="88053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98FEDD26-0223-F88F-F642-DC728143F25E}"/>
              </a:ext>
            </a:extLst>
          </p:cNvPr>
          <p:cNvSpPr/>
          <p:nvPr/>
        </p:nvSpPr>
        <p:spPr>
          <a:xfrm>
            <a:off x="3609883" y="5914590"/>
            <a:ext cx="1027287" cy="75635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TLU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25C9E916-ECF2-11A7-CF9D-000A0AE00C85}"/>
              </a:ext>
            </a:extLst>
          </p:cNvPr>
          <p:cNvSpPr/>
          <p:nvPr/>
        </p:nvSpPr>
        <p:spPr>
          <a:xfrm>
            <a:off x="5747339" y="2548000"/>
            <a:ext cx="1345496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DIGITIZER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47" name="直線矢印コネクタ 46">
            <a:extLst>
              <a:ext uri="{FF2B5EF4-FFF2-40B4-BE49-F238E27FC236}">
                <a16:creationId xmlns:a16="http://schemas.microsoft.com/office/drawing/2014/main" id="{A774D395-87AA-FCCB-5F2E-09728F97D032}"/>
              </a:ext>
            </a:extLst>
          </p:cNvPr>
          <p:cNvCxnSpPr/>
          <p:nvPr/>
        </p:nvCxnSpPr>
        <p:spPr>
          <a:xfrm flipV="1">
            <a:off x="6367236" y="2917332"/>
            <a:ext cx="0" cy="10654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直線矢印コネクタ 47">
            <a:extLst>
              <a:ext uri="{FF2B5EF4-FFF2-40B4-BE49-F238E27FC236}">
                <a16:creationId xmlns:a16="http://schemas.microsoft.com/office/drawing/2014/main" id="{8B16775D-6575-B70A-05B9-07DAC0EE2814}"/>
              </a:ext>
            </a:extLst>
          </p:cNvPr>
          <p:cNvCxnSpPr>
            <a:cxnSpLocks/>
            <a:stCxn id="14" idx="0"/>
          </p:cNvCxnSpPr>
          <p:nvPr/>
        </p:nvCxnSpPr>
        <p:spPr>
          <a:xfrm flipH="1" flipV="1">
            <a:off x="6586644" y="2917332"/>
            <a:ext cx="0" cy="10654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0F6F7B4B-69F2-8CB7-C811-F310B0A38F0E}"/>
              </a:ext>
            </a:extLst>
          </p:cNvPr>
          <p:cNvSpPr/>
          <p:nvPr/>
        </p:nvSpPr>
        <p:spPr>
          <a:xfrm>
            <a:off x="5618400" y="5559417"/>
            <a:ext cx="1762121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COINCIDENCE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61" name="直線矢印コネクタ 60">
            <a:extLst>
              <a:ext uri="{FF2B5EF4-FFF2-40B4-BE49-F238E27FC236}">
                <a16:creationId xmlns:a16="http://schemas.microsoft.com/office/drawing/2014/main" id="{356CD6AB-BBA1-00D2-C375-25F66E3B1CA5}"/>
              </a:ext>
            </a:extLst>
          </p:cNvPr>
          <p:cNvCxnSpPr>
            <a:cxnSpLocks/>
          </p:cNvCxnSpPr>
          <p:nvPr/>
        </p:nvCxnSpPr>
        <p:spPr>
          <a:xfrm>
            <a:off x="6002745" y="5928749"/>
            <a:ext cx="0" cy="38095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直線矢印コネクタ 63">
            <a:extLst>
              <a:ext uri="{FF2B5EF4-FFF2-40B4-BE49-F238E27FC236}">
                <a16:creationId xmlns:a16="http://schemas.microsoft.com/office/drawing/2014/main" id="{583DF0EA-1775-9931-CDBE-504C14C2B0C5}"/>
              </a:ext>
            </a:extLst>
          </p:cNvPr>
          <p:cNvCxnSpPr>
            <a:cxnSpLocks/>
          </p:cNvCxnSpPr>
          <p:nvPr/>
        </p:nvCxnSpPr>
        <p:spPr>
          <a:xfrm flipH="1">
            <a:off x="4637170" y="6301006"/>
            <a:ext cx="136557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DD60569A-44F1-48D5-9F56-4F0E912B7FCC}"/>
              </a:ext>
            </a:extLst>
          </p:cNvPr>
          <p:cNvSpPr txBox="1"/>
          <p:nvPr/>
        </p:nvSpPr>
        <p:spPr>
          <a:xfrm>
            <a:off x="4628123" y="5969426"/>
            <a:ext cx="1433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Avenir Next" panose="020B0503020202020204" pitchFamily="34" charset="0"/>
              </a:rPr>
              <a:t>TRIGGER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cxnSp>
        <p:nvCxnSpPr>
          <p:cNvPr id="69" name="直線矢印コネクタ 68">
            <a:extLst>
              <a:ext uri="{FF2B5EF4-FFF2-40B4-BE49-F238E27FC236}">
                <a16:creationId xmlns:a16="http://schemas.microsoft.com/office/drawing/2014/main" id="{6C8F1FC9-92C1-56E9-0563-E29942059F23}"/>
              </a:ext>
            </a:extLst>
          </p:cNvPr>
          <p:cNvCxnSpPr>
            <a:cxnSpLocks/>
          </p:cNvCxnSpPr>
          <p:nvPr/>
        </p:nvCxnSpPr>
        <p:spPr>
          <a:xfrm>
            <a:off x="6882926" y="5934558"/>
            <a:ext cx="0" cy="38095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直線矢印コネクタ 69">
            <a:extLst>
              <a:ext uri="{FF2B5EF4-FFF2-40B4-BE49-F238E27FC236}">
                <a16:creationId xmlns:a16="http://schemas.microsoft.com/office/drawing/2014/main" id="{74DB3D2E-C1F7-5F59-8F19-38455A352E1D}"/>
              </a:ext>
            </a:extLst>
          </p:cNvPr>
          <p:cNvCxnSpPr>
            <a:cxnSpLocks/>
          </p:cNvCxnSpPr>
          <p:nvPr/>
        </p:nvCxnSpPr>
        <p:spPr>
          <a:xfrm>
            <a:off x="6882926" y="6304057"/>
            <a:ext cx="2122316" cy="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直線矢印コネクタ 72">
            <a:extLst>
              <a:ext uri="{FF2B5EF4-FFF2-40B4-BE49-F238E27FC236}">
                <a16:creationId xmlns:a16="http://schemas.microsoft.com/office/drawing/2014/main" id="{C2C79913-7462-7857-C8CE-077D0C63A1EE}"/>
              </a:ext>
            </a:extLst>
          </p:cNvPr>
          <p:cNvCxnSpPr>
            <a:cxnSpLocks/>
          </p:cNvCxnSpPr>
          <p:nvPr/>
        </p:nvCxnSpPr>
        <p:spPr>
          <a:xfrm flipV="1">
            <a:off x="9003773" y="2657507"/>
            <a:ext cx="1469" cy="3643091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直線矢印コネクタ 75">
            <a:extLst>
              <a:ext uri="{FF2B5EF4-FFF2-40B4-BE49-F238E27FC236}">
                <a16:creationId xmlns:a16="http://schemas.microsoft.com/office/drawing/2014/main" id="{590CB4E1-D8B4-B731-C94B-40324162D6B0}"/>
              </a:ext>
            </a:extLst>
          </p:cNvPr>
          <p:cNvCxnSpPr>
            <a:cxnSpLocks/>
          </p:cNvCxnSpPr>
          <p:nvPr/>
        </p:nvCxnSpPr>
        <p:spPr>
          <a:xfrm flipH="1">
            <a:off x="7092835" y="2657507"/>
            <a:ext cx="190179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E6B151B7-C65C-0DA9-C615-C4E2CDA9405B}"/>
              </a:ext>
            </a:extLst>
          </p:cNvPr>
          <p:cNvSpPr txBox="1"/>
          <p:nvPr/>
        </p:nvSpPr>
        <p:spPr>
          <a:xfrm rot="16200000">
            <a:off x="8160517" y="4272001"/>
            <a:ext cx="1433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Avenir Next" panose="020B0503020202020204" pitchFamily="34" charset="0"/>
              </a:rPr>
              <a:t>TRIGGER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sp>
        <p:nvSpPr>
          <p:cNvPr id="82" name="正方形/長方形 81">
            <a:extLst>
              <a:ext uri="{FF2B5EF4-FFF2-40B4-BE49-F238E27FC236}">
                <a16:creationId xmlns:a16="http://schemas.microsoft.com/office/drawing/2014/main" id="{4EABFEE7-C643-10A3-6570-8DD881729302}"/>
              </a:ext>
            </a:extLst>
          </p:cNvPr>
          <p:cNvSpPr/>
          <p:nvPr/>
        </p:nvSpPr>
        <p:spPr>
          <a:xfrm>
            <a:off x="5863756" y="1559703"/>
            <a:ext cx="1157818" cy="75635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EUDRBs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83" name="直線矢印コネクタ 82">
            <a:extLst>
              <a:ext uri="{FF2B5EF4-FFF2-40B4-BE49-F238E27FC236}">
                <a16:creationId xmlns:a16="http://schemas.microsoft.com/office/drawing/2014/main" id="{A7C615B9-E1FB-6A6D-F4D2-97DFEB04CB75}"/>
              </a:ext>
            </a:extLst>
          </p:cNvPr>
          <p:cNvCxnSpPr>
            <a:cxnSpLocks/>
            <a:stCxn id="43" idx="0"/>
          </p:cNvCxnSpPr>
          <p:nvPr/>
        </p:nvCxnSpPr>
        <p:spPr>
          <a:xfrm flipH="1" flipV="1">
            <a:off x="4123526" y="1791124"/>
            <a:ext cx="1" cy="4123466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直線矢印コネクタ 85">
            <a:extLst>
              <a:ext uri="{FF2B5EF4-FFF2-40B4-BE49-F238E27FC236}">
                <a16:creationId xmlns:a16="http://schemas.microsoft.com/office/drawing/2014/main" id="{4C8D4260-1008-5264-2633-7379A3694CAA}"/>
              </a:ext>
            </a:extLst>
          </p:cNvPr>
          <p:cNvCxnSpPr>
            <a:cxnSpLocks/>
          </p:cNvCxnSpPr>
          <p:nvPr/>
        </p:nvCxnSpPr>
        <p:spPr>
          <a:xfrm>
            <a:off x="4123526" y="1781086"/>
            <a:ext cx="168378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直線矢印コネクタ 90">
            <a:extLst>
              <a:ext uri="{FF2B5EF4-FFF2-40B4-BE49-F238E27FC236}">
                <a16:creationId xmlns:a16="http://schemas.microsoft.com/office/drawing/2014/main" id="{FC7AEF0F-4D7B-29F2-5ECF-FBD45816CDEA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5505622" y="2117283"/>
            <a:ext cx="0" cy="1412523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直線矢印コネクタ 101">
            <a:extLst>
              <a:ext uri="{FF2B5EF4-FFF2-40B4-BE49-F238E27FC236}">
                <a16:creationId xmlns:a16="http://schemas.microsoft.com/office/drawing/2014/main" id="{636D2BF4-C51A-46E0-FBCE-C671237C4670}"/>
              </a:ext>
            </a:extLst>
          </p:cNvPr>
          <p:cNvCxnSpPr>
            <a:cxnSpLocks/>
          </p:cNvCxnSpPr>
          <p:nvPr/>
        </p:nvCxnSpPr>
        <p:spPr>
          <a:xfrm flipH="1" flipV="1">
            <a:off x="7223462" y="2114246"/>
            <a:ext cx="0" cy="1412523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直線矢印コネクタ 102">
            <a:extLst>
              <a:ext uri="{FF2B5EF4-FFF2-40B4-BE49-F238E27FC236}">
                <a16:creationId xmlns:a16="http://schemas.microsoft.com/office/drawing/2014/main" id="{A1BB8796-1C6A-2A5C-D7F9-B0CF7AE9E9A1}"/>
              </a:ext>
            </a:extLst>
          </p:cNvPr>
          <p:cNvCxnSpPr>
            <a:cxnSpLocks/>
          </p:cNvCxnSpPr>
          <p:nvPr/>
        </p:nvCxnSpPr>
        <p:spPr>
          <a:xfrm flipH="1">
            <a:off x="7038465" y="2119997"/>
            <a:ext cx="18499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直線矢印コネクタ 103">
            <a:extLst>
              <a:ext uri="{FF2B5EF4-FFF2-40B4-BE49-F238E27FC236}">
                <a16:creationId xmlns:a16="http://schemas.microsoft.com/office/drawing/2014/main" id="{AEF8515D-08DB-ADD0-5E80-83FE811D16B8}"/>
              </a:ext>
            </a:extLst>
          </p:cNvPr>
          <p:cNvCxnSpPr>
            <a:cxnSpLocks/>
          </p:cNvCxnSpPr>
          <p:nvPr/>
        </p:nvCxnSpPr>
        <p:spPr>
          <a:xfrm>
            <a:off x="7054556" y="1824823"/>
            <a:ext cx="160728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正方形/長方形 104">
            <a:extLst>
              <a:ext uri="{FF2B5EF4-FFF2-40B4-BE49-F238E27FC236}">
                <a16:creationId xmlns:a16="http://schemas.microsoft.com/office/drawing/2014/main" id="{2CAA57A9-8585-9F43-8C83-A55E75DFACB2}"/>
              </a:ext>
            </a:extLst>
          </p:cNvPr>
          <p:cNvSpPr/>
          <p:nvPr/>
        </p:nvSpPr>
        <p:spPr>
          <a:xfrm>
            <a:off x="8753903" y="1491098"/>
            <a:ext cx="1428753" cy="75635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Telescope DAQ PC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8" name="正方形/長方形 107">
            <a:extLst>
              <a:ext uri="{FF2B5EF4-FFF2-40B4-BE49-F238E27FC236}">
                <a16:creationId xmlns:a16="http://schemas.microsoft.com/office/drawing/2014/main" id="{B8AD9C04-0115-0752-9802-1AB67679CCCF}"/>
              </a:ext>
            </a:extLst>
          </p:cNvPr>
          <p:cNvSpPr/>
          <p:nvPr/>
        </p:nvSpPr>
        <p:spPr>
          <a:xfrm>
            <a:off x="2220026" y="2427077"/>
            <a:ext cx="1345496" cy="6012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DUT DAQ PC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D553010A-66F0-1870-B993-13711C4FF5C5}"/>
              </a:ext>
            </a:extLst>
          </p:cNvPr>
          <p:cNvSpPr/>
          <p:nvPr/>
        </p:nvSpPr>
        <p:spPr>
          <a:xfrm>
            <a:off x="4692855" y="4017816"/>
            <a:ext cx="153812" cy="87912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3" name="テキスト ボックス 172">
            <a:extLst>
              <a:ext uri="{FF2B5EF4-FFF2-40B4-BE49-F238E27FC236}">
                <a16:creationId xmlns:a16="http://schemas.microsoft.com/office/drawing/2014/main" id="{161F164A-FDD9-C017-70C0-3A339F582AFF}"/>
              </a:ext>
            </a:extLst>
          </p:cNvPr>
          <p:cNvSpPr txBox="1"/>
          <p:nvPr/>
        </p:nvSpPr>
        <p:spPr>
          <a:xfrm rot="5400000">
            <a:off x="4206895" y="4294522"/>
            <a:ext cx="1099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latin typeface="Avenir Next" panose="020B0503020202020204" pitchFamily="34" charset="0"/>
              </a:rPr>
              <a:t>Scintillator</a:t>
            </a:r>
            <a:endParaRPr kumimoji="1" lang="ja-JP" altLang="en-US" sz="1200">
              <a:latin typeface="Avenir Next" panose="020B0503020202020204" pitchFamily="34" charset="0"/>
            </a:endParaRPr>
          </a:p>
        </p:txBody>
      </p:sp>
      <p:sp>
        <p:nvSpPr>
          <p:cNvPr id="174" name="テキスト ボックス 173">
            <a:extLst>
              <a:ext uri="{FF2B5EF4-FFF2-40B4-BE49-F238E27FC236}">
                <a16:creationId xmlns:a16="http://schemas.microsoft.com/office/drawing/2014/main" id="{3331F351-25A8-89A8-F9E8-A5CC659DC1B2}"/>
              </a:ext>
            </a:extLst>
          </p:cNvPr>
          <p:cNvSpPr txBox="1"/>
          <p:nvPr/>
        </p:nvSpPr>
        <p:spPr>
          <a:xfrm rot="5400000">
            <a:off x="5812068" y="4294523"/>
            <a:ext cx="1099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latin typeface="Avenir Next" panose="020B0503020202020204" pitchFamily="34" charset="0"/>
              </a:rPr>
              <a:t>AC-LGAD</a:t>
            </a:r>
            <a:endParaRPr kumimoji="1" lang="ja-JP" altLang="en-US" sz="1200">
              <a:latin typeface="Avenir Next" panose="020B0503020202020204" pitchFamily="34" charset="0"/>
            </a:endParaRPr>
          </a:p>
        </p:txBody>
      </p:sp>
      <p:sp>
        <p:nvSpPr>
          <p:cNvPr id="175" name="テキスト ボックス 174">
            <a:extLst>
              <a:ext uri="{FF2B5EF4-FFF2-40B4-BE49-F238E27FC236}">
                <a16:creationId xmlns:a16="http://schemas.microsoft.com/office/drawing/2014/main" id="{C6C8C561-78F6-4E13-0D36-2689F1E13988}"/>
              </a:ext>
            </a:extLst>
          </p:cNvPr>
          <p:cNvSpPr txBox="1"/>
          <p:nvPr/>
        </p:nvSpPr>
        <p:spPr>
          <a:xfrm rot="5400000">
            <a:off x="6039776" y="4284542"/>
            <a:ext cx="1099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latin typeface="Avenir Next" panose="020B0503020202020204" pitchFamily="34" charset="0"/>
              </a:rPr>
              <a:t>AC-LGAD</a:t>
            </a:r>
            <a:endParaRPr kumimoji="1" lang="ja-JP" altLang="en-US" sz="1200">
              <a:latin typeface="Avenir Next" panose="020B0503020202020204" pitchFamily="34" charset="0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5694B64E-E1D1-708F-765B-D7C294C21F44}"/>
              </a:ext>
            </a:extLst>
          </p:cNvPr>
          <p:cNvSpPr/>
          <p:nvPr/>
        </p:nvSpPr>
        <p:spPr>
          <a:xfrm>
            <a:off x="6081198" y="3978653"/>
            <a:ext cx="135467" cy="88053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5E027402-C8AB-E6AD-C059-E70973BB594A}"/>
              </a:ext>
            </a:extLst>
          </p:cNvPr>
          <p:cNvCxnSpPr/>
          <p:nvPr/>
        </p:nvCxnSpPr>
        <p:spPr>
          <a:xfrm flipV="1">
            <a:off x="6148931" y="2913210"/>
            <a:ext cx="0" cy="10654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50FEEF8-D15B-86D7-B00F-412F96DE4B0B}"/>
              </a:ext>
            </a:extLst>
          </p:cNvPr>
          <p:cNvSpPr txBox="1"/>
          <p:nvPr/>
        </p:nvSpPr>
        <p:spPr>
          <a:xfrm rot="5400000">
            <a:off x="5593763" y="4290401"/>
            <a:ext cx="1099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latin typeface="Avenir Next" panose="020B0503020202020204" pitchFamily="34" charset="0"/>
              </a:rPr>
              <a:t>AC-LGAD</a:t>
            </a:r>
            <a:endParaRPr kumimoji="1" lang="ja-JP" altLang="en-US" sz="1200">
              <a:latin typeface="Avenir Next" panose="020B0503020202020204" pitchFamily="34" charset="0"/>
            </a:endParaRPr>
          </a:p>
        </p:txBody>
      </p: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3FB4E2AF-C6BB-38A4-C27F-B34552ADC079}"/>
              </a:ext>
            </a:extLst>
          </p:cNvPr>
          <p:cNvCxnSpPr>
            <a:cxnSpLocks/>
          </p:cNvCxnSpPr>
          <p:nvPr/>
        </p:nvCxnSpPr>
        <p:spPr>
          <a:xfrm>
            <a:off x="5495739" y="2114246"/>
            <a:ext cx="36801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523BB99D-FCDE-DE94-C272-EC55C77DDC7E}"/>
              </a:ext>
            </a:extLst>
          </p:cNvPr>
          <p:cNvSpPr/>
          <p:nvPr/>
        </p:nvSpPr>
        <p:spPr>
          <a:xfrm>
            <a:off x="4945615" y="4017816"/>
            <a:ext cx="153812" cy="87912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A8D10FA9-8E92-BB4C-213E-E58AE5F02F10}"/>
              </a:ext>
            </a:extLst>
          </p:cNvPr>
          <p:cNvSpPr txBox="1"/>
          <p:nvPr/>
        </p:nvSpPr>
        <p:spPr>
          <a:xfrm rot="5400000">
            <a:off x="4459655" y="4294522"/>
            <a:ext cx="1099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latin typeface="Avenir Next" panose="020B0503020202020204" pitchFamily="34" charset="0"/>
              </a:rPr>
              <a:t>Scintillator</a:t>
            </a:r>
            <a:endParaRPr kumimoji="1" lang="ja-JP" altLang="en-US" sz="1200">
              <a:latin typeface="Avenir Next" panose="020B0503020202020204" pitchFamily="34" charset="0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AA587916-3C11-472D-35AB-184215CAD4C6}"/>
              </a:ext>
            </a:extLst>
          </p:cNvPr>
          <p:cNvSpPr/>
          <p:nvPr/>
        </p:nvSpPr>
        <p:spPr>
          <a:xfrm>
            <a:off x="7666093" y="4017816"/>
            <a:ext cx="153812" cy="87912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5209DAB7-78A6-99E3-7413-B2CB35A1EF6B}"/>
              </a:ext>
            </a:extLst>
          </p:cNvPr>
          <p:cNvSpPr txBox="1"/>
          <p:nvPr/>
        </p:nvSpPr>
        <p:spPr>
          <a:xfrm rot="5400000">
            <a:off x="7180133" y="4294522"/>
            <a:ext cx="1099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latin typeface="Avenir Next" panose="020B0503020202020204" pitchFamily="34" charset="0"/>
              </a:rPr>
              <a:t>Scintillator</a:t>
            </a:r>
            <a:endParaRPr kumimoji="1" lang="ja-JP" altLang="en-US" sz="1200">
              <a:latin typeface="Avenir Next" panose="020B0503020202020204" pitchFamily="34" charset="0"/>
            </a:endParaRPr>
          </a:p>
        </p:txBody>
      </p: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E1123924-2D09-3727-1B8C-67A01ADFEC8D}"/>
              </a:ext>
            </a:extLst>
          </p:cNvPr>
          <p:cNvCxnSpPr>
            <a:cxnSpLocks/>
          </p:cNvCxnSpPr>
          <p:nvPr/>
        </p:nvCxnSpPr>
        <p:spPr>
          <a:xfrm flipH="1">
            <a:off x="7380521" y="5668924"/>
            <a:ext cx="36247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2E33154D-1608-8A34-26C3-CD2B5996655E}"/>
              </a:ext>
            </a:extLst>
          </p:cNvPr>
          <p:cNvCxnSpPr>
            <a:cxnSpLocks/>
          </p:cNvCxnSpPr>
          <p:nvPr/>
        </p:nvCxnSpPr>
        <p:spPr>
          <a:xfrm>
            <a:off x="5009192" y="4892703"/>
            <a:ext cx="0" cy="754844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932F2F52-6E6A-A46E-58B1-4E842B6606E9}"/>
              </a:ext>
            </a:extLst>
          </p:cNvPr>
          <p:cNvCxnSpPr>
            <a:cxnSpLocks/>
          </p:cNvCxnSpPr>
          <p:nvPr/>
        </p:nvCxnSpPr>
        <p:spPr>
          <a:xfrm flipH="1">
            <a:off x="5008049" y="5647547"/>
            <a:ext cx="604600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直線矢印コネクタ 48">
            <a:extLst>
              <a:ext uri="{FF2B5EF4-FFF2-40B4-BE49-F238E27FC236}">
                <a16:creationId xmlns:a16="http://schemas.microsoft.com/office/drawing/2014/main" id="{E428B9D7-958F-DF9B-4933-3DB12CF4A951}"/>
              </a:ext>
            </a:extLst>
          </p:cNvPr>
          <p:cNvCxnSpPr>
            <a:cxnSpLocks/>
          </p:cNvCxnSpPr>
          <p:nvPr/>
        </p:nvCxnSpPr>
        <p:spPr>
          <a:xfrm flipH="1" flipV="1">
            <a:off x="4754372" y="5812304"/>
            <a:ext cx="864028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8034FA2F-2BD8-578B-C299-C9D588780CEC}"/>
              </a:ext>
            </a:extLst>
          </p:cNvPr>
          <p:cNvCxnSpPr>
            <a:cxnSpLocks/>
            <a:stCxn id="108" idx="3"/>
          </p:cNvCxnSpPr>
          <p:nvPr/>
        </p:nvCxnSpPr>
        <p:spPr>
          <a:xfrm flipV="1">
            <a:off x="3565522" y="2694482"/>
            <a:ext cx="208268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直線矢印コネクタ 70">
            <a:extLst>
              <a:ext uri="{FF2B5EF4-FFF2-40B4-BE49-F238E27FC236}">
                <a16:creationId xmlns:a16="http://schemas.microsoft.com/office/drawing/2014/main" id="{0BEF4BE1-64EF-E66C-9A9A-5DC70C4D61CE}"/>
              </a:ext>
            </a:extLst>
          </p:cNvPr>
          <p:cNvCxnSpPr>
            <a:cxnSpLocks/>
          </p:cNvCxnSpPr>
          <p:nvPr/>
        </p:nvCxnSpPr>
        <p:spPr>
          <a:xfrm flipH="1">
            <a:off x="7389665" y="5812304"/>
            <a:ext cx="93968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直線矢印コネクタ 74">
            <a:extLst>
              <a:ext uri="{FF2B5EF4-FFF2-40B4-BE49-F238E27FC236}">
                <a16:creationId xmlns:a16="http://schemas.microsoft.com/office/drawing/2014/main" id="{E78D994C-D2B1-DEE7-3A16-EBE52F5326C9}"/>
              </a:ext>
            </a:extLst>
          </p:cNvPr>
          <p:cNvCxnSpPr>
            <a:cxnSpLocks/>
          </p:cNvCxnSpPr>
          <p:nvPr/>
        </p:nvCxnSpPr>
        <p:spPr>
          <a:xfrm flipV="1">
            <a:off x="8329352" y="2788338"/>
            <a:ext cx="0" cy="3023966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直線矢印コネクタ 79">
            <a:extLst>
              <a:ext uri="{FF2B5EF4-FFF2-40B4-BE49-F238E27FC236}">
                <a16:creationId xmlns:a16="http://schemas.microsoft.com/office/drawing/2014/main" id="{2C8B4326-0905-C7E4-9E30-EA924339F1F1}"/>
              </a:ext>
            </a:extLst>
          </p:cNvPr>
          <p:cNvCxnSpPr>
            <a:cxnSpLocks/>
          </p:cNvCxnSpPr>
          <p:nvPr/>
        </p:nvCxnSpPr>
        <p:spPr>
          <a:xfrm>
            <a:off x="7092835" y="2788338"/>
            <a:ext cx="1236517" cy="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2E968C08-69EC-926C-C7F1-25C02C2EA2E4}"/>
              </a:ext>
            </a:extLst>
          </p:cNvPr>
          <p:cNvSpPr txBox="1"/>
          <p:nvPr/>
        </p:nvSpPr>
        <p:spPr>
          <a:xfrm rot="16200000">
            <a:off x="7468132" y="4234253"/>
            <a:ext cx="1433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Avenir Next" panose="020B0503020202020204" pitchFamily="34" charset="0"/>
              </a:rPr>
              <a:t>BUSY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280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9ABB6B-9C64-A9CA-A34B-364C0F7F6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911EFE5D-1F48-F786-598D-3BAC6FBF7F60}"/>
              </a:ext>
            </a:extLst>
          </p:cNvPr>
          <p:cNvCxnSpPr>
            <a:cxnSpLocks/>
          </p:cNvCxnSpPr>
          <p:nvPr/>
        </p:nvCxnSpPr>
        <p:spPr>
          <a:xfrm>
            <a:off x="7745912" y="4823785"/>
            <a:ext cx="0" cy="847146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>
            <a:extLst>
              <a:ext uri="{FF2B5EF4-FFF2-40B4-BE49-F238E27FC236}">
                <a16:creationId xmlns:a16="http://schemas.microsoft.com/office/drawing/2014/main" id="{668E05CD-C017-39EA-1086-678AF7462521}"/>
              </a:ext>
            </a:extLst>
          </p:cNvPr>
          <p:cNvCxnSpPr>
            <a:cxnSpLocks/>
          </p:cNvCxnSpPr>
          <p:nvPr/>
        </p:nvCxnSpPr>
        <p:spPr>
          <a:xfrm>
            <a:off x="4756432" y="4625944"/>
            <a:ext cx="0" cy="118636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タイトル 1">
            <a:extLst>
              <a:ext uri="{FF2B5EF4-FFF2-40B4-BE49-F238E27FC236}">
                <a16:creationId xmlns:a16="http://schemas.microsoft.com/office/drawing/2014/main" id="{27CB6E17-6E73-8D7F-348B-790A31972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Setup for Pixel-Type AC-LGAD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5029BC0-C842-34A3-F1C3-EEA14224E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lang="ja-JP" altLang="en-US" smtClean="0"/>
              <a:pPr/>
              <a:t>4</a:t>
            </a:fld>
            <a:endParaRPr lang="ja-JP" altLang="en-US"/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16A85C04-AF3E-1E8A-D41E-0137DE0C761B}"/>
              </a:ext>
            </a:extLst>
          </p:cNvPr>
          <p:cNvSpPr/>
          <p:nvPr/>
        </p:nvSpPr>
        <p:spPr>
          <a:xfrm>
            <a:off x="5648207" y="2485465"/>
            <a:ext cx="1345496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DIGITIZER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07068AB5-4CF4-C054-3765-2ECD4E8C5F64}"/>
              </a:ext>
            </a:extLst>
          </p:cNvPr>
          <p:cNvGrpSpPr/>
          <p:nvPr/>
        </p:nvGrpSpPr>
        <p:grpSpPr>
          <a:xfrm>
            <a:off x="5183888" y="3529806"/>
            <a:ext cx="643467" cy="1786470"/>
            <a:chOff x="4560711" y="2616200"/>
            <a:chExt cx="643467" cy="812800"/>
          </a:xfrm>
        </p:grpSpPr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C5B1B33C-4CA7-B4F0-CB49-189E50021AD2}"/>
                </a:ext>
              </a:extLst>
            </p:cNvPr>
            <p:cNvSpPr/>
            <p:nvPr/>
          </p:nvSpPr>
          <p:spPr>
            <a:xfrm>
              <a:off x="4560711" y="2616200"/>
              <a:ext cx="135467" cy="81280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01F04760-DF8F-825F-05D6-F3CA3CC2451A}"/>
                </a:ext>
              </a:extLst>
            </p:cNvPr>
            <p:cNvSpPr/>
            <p:nvPr/>
          </p:nvSpPr>
          <p:spPr>
            <a:xfrm>
              <a:off x="4814711" y="2616200"/>
              <a:ext cx="135467" cy="81280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EF13F5FB-ADB3-4E72-3CC6-C2092D83B598}"/>
                </a:ext>
              </a:extLst>
            </p:cNvPr>
            <p:cNvSpPr/>
            <p:nvPr/>
          </p:nvSpPr>
          <p:spPr>
            <a:xfrm>
              <a:off x="5068711" y="2616200"/>
              <a:ext cx="135467" cy="81280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6EC19390-6106-6332-406E-9914B7807635}"/>
              </a:ext>
            </a:extLst>
          </p:cNvPr>
          <p:cNvGrpSpPr/>
          <p:nvPr/>
        </p:nvGrpSpPr>
        <p:grpSpPr>
          <a:xfrm>
            <a:off x="6901729" y="3529806"/>
            <a:ext cx="643467" cy="1786470"/>
            <a:chOff x="4560711" y="2616200"/>
            <a:chExt cx="643467" cy="812800"/>
          </a:xfrm>
        </p:grpSpPr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5AABFBF8-17C5-3B2F-0DC0-0D131C6479D0}"/>
                </a:ext>
              </a:extLst>
            </p:cNvPr>
            <p:cNvSpPr/>
            <p:nvPr/>
          </p:nvSpPr>
          <p:spPr>
            <a:xfrm>
              <a:off x="4560711" y="2616200"/>
              <a:ext cx="135467" cy="81280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04816CBF-F151-ACC4-C2C4-E4543839E199}"/>
                </a:ext>
              </a:extLst>
            </p:cNvPr>
            <p:cNvSpPr/>
            <p:nvPr/>
          </p:nvSpPr>
          <p:spPr>
            <a:xfrm>
              <a:off x="4814711" y="2616200"/>
              <a:ext cx="135467" cy="81280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3220E626-A6D3-7D21-4AA3-609812736306}"/>
                </a:ext>
              </a:extLst>
            </p:cNvPr>
            <p:cNvSpPr/>
            <p:nvPr/>
          </p:nvSpPr>
          <p:spPr>
            <a:xfrm>
              <a:off x="5068711" y="2616200"/>
              <a:ext cx="135467" cy="81280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B42F4DEB-9D0A-7311-8274-31818665BE09}"/>
              </a:ext>
            </a:extLst>
          </p:cNvPr>
          <p:cNvSpPr/>
          <p:nvPr/>
        </p:nvSpPr>
        <p:spPr>
          <a:xfrm>
            <a:off x="6299503" y="3982775"/>
            <a:ext cx="135467" cy="88053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39AB0AAE-84D5-A27E-785C-7F711F371895}"/>
              </a:ext>
            </a:extLst>
          </p:cNvPr>
          <p:cNvSpPr/>
          <p:nvPr/>
        </p:nvSpPr>
        <p:spPr>
          <a:xfrm>
            <a:off x="6528789" y="3982774"/>
            <a:ext cx="135467" cy="88053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2423AE47-E2D4-049B-FE78-3B2FC12BDF64}"/>
              </a:ext>
            </a:extLst>
          </p:cNvPr>
          <p:cNvSpPr/>
          <p:nvPr/>
        </p:nvSpPr>
        <p:spPr>
          <a:xfrm>
            <a:off x="3609883" y="5914590"/>
            <a:ext cx="1027287" cy="75635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TLU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9FE2FD8B-BB17-EE4A-08F2-2C02622D839C}"/>
              </a:ext>
            </a:extLst>
          </p:cNvPr>
          <p:cNvSpPr/>
          <p:nvPr/>
        </p:nvSpPr>
        <p:spPr>
          <a:xfrm>
            <a:off x="5747339" y="2548000"/>
            <a:ext cx="1345496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DIGITIZER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47" name="直線矢印コネクタ 46">
            <a:extLst>
              <a:ext uri="{FF2B5EF4-FFF2-40B4-BE49-F238E27FC236}">
                <a16:creationId xmlns:a16="http://schemas.microsoft.com/office/drawing/2014/main" id="{F6FA3013-64CB-6C3D-76FC-BF870BD20F2D}"/>
              </a:ext>
            </a:extLst>
          </p:cNvPr>
          <p:cNvCxnSpPr/>
          <p:nvPr/>
        </p:nvCxnSpPr>
        <p:spPr>
          <a:xfrm flipV="1">
            <a:off x="6367236" y="2917332"/>
            <a:ext cx="0" cy="10654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直線矢印コネクタ 47">
            <a:extLst>
              <a:ext uri="{FF2B5EF4-FFF2-40B4-BE49-F238E27FC236}">
                <a16:creationId xmlns:a16="http://schemas.microsoft.com/office/drawing/2014/main" id="{39138AEB-C3AE-BF2F-69EE-049667413191}"/>
              </a:ext>
            </a:extLst>
          </p:cNvPr>
          <p:cNvCxnSpPr>
            <a:cxnSpLocks/>
            <a:stCxn id="14" idx="0"/>
          </p:cNvCxnSpPr>
          <p:nvPr/>
        </p:nvCxnSpPr>
        <p:spPr>
          <a:xfrm flipH="1" flipV="1">
            <a:off x="6586644" y="2917332"/>
            <a:ext cx="0" cy="10654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FA1F3B6A-23D0-DEC4-A85A-090FFA9B1C94}"/>
              </a:ext>
            </a:extLst>
          </p:cNvPr>
          <p:cNvSpPr/>
          <p:nvPr/>
        </p:nvSpPr>
        <p:spPr>
          <a:xfrm>
            <a:off x="5618400" y="5559417"/>
            <a:ext cx="1762121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COINCIDENCE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61" name="直線矢印コネクタ 60">
            <a:extLst>
              <a:ext uri="{FF2B5EF4-FFF2-40B4-BE49-F238E27FC236}">
                <a16:creationId xmlns:a16="http://schemas.microsoft.com/office/drawing/2014/main" id="{2B96B8F7-D92C-12D7-99EB-3EA5C6B8D4E8}"/>
              </a:ext>
            </a:extLst>
          </p:cNvPr>
          <p:cNvCxnSpPr>
            <a:cxnSpLocks/>
          </p:cNvCxnSpPr>
          <p:nvPr/>
        </p:nvCxnSpPr>
        <p:spPr>
          <a:xfrm>
            <a:off x="6002745" y="5928749"/>
            <a:ext cx="0" cy="38095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直線矢印コネクタ 63">
            <a:extLst>
              <a:ext uri="{FF2B5EF4-FFF2-40B4-BE49-F238E27FC236}">
                <a16:creationId xmlns:a16="http://schemas.microsoft.com/office/drawing/2014/main" id="{F5D51B7A-5EFE-8B9B-B94C-E7FA195C0AB6}"/>
              </a:ext>
            </a:extLst>
          </p:cNvPr>
          <p:cNvCxnSpPr>
            <a:cxnSpLocks/>
          </p:cNvCxnSpPr>
          <p:nvPr/>
        </p:nvCxnSpPr>
        <p:spPr>
          <a:xfrm flipH="1">
            <a:off x="4637170" y="6301006"/>
            <a:ext cx="136557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DB74861B-495E-504D-0B88-2F24A0776C2B}"/>
              </a:ext>
            </a:extLst>
          </p:cNvPr>
          <p:cNvSpPr txBox="1"/>
          <p:nvPr/>
        </p:nvSpPr>
        <p:spPr>
          <a:xfrm>
            <a:off x="4628123" y="5969426"/>
            <a:ext cx="1433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Avenir Next" panose="020B0503020202020204" pitchFamily="34" charset="0"/>
              </a:rPr>
              <a:t>TRIGGER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cxnSp>
        <p:nvCxnSpPr>
          <p:cNvPr id="69" name="直線矢印コネクタ 68">
            <a:extLst>
              <a:ext uri="{FF2B5EF4-FFF2-40B4-BE49-F238E27FC236}">
                <a16:creationId xmlns:a16="http://schemas.microsoft.com/office/drawing/2014/main" id="{79E62762-C2B6-4813-6C51-382C9F8A8591}"/>
              </a:ext>
            </a:extLst>
          </p:cNvPr>
          <p:cNvCxnSpPr>
            <a:cxnSpLocks/>
          </p:cNvCxnSpPr>
          <p:nvPr/>
        </p:nvCxnSpPr>
        <p:spPr>
          <a:xfrm>
            <a:off x="6882926" y="5934558"/>
            <a:ext cx="0" cy="38095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直線矢印コネクタ 69">
            <a:extLst>
              <a:ext uri="{FF2B5EF4-FFF2-40B4-BE49-F238E27FC236}">
                <a16:creationId xmlns:a16="http://schemas.microsoft.com/office/drawing/2014/main" id="{49273D12-3C83-968A-070B-0A7201B05121}"/>
              </a:ext>
            </a:extLst>
          </p:cNvPr>
          <p:cNvCxnSpPr>
            <a:cxnSpLocks/>
          </p:cNvCxnSpPr>
          <p:nvPr/>
        </p:nvCxnSpPr>
        <p:spPr>
          <a:xfrm>
            <a:off x="6882926" y="6304057"/>
            <a:ext cx="2122316" cy="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直線矢印コネクタ 72">
            <a:extLst>
              <a:ext uri="{FF2B5EF4-FFF2-40B4-BE49-F238E27FC236}">
                <a16:creationId xmlns:a16="http://schemas.microsoft.com/office/drawing/2014/main" id="{1C635380-E7A4-A00E-7855-253FDEDED5BA}"/>
              </a:ext>
            </a:extLst>
          </p:cNvPr>
          <p:cNvCxnSpPr>
            <a:cxnSpLocks/>
          </p:cNvCxnSpPr>
          <p:nvPr/>
        </p:nvCxnSpPr>
        <p:spPr>
          <a:xfrm flipV="1">
            <a:off x="9003773" y="2657507"/>
            <a:ext cx="1469" cy="3643091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直線矢印コネクタ 75">
            <a:extLst>
              <a:ext uri="{FF2B5EF4-FFF2-40B4-BE49-F238E27FC236}">
                <a16:creationId xmlns:a16="http://schemas.microsoft.com/office/drawing/2014/main" id="{3CF7BB91-1422-AC66-E80A-8348621373F5}"/>
              </a:ext>
            </a:extLst>
          </p:cNvPr>
          <p:cNvCxnSpPr>
            <a:cxnSpLocks/>
          </p:cNvCxnSpPr>
          <p:nvPr/>
        </p:nvCxnSpPr>
        <p:spPr>
          <a:xfrm flipH="1">
            <a:off x="7092835" y="2657507"/>
            <a:ext cx="190179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C04C768E-2319-387E-D276-F4ACE046DEF4}"/>
              </a:ext>
            </a:extLst>
          </p:cNvPr>
          <p:cNvSpPr txBox="1"/>
          <p:nvPr/>
        </p:nvSpPr>
        <p:spPr>
          <a:xfrm rot="16200000">
            <a:off x="8160517" y="4272001"/>
            <a:ext cx="1433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Avenir Next" panose="020B0503020202020204" pitchFamily="34" charset="0"/>
              </a:rPr>
              <a:t>TRIGGER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sp>
        <p:nvSpPr>
          <p:cNvPr id="82" name="正方形/長方形 81">
            <a:extLst>
              <a:ext uri="{FF2B5EF4-FFF2-40B4-BE49-F238E27FC236}">
                <a16:creationId xmlns:a16="http://schemas.microsoft.com/office/drawing/2014/main" id="{33339DDD-3AB5-8ECD-37B5-2D7A925F2845}"/>
              </a:ext>
            </a:extLst>
          </p:cNvPr>
          <p:cNvSpPr/>
          <p:nvPr/>
        </p:nvSpPr>
        <p:spPr>
          <a:xfrm>
            <a:off x="5863756" y="1559703"/>
            <a:ext cx="1157818" cy="75635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EUDRBs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83" name="直線矢印コネクタ 82">
            <a:extLst>
              <a:ext uri="{FF2B5EF4-FFF2-40B4-BE49-F238E27FC236}">
                <a16:creationId xmlns:a16="http://schemas.microsoft.com/office/drawing/2014/main" id="{AF398538-36AB-9B86-396A-1A59C56D9ED1}"/>
              </a:ext>
            </a:extLst>
          </p:cNvPr>
          <p:cNvCxnSpPr>
            <a:cxnSpLocks/>
            <a:stCxn id="43" idx="0"/>
          </p:cNvCxnSpPr>
          <p:nvPr/>
        </p:nvCxnSpPr>
        <p:spPr>
          <a:xfrm flipH="1" flipV="1">
            <a:off x="4123526" y="1791124"/>
            <a:ext cx="1" cy="4123466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直線矢印コネクタ 85">
            <a:extLst>
              <a:ext uri="{FF2B5EF4-FFF2-40B4-BE49-F238E27FC236}">
                <a16:creationId xmlns:a16="http://schemas.microsoft.com/office/drawing/2014/main" id="{06A52EC3-541C-450E-8603-FC1E533FF3FB}"/>
              </a:ext>
            </a:extLst>
          </p:cNvPr>
          <p:cNvCxnSpPr>
            <a:cxnSpLocks/>
          </p:cNvCxnSpPr>
          <p:nvPr/>
        </p:nvCxnSpPr>
        <p:spPr>
          <a:xfrm>
            <a:off x="4123526" y="1781086"/>
            <a:ext cx="168378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直線矢印コネクタ 90">
            <a:extLst>
              <a:ext uri="{FF2B5EF4-FFF2-40B4-BE49-F238E27FC236}">
                <a16:creationId xmlns:a16="http://schemas.microsoft.com/office/drawing/2014/main" id="{60CAFCC1-ACAF-7F89-1353-71F17C0D852C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5505622" y="2117283"/>
            <a:ext cx="0" cy="1412523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直線矢印コネクタ 101">
            <a:extLst>
              <a:ext uri="{FF2B5EF4-FFF2-40B4-BE49-F238E27FC236}">
                <a16:creationId xmlns:a16="http://schemas.microsoft.com/office/drawing/2014/main" id="{B747C223-92B3-5B60-A723-BBF468C4AE03}"/>
              </a:ext>
            </a:extLst>
          </p:cNvPr>
          <p:cNvCxnSpPr>
            <a:cxnSpLocks/>
          </p:cNvCxnSpPr>
          <p:nvPr/>
        </p:nvCxnSpPr>
        <p:spPr>
          <a:xfrm flipH="1" flipV="1">
            <a:off x="7223462" y="2114246"/>
            <a:ext cx="0" cy="1412523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直線矢印コネクタ 102">
            <a:extLst>
              <a:ext uri="{FF2B5EF4-FFF2-40B4-BE49-F238E27FC236}">
                <a16:creationId xmlns:a16="http://schemas.microsoft.com/office/drawing/2014/main" id="{99D14904-6031-2155-E0F8-D439AD8EA119}"/>
              </a:ext>
            </a:extLst>
          </p:cNvPr>
          <p:cNvCxnSpPr>
            <a:cxnSpLocks/>
          </p:cNvCxnSpPr>
          <p:nvPr/>
        </p:nvCxnSpPr>
        <p:spPr>
          <a:xfrm flipH="1">
            <a:off x="7038465" y="2119997"/>
            <a:ext cx="18499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直線矢印コネクタ 103">
            <a:extLst>
              <a:ext uri="{FF2B5EF4-FFF2-40B4-BE49-F238E27FC236}">
                <a16:creationId xmlns:a16="http://schemas.microsoft.com/office/drawing/2014/main" id="{C8B8FF16-8C0A-67DB-7858-3C6C3BF91D9F}"/>
              </a:ext>
            </a:extLst>
          </p:cNvPr>
          <p:cNvCxnSpPr>
            <a:cxnSpLocks/>
          </p:cNvCxnSpPr>
          <p:nvPr/>
        </p:nvCxnSpPr>
        <p:spPr>
          <a:xfrm>
            <a:off x="7054556" y="1824823"/>
            <a:ext cx="160728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正方形/長方形 104">
            <a:extLst>
              <a:ext uri="{FF2B5EF4-FFF2-40B4-BE49-F238E27FC236}">
                <a16:creationId xmlns:a16="http://schemas.microsoft.com/office/drawing/2014/main" id="{54295954-6B2F-3939-C5FD-D905CC19D0C5}"/>
              </a:ext>
            </a:extLst>
          </p:cNvPr>
          <p:cNvSpPr/>
          <p:nvPr/>
        </p:nvSpPr>
        <p:spPr>
          <a:xfrm>
            <a:off x="8753903" y="1491098"/>
            <a:ext cx="1428753" cy="75635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Telescope DAQ PC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8" name="正方形/長方形 107">
            <a:extLst>
              <a:ext uri="{FF2B5EF4-FFF2-40B4-BE49-F238E27FC236}">
                <a16:creationId xmlns:a16="http://schemas.microsoft.com/office/drawing/2014/main" id="{00B85FD8-2F92-9E9A-E257-11BA381E9220}"/>
              </a:ext>
            </a:extLst>
          </p:cNvPr>
          <p:cNvSpPr/>
          <p:nvPr/>
        </p:nvSpPr>
        <p:spPr>
          <a:xfrm>
            <a:off x="2220026" y="2427077"/>
            <a:ext cx="1345496" cy="6012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DUT DAQ PC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B1C67055-3A3F-BD87-F302-6703B9FDE0AB}"/>
              </a:ext>
            </a:extLst>
          </p:cNvPr>
          <p:cNvSpPr/>
          <p:nvPr/>
        </p:nvSpPr>
        <p:spPr>
          <a:xfrm>
            <a:off x="4692855" y="4017816"/>
            <a:ext cx="153812" cy="87912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3" name="テキスト ボックス 172">
            <a:extLst>
              <a:ext uri="{FF2B5EF4-FFF2-40B4-BE49-F238E27FC236}">
                <a16:creationId xmlns:a16="http://schemas.microsoft.com/office/drawing/2014/main" id="{A014D47C-F4B3-A7A6-C017-E599A0470B8E}"/>
              </a:ext>
            </a:extLst>
          </p:cNvPr>
          <p:cNvSpPr txBox="1"/>
          <p:nvPr/>
        </p:nvSpPr>
        <p:spPr>
          <a:xfrm rot="5400000">
            <a:off x="4206895" y="4294522"/>
            <a:ext cx="1099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latin typeface="Avenir Next" panose="020B0503020202020204" pitchFamily="34" charset="0"/>
              </a:rPr>
              <a:t>Scintillator</a:t>
            </a:r>
            <a:endParaRPr kumimoji="1" lang="ja-JP" altLang="en-US" sz="1200">
              <a:latin typeface="Avenir Next" panose="020B0503020202020204" pitchFamily="34" charset="0"/>
            </a:endParaRPr>
          </a:p>
        </p:txBody>
      </p:sp>
      <p:sp>
        <p:nvSpPr>
          <p:cNvPr id="174" name="テキスト ボックス 173">
            <a:extLst>
              <a:ext uri="{FF2B5EF4-FFF2-40B4-BE49-F238E27FC236}">
                <a16:creationId xmlns:a16="http://schemas.microsoft.com/office/drawing/2014/main" id="{2362A69F-8910-CC2E-C621-B41D7945E314}"/>
              </a:ext>
            </a:extLst>
          </p:cNvPr>
          <p:cNvSpPr txBox="1"/>
          <p:nvPr/>
        </p:nvSpPr>
        <p:spPr>
          <a:xfrm rot="5400000">
            <a:off x="5812068" y="4294523"/>
            <a:ext cx="1099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latin typeface="Avenir Next" panose="020B0503020202020204" pitchFamily="34" charset="0"/>
              </a:rPr>
              <a:t>AC-LGAD</a:t>
            </a:r>
            <a:endParaRPr kumimoji="1" lang="ja-JP" altLang="en-US" sz="1200">
              <a:latin typeface="Avenir Next" panose="020B0503020202020204" pitchFamily="34" charset="0"/>
            </a:endParaRPr>
          </a:p>
        </p:txBody>
      </p:sp>
      <p:sp>
        <p:nvSpPr>
          <p:cNvPr id="175" name="テキスト ボックス 174">
            <a:extLst>
              <a:ext uri="{FF2B5EF4-FFF2-40B4-BE49-F238E27FC236}">
                <a16:creationId xmlns:a16="http://schemas.microsoft.com/office/drawing/2014/main" id="{F0982CD4-2D01-4A09-78B6-99516CB8973E}"/>
              </a:ext>
            </a:extLst>
          </p:cNvPr>
          <p:cNvSpPr txBox="1"/>
          <p:nvPr/>
        </p:nvSpPr>
        <p:spPr>
          <a:xfrm rot="5400000">
            <a:off x="6039776" y="4284542"/>
            <a:ext cx="1099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latin typeface="Avenir Next" panose="020B0503020202020204" pitchFamily="34" charset="0"/>
              </a:rPr>
              <a:t>AC-LGAD</a:t>
            </a:r>
            <a:endParaRPr kumimoji="1" lang="ja-JP" altLang="en-US" sz="1200">
              <a:latin typeface="Avenir Next" panose="020B0503020202020204" pitchFamily="34" charset="0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53C5CD52-9DE0-4263-8951-9877BD815376}"/>
              </a:ext>
            </a:extLst>
          </p:cNvPr>
          <p:cNvSpPr/>
          <p:nvPr/>
        </p:nvSpPr>
        <p:spPr>
          <a:xfrm>
            <a:off x="6081198" y="3978653"/>
            <a:ext cx="135467" cy="88053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D3822686-73A5-41AA-7A15-7E0FD33ECE71}"/>
              </a:ext>
            </a:extLst>
          </p:cNvPr>
          <p:cNvCxnSpPr/>
          <p:nvPr/>
        </p:nvCxnSpPr>
        <p:spPr>
          <a:xfrm flipV="1">
            <a:off x="6148931" y="2913210"/>
            <a:ext cx="0" cy="10654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6E24D0-2248-5060-664E-A609F55C04A0}"/>
              </a:ext>
            </a:extLst>
          </p:cNvPr>
          <p:cNvSpPr txBox="1"/>
          <p:nvPr/>
        </p:nvSpPr>
        <p:spPr>
          <a:xfrm rot="5400000">
            <a:off x="5582489" y="4274378"/>
            <a:ext cx="1099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latin typeface="Avenir Next" panose="020B0503020202020204" pitchFamily="34" charset="0"/>
              </a:rPr>
              <a:t>DC-LGAD</a:t>
            </a:r>
            <a:endParaRPr kumimoji="1" lang="ja-JP" altLang="en-US" sz="1200">
              <a:latin typeface="Avenir Next" panose="020B0503020202020204" pitchFamily="34" charset="0"/>
            </a:endParaRPr>
          </a:p>
        </p:txBody>
      </p: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390592E2-605E-2D69-F3BD-61BE850B1EB2}"/>
              </a:ext>
            </a:extLst>
          </p:cNvPr>
          <p:cNvCxnSpPr>
            <a:cxnSpLocks/>
          </p:cNvCxnSpPr>
          <p:nvPr/>
        </p:nvCxnSpPr>
        <p:spPr>
          <a:xfrm>
            <a:off x="5495739" y="2114246"/>
            <a:ext cx="36801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34F251E7-A7E4-74EE-A33B-FCCE3FB5B854}"/>
              </a:ext>
            </a:extLst>
          </p:cNvPr>
          <p:cNvSpPr/>
          <p:nvPr/>
        </p:nvSpPr>
        <p:spPr>
          <a:xfrm>
            <a:off x="4945615" y="4017816"/>
            <a:ext cx="153812" cy="87912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99CE445-1773-0A04-39CB-92AB2406F8BA}"/>
              </a:ext>
            </a:extLst>
          </p:cNvPr>
          <p:cNvSpPr txBox="1"/>
          <p:nvPr/>
        </p:nvSpPr>
        <p:spPr>
          <a:xfrm rot="5400000">
            <a:off x="4459655" y="4294522"/>
            <a:ext cx="1099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latin typeface="Avenir Next" panose="020B0503020202020204" pitchFamily="34" charset="0"/>
              </a:rPr>
              <a:t>Scintillator</a:t>
            </a:r>
            <a:endParaRPr kumimoji="1" lang="ja-JP" altLang="en-US" sz="1200">
              <a:latin typeface="Avenir Next" panose="020B0503020202020204" pitchFamily="34" charset="0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D09A3056-3073-9400-2D99-A83936EC8AF8}"/>
              </a:ext>
            </a:extLst>
          </p:cNvPr>
          <p:cNvSpPr/>
          <p:nvPr/>
        </p:nvSpPr>
        <p:spPr>
          <a:xfrm>
            <a:off x="7666093" y="4017816"/>
            <a:ext cx="153812" cy="87912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BA6ACF6-B765-5517-DA3E-6B729C7E3BA0}"/>
              </a:ext>
            </a:extLst>
          </p:cNvPr>
          <p:cNvSpPr txBox="1"/>
          <p:nvPr/>
        </p:nvSpPr>
        <p:spPr>
          <a:xfrm rot="5400000">
            <a:off x="7180133" y="4294522"/>
            <a:ext cx="1099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latin typeface="Avenir Next" panose="020B0503020202020204" pitchFamily="34" charset="0"/>
              </a:rPr>
              <a:t>Scintillator</a:t>
            </a:r>
            <a:endParaRPr kumimoji="1" lang="ja-JP" altLang="en-US" sz="1200">
              <a:latin typeface="Avenir Next" panose="020B0503020202020204" pitchFamily="34" charset="0"/>
            </a:endParaRPr>
          </a:p>
        </p:txBody>
      </p: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F0FFADD0-8125-B579-4E38-C2526F7BBA33}"/>
              </a:ext>
            </a:extLst>
          </p:cNvPr>
          <p:cNvCxnSpPr>
            <a:cxnSpLocks/>
          </p:cNvCxnSpPr>
          <p:nvPr/>
        </p:nvCxnSpPr>
        <p:spPr>
          <a:xfrm flipH="1">
            <a:off x="7380521" y="5668924"/>
            <a:ext cx="36247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73817478-1A0E-84C7-0E9E-E7955C748AED}"/>
              </a:ext>
            </a:extLst>
          </p:cNvPr>
          <p:cNvCxnSpPr>
            <a:cxnSpLocks/>
          </p:cNvCxnSpPr>
          <p:nvPr/>
        </p:nvCxnSpPr>
        <p:spPr>
          <a:xfrm>
            <a:off x="5009192" y="4892703"/>
            <a:ext cx="0" cy="754844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23D3C437-C2DE-83B3-0278-4D8270B11DFD}"/>
              </a:ext>
            </a:extLst>
          </p:cNvPr>
          <p:cNvCxnSpPr>
            <a:cxnSpLocks/>
          </p:cNvCxnSpPr>
          <p:nvPr/>
        </p:nvCxnSpPr>
        <p:spPr>
          <a:xfrm flipH="1">
            <a:off x="5008049" y="5647547"/>
            <a:ext cx="604600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直線矢印コネクタ 48">
            <a:extLst>
              <a:ext uri="{FF2B5EF4-FFF2-40B4-BE49-F238E27FC236}">
                <a16:creationId xmlns:a16="http://schemas.microsoft.com/office/drawing/2014/main" id="{26AB87EB-BC12-5341-73E9-88ED0448DD5E}"/>
              </a:ext>
            </a:extLst>
          </p:cNvPr>
          <p:cNvCxnSpPr>
            <a:cxnSpLocks/>
          </p:cNvCxnSpPr>
          <p:nvPr/>
        </p:nvCxnSpPr>
        <p:spPr>
          <a:xfrm flipH="1" flipV="1">
            <a:off x="4754372" y="5812304"/>
            <a:ext cx="864028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7753887B-7200-811F-DC7D-F175C26B484F}"/>
              </a:ext>
            </a:extLst>
          </p:cNvPr>
          <p:cNvCxnSpPr>
            <a:cxnSpLocks/>
            <a:stCxn id="108" idx="3"/>
          </p:cNvCxnSpPr>
          <p:nvPr/>
        </p:nvCxnSpPr>
        <p:spPr>
          <a:xfrm flipV="1">
            <a:off x="3565522" y="2694482"/>
            <a:ext cx="208268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直線矢印コネクタ 70">
            <a:extLst>
              <a:ext uri="{FF2B5EF4-FFF2-40B4-BE49-F238E27FC236}">
                <a16:creationId xmlns:a16="http://schemas.microsoft.com/office/drawing/2014/main" id="{4AE0DBDA-19E6-A212-C4C2-0569F4777078}"/>
              </a:ext>
            </a:extLst>
          </p:cNvPr>
          <p:cNvCxnSpPr>
            <a:cxnSpLocks/>
          </p:cNvCxnSpPr>
          <p:nvPr/>
        </p:nvCxnSpPr>
        <p:spPr>
          <a:xfrm flipH="1">
            <a:off x="7389665" y="5812304"/>
            <a:ext cx="93968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直線矢印コネクタ 74">
            <a:extLst>
              <a:ext uri="{FF2B5EF4-FFF2-40B4-BE49-F238E27FC236}">
                <a16:creationId xmlns:a16="http://schemas.microsoft.com/office/drawing/2014/main" id="{7D9546B1-3DE7-6BAF-122B-D38E6B1313ED}"/>
              </a:ext>
            </a:extLst>
          </p:cNvPr>
          <p:cNvCxnSpPr>
            <a:cxnSpLocks/>
          </p:cNvCxnSpPr>
          <p:nvPr/>
        </p:nvCxnSpPr>
        <p:spPr>
          <a:xfrm flipV="1">
            <a:off x="8329352" y="2788338"/>
            <a:ext cx="0" cy="3023966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直線矢印コネクタ 79">
            <a:extLst>
              <a:ext uri="{FF2B5EF4-FFF2-40B4-BE49-F238E27FC236}">
                <a16:creationId xmlns:a16="http://schemas.microsoft.com/office/drawing/2014/main" id="{2D2DA4DB-9D02-02F8-A0FC-9CB88B8E70CB}"/>
              </a:ext>
            </a:extLst>
          </p:cNvPr>
          <p:cNvCxnSpPr>
            <a:cxnSpLocks/>
          </p:cNvCxnSpPr>
          <p:nvPr/>
        </p:nvCxnSpPr>
        <p:spPr>
          <a:xfrm>
            <a:off x="7092835" y="2788338"/>
            <a:ext cx="1236517" cy="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D0A871EF-6EED-31BD-2985-DD86553E19FA}"/>
              </a:ext>
            </a:extLst>
          </p:cNvPr>
          <p:cNvSpPr txBox="1"/>
          <p:nvPr/>
        </p:nvSpPr>
        <p:spPr>
          <a:xfrm rot="16200000">
            <a:off x="7468132" y="4234253"/>
            <a:ext cx="1433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Avenir Next" panose="020B0503020202020204" pitchFamily="34" charset="0"/>
              </a:rPr>
              <a:t>BUSY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447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177B99E-C3C3-DE3B-8C72-097439126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DUT Coordination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983B6C7-A0C6-D5E7-D77D-66B7213F9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4827" y="803192"/>
            <a:ext cx="974971" cy="365125"/>
          </a:xfrm>
        </p:spPr>
        <p:txBody>
          <a:bodyPr/>
          <a:lstStyle/>
          <a:p>
            <a:fld id="{AD205370-C637-4846-87B7-5B2B0087EC4D}" type="slidenum">
              <a:rPr lang="ja-JP" altLang="en-US" smtClean="0"/>
              <a:pPr/>
              <a:t>5</a:t>
            </a:fld>
            <a:endParaRPr lang="ja-JP" altLang="en-US"/>
          </a:p>
        </p:txBody>
      </p:sp>
      <p:pic>
        <p:nvPicPr>
          <p:cNvPr id="8" name="図 7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E6BF2889-B712-3B66-4C47-E40464AD82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644" t="30518" r="28544" b="16736"/>
          <a:stretch>
            <a:fillRect/>
          </a:stretch>
        </p:blipFill>
        <p:spPr>
          <a:xfrm>
            <a:off x="2184243" y="2530064"/>
            <a:ext cx="4255123" cy="3393336"/>
          </a:xfrm>
          <a:prstGeom prst="rect">
            <a:avLst/>
          </a:prstGeom>
        </p:spPr>
      </p:pic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C830BCAF-FDAB-4BF5-11D5-1C2AFA03D329}"/>
              </a:ext>
            </a:extLst>
          </p:cNvPr>
          <p:cNvCxnSpPr>
            <a:cxnSpLocks/>
          </p:cNvCxnSpPr>
          <p:nvPr/>
        </p:nvCxnSpPr>
        <p:spPr>
          <a:xfrm flipH="1" flipV="1">
            <a:off x="4460526" y="3841754"/>
            <a:ext cx="1980362" cy="554688"/>
          </a:xfrm>
          <a:prstGeom prst="straightConnector1">
            <a:avLst/>
          </a:prstGeom>
          <a:ln>
            <a:solidFill>
              <a:srgbClr val="FF0000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B65D83E2-CAE9-A9CE-F9FF-4169391FA4FC}"/>
              </a:ext>
            </a:extLst>
          </p:cNvPr>
          <p:cNvCxnSpPr>
            <a:cxnSpLocks/>
          </p:cNvCxnSpPr>
          <p:nvPr/>
        </p:nvCxnSpPr>
        <p:spPr>
          <a:xfrm flipH="1" flipV="1">
            <a:off x="2169572" y="3178822"/>
            <a:ext cx="1570048" cy="4332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CC0D3648-875F-B48A-3DCF-AF0EEE981A2B}"/>
              </a:ext>
            </a:extLst>
          </p:cNvPr>
          <p:cNvCxnSpPr>
            <a:cxnSpLocks/>
          </p:cNvCxnSpPr>
          <p:nvPr/>
        </p:nvCxnSpPr>
        <p:spPr>
          <a:xfrm flipH="1">
            <a:off x="2078816" y="3841754"/>
            <a:ext cx="2381710" cy="12764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DD2AB272-9E93-49CD-CB27-A143EF8FB5B7}"/>
              </a:ext>
            </a:extLst>
          </p:cNvPr>
          <p:cNvCxnSpPr>
            <a:cxnSpLocks/>
          </p:cNvCxnSpPr>
          <p:nvPr/>
        </p:nvCxnSpPr>
        <p:spPr>
          <a:xfrm flipV="1">
            <a:off x="4460526" y="2100873"/>
            <a:ext cx="0" cy="17360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779C5B3-23E5-00C8-A93F-935AD1142611}"/>
              </a:ext>
            </a:extLst>
          </p:cNvPr>
          <p:cNvSpPr txBox="1"/>
          <p:nvPr/>
        </p:nvSpPr>
        <p:spPr>
          <a:xfrm>
            <a:off x="1070339" y="5019791"/>
            <a:ext cx="1008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latin typeface="Avenir Next" panose="020B0503020202020204" pitchFamily="34" charset="0"/>
              </a:rPr>
              <a:t>x (</a:t>
            </a:r>
            <a:r>
              <a:rPr kumimoji="1" lang="en-US" altLang="ja-JP" dirty="0">
                <a:latin typeface="Avenir Next" panose="020B0503020202020204" pitchFamily="34" charset="0"/>
              </a:rPr>
              <a:t>Col) 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A5ABE2FD-6403-D7E8-2302-84C457156C76}"/>
              </a:ext>
            </a:extLst>
          </p:cNvPr>
          <p:cNvSpPr txBox="1"/>
          <p:nvPr/>
        </p:nvSpPr>
        <p:spPr>
          <a:xfrm>
            <a:off x="3852457" y="1763171"/>
            <a:ext cx="1216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latin typeface="Avenir Next" panose="020B0503020202020204" pitchFamily="34" charset="0"/>
              </a:rPr>
              <a:t>y (Row</a:t>
            </a:r>
            <a:r>
              <a:rPr kumimoji="1" lang="en-US" altLang="ja-JP" dirty="0">
                <a:latin typeface="Avenir Next" panose="020B0503020202020204" pitchFamily="34" charset="0"/>
              </a:rPr>
              <a:t>) 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FD279A81-FA83-BFB3-B2A3-78D1F1B2CBDB}"/>
              </a:ext>
            </a:extLst>
          </p:cNvPr>
          <p:cNvSpPr txBox="1"/>
          <p:nvPr/>
        </p:nvSpPr>
        <p:spPr>
          <a:xfrm>
            <a:off x="4684801" y="2750633"/>
            <a:ext cx="2221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  <a:latin typeface="Avenir Next" panose="020B0503020202020204" pitchFamily="34" charset="0"/>
              </a:rPr>
              <a:t>Sensor_</a:t>
            </a:r>
            <a:r>
              <a:rPr lang="en-US" altLang="ja-JP" b="1" dirty="0">
                <a:solidFill>
                  <a:srgbClr val="FF0000"/>
                </a:solidFill>
                <a:latin typeface="Avenir Next" panose="020B0503020202020204" pitchFamily="34" charset="0"/>
              </a:rPr>
              <a:t>0 (0, 0, 0)</a:t>
            </a:r>
            <a:endParaRPr kumimoji="1" lang="ja-JP" altLang="en-US" b="1">
              <a:solidFill>
                <a:srgbClr val="FF0000"/>
              </a:solidFill>
              <a:latin typeface="Avenir Next" panose="020B0503020202020204" pitchFamily="34" charset="0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417AC5C3-9BD5-79AA-9CAE-F326DCCFF3CD}"/>
              </a:ext>
            </a:extLst>
          </p:cNvPr>
          <p:cNvSpPr txBox="1"/>
          <p:nvPr/>
        </p:nvSpPr>
        <p:spPr>
          <a:xfrm>
            <a:off x="4486196" y="2462471"/>
            <a:ext cx="3042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00B050"/>
                </a:solidFill>
                <a:latin typeface="Avenir Next" panose="020B0503020202020204" pitchFamily="34" charset="0"/>
              </a:rPr>
              <a:t>Sensor_1 (0, 0, 20mm)</a:t>
            </a:r>
            <a:endParaRPr kumimoji="1" lang="ja-JP" altLang="en-US" b="1">
              <a:solidFill>
                <a:srgbClr val="00B050"/>
              </a:solidFill>
              <a:latin typeface="Avenir Next" panose="020B0503020202020204" pitchFamily="34" charset="0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0F3081D-B687-19B6-7628-C0B47072C31A}"/>
              </a:ext>
            </a:extLst>
          </p:cNvPr>
          <p:cNvSpPr txBox="1"/>
          <p:nvPr/>
        </p:nvSpPr>
        <p:spPr>
          <a:xfrm>
            <a:off x="4286064" y="2185615"/>
            <a:ext cx="3302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chemeClr val="tx2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Sensor_2 (0,0,40mm)</a:t>
            </a:r>
            <a:endParaRPr kumimoji="1" lang="ja-JP" altLang="en-US" b="1">
              <a:solidFill>
                <a:schemeClr val="tx2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</p:txBody>
      </p:sp>
      <p:pic>
        <p:nvPicPr>
          <p:cNvPr id="9" name="Picture 16">
            <a:extLst>
              <a:ext uri="{FF2B5EF4-FFF2-40B4-BE49-F238E27FC236}">
                <a16:creationId xmlns:a16="http://schemas.microsoft.com/office/drawing/2014/main" id="{1CD32793-704D-99C2-9EE8-29444F5019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7" t="28789" r="6935" b="29475"/>
          <a:stretch>
            <a:fillRect/>
          </a:stretch>
        </p:blipFill>
        <p:spPr bwMode="auto">
          <a:xfrm>
            <a:off x="8204783" y="3860166"/>
            <a:ext cx="2398341" cy="115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1160968-2CC6-7DDB-95E3-D6BC5B0E6773}"/>
              </a:ext>
            </a:extLst>
          </p:cNvPr>
          <p:cNvSpPr txBox="1"/>
          <p:nvPr/>
        </p:nvSpPr>
        <p:spPr>
          <a:xfrm>
            <a:off x="7948226" y="3017061"/>
            <a:ext cx="2911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>
                <a:latin typeface="Avenir Next" panose="020B0503020202020204" pitchFamily="34" charset="0"/>
              </a:rPr>
              <a:t>DT5742</a:t>
            </a:r>
          </a:p>
          <a:p>
            <a:pPr algn="ctr"/>
            <a:r>
              <a:rPr lang="en-US" altLang="ja-JP" b="1" dirty="0">
                <a:latin typeface="Avenir Next" panose="020B0503020202020204" pitchFamily="34" charset="0"/>
              </a:rPr>
              <a:t>16ch 500MHz 5GS/s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E6CC477-C12F-D734-04AC-D720DCF7BDB6}"/>
              </a:ext>
            </a:extLst>
          </p:cNvPr>
          <p:cNvSpPr txBox="1"/>
          <p:nvPr/>
        </p:nvSpPr>
        <p:spPr>
          <a:xfrm>
            <a:off x="10548640" y="4211776"/>
            <a:ext cx="861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>
                <a:latin typeface="Avenir Next" panose="020B0503020202020204" pitchFamily="34" charset="0"/>
              </a:rPr>
              <a:t>X 2</a:t>
            </a:r>
          </a:p>
        </p:txBody>
      </p:sp>
    </p:spTree>
    <p:extLst>
      <p:ext uri="{BB962C8B-B14F-4D97-AF65-F5344CB8AC3E}">
        <p14:creationId xmlns:p14="http://schemas.microsoft.com/office/powerpoint/2010/main" val="4217947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2019A33-86D4-6AD1-9FA9-98271BFBA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Baseline </a:t>
            </a:r>
            <a:r>
              <a:rPr lang="en-US" altLang="ja-JP" dirty="0"/>
              <a:t>Strip </a:t>
            </a:r>
            <a:r>
              <a:rPr kumimoji="1" lang="en-US" altLang="ja-JP" dirty="0"/>
              <a:t>Sensors 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BD7E2D9-A17D-9781-3AC8-687C79F632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0418"/>
            <a:ext cx="6145404" cy="2043437"/>
          </a:xfrm>
        </p:spPr>
        <p:txBody>
          <a:bodyPr>
            <a:normAutofit lnSpcReduction="10000"/>
          </a:bodyPr>
          <a:lstStyle/>
          <a:p>
            <a:r>
              <a:rPr kumimoji="1" lang="en-US" altLang="ja-JP" dirty="0"/>
              <a:t>Five sensors </a:t>
            </a:r>
            <a:r>
              <a:rPr lang="en-US" altLang="ja-JP" dirty="0"/>
              <a:t>have been bonded</a:t>
            </a:r>
          </a:p>
          <a:p>
            <a:r>
              <a:rPr lang="en-US" altLang="ja-JP" dirty="0"/>
              <a:t>Classified by voltage value at which leak current reaches 1</a:t>
            </a:r>
            <a:r>
              <a:rPr lang="el-GR" altLang="ja-JP" dirty="0"/>
              <a:t>μ</a:t>
            </a:r>
            <a:r>
              <a:rPr lang="en-US" altLang="ja-JP" dirty="0"/>
              <a:t>A</a:t>
            </a:r>
          </a:p>
          <a:p>
            <a:pPr lvl="1"/>
            <a:r>
              <a:rPr lang="en-US" altLang="ja-JP" dirty="0"/>
              <a:t>4 Class-S (1</a:t>
            </a:r>
            <a:r>
              <a:rPr lang="el-GR" altLang="ja-JP" dirty="0"/>
              <a:t>μ</a:t>
            </a:r>
            <a:r>
              <a:rPr lang="en-US" altLang="ja-JP" dirty="0"/>
              <a:t>A @ BV&gt;=190V)</a:t>
            </a:r>
          </a:p>
          <a:p>
            <a:pPr lvl="1"/>
            <a:r>
              <a:rPr lang="en-US" altLang="ja-JP" dirty="0"/>
              <a:t>1 Class-C (1</a:t>
            </a:r>
            <a:r>
              <a:rPr lang="el-GR" altLang="ja-JP" dirty="0"/>
              <a:t>μ</a:t>
            </a:r>
            <a:r>
              <a:rPr lang="en-US" altLang="ja-JP" dirty="0"/>
              <a:t>A @ 160&lt;BV&lt;170V)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1C1ACC2-C92C-C250-0CF3-219FA2630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lang="ja-JP" altLang="en-US" smtClean="0"/>
              <a:pPr/>
              <a:t>6</a:t>
            </a:fld>
            <a:endParaRPr lang="ja-JP" altLang="en-US"/>
          </a:p>
        </p:txBody>
      </p:sp>
      <p:pic>
        <p:nvPicPr>
          <p:cNvPr id="16" name="図 15" descr="グラフ, 折れ線グラフ&#10;&#10;AI 生成コンテンツは誤りを含む可能性があります。">
            <a:extLst>
              <a:ext uri="{FF2B5EF4-FFF2-40B4-BE49-F238E27FC236}">
                <a16:creationId xmlns:a16="http://schemas.microsoft.com/office/drawing/2014/main" id="{480E31EE-B7EE-3D3F-B0D4-DA112896F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031" y="1405634"/>
            <a:ext cx="3754766" cy="2623643"/>
          </a:xfrm>
          <a:prstGeom prst="rect">
            <a:avLst/>
          </a:prstGeom>
        </p:spPr>
      </p:pic>
      <p:pic>
        <p:nvPicPr>
          <p:cNvPr id="18" name="図 17" descr="グラフ&#10;&#10;AI 生成コンテンツは誤りを含む可能性があります。">
            <a:extLst>
              <a:ext uri="{FF2B5EF4-FFF2-40B4-BE49-F238E27FC236}">
                <a16:creationId xmlns:a16="http://schemas.microsoft.com/office/drawing/2014/main" id="{49F96078-01B1-E0A7-C22F-38B03A154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8502" y="4345867"/>
            <a:ext cx="3127745" cy="2185512"/>
          </a:xfrm>
          <a:prstGeom prst="rect">
            <a:avLst/>
          </a:prstGeom>
        </p:spPr>
      </p:pic>
      <p:pic>
        <p:nvPicPr>
          <p:cNvPr id="20" name="図 19" descr="グラフ, 折れ線グラフ&#10;&#10;AI 生成コンテンツは誤りを含む可能性があります。">
            <a:extLst>
              <a:ext uri="{FF2B5EF4-FFF2-40B4-BE49-F238E27FC236}">
                <a16:creationId xmlns:a16="http://schemas.microsoft.com/office/drawing/2014/main" id="{B3C20463-9581-C226-13FF-30D43C22AD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6677" y="4345867"/>
            <a:ext cx="3127745" cy="2185512"/>
          </a:xfrm>
          <a:prstGeom prst="rect">
            <a:avLst/>
          </a:prstGeom>
        </p:spPr>
      </p:pic>
      <p:pic>
        <p:nvPicPr>
          <p:cNvPr id="22" name="図 21" descr="グラフ&#10;&#10;AI 生成コンテンツは誤りを含む可能性があります。">
            <a:extLst>
              <a:ext uri="{FF2B5EF4-FFF2-40B4-BE49-F238E27FC236}">
                <a16:creationId xmlns:a16="http://schemas.microsoft.com/office/drawing/2014/main" id="{DD78E6AB-9058-D924-F1D2-F0E205B077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4851" y="4345867"/>
            <a:ext cx="3127745" cy="2185512"/>
          </a:xfrm>
          <a:prstGeom prst="rect">
            <a:avLst/>
          </a:prstGeom>
        </p:spPr>
      </p:pic>
      <p:pic>
        <p:nvPicPr>
          <p:cNvPr id="24" name="図 23" descr="グラフ, ヒスト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02C69989-13E1-96A9-BEBF-EEBB029CBE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6975" y="4345867"/>
            <a:ext cx="3127745" cy="2185512"/>
          </a:xfrm>
          <a:prstGeom prst="rect">
            <a:avLst/>
          </a:prstGeom>
        </p:spPr>
      </p:pic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939C35C3-7A7F-1112-F6A2-742E904287F6}"/>
              </a:ext>
            </a:extLst>
          </p:cNvPr>
          <p:cNvCxnSpPr/>
          <p:nvPr/>
        </p:nvCxnSpPr>
        <p:spPr>
          <a:xfrm>
            <a:off x="401653" y="4836920"/>
            <a:ext cx="2375731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6D65F433-E6CE-356A-3C30-C29513C4819C}"/>
              </a:ext>
            </a:extLst>
          </p:cNvPr>
          <p:cNvCxnSpPr/>
          <p:nvPr/>
        </p:nvCxnSpPr>
        <p:spPr>
          <a:xfrm>
            <a:off x="3459623" y="4748536"/>
            <a:ext cx="2375731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6B7F5322-7289-087B-0952-6601B5C0E28C}"/>
              </a:ext>
            </a:extLst>
          </p:cNvPr>
          <p:cNvCxnSpPr/>
          <p:nvPr/>
        </p:nvCxnSpPr>
        <p:spPr>
          <a:xfrm>
            <a:off x="6509047" y="4748536"/>
            <a:ext cx="2375731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9362166C-2B7C-78B0-AE97-1EDE136A1543}"/>
              </a:ext>
            </a:extLst>
          </p:cNvPr>
          <p:cNvCxnSpPr/>
          <p:nvPr/>
        </p:nvCxnSpPr>
        <p:spPr>
          <a:xfrm>
            <a:off x="9546748" y="4747190"/>
            <a:ext cx="2375731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AF47C6F0-CFC3-0EDE-9510-57852CF5046B}"/>
              </a:ext>
            </a:extLst>
          </p:cNvPr>
          <p:cNvCxnSpPr>
            <a:cxnSpLocks/>
          </p:cNvCxnSpPr>
          <p:nvPr/>
        </p:nvCxnSpPr>
        <p:spPr>
          <a:xfrm>
            <a:off x="7696912" y="2090378"/>
            <a:ext cx="2822961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ECE00F1D-7B48-5DDB-8629-14E052A39BAE}"/>
              </a:ext>
            </a:extLst>
          </p:cNvPr>
          <p:cNvCxnSpPr>
            <a:cxnSpLocks/>
          </p:cNvCxnSpPr>
          <p:nvPr/>
        </p:nvCxnSpPr>
        <p:spPr>
          <a:xfrm>
            <a:off x="2664206" y="4747190"/>
            <a:ext cx="0" cy="1583272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3DD879DB-DF15-BA0D-7FCB-0FFFD6388CDA}"/>
              </a:ext>
            </a:extLst>
          </p:cNvPr>
          <p:cNvCxnSpPr>
            <a:cxnSpLocks/>
          </p:cNvCxnSpPr>
          <p:nvPr/>
        </p:nvCxnSpPr>
        <p:spPr>
          <a:xfrm>
            <a:off x="5714185" y="4747190"/>
            <a:ext cx="0" cy="1583272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2EBE7A32-C314-9CA2-3DCE-7F97C281200E}"/>
              </a:ext>
            </a:extLst>
          </p:cNvPr>
          <p:cNvCxnSpPr>
            <a:cxnSpLocks/>
          </p:cNvCxnSpPr>
          <p:nvPr/>
        </p:nvCxnSpPr>
        <p:spPr>
          <a:xfrm>
            <a:off x="8764164" y="4747190"/>
            <a:ext cx="0" cy="1583272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2592DD2D-557E-0042-82D2-DEF63C68FD61}"/>
              </a:ext>
            </a:extLst>
          </p:cNvPr>
          <p:cNvCxnSpPr>
            <a:cxnSpLocks/>
          </p:cNvCxnSpPr>
          <p:nvPr/>
        </p:nvCxnSpPr>
        <p:spPr>
          <a:xfrm>
            <a:off x="11802267" y="4747190"/>
            <a:ext cx="0" cy="1583272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D968FAF5-41E6-75FE-9978-ACBFB465C5CC}"/>
              </a:ext>
            </a:extLst>
          </p:cNvPr>
          <p:cNvCxnSpPr>
            <a:cxnSpLocks/>
          </p:cNvCxnSpPr>
          <p:nvPr/>
        </p:nvCxnSpPr>
        <p:spPr>
          <a:xfrm>
            <a:off x="10188751" y="1883549"/>
            <a:ext cx="0" cy="1937336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8C29209-B04F-E8D7-30C4-4C46EF45D0AC}"/>
              </a:ext>
            </a:extLst>
          </p:cNvPr>
          <p:cNvSpPr txBox="1"/>
          <p:nvPr/>
        </p:nvSpPr>
        <p:spPr>
          <a:xfrm>
            <a:off x="7739835" y="1701831"/>
            <a:ext cx="1424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Class-C</a:t>
            </a:r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B8A3423-2ADB-A98C-BF00-25721F65B1F5}"/>
              </a:ext>
            </a:extLst>
          </p:cNvPr>
          <p:cNvSpPr txBox="1"/>
          <p:nvPr/>
        </p:nvSpPr>
        <p:spPr>
          <a:xfrm>
            <a:off x="463959" y="5783768"/>
            <a:ext cx="1424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Class-S</a:t>
            </a:r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82B721C-9C81-D21B-B308-F983FCF6A32B}"/>
              </a:ext>
            </a:extLst>
          </p:cNvPr>
          <p:cNvSpPr txBox="1"/>
          <p:nvPr/>
        </p:nvSpPr>
        <p:spPr>
          <a:xfrm>
            <a:off x="3667399" y="5783768"/>
            <a:ext cx="1424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Class-S</a:t>
            </a:r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67F474F-B56F-6BBC-191B-2BA7946B72DB}"/>
              </a:ext>
            </a:extLst>
          </p:cNvPr>
          <p:cNvSpPr txBox="1"/>
          <p:nvPr/>
        </p:nvSpPr>
        <p:spPr>
          <a:xfrm>
            <a:off x="6544161" y="5783768"/>
            <a:ext cx="1424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Class-S</a:t>
            </a:r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F25D13A-4E31-80DB-F553-0F4A801C41AA}"/>
              </a:ext>
            </a:extLst>
          </p:cNvPr>
          <p:cNvSpPr txBox="1"/>
          <p:nvPr/>
        </p:nvSpPr>
        <p:spPr>
          <a:xfrm>
            <a:off x="9725493" y="5783768"/>
            <a:ext cx="1424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Class-S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902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FE3D8-A608-6792-5FE2-52DD0FD887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B877D89-D258-8F3D-CF6C-2D615A982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Setup for Resolution Measurement</a:t>
            </a:r>
            <a:br>
              <a:rPr lang="en-US" altLang="ja-JP" dirty="0"/>
            </a:br>
            <a:r>
              <a:rPr lang="en-US" altLang="ja-JP" dirty="0"/>
              <a:t>Channel Mapping (Pattern-2)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E28C28F-F361-6CB3-EA06-596358FC9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2122" y="803192"/>
            <a:ext cx="974971" cy="365125"/>
          </a:xfrm>
        </p:spPr>
        <p:txBody>
          <a:bodyPr/>
          <a:lstStyle/>
          <a:p>
            <a:fld id="{AD205370-C637-4846-87B7-5B2B0087EC4D}" type="slidenum">
              <a:rPr lang="ja-JP" altLang="en-US" smtClean="0"/>
              <a:pPr/>
              <a:t>7</a:t>
            </a:fld>
            <a:endParaRPr lang="ja-JP" altLang="en-US"/>
          </a:p>
        </p:txBody>
      </p:sp>
      <p:grpSp>
        <p:nvGrpSpPr>
          <p:cNvPr id="653" name="グループ化 652">
            <a:extLst>
              <a:ext uri="{FF2B5EF4-FFF2-40B4-BE49-F238E27FC236}">
                <a16:creationId xmlns:a16="http://schemas.microsoft.com/office/drawing/2014/main" id="{E507C1CE-AD7B-9625-CD97-D21DBD817067}"/>
              </a:ext>
            </a:extLst>
          </p:cNvPr>
          <p:cNvGrpSpPr/>
          <p:nvPr/>
        </p:nvGrpSpPr>
        <p:grpSpPr>
          <a:xfrm>
            <a:off x="529389" y="1876926"/>
            <a:ext cx="5220000" cy="1387279"/>
            <a:chOff x="529389" y="1812758"/>
            <a:chExt cx="5220000" cy="1387279"/>
          </a:xfrm>
        </p:grpSpPr>
        <p:sp>
          <p:nvSpPr>
            <p:cNvPr id="652" name="角丸四角形 651">
              <a:extLst>
                <a:ext uri="{FF2B5EF4-FFF2-40B4-BE49-F238E27FC236}">
                  <a16:creationId xmlns:a16="http://schemas.microsoft.com/office/drawing/2014/main" id="{BCC47C54-884F-0886-BC49-D4E2E97543FD}"/>
                </a:ext>
              </a:extLst>
            </p:cNvPr>
            <p:cNvSpPr/>
            <p:nvPr/>
          </p:nvSpPr>
          <p:spPr>
            <a:xfrm>
              <a:off x="529389" y="1812758"/>
              <a:ext cx="5220000" cy="1387279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83734212-1E71-EE1F-B149-75B9E05447D4}"/>
                </a:ext>
              </a:extLst>
            </p:cNvPr>
            <p:cNvGrpSpPr/>
            <p:nvPr/>
          </p:nvGrpSpPr>
          <p:grpSpPr>
            <a:xfrm>
              <a:off x="664643" y="1951501"/>
              <a:ext cx="4951200" cy="1124392"/>
              <a:chOff x="1178924" y="2670949"/>
              <a:chExt cx="3972748" cy="1042355"/>
            </a:xfrm>
          </p:grpSpPr>
          <p:sp>
            <p:nvSpPr>
              <p:cNvPr id="8" name="正方形/長方形 7">
                <a:extLst>
                  <a:ext uri="{FF2B5EF4-FFF2-40B4-BE49-F238E27FC236}">
                    <a16:creationId xmlns:a16="http://schemas.microsoft.com/office/drawing/2014/main" id="{4DEB417A-9353-463C-ECAA-97DF448DBC5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56528" y="2670949"/>
                <a:ext cx="3577213" cy="1042355"/>
              </a:xfrm>
              <a:prstGeom prst="rect">
                <a:avLst/>
              </a:prstGeom>
              <a:solidFill>
                <a:srgbClr val="E2252F"/>
              </a:solidFill>
              <a:ln>
                <a:solidFill>
                  <a:srgbClr val="E1242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" name="正方形/長方形 8">
                <a:extLst>
                  <a:ext uri="{FF2B5EF4-FFF2-40B4-BE49-F238E27FC236}">
                    <a16:creationId xmlns:a16="http://schemas.microsoft.com/office/drawing/2014/main" id="{D1EED7BC-D49D-69D6-F161-A0B6F27745EF}"/>
                  </a:ext>
                </a:extLst>
              </p:cNvPr>
              <p:cNvSpPr/>
              <p:nvPr/>
            </p:nvSpPr>
            <p:spPr>
              <a:xfrm>
                <a:off x="1178924" y="2783811"/>
                <a:ext cx="3972748" cy="848249"/>
              </a:xfrm>
              <a:prstGeom prst="rect">
                <a:avLst/>
              </a:prstGeom>
              <a:solidFill>
                <a:srgbClr val="E2252F"/>
              </a:solidFill>
              <a:ln>
                <a:solidFill>
                  <a:srgbClr val="E1242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9" name="グループ化 18">
              <a:extLst>
                <a:ext uri="{FF2B5EF4-FFF2-40B4-BE49-F238E27FC236}">
                  <a16:creationId xmlns:a16="http://schemas.microsoft.com/office/drawing/2014/main" id="{8D83276F-EA09-8257-D9CC-493103F25AC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30062" y="2441807"/>
              <a:ext cx="1791694" cy="168747"/>
              <a:chOff x="3319474" y="2582879"/>
              <a:chExt cx="2164548" cy="203864"/>
            </a:xfrm>
          </p:grpSpPr>
          <p:sp>
            <p:nvSpPr>
              <p:cNvPr id="11" name="円/楕円 10">
                <a:extLst>
                  <a:ext uri="{FF2B5EF4-FFF2-40B4-BE49-F238E27FC236}">
                    <a16:creationId xmlns:a16="http://schemas.microsoft.com/office/drawing/2014/main" id="{BE1B5C7D-D4CC-C747-D95C-81F9360096E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19474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" name="円/楕円 11">
                <a:extLst>
                  <a:ext uri="{FF2B5EF4-FFF2-40B4-BE49-F238E27FC236}">
                    <a16:creationId xmlns:a16="http://schemas.microsoft.com/office/drawing/2014/main" id="{546FFE02-9D6C-7E3C-4C27-E31D35420B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9572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" name="円/楕円 12">
                <a:extLst>
                  <a:ext uri="{FF2B5EF4-FFF2-40B4-BE49-F238E27FC236}">
                    <a16:creationId xmlns:a16="http://schemas.microsoft.com/office/drawing/2014/main" id="{CE9F36B5-E5EF-F30A-C047-392D7F8B5E0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79670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" name="円/楕円 13">
                <a:extLst>
                  <a:ext uri="{FF2B5EF4-FFF2-40B4-BE49-F238E27FC236}">
                    <a16:creationId xmlns:a16="http://schemas.microsoft.com/office/drawing/2014/main" id="{6D3A92B0-10FF-B403-95A1-E7A57E877F6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59768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" name="円/楕円 14">
                <a:extLst>
                  <a:ext uri="{FF2B5EF4-FFF2-40B4-BE49-F238E27FC236}">
                    <a16:creationId xmlns:a16="http://schemas.microsoft.com/office/drawing/2014/main" id="{82D985E6-8022-1FBA-652A-479674536A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39866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" name="円/楕円 15">
                <a:extLst>
                  <a:ext uri="{FF2B5EF4-FFF2-40B4-BE49-F238E27FC236}">
                    <a16:creationId xmlns:a16="http://schemas.microsoft.com/office/drawing/2014/main" id="{332DCEDF-CC4C-7196-ABA1-D557592E70C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19964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" name="円/楕円 16">
                <a:extLst>
                  <a:ext uri="{FF2B5EF4-FFF2-40B4-BE49-F238E27FC236}">
                    <a16:creationId xmlns:a16="http://schemas.microsoft.com/office/drawing/2014/main" id="{CB1510E1-771F-1DE4-7ABC-36C7DFB9C40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00062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" name="円/楕円 17">
                <a:extLst>
                  <a:ext uri="{FF2B5EF4-FFF2-40B4-BE49-F238E27FC236}">
                    <a16:creationId xmlns:a16="http://schemas.microsoft.com/office/drawing/2014/main" id="{77B08F68-52AC-537D-FD99-6D26376FF06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80158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E8F0C0ED-CE0E-8BB5-FD10-B74331A35D3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596794" y="2441807"/>
              <a:ext cx="1791694" cy="168747"/>
              <a:chOff x="3319474" y="2582879"/>
              <a:chExt cx="2164548" cy="203864"/>
            </a:xfrm>
          </p:grpSpPr>
          <p:sp>
            <p:nvSpPr>
              <p:cNvPr id="21" name="円/楕円 20">
                <a:extLst>
                  <a:ext uri="{FF2B5EF4-FFF2-40B4-BE49-F238E27FC236}">
                    <a16:creationId xmlns:a16="http://schemas.microsoft.com/office/drawing/2014/main" id="{76F0B8C7-6763-2C28-6FC3-CED8E65B127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19474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2" name="円/楕円 21">
                <a:extLst>
                  <a:ext uri="{FF2B5EF4-FFF2-40B4-BE49-F238E27FC236}">
                    <a16:creationId xmlns:a16="http://schemas.microsoft.com/office/drawing/2014/main" id="{0D3D50D5-2F4E-52CD-5F68-F8AE42DB9A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9572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3" name="円/楕円 22">
                <a:extLst>
                  <a:ext uri="{FF2B5EF4-FFF2-40B4-BE49-F238E27FC236}">
                    <a16:creationId xmlns:a16="http://schemas.microsoft.com/office/drawing/2014/main" id="{3E70F7EE-226B-8285-DC65-D3C9F17290E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79670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4" name="円/楕円 23">
                <a:extLst>
                  <a:ext uri="{FF2B5EF4-FFF2-40B4-BE49-F238E27FC236}">
                    <a16:creationId xmlns:a16="http://schemas.microsoft.com/office/drawing/2014/main" id="{1A836656-80D3-462B-87AA-76B2CB84DCB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59768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" name="円/楕円 24">
                <a:extLst>
                  <a:ext uri="{FF2B5EF4-FFF2-40B4-BE49-F238E27FC236}">
                    <a16:creationId xmlns:a16="http://schemas.microsoft.com/office/drawing/2014/main" id="{D7C5A007-5E33-3736-6D83-95D530FC96E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39866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6" name="円/楕円 25">
                <a:extLst>
                  <a:ext uri="{FF2B5EF4-FFF2-40B4-BE49-F238E27FC236}">
                    <a16:creationId xmlns:a16="http://schemas.microsoft.com/office/drawing/2014/main" id="{4E50FB21-36A3-AD92-A875-E0C3F8C6E5C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19964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7" name="円/楕円 26">
                <a:extLst>
                  <a:ext uri="{FF2B5EF4-FFF2-40B4-BE49-F238E27FC236}">
                    <a16:creationId xmlns:a16="http://schemas.microsoft.com/office/drawing/2014/main" id="{7F26D427-75E8-F956-187B-7B83AF3362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00062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8" name="円/楕円 27">
                <a:extLst>
                  <a:ext uri="{FF2B5EF4-FFF2-40B4-BE49-F238E27FC236}">
                    <a16:creationId xmlns:a16="http://schemas.microsoft.com/office/drawing/2014/main" id="{BB86482D-50E1-EB44-4729-502259665E2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80158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38" name="円/楕円 37">
              <a:extLst>
                <a:ext uri="{FF2B5EF4-FFF2-40B4-BE49-F238E27FC236}">
                  <a16:creationId xmlns:a16="http://schemas.microsoft.com/office/drawing/2014/main" id="{F1B8A728-13B6-639F-1A82-A61B485EFE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24901" y="2441807"/>
              <a:ext cx="168747" cy="168747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0F703E1D-1A2B-09B4-30B1-23B450E9E87F}"/>
                </a:ext>
              </a:extLst>
            </p:cNvPr>
            <p:cNvSpPr txBox="1"/>
            <p:nvPr/>
          </p:nvSpPr>
          <p:spPr>
            <a:xfrm>
              <a:off x="664642" y="2180197"/>
              <a:ext cx="4834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b="1" dirty="0">
                  <a:solidFill>
                    <a:schemeClr val="bg1"/>
                  </a:solidFill>
                </a:rPr>
                <a:t>CH0</a:t>
              </a:r>
              <a:endParaRPr kumimoji="1" lang="ja-JP" altLang="en-US" sz="1100" b="1">
                <a:solidFill>
                  <a:schemeClr val="bg1"/>
                </a:solidFill>
              </a:endParaRPr>
            </a:p>
          </p:txBody>
        </p: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20F8997E-B949-79B5-90D9-D6E1F2BB0702}"/>
                </a:ext>
              </a:extLst>
            </p:cNvPr>
            <p:cNvSpPr txBox="1"/>
            <p:nvPr/>
          </p:nvSpPr>
          <p:spPr>
            <a:xfrm>
              <a:off x="4976213" y="2180197"/>
              <a:ext cx="63962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b="1" dirty="0">
                  <a:solidFill>
                    <a:schemeClr val="bg1"/>
                  </a:solidFill>
                </a:rPr>
                <a:t>CH15</a:t>
              </a:r>
              <a:endParaRPr kumimoji="1" lang="ja-JP" altLang="en-US" sz="1100" b="1">
                <a:solidFill>
                  <a:schemeClr val="bg1"/>
                </a:solidFill>
              </a:endParaRPr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1D110026-80C3-3575-6CC0-96CE03590292}"/>
                </a:ext>
              </a:extLst>
            </p:cNvPr>
            <p:cNvSpPr txBox="1"/>
            <p:nvPr/>
          </p:nvSpPr>
          <p:spPr>
            <a:xfrm>
              <a:off x="2288648" y="2180197"/>
              <a:ext cx="4834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b="1" dirty="0">
                  <a:solidFill>
                    <a:schemeClr val="bg1"/>
                  </a:solidFill>
                </a:rPr>
                <a:t>CH7</a:t>
              </a:r>
              <a:endParaRPr kumimoji="1" lang="ja-JP" altLang="en-US" sz="1100" b="1">
                <a:solidFill>
                  <a:schemeClr val="bg1"/>
                </a:solidFill>
              </a:endParaRPr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041BAD77-CEDD-1BBD-2169-569B3F04A5B7}"/>
                </a:ext>
              </a:extLst>
            </p:cNvPr>
            <p:cNvSpPr txBox="1"/>
            <p:nvPr/>
          </p:nvSpPr>
          <p:spPr>
            <a:xfrm>
              <a:off x="3449938" y="2180197"/>
              <a:ext cx="4834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b="1" dirty="0">
                  <a:solidFill>
                    <a:schemeClr val="bg1"/>
                  </a:solidFill>
                </a:rPr>
                <a:t>CH8</a:t>
              </a:r>
              <a:endParaRPr kumimoji="1" lang="ja-JP" altLang="en-US" sz="1100" b="1">
                <a:solidFill>
                  <a:schemeClr val="bg1"/>
                </a:solidFill>
              </a:endParaRPr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CE5EC6D8-FCC1-E61F-E4A1-F1E668128556}"/>
                </a:ext>
              </a:extLst>
            </p:cNvPr>
            <p:cNvSpPr txBox="1"/>
            <p:nvPr/>
          </p:nvSpPr>
          <p:spPr>
            <a:xfrm>
              <a:off x="2882091" y="2180197"/>
              <a:ext cx="4834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b="1" dirty="0">
                  <a:solidFill>
                    <a:schemeClr val="bg1"/>
                  </a:solidFill>
                </a:rPr>
                <a:t>TR0</a:t>
              </a:r>
              <a:endParaRPr kumimoji="1" lang="ja-JP" altLang="en-US" sz="11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611" name="グループ化 610">
            <a:extLst>
              <a:ext uri="{FF2B5EF4-FFF2-40B4-BE49-F238E27FC236}">
                <a16:creationId xmlns:a16="http://schemas.microsoft.com/office/drawing/2014/main" id="{F3C4394F-1036-EDC9-C512-26B3516D36FF}"/>
              </a:ext>
            </a:extLst>
          </p:cNvPr>
          <p:cNvGrpSpPr/>
          <p:nvPr/>
        </p:nvGrpSpPr>
        <p:grpSpPr>
          <a:xfrm>
            <a:off x="6402599" y="2026796"/>
            <a:ext cx="4951201" cy="1124392"/>
            <a:chOff x="2203221" y="1891861"/>
            <a:chExt cx="4951201" cy="1124392"/>
          </a:xfrm>
        </p:grpSpPr>
        <p:grpSp>
          <p:nvGrpSpPr>
            <p:cNvPr id="612" name="グループ化 611">
              <a:extLst>
                <a:ext uri="{FF2B5EF4-FFF2-40B4-BE49-F238E27FC236}">
                  <a16:creationId xmlns:a16="http://schemas.microsoft.com/office/drawing/2014/main" id="{A87040FD-F5BF-368E-430F-2B6DD4286EDE}"/>
                </a:ext>
              </a:extLst>
            </p:cNvPr>
            <p:cNvGrpSpPr/>
            <p:nvPr/>
          </p:nvGrpSpPr>
          <p:grpSpPr>
            <a:xfrm>
              <a:off x="2203222" y="1891861"/>
              <a:ext cx="4951200" cy="1124392"/>
              <a:chOff x="1178924" y="2670949"/>
              <a:chExt cx="3972748" cy="1042355"/>
            </a:xfrm>
          </p:grpSpPr>
          <p:sp>
            <p:nvSpPr>
              <p:cNvPr id="637" name="正方形/長方形 636">
                <a:extLst>
                  <a:ext uri="{FF2B5EF4-FFF2-40B4-BE49-F238E27FC236}">
                    <a16:creationId xmlns:a16="http://schemas.microsoft.com/office/drawing/2014/main" id="{F3348A47-D50B-2E74-76A0-D74C0C99EE7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56528" y="2670949"/>
                <a:ext cx="3577213" cy="1042355"/>
              </a:xfrm>
              <a:prstGeom prst="rect">
                <a:avLst/>
              </a:prstGeom>
              <a:solidFill>
                <a:srgbClr val="E2252F"/>
              </a:solidFill>
              <a:ln>
                <a:solidFill>
                  <a:srgbClr val="E1242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38" name="正方形/長方形 637">
                <a:extLst>
                  <a:ext uri="{FF2B5EF4-FFF2-40B4-BE49-F238E27FC236}">
                    <a16:creationId xmlns:a16="http://schemas.microsoft.com/office/drawing/2014/main" id="{BDB98EB4-5C0D-5E69-1F3A-475446183635}"/>
                  </a:ext>
                </a:extLst>
              </p:cNvPr>
              <p:cNvSpPr/>
              <p:nvPr/>
            </p:nvSpPr>
            <p:spPr>
              <a:xfrm>
                <a:off x="1178924" y="2783811"/>
                <a:ext cx="3972748" cy="848249"/>
              </a:xfrm>
              <a:prstGeom prst="rect">
                <a:avLst/>
              </a:prstGeom>
              <a:solidFill>
                <a:srgbClr val="E2252F"/>
              </a:solidFill>
              <a:ln>
                <a:solidFill>
                  <a:srgbClr val="E1242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613" name="グループ化 612">
              <a:extLst>
                <a:ext uri="{FF2B5EF4-FFF2-40B4-BE49-F238E27FC236}">
                  <a16:creationId xmlns:a16="http://schemas.microsoft.com/office/drawing/2014/main" id="{00D4A345-5E50-BFC6-0D54-5DF16CF5731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368641" y="2382167"/>
              <a:ext cx="1791694" cy="168747"/>
              <a:chOff x="3319474" y="2582879"/>
              <a:chExt cx="2164548" cy="203864"/>
            </a:xfrm>
          </p:grpSpPr>
          <p:sp>
            <p:nvSpPr>
              <p:cNvPr id="629" name="円/楕円 628">
                <a:extLst>
                  <a:ext uri="{FF2B5EF4-FFF2-40B4-BE49-F238E27FC236}">
                    <a16:creationId xmlns:a16="http://schemas.microsoft.com/office/drawing/2014/main" id="{56DF7640-F1F5-C56D-DE8D-8B2A7E65949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19474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30" name="円/楕円 629">
                <a:extLst>
                  <a:ext uri="{FF2B5EF4-FFF2-40B4-BE49-F238E27FC236}">
                    <a16:creationId xmlns:a16="http://schemas.microsoft.com/office/drawing/2014/main" id="{6A96001D-1FE5-F360-5956-2554FD954B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9572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31" name="円/楕円 630">
                <a:extLst>
                  <a:ext uri="{FF2B5EF4-FFF2-40B4-BE49-F238E27FC236}">
                    <a16:creationId xmlns:a16="http://schemas.microsoft.com/office/drawing/2014/main" id="{DD45B687-818B-3BF3-3F23-650ABD656D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79670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32" name="円/楕円 631">
                <a:extLst>
                  <a:ext uri="{FF2B5EF4-FFF2-40B4-BE49-F238E27FC236}">
                    <a16:creationId xmlns:a16="http://schemas.microsoft.com/office/drawing/2014/main" id="{952AB137-A45E-20F3-4BF4-1E7A934D94E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59768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33" name="円/楕円 632">
                <a:extLst>
                  <a:ext uri="{FF2B5EF4-FFF2-40B4-BE49-F238E27FC236}">
                    <a16:creationId xmlns:a16="http://schemas.microsoft.com/office/drawing/2014/main" id="{C58C2C4F-ADCA-069B-545A-0228777946E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39866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34" name="円/楕円 633">
                <a:extLst>
                  <a:ext uri="{FF2B5EF4-FFF2-40B4-BE49-F238E27FC236}">
                    <a16:creationId xmlns:a16="http://schemas.microsoft.com/office/drawing/2014/main" id="{9BB5D26C-CB43-88EE-33EB-B011426B88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19964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35" name="円/楕円 634">
                <a:extLst>
                  <a:ext uri="{FF2B5EF4-FFF2-40B4-BE49-F238E27FC236}">
                    <a16:creationId xmlns:a16="http://schemas.microsoft.com/office/drawing/2014/main" id="{D2619CB1-0CA9-D1A8-CA9A-B7C1BFB0815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00062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36" name="円/楕円 635">
                <a:extLst>
                  <a:ext uri="{FF2B5EF4-FFF2-40B4-BE49-F238E27FC236}">
                    <a16:creationId xmlns:a16="http://schemas.microsoft.com/office/drawing/2014/main" id="{4D7DFC30-04D8-4812-A76D-8865A5521EE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80158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614" name="グループ化 613">
              <a:extLst>
                <a:ext uri="{FF2B5EF4-FFF2-40B4-BE49-F238E27FC236}">
                  <a16:creationId xmlns:a16="http://schemas.microsoft.com/office/drawing/2014/main" id="{D1B7D0FC-5593-9E5C-D9DA-60B7A260B79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135373" y="2382167"/>
              <a:ext cx="1791694" cy="168747"/>
              <a:chOff x="3319474" y="2582879"/>
              <a:chExt cx="2164548" cy="203864"/>
            </a:xfrm>
          </p:grpSpPr>
          <p:sp>
            <p:nvSpPr>
              <p:cNvPr id="621" name="円/楕円 620">
                <a:extLst>
                  <a:ext uri="{FF2B5EF4-FFF2-40B4-BE49-F238E27FC236}">
                    <a16:creationId xmlns:a16="http://schemas.microsoft.com/office/drawing/2014/main" id="{73A8804C-FC5A-5C04-E91F-9B9D78FF302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19474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22" name="円/楕円 621">
                <a:extLst>
                  <a:ext uri="{FF2B5EF4-FFF2-40B4-BE49-F238E27FC236}">
                    <a16:creationId xmlns:a16="http://schemas.microsoft.com/office/drawing/2014/main" id="{F862643E-083F-46B9-3357-05FB753DB75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9572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23" name="円/楕円 622">
                <a:extLst>
                  <a:ext uri="{FF2B5EF4-FFF2-40B4-BE49-F238E27FC236}">
                    <a16:creationId xmlns:a16="http://schemas.microsoft.com/office/drawing/2014/main" id="{B5475ADC-82BB-8685-08FF-F5A0652A49C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79670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24" name="円/楕円 623">
                <a:extLst>
                  <a:ext uri="{FF2B5EF4-FFF2-40B4-BE49-F238E27FC236}">
                    <a16:creationId xmlns:a16="http://schemas.microsoft.com/office/drawing/2014/main" id="{F6402814-FDC7-4562-A692-A1C83999C0D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59768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25" name="円/楕円 624">
                <a:extLst>
                  <a:ext uri="{FF2B5EF4-FFF2-40B4-BE49-F238E27FC236}">
                    <a16:creationId xmlns:a16="http://schemas.microsoft.com/office/drawing/2014/main" id="{362063E7-A41E-0F1B-BC60-BD6620B2BD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39866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26" name="円/楕円 625">
                <a:extLst>
                  <a:ext uri="{FF2B5EF4-FFF2-40B4-BE49-F238E27FC236}">
                    <a16:creationId xmlns:a16="http://schemas.microsoft.com/office/drawing/2014/main" id="{C8D643BD-9ED3-B5E8-8DE8-681AC5901EF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19964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27" name="円/楕円 626">
                <a:extLst>
                  <a:ext uri="{FF2B5EF4-FFF2-40B4-BE49-F238E27FC236}">
                    <a16:creationId xmlns:a16="http://schemas.microsoft.com/office/drawing/2014/main" id="{02C03808-BDDB-E181-3903-14A61C17CD4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00062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28" name="円/楕円 627">
                <a:extLst>
                  <a:ext uri="{FF2B5EF4-FFF2-40B4-BE49-F238E27FC236}">
                    <a16:creationId xmlns:a16="http://schemas.microsoft.com/office/drawing/2014/main" id="{B8A17E13-5DC2-215F-936D-BC797E24A8F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80158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615" name="円/楕円 614">
              <a:extLst>
                <a:ext uri="{FF2B5EF4-FFF2-40B4-BE49-F238E27FC236}">
                  <a16:creationId xmlns:a16="http://schemas.microsoft.com/office/drawing/2014/main" id="{F123E761-1D56-CC32-5208-49A5EF3BC3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63480" y="2382167"/>
              <a:ext cx="168747" cy="168747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6" name="テキスト ボックス 615">
              <a:extLst>
                <a:ext uri="{FF2B5EF4-FFF2-40B4-BE49-F238E27FC236}">
                  <a16:creationId xmlns:a16="http://schemas.microsoft.com/office/drawing/2014/main" id="{EFB20637-08AC-7711-D4BA-B02DB899216E}"/>
                </a:ext>
              </a:extLst>
            </p:cNvPr>
            <p:cNvSpPr txBox="1"/>
            <p:nvPr/>
          </p:nvSpPr>
          <p:spPr>
            <a:xfrm>
              <a:off x="2203221" y="2120557"/>
              <a:ext cx="4834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b="1" dirty="0">
                  <a:solidFill>
                    <a:schemeClr val="bg1"/>
                  </a:solidFill>
                </a:rPr>
                <a:t>CH0</a:t>
              </a:r>
              <a:endParaRPr kumimoji="1" lang="ja-JP" altLang="en-US" sz="1100" b="1">
                <a:solidFill>
                  <a:schemeClr val="bg1"/>
                </a:solidFill>
              </a:endParaRPr>
            </a:p>
          </p:txBody>
        </p:sp>
        <p:sp>
          <p:nvSpPr>
            <p:cNvPr id="617" name="テキスト ボックス 616">
              <a:extLst>
                <a:ext uri="{FF2B5EF4-FFF2-40B4-BE49-F238E27FC236}">
                  <a16:creationId xmlns:a16="http://schemas.microsoft.com/office/drawing/2014/main" id="{25E778DF-C283-E4BD-CC32-6B53FB75C273}"/>
                </a:ext>
              </a:extLst>
            </p:cNvPr>
            <p:cNvSpPr txBox="1"/>
            <p:nvPr/>
          </p:nvSpPr>
          <p:spPr>
            <a:xfrm>
              <a:off x="6514792" y="2120557"/>
              <a:ext cx="63962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b="1" dirty="0">
                  <a:solidFill>
                    <a:schemeClr val="bg1"/>
                  </a:solidFill>
                </a:rPr>
                <a:t>CH15</a:t>
              </a:r>
              <a:endParaRPr kumimoji="1" lang="ja-JP" altLang="en-US" sz="1100" b="1">
                <a:solidFill>
                  <a:schemeClr val="bg1"/>
                </a:solidFill>
              </a:endParaRPr>
            </a:p>
          </p:txBody>
        </p:sp>
        <p:sp>
          <p:nvSpPr>
            <p:cNvPr id="618" name="テキスト ボックス 617">
              <a:extLst>
                <a:ext uri="{FF2B5EF4-FFF2-40B4-BE49-F238E27FC236}">
                  <a16:creationId xmlns:a16="http://schemas.microsoft.com/office/drawing/2014/main" id="{50D16BF6-1727-4233-20F0-36BC54A3CD76}"/>
                </a:ext>
              </a:extLst>
            </p:cNvPr>
            <p:cNvSpPr txBox="1"/>
            <p:nvPr/>
          </p:nvSpPr>
          <p:spPr>
            <a:xfrm>
              <a:off x="3827227" y="2120557"/>
              <a:ext cx="4834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b="1" dirty="0">
                  <a:solidFill>
                    <a:schemeClr val="bg1"/>
                  </a:solidFill>
                </a:rPr>
                <a:t>CH7</a:t>
              </a:r>
              <a:endParaRPr kumimoji="1" lang="ja-JP" altLang="en-US" sz="1100" b="1">
                <a:solidFill>
                  <a:schemeClr val="bg1"/>
                </a:solidFill>
              </a:endParaRPr>
            </a:p>
          </p:txBody>
        </p:sp>
        <p:sp>
          <p:nvSpPr>
            <p:cNvPr id="619" name="テキスト ボックス 618">
              <a:extLst>
                <a:ext uri="{FF2B5EF4-FFF2-40B4-BE49-F238E27FC236}">
                  <a16:creationId xmlns:a16="http://schemas.microsoft.com/office/drawing/2014/main" id="{43D8ECEF-432F-3B2A-99A5-7847B2AF57D4}"/>
                </a:ext>
              </a:extLst>
            </p:cNvPr>
            <p:cNvSpPr txBox="1"/>
            <p:nvPr/>
          </p:nvSpPr>
          <p:spPr>
            <a:xfrm>
              <a:off x="4988517" y="2120557"/>
              <a:ext cx="4834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b="1" dirty="0">
                  <a:solidFill>
                    <a:schemeClr val="bg1"/>
                  </a:solidFill>
                </a:rPr>
                <a:t>CH8</a:t>
              </a:r>
              <a:endParaRPr kumimoji="1" lang="ja-JP" altLang="en-US" sz="1100" b="1">
                <a:solidFill>
                  <a:schemeClr val="bg1"/>
                </a:solidFill>
              </a:endParaRPr>
            </a:p>
          </p:txBody>
        </p:sp>
        <p:sp>
          <p:nvSpPr>
            <p:cNvPr id="620" name="テキスト ボックス 619">
              <a:extLst>
                <a:ext uri="{FF2B5EF4-FFF2-40B4-BE49-F238E27FC236}">
                  <a16:creationId xmlns:a16="http://schemas.microsoft.com/office/drawing/2014/main" id="{A5EF9A53-2D83-E472-BC68-BE5B51DAAE98}"/>
                </a:ext>
              </a:extLst>
            </p:cNvPr>
            <p:cNvSpPr txBox="1"/>
            <p:nvPr/>
          </p:nvSpPr>
          <p:spPr>
            <a:xfrm>
              <a:off x="4420670" y="2120557"/>
              <a:ext cx="4834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b="1" dirty="0">
                  <a:solidFill>
                    <a:schemeClr val="bg1"/>
                  </a:solidFill>
                </a:rPr>
                <a:t>TR0</a:t>
              </a:r>
              <a:endParaRPr kumimoji="1" lang="ja-JP" altLang="en-US" sz="1100" b="1">
                <a:solidFill>
                  <a:schemeClr val="bg1"/>
                </a:solidFill>
              </a:endParaRPr>
            </a:p>
          </p:txBody>
        </p:sp>
      </p:grpSp>
      <p:sp>
        <p:nvSpPr>
          <p:cNvPr id="5" name="角丸四角形 4">
            <a:extLst>
              <a:ext uri="{FF2B5EF4-FFF2-40B4-BE49-F238E27FC236}">
                <a16:creationId xmlns:a16="http://schemas.microsoft.com/office/drawing/2014/main" id="{DB0DD38B-B7EA-3A6A-B5F6-3CC85B634320}"/>
              </a:ext>
            </a:extLst>
          </p:cNvPr>
          <p:cNvSpPr/>
          <p:nvPr/>
        </p:nvSpPr>
        <p:spPr>
          <a:xfrm>
            <a:off x="32501" y="4155912"/>
            <a:ext cx="3996647" cy="2702088"/>
          </a:xfrm>
          <a:prstGeom prst="roundRect">
            <a:avLst>
              <a:gd name="adj" fmla="val 7563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5" name="正方形/長方形 394">
            <a:extLst>
              <a:ext uri="{FF2B5EF4-FFF2-40B4-BE49-F238E27FC236}">
                <a16:creationId xmlns:a16="http://schemas.microsoft.com/office/drawing/2014/main" id="{EF6B170F-9F49-EBFA-BC26-E5F2C615407D}"/>
              </a:ext>
            </a:extLst>
          </p:cNvPr>
          <p:cNvSpPr/>
          <p:nvPr/>
        </p:nvSpPr>
        <p:spPr>
          <a:xfrm>
            <a:off x="3375869" y="3429000"/>
            <a:ext cx="264977" cy="340959"/>
          </a:xfrm>
          <a:prstGeom prst="rect">
            <a:avLst/>
          </a:prstGeom>
          <a:solidFill>
            <a:srgbClr val="FFC000"/>
          </a:solidFill>
          <a:ln>
            <a:solidFill>
              <a:srgbClr val="CE9A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96" name="正方形/長方形 395">
            <a:extLst>
              <a:ext uri="{FF2B5EF4-FFF2-40B4-BE49-F238E27FC236}">
                <a16:creationId xmlns:a16="http://schemas.microsoft.com/office/drawing/2014/main" id="{F431A98B-6E72-4E71-D686-33B52DFF6118}"/>
              </a:ext>
            </a:extLst>
          </p:cNvPr>
          <p:cNvSpPr/>
          <p:nvPr/>
        </p:nvSpPr>
        <p:spPr>
          <a:xfrm>
            <a:off x="2970787" y="3429000"/>
            <a:ext cx="264977" cy="340959"/>
          </a:xfrm>
          <a:prstGeom prst="rect">
            <a:avLst/>
          </a:prstGeom>
          <a:solidFill>
            <a:srgbClr val="FFC000"/>
          </a:solidFill>
          <a:ln>
            <a:solidFill>
              <a:srgbClr val="CE9A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97" name="正方形/長方形 396">
            <a:extLst>
              <a:ext uri="{FF2B5EF4-FFF2-40B4-BE49-F238E27FC236}">
                <a16:creationId xmlns:a16="http://schemas.microsoft.com/office/drawing/2014/main" id="{6027C244-C745-DDC7-632B-E05DCBE3D564}"/>
              </a:ext>
            </a:extLst>
          </p:cNvPr>
          <p:cNvSpPr/>
          <p:nvPr/>
        </p:nvSpPr>
        <p:spPr>
          <a:xfrm>
            <a:off x="2565705" y="3429000"/>
            <a:ext cx="264977" cy="340959"/>
          </a:xfrm>
          <a:prstGeom prst="rect">
            <a:avLst/>
          </a:prstGeom>
          <a:solidFill>
            <a:srgbClr val="FFC000"/>
          </a:solidFill>
          <a:ln>
            <a:solidFill>
              <a:srgbClr val="CE9A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98" name="正方形/長方形 397">
            <a:extLst>
              <a:ext uri="{FF2B5EF4-FFF2-40B4-BE49-F238E27FC236}">
                <a16:creationId xmlns:a16="http://schemas.microsoft.com/office/drawing/2014/main" id="{53EE258A-224A-44CD-5FF3-664B667DA32F}"/>
              </a:ext>
            </a:extLst>
          </p:cNvPr>
          <p:cNvSpPr/>
          <p:nvPr/>
        </p:nvSpPr>
        <p:spPr>
          <a:xfrm>
            <a:off x="2160623" y="3429000"/>
            <a:ext cx="264977" cy="340959"/>
          </a:xfrm>
          <a:prstGeom prst="rect">
            <a:avLst/>
          </a:prstGeom>
          <a:solidFill>
            <a:srgbClr val="FFC000"/>
          </a:solidFill>
          <a:ln>
            <a:solidFill>
              <a:srgbClr val="CE9A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99" name="正方形/長方形 398">
            <a:extLst>
              <a:ext uri="{FF2B5EF4-FFF2-40B4-BE49-F238E27FC236}">
                <a16:creationId xmlns:a16="http://schemas.microsoft.com/office/drawing/2014/main" id="{B086A6D0-1E04-8A6F-3184-BA2AA7A31D2A}"/>
              </a:ext>
            </a:extLst>
          </p:cNvPr>
          <p:cNvSpPr/>
          <p:nvPr/>
        </p:nvSpPr>
        <p:spPr>
          <a:xfrm>
            <a:off x="1696439" y="3429000"/>
            <a:ext cx="264977" cy="340959"/>
          </a:xfrm>
          <a:prstGeom prst="rect">
            <a:avLst/>
          </a:prstGeom>
          <a:solidFill>
            <a:srgbClr val="FFC000"/>
          </a:solidFill>
          <a:ln>
            <a:solidFill>
              <a:srgbClr val="CE9A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00" name="正方形/長方形 399">
            <a:extLst>
              <a:ext uri="{FF2B5EF4-FFF2-40B4-BE49-F238E27FC236}">
                <a16:creationId xmlns:a16="http://schemas.microsoft.com/office/drawing/2014/main" id="{1B91A2F4-01DA-A9AE-CD10-6F308B4B80F3}"/>
              </a:ext>
            </a:extLst>
          </p:cNvPr>
          <p:cNvSpPr/>
          <p:nvPr/>
        </p:nvSpPr>
        <p:spPr>
          <a:xfrm>
            <a:off x="1291357" y="3429000"/>
            <a:ext cx="264977" cy="340959"/>
          </a:xfrm>
          <a:prstGeom prst="rect">
            <a:avLst/>
          </a:prstGeom>
          <a:solidFill>
            <a:srgbClr val="FFC000"/>
          </a:solidFill>
          <a:ln>
            <a:solidFill>
              <a:srgbClr val="CE9A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01" name="正方形/長方形 400">
            <a:extLst>
              <a:ext uri="{FF2B5EF4-FFF2-40B4-BE49-F238E27FC236}">
                <a16:creationId xmlns:a16="http://schemas.microsoft.com/office/drawing/2014/main" id="{3F91E99C-6602-11CB-CE34-233406919DD5}"/>
              </a:ext>
            </a:extLst>
          </p:cNvPr>
          <p:cNvSpPr/>
          <p:nvPr/>
        </p:nvSpPr>
        <p:spPr>
          <a:xfrm>
            <a:off x="886275" y="3429000"/>
            <a:ext cx="264977" cy="340959"/>
          </a:xfrm>
          <a:prstGeom prst="rect">
            <a:avLst/>
          </a:prstGeom>
          <a:solidFill>
            <a:srgbClr val="FFC000"/>
          </a:solidFill>
          <a:ln>
            <a:solidFill>
              <a:srgbClr val="CE9A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02" name="正方形/長方形 401">
            <a:extLst>
              <a:ext uri="{FF2B5EF4-FFF2-40B4-BE49-F238E27FC236}">
                <a16:creationId xmlns:a16="http://schemas.microsoft.com/office/drawing/2014/main" id="{8D12DF61-8CC6-9AA8-12A8-67D454716AB1}"/>
              </a:ext>
            </a:extLst>
          </p:cNvPr>
          <p:cNvSpPr/>
          <p:nvPr/>
        </p:nvSpPr>
        <p:spPr>
          <a:xfrm>
            <a:off x="481194" y="3429000"/>
            <a:ext cx="264977" cy="340959"/>
          </a:xfrm>
          <a:prstGeom prst="rect">
            <a:avLst/>
          </a:prstGeom>
          <a:solidFill>
            <a:srgbClr val="FFC000"/>
          </a:solidFill>
          <a:ln>
            <a:solidFill>
              <a:srgbClr val="CE9A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03" name="正方形/長方形 402">
            <a:extLst>
              <a:ext uri="{FF2B5EF4-FFF2-40B4-BE49-F238E27FC236}">
                <a16:creationId xmlns:a16="http://schemas.microsoft.com/office/drawing/2014/main" id="{CCF3F091-3395-403C-F06E-C21BF035D8C4}"/>
              </a:ext>
            </a:extLst>
          </p:cNvPr>
          <p:cNvSpPr/>
          <p:nvPr/>
        </p:nvSpPr>
        <p:spPr>
          <a:xfrm>
            <a:off x="194618" y="3747020"/>
            <a:ext cx="3732400" cy="296676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4" name="正方形/長方形 403">
            <a:extLst>
              <a:ext uri="{FF2B5EF4-FFF2-40B4-BE49-F238E27FC236}">
                <a16:creationId xmlns:a16="http://schemas.microsoft.com/office/drawing/2014/main" id="{BF7052AB-8E2D-E8C6-987E-AF0D929D0B03}"/>
              </a:ext>
            </a:extLst>
          </p:cNvPr>
          <p:cNvSpPr>
            <a:spLocks noChangeAspect="1"/>
          </p:cNvSpPr>
          <p:nvPr/>
        </p:nvSpPr>
        <p:spPr>
          <a:xfrm>
            <a:off x="3561853" y="3640217"/>
            <a:ext cx="264977" cy="340959"/>
          </a:xfrm>
          <a:prstGeom prst="rect">
            <a:avLst/>
          </a:prstGeom>
          <a:solidFill>
            <a:srgbClr val="FFC000"/>
          </a:solidFill>
          <a:ln>
            <a:solidFill>
              <a:srgbClr val="CE9A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05" name="正方形/長方形 404">
            <a:extLst>
              <a:ext uri="{FF2B5EF4-FFF2-40B4-BE49-F238E27FC236}">
                <a16:creationId xmlns:a16="http://schemas.microsoft.com/office/drawing/2014/main" id="{2C9FFD9B-BD88-0D83-352D-2CE70C673D61}"/>
              </a:ext>
            </a:extLst>
          </p:cNvPr>
          <p:cNvSpPr/>
          <p:nvPr/>
        </p:nvSpPr>
        <p:spPr>
          <a:xfrm>
            <a:off x="3156772" y="3640217"/>
            <a:ext cx="264977" cy="340959"/>
          </a:xfrm>
          <a:prstGeom prst="rect">
            <a:avLst/>
          </a:prstGeom>
          <a:solidFill>
            <a:srgbClr val="FFC000"/>
          </a:solidFill>
          <a:ln>
            <a:solidFill>
              <a:srgbClr val="CE9A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06" name="正方形/長方形 405">
            <a:extLst>
              <a:ext uri="{FF2B5EF4-FFF2-40B4-BE49-F238E27FC236}">
                <a16:creationId xmlns:a16="http://schemas.microsoft.com/office/drawing/2014/main" id="{6F23EF3D-6309-B655-AF8D-25E90A56F9B7}"/>
              </a:ext>
            </a:extLst>
          </p:cNvPr>
          <p:cNvSpPr/>
          <p:nvPr/>
        </p:nvSpPr>
        <p:spPr>
          <a:xfrm>
            <a:off x="2751690" y="3640217"/>
            <a:ext cx="264977" cy="340959"/>
          </a:xfrm>
          <a:prstGeom prst="rect">
            <a:avLst/>
          </a:prstGeom>
          <a:solidFill>
            <a:srgbClr val="FFC000"/>
          </a:solidFill>
          <a:ln>
            <a:solidFill>
              <a:srgbClr val="CE9A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07" name="正方形/長方形 406">
            <a:extLst>
              <a:ext uri="{FF2B5EF4-FFF2-40B4-BE49-F238E27FC236}">
                <a16:creationId xmlns:a16="http://schemas.microsoft.com/office/drawing/2014/main" id="{45A58E18-CC68-3A65-DDD3-3042CBB1588B}"/>
              </a:ext>
            </a:extLst>
          </p:cNvPr>
          <p:cNvSpPr/>
          <p:nvPr/>
        </p:nvSpPr>
        <p:spPr>
          <a:xfrm>
            <a:off x="2346608" y="3640217"/>
            <a:ext cx="264977" cy="340959"/>
          </a:xfrm>
          <a:prstGeom prst="rect">
            <a:avLst/>
          </a:prstGeom>
          <a:solidFill>
            <a:srgbClr val="FFC000"/>
          </a:solidFill>
          <a:ln>
            <a:solidFill>
              <a:srgbClr val="CE9A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08" name="正方形/長方形 407">
            <a:extLst>
              <a:ext uri="{FF2B5EF4-FFF2-40B4-BE49-F238E27FC236}">
                <a16:creationId xmlns:a16="http://schemas.microsoft.com/office/drawing/2014/main" id="{E340DA66-2169-B9FF-08C4-3EA2EDC87638}"/>
              </a:ext>
            </a:extLst>
          </p:cNvPr>
          <p:cNvSpPr/>
          <p:nvPr/>
        </p:nvSpPr>
        <p:spPr>
          <a:xfrm>
            <a:off x="1510051" y="3640217"/>
            <a:ext cx="264977" cy="340959"/>
          </a:xfrm>
          <a:prstGeom prst="rect">
            <a:avLst/>
          </a:prstGeom>
          <a:solidFill>
            <a:srgbClr val="FFC000"/>
          </a:solidFill>
          <a:ln>
            <a:solidFill>
              <a:srgbClr val="CE9A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09" name="正方形/長方形 408">
            <a:extLst>
              <a:ext uri="{FF2B5EF4-FFF2-40B4-BE49-F238E27FC236}">
                <a16:creationId xmlns:a16="http://schemas.microsoft.com/office/drawing/2014/main" id="{19857746-A26B-99FA-19B7-031507497C49}"/>
              </a:ext>
            </a:extLst>
          </p:cNvPr>
          <p:cNvSpPr/>
          <p:nvPr/>
        </p:nvSpPr>
        <p:spPr>
          <a:xfrm>
            <a:off x="1104969" y="3640217"/>
            <a:ext cx="264977" cy="340959"/>
          </a:xfrm>
          <a:prstGeom prst="rect">
            <a:avLst/>
          </a:prstGeom>
          <a:solidFill>
            <a:srgbClr val="FFC000"/>
          </a:solidFill>
          <a:ln>
            <a:solidFill>
              <a:srgbClr val="CE9A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10" name="正方形/長方形 409">
            <a:extLst>
              <a:ext uri="{FF2B5EF4-FFF2-40B4-BE49-F238E27FC236}">
                <a16:creationId xmlns:a16="http://schemas.microsoft.com/office/drawing/2014/main" id="{E08BF609-99DF-28FD-8B2F-F0E467CAB4DD}"/>
              </a:ext>
            </a:extLst>
          </p:cNvPr>
          <p:cNvSpPr/>
          <p:nvPr/>
        </p:nvSpPr>
        <p:spPr>
          <a:xfrm>
            <a:off x="699887" y="3640217"/>
            <a:ext cx="264977" cy="340959"/>
          </a:xfrm>
          <a:prstGeom prst="rect">
            <a:avLst/>
          </a:prstGeom>
          <a:solidFill>
            <a:srgbClr val="FFC000"/>
          </a:solidFill>
          <a:ln>
            <a:solidFill>
              <a:srgbClr val="CE9A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11" name="正方形/長方形 410">
            <a:extLst>
              <a:ext uri="{FF2B5EF4-FFF2-40B4-BE49-F238E27FC236}">
                <a16:creationId xmlns:a16="http://schemas.microsoft.com/office/drawing/2014/main" id="{99199C3C-364E-0CC6-4094-B18C36940135}"/>
              </a:ext>
            </a:extLst>
          </p:cNvPr>
          <p:cNvSpPr/>
          <p:nvPr/>
        </p:nvSpPr>
        <p:spPr>
          <a:xfrm>
            <a:off x="294805" y="3640217"/>
            <a:ext cx="264977" cy="340959"/>
          </a:xfrm>
          <a:prstGeom prst="rect">
            <a:avLst/>
          </a:prstGeom>
          <a:solidFill>
            <a:srgbClr val="FFC000"/>
          </a:solidFill>
          <a:ln>
            <a:solidFill>
              <a:srgbClr val="CE9A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412" name="グループ化 411">
            <a:extLst>
              <a:ext uri="{FF2B5EF4-FFF2-40B4-BE49-F238E27FC236}">
                <a16:creationId xmlns:a16="http://schemas.microsoft.com/office/drawing/2014/main" id="{943E54E8-3BAA-2F4E-7755-56A17690C92A}"/>
              </a:ext>
            </a:extLst>
          </p:cNvPr>
          <p:cNvGrpSpPr/>
          <p:nvPr/>
        </p:nvGrpSpPr>
        <p:grpSpPr>
          <a:xfrm>
            <a:off x="1517786" y="4579651"/>
            <a:ext cx="1086064" cy="1966982"/>
            <a:chOff x="4386915" y="4617969"/>
            <a:chExt cx="1380904" cy="1671958"/>
          </a:xfrm>
        </p:grpSpPr>
        <p:sp>
          <p:nvSpPr>
            <p:cNvPr id="447" name="正方形/長方形 446">
              <a:extLst>
                <a:ext uri="{FF2B5EF4-FFF2-40B4-BE49-F238E27FC236}">
                  <a16:creationId xmlns:a16="http://schemas.microsoft.com/office/drawing/2014/main" id="{C32CB182-6E47-BE08-5E6D-2D91F2DF7F9B}"/>
                </a:ext>
              </a:extLst>
            </p:cNvPr>
            <p:cNvSpPr/>
            <p:nvPr/>
          </p:nvSpPr>
          <p:spPr>
            <a:xfrm>
              <a:off x="4386915" y="4617969"/>
              <a:ext cx="1380904" cy="167195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448" name="グループ化 447">
              <a:extLst>
                <a:ext uri="{FF2B5EF4-FFF2-40B4-BE49-F238E27FC236}">
                  <a16:creationId xmlns:a16="http://schemas.microsoft.com/office/drawing/2014/main" id="{2C70C47F-BEFB-A782-034C-10A880360663}"/>
                </a:ext>
              </a:extLst>
            </p:cNvPr>
            <p:cNvGrpSpPr/>
            <p:nvPr/>
          </p:nvGrpSpPr>
          <p:grpSpPr>
            <a:xfrm>
              <a:off x="4443659" y="4868808"/>
              <a:ext cx="594000" cy="1174085"/>
              <a:chOff x="1010164" y="4599755"/>
              <a:chExt cx="594000" cy="1174085"/>
            </a:xfrm>
            <a:solidFill>
              <a:schemeClr val="tx1">
                <a:lumMod val="95000"/>
                <a:lumOff val="5000"/>
              </a:schemeClr>
            </a:solidFill>
          </p:grpSpPr>
          <p:sp>
            <p:nvSpPr>
              <p:cNvPr id="458" name="正方形/長方形 457">
                <a:extLst>
                  <a:ext uri="{FF2B5EF4-FFF2-40B4-BE49-F238E27FC236}">
                    <a16:creationId xmlns:a16="http://schemas.microsoft.com/office/drawing/2014/main" id="{C742F542-A549-57BE-CDA4-3BB353BC41E5}"/>
                  </a:ext>
                </a:extLst>
              </p:cNvPr>
              <p:cNvSpPr/>
              <p:nvPr/>
            </p:nvSpPr>
            <p:spPr>
              <a:xfrm flipV="1">
                <a:off x="1010164" y="4922145"/>
                <a:ext cx="594000" cy="45719"/>
              </a:xfrm>
              <a:prstGeom prst="rect">
                <a:avLst/>
              </a:prstGeom>
              <a:solidFill>
                <a:srgbClr val="00B0F0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59" name="正方形/長方形 458">
                <a:extLst>
                  <a:ext uri="{FF2B5EF4-FFF2-40B4-BE49-F238E27FC236}">
                    <a16:creationId xmlns:a16="http://schemas.microsoft.com/office/drawing/2014/main" id="{90651B24-E0C9-3C69-ED6F-37591BAC0664}"/>
                  </a:ext>
                </a:extLst>
              </p:cNvPr>
              <p:cNvSpPr/>
              <p:nvPr/>
            </p:nvSpPr>
            <p:spPr>
              <a:xfrm flipV="1">
                <a:off x="1010164" y="5083340"/>
                <a:ext cx="594000" cy="45719"/>
              </a:xfrm>
              <a:prstGeom prst="rect">
                <a:avLst/>
              </a:prstGeom>
              <a:solidFill>
                <a:srgbClr val="00B0F0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60" name="正方形/長方形 459">
                <a:extLst>
                  <a:ext uri="{FF2B5EF4-FFF2-40B4-BE49-F238E27FC236}">
                    <a16:creationId xmlns:a16="http://schemas.microsoft.com/office/drawing/2014/main" id="{31CDF7B3-BA99-4024-FEDB-E6BF07B23566}"/>
                  </a:ext>
                </a:extLst>
              </p:cNvPr>
              <p:cNvSpPr/>
              <p:nvPr/>
            </p:nvSpPr>
            <p:spPr>
              <a:xfrm flipV="1">
                <a:off x="1010164" y="5244535"/>
                <a:ext cx="594000" cy="45719"/>
              </a:xfrm>
              <a:prstGeom prst="rect">
                <a:avLst/>
              </a:prstGeom>
              <a:solidFill>
                <a:srgbClr val="00B0F0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61" name="正方形/長方形 460">
                <a:extLst>
                  <a:ext uri="{FF2B5EF4-FFF2-40B4-BE49-F238E27FC236}">
                    <a16:creationId xmlns:a16="http://schemas.microsoft.com/office/drawing/2014/main" id="{9357E0E7-6BDB-9CD6-7646-CA506F82C7F6}"/>
                  </a:ext>
                </a:extLst>
              </p:cNvPr>
              <p:cNvSpPr/>
              <p:nvPr/>
            </p:nvSpPr>
            <p:spPr>
              <a:xfrm flipV="1">
                <a:off x="1010164" y="5405730"/>
                <a:ext cx="594000" cy="45719"/>
              </a:xfrm>
              <a:prstGeom prst="rect">
                <a:avLst/>
              </a:prstGeom>
              <a:solidFill>
                <a:srgbClr val="00B0F0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62" name="正方形/長方形 461">
                <a:extLst>
                  <a:ext uri="{FF2B5EF4-FFF2-40B4-BE49-F238E27FC236}">
                    <a16:creationId xmlns:a16="http://schemas.microsoft.com/office/drawing/2014/main" id="{9EB7F6E9-7384-B4E2-7773-6DAD1AA11B09}"/>
                  </a:ext>
                </a:extLst>
              </p:cNvPr>
              <p:cNvSpPr/>
              <p:nvPr/>
            </p:nvSpPr>
            <p:spPr>
              <a:xfrm flipV="1">
                <a:off x="1010164" y="5566925"/>
                <a:ext cx="594000" cy="45719"/>
              </a:xfrm>
              <a:prstGeom prst="rect">
                <a:avLst/>
              </a:prstGeom>
              <a:solidFill>
                <a:srgbClr val="00B0F0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63" name="正方形/長方形 462">
                <a:extLst>
                  <a:ext uri="{FF2B5EF4-FFF2-40B4-BE49-F238E27FC236}">
                    <a16:creationId xmlns:a16="http://schemas.microsoft.com/office/drawing/2014/main" id="{A6EA4F34-7AC4-4562-9CB2-879991BE74E5}"/>
                  </a:ext>
                </a:extLst>
              </p:cNvPr>
              <p:cNvSpPr/>
              <p:nvPr/>
            </p:nvSpPr>
            <p:spPr>
              <a:xfrm flipV="1">
                <a:off x="1010164" y="5728121"/>
                <a:ext cx="594000" cy="45719"/>
              </a:xfrm>
              <a:prstGeom prst="rect">
                <a:avLst/>
              </a:prstGeom>
              <a:solidFill>
                <a:schemeClr val="tx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64" name="正方形/長方形 463">
                <a:extLst>
                  <a:ext uri="{FF2B5EF4-FFF2-40B4-BE49-F238E27FC236}">
                    <a16:creationId xmlns:a16="http://schemas.microsoft.com/office/drawing/2014/main" id="{C97EA930-6DEC-BF48-D210-0BC30A6FDA9E}"/>
                  </a:ext>
                </a:extLst>
              </p:cNvPr>
              <p:cNvSpPr/>
              <p:nvPr/>
            </p:nvSpPr>
            <p:spPr>
              <a:xfrm flipV="1">
                <a:off x="1010164" y="4760950"/>
                <a:ext cx="594000" cy="45719"/>
              </a:xfrm>
              <a:prstGeom prst="rect">
                <a:avLst/>
              </a:prstGeom>
              <a:solidFill>
                <a:schemeClr val="tx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65" name="正方形/長方形 464">
                <a:extLst>
                  <a:ext uri="{FF2B5EF4-FFF2-40B4-BE49-F238E27FC236}">
                    <a16:creationId xmlns:a16="http://schemas.microsoft.com/office/drawing/2014/main" id="{D2DF7EC8-4062-AAF7-B4DC-8BA8FE34AA40}"/>
                  </a:ext>
                </a:extLst>
              </p:cNvPr>
              <p:cNvSpPr/>
              <p:nvPr/>
            </p:nvSpPr>
            <p:spPr>
              <a:xfrm flipV="1">
                <a:off x="1010164" y="4599755"/>
                <a:ext cx="594000" cy="45719"/>
              </a:xfrm>
              <a:prstGeom prst="rect">
                <a:avLst/>
              </a:prstGeom>
              <a:solidFill>
                <a:schemeClr val="tx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449" name="グループ化 448">
              <a:extLst>
                <a:ext uri="{FF2B5EF4-FFF2-40B4-BE49-F238E27FC236}">
                  <a16:creationId xmlns:a16="http://schemas.microsoft.com/office/drawing/2014/main" id="{46B0BF5C-25AE-2438-AC48-1D7497D2C865}"/>
                </a:ext>
              </a:extLst>
            </p:cNvPr>
            <p:cNvGrpSpPr/>
            <p:nvPr/>
          </p:nvGrpSpPr>
          <p:grpSpPr>
            <a:xfrm>
              <a:off x="5094403" y="4868808"/>
              <a:ext cx="594000" cy="1174085"/>
              <a:chOff x="1010164" y="4599755"/>
              <a:chExt cx="594000" cy="1174085"/>
            </a:xfrm>
            <a:solidFill>
              <a:schemeClr val="tx1">
                <a:lumMod val="95000"/>
                <a:lumOff val="5000"/>
              </a:schemeClr>
            </a:solidFill>
          </p:grpSpPr>
          <p:sp>
            <p:nvSpPr>
              <p:cNvPr id="450" name="正方形/長方形 449">
                <a:extLst>
                  <a:ext uri="{FF2B5EF4-FFF2-40B4-BE49-F238E27FC236}">
                    <a16:creationId xmlns:a16="http://schemas.microsoft.com/office/drawing/2014/main" id="{4D75A6D2-4167-1644-556A-29EF7A58FDCA}"/>
                  </a:ext>
                </a:extLst>
              </p:cNvPr>
              <p:cNvSpPr/>
              <p:nvPr/>
            </p:nvSpPr>
            <p:spPr>
              <a:xfrm flipV="1">
                <a:off x="1010164" y="4922145"/>
                <a:ext cx="594000" cy="45719"/>
              </a:xfrm>
              <a:prstGeom prst="rect">
                <a:avLst/>
              </a:prstGeom>
              <a:solidFill>
                <a:srgbClr val="9452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51" name="正方形/長方形 450">
                <a:extLst>
                  <a:ext uri="{FF2B5EF4-FFF2-40B4-BE49-F238E27FC236}">
                    <a16:creationId xmlns:a16="http://schemas.microsoft.com/office/drawing/2014/main" id="{475A3484-B776-DBA0-9727-400E1B49BAE4}"/>
                  </a:ext>
                </a:extLst>
              </p:cNvPr>
              <p:cNvSpPr/>
              <p:nvPr/>
            </p:nvSpPr>
            <p:spPr>
              <a:xfrm flipV="1">
                <a:off x="1010164" y="5083340"/>
                <a:ext cx="594000" cy="45719"/>
              </a:xfrm>
              <a:prstGeom prst="rect">
                <a:avLst/>
              </a:prstGeom>
              <a:solidFill>
                <a:srgbClr val="945200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52" name="正方形/長方形 451">
                <a:extLst>
                  <a:ext uri="{FF2B5EF4-FFF2-40B4-BE49-F238E27FC236}">
                    <a16:creationId xmlns:a16="http://schemas.microsoft.com/office/drawing/2014/main" id="{289D0F0F-7D1F-C4EE-D7E3-05752AB342EB}"/>
                  </a:ext>
                </a:extLst>
              </p:cNvPr>
              <p:cNvSpPr/>
              <p:nvPr/>
            </p:nvSpPr>
            <p:spPr>
              <a:xfrm flipV="1">
                <a:off x="1010164" y="5244535"/>
                <a:ext cx="594000" cy="45719"/>
              </a:xfrm>
              <a:prstGeom prst="rect">
                <a:avLst/>
              </a:prstGeom>
              <a:solidFill>
                <a:srgbClr val="945200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53" name="正方形/長方形 452">
                <a:extLst>
                  <a:ext uri="{FF2B5EF4-FFF2-40B4-BE49-F238E27FC236}">
                    <a16:creationId xmlns:a16="http://schemas.microsoft.com/office/drawing/2014/main" id="{866D4383-42C3-80A8-60B2-EC72BCD31880}"/>
                  </a:ext>
                </a:extLst>
              </p:cNvPr>
              <p:cNvSpPr/>
              <p:nvPr/>
            </p:nvSpPr>
            <p:spPr>
              <a:xfrm flipV="1">
                <a:off x="1010164" y="5405730"/>
                <a:ext cx="594000" cy="45719"/>
              </a:xfrm>
              <a:prstGeom prst="rect">
                <a:avLst/>
              </a:prstGeom>
              <a:solidFill>
                <a:srgbClr val="9452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54" name="正方形/長方形 453">
                <a:extLst>
                  <a:ext uri="{FF2B5EF4-FFF2-40B4-BE49-F238E27FC236}">
                    <a16:creationId xmlns:a16="http://schemas.microsoft.com/office/drawing/2014/main" id="{045190BC-91AB-3B39-321B-025A489F8797}"/>
                  </a:ext>
                </a:extLst>
              </p:cNvPr>
              <p:cNvSpPr/>
              <p:nvPr/>
            </p:nvSpPr>
            <p:spPr>
              <a:xfrm flipV="1">
                <a:off x="1010164" y="5566925"/>
                <a:ext cx="594000" cy="45719"/>
              </a:xfrm>
              <a:prstGeom prst="rect">
                <a:avLst/>
              </a:prstGeom>
              <a:solidFill>
                <a:srgbClr val="945200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55" name="正方形/長方形 454">
                <a:extLst>
                  <a:ext uri="{FF2B5EF4-FFF2-40B4-BE49-F238E27FC236}">
                    <a16:creationId xmlns:a16="http://schemas.microsoft.com/office/drawing/2014/main" id="{F976D0D6-E0C0-2D04-756E-855388CE5D86}"/>
                  </a:ext>
                </a:extLst>
              </p:cNvPr>
              <p:cNvSpPr/>
              <p:nvPr/>
            </p:nvSpPr>
            <p:spPr>
              <a:xfrm flipV="1">
                <a:off x="1010164" y="5728121"/>
                <a:ext cx="594000" cy="45719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56" name="正方形/長方形 455">
                <a:extLst>
                  <a:ext uri="{FF2B5EF4-FFF2-40B4-BE49-F238E27FC236}">
                    <a16:creationId xmlns:a16="http://schemas.microsoft.com/office/drawing/2014/main" id="{63037F37-B093-5274-C8BE-3C40CFABD5C2}"/>
                  </a:ext>
                </a:extLst>
              </p:cNvPr>
              <p:cNvSpPr/>
              <p:nvPr/>
            </p:nvSpPr>
            <p:spPr>
              <a:xfrm flipV="1">
                <a:off x="1010164" y="4760950"/>
                <a:ext cx="594000" cy="45719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57" name="正方形/長方形 456">
                <a:extLst>
                  <a:ext uri="{FF2B5EF4-FFF2-40B4-BE49-F238E27FC236}">
                    <a16:creationId xmlns:a16="http://schemas.microsoft.com/office/drawing/2014/main" id="{A7D04F36-7339-B109-0C19-00765FC2EBC8}"/>
                  </a:ext>
                </a:extLst>
              </p:cNvPr>
              <p:cNvSpPr/>
              <p:nvPr/>
            </p:nvSpPr>
            <p:spPr>
              <a:xfrm flipV="1">
                <a:off x="1010164" y="4599755"/>
                <a:ext cx="594000" cy="45719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441" name="テキスト ボックス 440">
            <a:extLst>
              <a:ext uri="{FF2B5EF4-FFF2-40B4-BE49-F238E27FC236}">
                <a16:creationId xmlns:a16="http://schemas.microsoft.com/office/drawing/2014/main" id="{43A16129-9FC6-FB44-9C52-CC34D8125B9C}"/>
              </a:ext>
            </a:extLst>
          </p:cNvPr>
          <p:cNvSpPr txBox="1"/>
          <p:nvPr/>
        </p:nvSpPr>
        <p:spPr>
          <a:xfrm>
            <a:off x="375487" y="5927155"/>
            <a:ext cx="16230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b="1" dirty="0">
                <a:solidFill>
                  <a:srgbClr val="00B0F0"/>
                </a:solidFill>
              </a:rPr>
              <a:t>Strip0-29 (DAQ1-CH0)</a:t>
            </a:r>
            <a:endParaRPr lang="ja-JP" altLang="en-US" sz="700" b="1">
              <a:solidFill>
                <a:srgbClr val="00B0F0"/>
              </a:solidFill>
            </a:endParaRPr>
          </a:p>
        </p:txBody>
      </p:sp>
      <p:sp>
        <p:nvSpPr>
          <p:cNvPr id="442" name="テキスト ボックス 441">
            <a:extLst>
              <a:ext uri="{FF2B5EF4-FFF2-40B4-BE49-F238E27FC236}">
                <a16:creationId xmlns:a16="http://schemas.microsoft.com/office/drawing/2014/main" id="{31F44F20-F3F2-F272-0D23-6DF610C61C5C}"/>
              </a:ext>
            </a:extLst>
          </p:cNvPr>
          <p:cNvSpPr txBox="1"/>
          <p:nvPr/>
        </p:nvSpPr>
        <p:spPr>
          <a:xfrm>
            <a:off x="375487" y="5739090"/>
            <a:ext cx="16230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b="1" dirty="0">
                <a:solidFill>
                  <a:srgbClr val="00B0F0"/>
                </a:solidFill>
              </a:rPr>
              <a:t>Strip0-30 (DAQ1-CH1)</a:t>
            </a:r>
            <a:endParaRPr lang="ja-JP" altLang="en-US" sz="700" b="1">
              <a:solidFill>
                <a:srgbClr val="00B0F0"/>
              </a:solidFill>
            </a:endParaRPr>
          </a:p>
        </p:txBody>
      </p:sp>
      <p:sp>
        <p:nvSpPr>
          <p:cNvPr id="443" name="テキスト ボックス 442">
            <a:extLst>
              <a:ext uri="{FF2B5EF4-FFF2-40B4-BE49-F238E27FC236}">
                <a16:creationId xmlns:a16="http://schemas.microsoft.com/office/drawing/2014/main" id="{AD858F25-D0D8-F3C9-E902-74EA80B88D13}"/>
              </a:ext>
            </a:extLst>
          </p:cNvPr>
          <p:cNvSpPr txBox="1"/>
          <p:nvPr/>
        </p:nvSpPr>
        <p:spPr>
          <a:xfrm>
            <a:off x="375487" y="5551025"/>
            <a:ext cx="16230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b="1" dirty="0">
                <a:solidFill>
                  <a:srgbClr val="00B0F0"/>
                </a:solidFill>
              </a:rPr>
              <a:t>Strip0-31 (DAQ1-CH2)</a:t>
            </a:r>
            <a:endParaRPr lang="ja-JP" altLang="en-US" sz="700" b="1">
              <a:solidFill>
                <a:srgbClr val="00B0F0"/>
              </a:solidFill>
            </a:endParaRPr>
          </a:p>
        </p:txBody>
      </p:sp>
      <p:sp>
        <p:nvSpPr>
          <p:cNvPr id="444" name="テキスト ボックス 443">
            <a:extLst>
              <a:ext uri="{FF2B5EF4-FFF2-40B4-BE49-F238E27FC236}">
                <a16:creationId xmlns:a16="http://schemas.microsoft.com/office/drawing/2014/main" id="{508BBAFE-0673-3199-5882-C6D453B37790}"/>
              </a:ext>
            </a:extLst>
          </p:cNvPr>
          <p:cNvSpPr txBox="1"/>
          <p:nvPr/>
        </p:nvSpPr>
        <p:spPr>
          <a:xfrm>
            <a:off x="375487" y="5362960"/>
            <a:ext cx="16230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b="1" dirty="0">
                <a:solidFill>
                  <a:srgbClr val="00B0F0"/>
                </a:solidFill>
              </a:rPr>
              <a:t>Strip0-32 (DAQ1-CH3)</a:t>
            </a:r>
            <a:endParaRPr lang="ja-JP" altLang="en-US" sz="700" b="1">
              <a:solidFill>
                <a:srgbClr val="00B0F0"/>
              </a:solidFill>
            </a:endParaRPr>
          </a:p>
        </p:txBody>
      </p:sp>
      <p:sp>
        <p:nvSpPr>
          <p:cNvPr id="445" name="テキスト ボックス 444">
            <a:extLst>
              <a:ext uri="{FF2B5EF4-FFF2-40B4-BE49-F238E27FC236}">
                <a16:creationId xmlns:a16="http://schemas.microsoft.com/office/drawing/2014/main" id="{55B0DE60-B333-B2F9-0B35-DA3E78869CAA}"/>
              </a:ext>
            </a:extLst>
          </p:cNvPr>
          <p:cNvSpPr txBox="1"/>
          <p:nvPr/>
        </p:nvSpPr>
        <p:spPr>
          <a:xfrm>
            <a:off x="375487" y="5174895"/>
            <a:ext cx="16230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b="1" dirty="0">
                <a:solidFill>
                  <a:srgbClr val="00B0F0"/>
                </a:solidFill>
              </a:rPr>
              <a:t>Strip0-33 (DAQ1-CH4)</a:t>
            </a:r>
            <a:endParaRPr lang="ja-JP" altLang="en-US" sz="700" b="1">
              <a:solidFill>
                <a:srgbClr val="00B0F0"/>
              </a:solidFill>
            </a:endParaRPr>
          </a:p>
        </p:txBody>
      </p:sp>
      <p:sp>
        <p:nvSpPr>
          <p:cNvPr id="415" name="テキスト ボックス 414">
            <a:extLst>
              <a:ext uri="{FF2B5EF4-FFF2-40B4-BE49-F238E27FC236}">
                <a16:creationId xmlns:a16="http://schemas.microsoft.com/office/drawing/2014/main" id="{6843AB24-F477-FA8B-4EFF-1834787110C2}"/>
              </a:ext>
            </a:extLst>
          </p:cNvPr>
          <p:cNvSpPr txBox="1"/>
          <p:nvPr/>
        </p:nvSpPr>
        <p:spPr>
          <a:xfrm>
            <a:off x="249587" y="3734076"/>
            <a:ext cx="380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b="1" dirty="0"/>
              <a:t>CH0</a:t>
            </a:r>
            <a:endParaRPr kumimoji="1" lang="ja-JP" altLang="en-US" sz="700" b="1"/>
          </a:p>
        </p:txBody>
      </p:sp>
      <p:sp>
        <p:nvSpPr>
          <p:cNvPr id="416" name="テキスト ボックス 415">
            <a:extLst>
              <a:ext uri="{FF2B5EF4-FFF2-40B4-BE49-F238E27FC236}">
                <a16:creationId xmlns:a16="http://schemas.microsoft.com/office/drawing/2014/main" id="{7E7B5E1A-5C30-C854-3AF4-70550EC2B3E0}"/>
              </a:ext>
            </a:extLst>
          </p:cNvPr>
          <p:cNvSpPr txBox="1"/>
          <p:nvPr/>
        </p:nvSpPr>
        <p:spPr>
          <a:xfrm>
            <a:off x="657766" y="3734076"/>
            <a:ext cx="380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b="1" dirty="0"/>
              <a:t>CH2</a:t>
            </a:r>
            <a:endParaRPr kumimoji="1" lang="ja-JP" altLang="en-US" sz="700" b="1"/>
          </a:p>
        </p:txBody>
      </p:sp>
      <p:sp>
        <p:nvSpPr>
          <p:cNvPr id="417" name="テキスト ボックス 416">
            <a:extLst>
              <a:ext uri="{FF2B5EF4-FFF2-40B4-BE49-F238E27FC236}">
                <a16:creationId xmlns:a16="http://schemas.microsoft.com/office/drawing/2014/main" id="{67DDEA4E-0D77-688B-526E-B9971D76C64B}"/>
              </a:ext>
            </a:extLst>
          </p:cNvPr>
          <p:cNvSpPr txBox="1"/>
          <p:nvPr/>
        </p:nvSpPr>
        <p:spPr>
          <a:xfrm>
            <a:off x="1065945" y="3734076"/>
            <a:ext cx="380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b="1" dirty="0"/>
              <a:t>CH4</a:t>
            </a:r>
            <a:endParaRPr kumimoji="1" lang="ja-JP" altLang="en-US" sz="700" b="1"/>
          </a:p>
        </p:txBody>
      </p:sp>
      <p:sp>
        <p:nvSpPr>
          <p:cNvPr id="418" name="テキスト ボックス 417">
            <a:extLst>
              <a:ext uri="{FF2B5EF4-FFF2-40B4-BE49-F238E27FC236}">
                <a16:creationId xmlns:a16="http://schemas.microsoft.com/office/drawing/2014/main" id="{941C54FF-4FEC-6C5D-CCB0-81ED1E915D7E}"/>
              </a:ext>
            </a:extLst>
          </p:cNvPr>
          <p:cNvSpPr txBox="1"/>
          <p:nvPr/>
        </p:nvSpPr>
        <p:spPr>
          <a:xfrm>
            <a:off x="1459203" y="3734076"/>
            <a:ext cx="380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b="1" dirty="0"/>
              <a:t>CH6</a:t>
            </a:r>
            <a:endParaRPr kumimoji="1" lang="ja-JP" altLang="en-US" sz="700" b="1"/>
          </a:p>
        </p:txBody>
      </p:sp>
      <p:sp>
        <p:nvSpPr>
          <p:cNvPr id="419" name="テキスト ボックス 418">
            <a:extLst>
              <a:ext uri="{FF2B5EF4-FFF2-40B4-BE49-F238E27FC236}">
                <a16:creationId xmlns:a16="http://schemas.microsoft.com/office/drawing/2014/main" id="{A313A211-EFC4-04C7-E16D-7A904E541786}"/>
              </a:ext>
            </a:extLst>
          </p:cNvPr>
          <p:cNvSpPr txBox="1"/>
          <p:nvPr/>
        </p:nvSpPr>
        <p:spPr>
          <a:xfrm>
            <a:off x="3047977" y="3733847"/>
            <a:ext cx="4890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b="1" dirty="0"/>
              <a:t>CH10</a:t>
            </a:r>
            <a:endParaRPr kumimoji="1" lang="ja-JP" altLang="en-US" sz="700" b="1"/>
          </a:p>
        </p:txBody>
      </p:sp>
      <p:sp>
        <p:nvSpPr>
          <p:cNvPr id="420" name="テキスト ボックス 419">
            <a:extLst>
              <a:ext uri="{FF2B5EF4-FFF2-40B4-BE49-F238E27FC236}">
                <a16:creationId xmlns:a16="http://schemas.microsoft.com/office/drawing/2014/main" id="{A5B3E9C4-03F2-288D-F453-C339E2703FC9}"/>
              </a:ext>
            </a:extLst>
          </p:cNvPr>
          <p:cNvSpPr txBox="1"/>
          <p:nvPr/>
        </p:nvSpPr>
        <p:spPr>
          <a:xfrm>
            <a:off x="3505745" y="3733847"/>
            <a:ext cx="380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b="1" dirty="0"/>
              <a:t>CH8</a:t>
            </a:r>
            <a:endParaRPr kumimoji="1" lang="ja-JP" altLang="en-US" sz="700" b="1"/>
          </a:p>
        </p:txBody>
      </p:sp>
      <p:sp>
        <p:nvSpPr>
          <p:cNvPr id="421" name="テキスト ボックス 420">
            <a:extLst>
              <a:ext uri="{FF2B5EF4-FFF2-40B4-BE49-F238E27FC236}">
                <a16:creationId xmlns:a16="http://schemas.microsoft.com/office/drawing/2014/main" id="{4DB70404-7B8E-8E08-336D-4AB8BD994E5E}"/>
              </a:ext>
            </a:extLst>
          </p:cNvPr>
          <p:cNvSpPr txBox="1"/>
          <p:nvPr/>
        </p:nvSpPr>
        <p:spPr>
          <a:xfrm>
            <a:off x="2633179" y="3733847"/>
            <a:ext cx="4890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b="1" dirty="0"/>
              <a:t>CH12</a:t>
            </a:r>
            <a:endParaRPr kumimoji="1" lang="ja-JP" altLang="en-US" sz="700" b="1"/>
          </a:p>
        </p:txBody>
      </p:sp>
      <p:sp>
        <p:nvSpPr>
          <p:cNvPr id="422" name="テキスト ボックス 421">
            <a:extLst>
              <a:ext uri="{FF2B5EF4-FFF2-40B4-BE49-F238E27FC236}">
                <a16:creationId xmlns:a16="http://schemas.microsoft.com/office/drawing/2014/main" id="{70F240FA-0FA9-33F2-DA03-F9ADA6B98E98}"/>
              </a:ext>
            </a:extLst>
          </p:cNvPr>
          <p:cNvSpPr txBox="1"/>
          <p:nvPr/>
        </p:nvSpPr>
        <p:spPr>
          <a:xfrm>
            <a:off x="2238714" y="3733847"/>
            <a:ext cx="4890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b="1" dirty="0"/>
              <a:t>CH14</a:t>
            </a:r>
            <a:endParaRPr kumimoji="1" lang="ja-JP" altLang="en-US" sz="700" b="1"/>
          </a:p>
        </p:txBody>
      </p:sp>
      <p:sp>
        <p:nvSpPr>
          <p:cNvPr id="423" name="テキスト ボックス 422">
            <a:extLst>
              <a:ext uri="{FF2B5EF4-FFF2-40B4-BE49-F238E27FC236}">
                <a16:creationId xmlns:a16="http://schemas.microsoft.com/office/drawing/2014/main" id="{F36DDE1D-D4AE-0903-50DA-34DD3AE00034}"/>
              </a:ext>
            </a:extLst>
          </p:cNvPr>
          <p:cNvSpPr txBox="1"/>
          <p:nvPr/>
        </p:nvSpPr>
        <p:spPr>
          <a:xfrm>
            <a:off x="426183" y="3465481"/>
            <a:ext cx="380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b="1" dirty="0"/>
              <a:t>CH1</a:t>
            </a:r>
            <a:endParaRPr kumimoji="1" lang="ja-JP" altLang="en-US" sz="700" b="1"/>
          </a:p>
        </p:txBody>
      </p:sp>
      <p:sp>
        <p:nvSpPr>
          <p:cNvPr id="424" name="テキスト ボックス 423">
            <a:extLst>
              <a:ext uri="{FF2B5EF4-FFF2-40B4-BE49-F238E27FC236}">
                <a16:creationId xmlns:a16="http://schemas.microsoft.com/office/drawing/2014/main" id="{555AC095-854A-E509-3CA8-2786D0639481}"/>
              </a:ext>
            </a:extLst>
          </p:cNvPr>
          <p:cNvSpPr txBox="1"/>
          <p:nvPr/>
        </p:nvSpPr>
        <p:spPr>
          <a:xfrm>
            <a:off x="834363" y="3465481"/>
            <a:ext cx="380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b="1" dirty="0"/>
              <a:t>CH3</a:t>
            </a:r>
            <a:endParaRPr kumimoji="1" lang="ja-JP" altLang="en-US" sz="700" b="1"/>
          </a:p>
        </p:txBody>
      </p:sp>
      <p:sp>
        <p:nvSpPr>
          <p:cNvPr id="425" name="テキスト ボックス 424">
            <a:extLst>
              <a:ext uri="{FF2B5EF4-FFF2-40B4-BE49-F238E27FC236}">
                <a16:creationId xmlns:a16="http://schemas.microsoft.com/office/drawing/2014/main" id="{20DDBD73-9A25-507B-D2FD-A42359359BE4}"/>
              </a:ext>
            </a:extLst>
          </p:cNvPr>
          <p:cNvSpPr txBox="1"/>
          <p:nvPr/>
        </p:nvSpPr>
        <p:spPr>
          <a:xfrm>
            <a:off x="1242542" y="3465481"/>
            <a:ext cx="380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b="1" dirty="0"/>
              <a:t>CH5</a:t>
            </a:r>
            <a:endParaRPr kumimoji="1" lang="ja-JP" altLang="en-US" sz="700" b="1"/>
          </a:p>
        </p:txBody>
      </p:sp>
      <p:sp>
        <p:nvSpPr>
          <p:cNvPr id="426" name="テキスト ボックス 425">
            <a:extLst>
              <a:ext uri="{FF2B5EF4-FFF2-40B4-BE49-F238E27FC236}">
                <a16:creationId xmlns:a16="http://schemas.microsoft.com/office/drawing/2014/main" id="{A0183A16-5ECB-98D9-0C71-78832C5F9ED4}"/>
              </a:ext>
            </a:extLst>
          </p:cNvPr>
          <p:cNvSpPr txBox="1"/>
          <p:nvPr/>
        </p:nvSpPr>
        <p:spPr>
          <a:xfrm>
            <a:off x="1635799" y="3465481"/>
            <a:ext cx="380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b="1" dirty="0"/>
              <a:t>CH7</a:t>
            </a:r>
            <a:endParaRPr kumimoji="1" lang="ja-JP" altLang="en-US" sz="700" b="1"/>
          </a:p>
        </p:txBody>
      </p:sp>
      <p:sp>
        <p:nvSpPr>
          <p:cNvPr id="427" name="テキスト ボックス 426">
            <a:extLst>
              <a:ext uri="{FF2B5EF4-FFF2-40B4-BE49-F238E27FC236}">
                <a16:creationId xmlns:a16="http://schemas.microsoft.com/office/drawing/2014/main" id="{9A328DE4-60E3-E4A2-9C28-B0BC72B4DC83}"/>
              </a:ext>
            </a:extLst>
          </p:cNvPr>
          <p:cNvSpPr txBox="1"/>
          <p:nvPr/>
        </p:nvSpPr>
        <p:spPr>
          <a:xfrm>
            <a:off x="2858374" y="3472237"/>
            <a:ext cx="4890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b="1" dirty="0"/>
              <a:t>CH11</a:t>
            </a:r>
            <a:endParaRPr kumimoji="1" lang="ja-JP" altLang="en-US" sz="700" b="1"/>
          </a:p>
        </p:txBody>
      </p:sp>
      <p:sp>
        <p:nvSpPr>
          <p:cNvPr id="428" name="テキスト ボックス 427">
            <a:extLst>
              <a:ext uri="{FF2B5EF4-FFF2-40B4-BE49-F238E27FC236}">
                <a16:creationId xmlns:a16="http://schemas.microsoft.com/office/drawing/2014/main" id="{399CF87E-D8DE-A9FA-FCE6-E9C574F85D8D}"/>
              </a:ext>
            </a:extLst>
          </p:cNvPr>
          <p:cNvSpPr txBox="1"/>
          <p:nvPr/>
        </p:nvSpPr>
        <p:spPr>
          <a:xfrm>
            <a:off x="3316142" y="3472237"/>
            <a:ext cx="380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b="1" dirty="0"/>
              <a:t>CH9</a:t>
            </a:r>
            <a:endParaRPr kumimoji="1" lang="ja-JP" altLang="en-US" sz="700" b="1"/>
          </a:p>
        </p:txBody>
      </p:sp>
      <p:sp>
        <p:nvSpPr>
          <p:cNvPr id="429" name="テキスト ボックス 428">
            <a:extLst>
              <a:ext uri="{FF2B5EF4-FFF2-40B4-BE49-F238E27FC236}">
                <a16:creationId xmlns:a16="http://schemas.microsoft.com/office/drawing/2014/main" id="{B02317E4-A5B3-E0CF-5CF8-BD720B39083B}"/>
              </a:ext>
            </a:extLst>
          </p:cNvPr>
          <p:cNvSpPr txBox="1"/>
          <p:nvPr/>
        </p:nvSpPr>
        <p:spPr>
          <a:xfrm>
            <a:off x="2443576" y="3472237"/>
            <a:ext cx="4890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b="1" dirty="0"/>
              <a:t>CH13</a:t>
            </a:r>
            <a:endParaRPr kumimoji="1" lang="ja-JP" altLang="en-US" sz="700" b="1"/>
          </a:p>
        </p:txBody>
      </p:sp>
      <p:sp>
        <p:nvSpPr>
          <p:cNvPr id="430" name="テキスト ボックス 429">
            <a:extLst>
              <a:ext uri="{FF2B5EF4-FFF2-40B4-BE49-F238E27FC236}">
                <a16:creationId xmlns:a16="http://schemas.microsoft.com/office/drawing/2014/main" id="{62AB9416-2409-D8EF-131B-EF384E25CD92}"/>
              </a:ext>
            </a:extLst>
          </p:cNvPr>
          <p:cNvSpPr txBox="1"/>
          <p:nvPr/>
        </p:nvSpPr>
        <p:spPr>
          <a:xfrm>
            <a:off x="2049111" y="3472237"/>
            <a:ext cx="4890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b="1" dirty="0"/>
              <a:t>CH15</a:t>
            </a:r>
            <a:endParaRPr kumimoji="1" lang="ja-JP" altLang="en-US" sz="700" b="1"/>
          </a:p>
        </p:txBody>
      </p:sp>
      <p:sp>
        <p:nvSpPr>
          <p:cNvPr id="33" name="角丸四角形 32">
            <a:extLst>
              <a:ext uri="{FF2B5EF4-FFF2-40B4-BE49-F238E27FC236}">
                <a16:creationId xmlns:a16="http://schemas.microsoft.com/office/drawing/2014/main" id="{0E9D6519-3F8F-1ADD-BD32-F8DF669EE24B}"/>
              </a:ext>
            </a:extLst>
          </p:cNvPr>
          <p:cNvSpPr/>
          <p:nvPr/>
        </p:nvSpPr>
        <p:spPr>
          <a:xfrm>
            <a:off x="4074002" y="4155912"/>
            <a:ext cx="3996647" cy="2702088"/>
          </a:xfrm>
          <a:prstGeom prst="roundRect">
            <a:avLst>
              <a:gd name="adj" fmla="val 7563"/>
            </a:avLst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33831083-4954-5BC0-7888-11C242B8A8FA}"/>
              </a:ext>
            </a:extLst>
          </p:cNvPr>
          <p:cNvSpPr/>
          <p:nvPr/>
        </p:nvSpPr>
        <p:spPr>
          <a:xfrm>
            <a:off x="7417370" y="3429000"/>
            <a:ext cx="264977" cy="340959"/>
          </a:xfrm>
          <a:prstGeom prst="rect">
            <a:avLst/>
          </a:prstGeom>
          <a:solidFill>
            <a:srgbClr val="FFC000"/>
          </a:solidFill>
          <a:ln>
            <a:solidFill>
              <a:srgbClr val="CE9A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101B6A04-08BA-0627-7FD1-140A4EF5FF7B}"/>
              </a:ext>
            </a:extLst>
          </p:cNvPr>
          <p:cNvSpPr/>
          <p:nvPr/>
        </p:nvSpPr>
        <p:spPr>
          <a:xfrm>
            <a:off x="7012288" y="3429000"/>
            <a:ext cx="264977" cy="340959"/>
          </a:xfrm>
          <a:prstGeom prst="rect">
            <a:avLst/>
          </a:prstGeom>
          <a:solidFill>
            <a:srgbClr val="FFC000"/>
          </a:solidFill>
          <a:ln>
            <a:solidFill>
              <a:srgbClr val="CE9A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4003E116-A85B-E7FB-55B0-5A2A3345E50D}"/>
              </a:ext>
            </a:extLst>
          </p:cNvPr>
          <p:cNvSpPr/>
          <p:nvPr/>
        </p:nvSpPr>
        <p:spPr>
          <a:xfrm>
            <a:off x="6607206" y="3429000"/>
            <a:ext cx="264977" cy="340959"/>
          </a:xfrm>
          <a:prstGeom prst="rect">
            <a:avLst/>
          </a:prstGeom>
          <a:solidFill>
            <a:srgbClr val="FFC000"/>
          </a:solidFill>
          <a:ln>
            <a:solidFill>
              <a:srgbClr val="CE9A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E4D1725E-ECCA-6048-2149-9572BE888901}"/>
              </a:ext>
            </a:extLst>
          </p:cNvPr>
          <p:cNvSpPr/>
          <p:nvPr/>
        </p:nvSpPr>
        <p:spPr>
          <a:xfrm>
            <a:off x="6202124" y="3429000"/>
            <a:ext cx="264977" cy="340959"/>
          </a:xfrm>
          <a:prstGeom prst="rect">
            <a:avLst/>
          </a:prstGeom>
          <a:solidFill>
            <a:srgbClr val="FFC000"/>
          </a:solidFill>
          <a:ln>
            <a:solidFill>
              <a:srgbClr val="CE9A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B0419AFC-F0FE-10B7-5734-834C0242690B}"/>
              </a:ext>
            </a:extLst>
          </p:cNvPr>
          <p:cNvSpPr/>
          <p:nvPr/>
        </p:nvSpPr>
        <p:spPr>
          <a:xfrm>
            <a:off x="5737940" y="3429000"/>
            <a:ext cx="264977" cy="340959"/>
          </a:xfrm>
          <a:prstGeom prst="rect">
            <a:avLst/>
          </a:prstGeom>
          <a:solidFill>
            <a:srgbClr val="FFC000"/>
          </a:solidFill>
          <a:ln>
            <a:solidFill>
              <a:srgbClr val="CE9A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17680CE0-2B17-B41C-5E65-E4DFF4A70504}"/>
              </a:ext>
            </a:extLst>
          </p:cNvPr>
          <p:cNvSpPr/>
          <p:nvPr/>
        </p:nvSpPr>
        <p:spPr>
          <a:xfrm>
            <a:off x="5332858" y="3429000"/>
            <a:ext cx="264977" cy="340959"/>
          </a:xfrm>
          <a:prstGeom prst="rect">
            <a:avLst/>
          </a:prstGeom>
          <a:solidFill>
            <a:srgbClr val="FFC000"/>
          </a:solidFill>
          <a:ln>
            <a:solidFill>
              <a:srgbClr val="CE9A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AA852E8B-B48B-4028-F4C2-7CE34F7172CD}"/>
              </a:ext>
            </a:extLst>
          </p:cNvPr>
          <p:cNvSpPr/>
          <p:nvPr/>
        </p:nvSpPr>
        <p:spPr>
          <a:xfrm>
            <a:off x="4927776" y="3429000"/>
            <a:ext cx="264977" cy="340959"/>
          </a:xfrm>
          <a:prstGeom prst="rect">
            <a:avLst/>
          </a:prstGeom>
          <a:solidFill>
            <a:srgbClr val="FFC000"/>
          </a:solidFill>
          <a:ln>
            <a:solidFill>
              <a:srgbClr val="CE9A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12DB36A4-E6D5-9447-23B8-C4C3B94DEF76}"/>
              </a:ext>
            </a:extLst>
          </p:cNvPr>
          <p:cNvSpPr/>
          <p:nvPr/>
        </p:nvSpPr>
        <p:spPr>
          <a:xfrm>
            <a:off x="4522695" y="3429000"/>
            <a:ext cx="264977" cy="340959"/>
          </a:xfrm>
          <a:prstGeom prst="rect">
            <a:avLst/>
          </a:prstGeom>
          <a:solidFill>
            <a:srgbClr val="FFC000"/>
          </a:solidFill>
          <a:ln>
            <a:solidFill>
              <a:srgbClr val="CE9A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1089EDC6-D1D1-15D5-1C68-3A3E172C5F9B}"/>
              </a:ext>
            </a:extLst>
          </p:cNvPr>
          <p:cNvSpPr/>
          <p:nvPr/>
        </p:nvSpPr>
        <p:spPr>
          <a:xfrm>
            <a:off x="4236119" y="3747020"/>
            <a:ext cx="3732400" cy="296676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5FDB9D36-89E1-11C7-96BB-1D866A95C560}"/>
              </a:ext>
            </a:extLst>
          </p:cNvPr>
          <p:cNvSpPr>
            <a:spLocks noChangeAspect="1"/>
          </p:cNvSpPr>
          <p:nvPr/>
        </p:nvSpPr>
        <p:spPr>
          <a:xfrm>
            <a:off x="7603354" y="3640217"/>
            <a:ext cx="264977" cy="340959"/>
          </a:xfrm>
          <a:prstGeom prst="rect">
            <a:avLst/>
          </a:prstGeom>
          <a:solidFill>
            <a:srgbClr val="FFC000"/>
          </a:solidFill>
          <a:ln>
            <a:solidFill>
              <a:srgbClr val="CE9A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AE55C5DC-76DF-F467-56D6-FC0BDA426A8A}"/>
              </a:ext>
            </a:extLst>
          </p:cNvPr>
          <p:cNvSpPr/>
          <p:nvPr/>
        </p:nvSpPr>
        <p:spPr>
          <a:xfrm>
            <a:off x="7198273" y="3640217"/>
            <a:ext cx="264977" cy="340959"/>
          </a:xfrm>
          <a:prstGeom prst="rect">
            <a:avLst/>
          </a:prstGeom>
          <a:solidFill>
            <a:srgbClr val="FFC000"/>
          </a:solidFill>
          <a:ln>
            <a:solidFill>
              <a:srgbClr val="CE9A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B74984BE-D0C5-8FD0-E8D1-2A0AA8AF1BC1}"/>
              </a:ext>
            </a:extLst>
          </p:cNvPr>
          <p:cNvSpPr/>
          <p:nvPr/>
        </p:nvSpPr>
        <p:spPr>
          <a:xfrm>
            <a:off x="6793191" y="3640217"/>
            <a:ext cx="264977" cy="340959"/>
          </a:xfrm>
          <a:prstGeom prst="rect">
            <a:avLst/>
          </a:prstGeom>
          <a:solidFill>
            <a:srgbClr val="FFC000"/>
          </a:solidFill>
          <a:ln>
            <a:solidFill>
              <a:srgbClr val="CE9A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id="{2E818901-DA1F-6FF0-FA3B-ADBA8C36DF6D}"/>
              </a:ext>
            </a:extLst>
          </p:cNvPr>
          <p:cNvSpPr/>
          <p:nvPr/>
        </p:nvSpPr>
        <p:spPr>
          <a:xfrm>
            <a:off x="6388109" y="3640217"/>
            <a:ext cx="264977" cy="340959"/>
          </a:xfrm>
          <a:prstGeom prst="rect">
            <a:avLst/>
          </a:prstGeom>
          <a:solidFill>
            <a:srgbClr val="FFC000"/>
          </a:solidFill>
          <a:ln>
            <a:solidFill>
              <a:srgbClr val="CE9A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444FD5D7-DDD2-6E17-886C-90B0C91255AE}"/>
              </a:ext>
            </a:extLst>
          </p:cNvPr>
          <p:cNvSpPr/>
          <p:nvPr/>
        </p:nvSpPr>
        <p:spPr>
          <a:xfrm>
            <a:off x="5551552" y="3640217"/>
            <a:ext cx="264977" cy="340959"/>
          </a:xfrm>
          <a:prstGeom prst="rect">
            <a:avLst/>
          </a:prstGeom>
          <a:solidFill>
            <a:srgbClr val="FFC000"/>
          </a:solidFill>
          <a:ln>
            <a:solidFill>
              <a:srgbClr val="CE9A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E962198A-7D95-40F7-49F9-13B427E5D587}"/>
              </a:ext>
            </a:extLst>
          </p:cNvPr>
          <p:cNvSpPr/>
          <p:nvPr/>
        </p:nvSpPr>
        <p:spPr>
          <a:xfrm>
            <a:off x="5146470" y="3640217"/>
            <a:ext cx="264977" cy="340959"/>
          </a:xfrm>
          <a:prstGeom prst="rect">
            <a:avLst/>
          </a:prstGeom>
          <a:solidFill>
            <a:srgbClr val="FFC000"/>
          </a:solidFill>
          <a:ln>
            <a:solidFill>
              <a:srgbClr val="CE9A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604549AB-2BEA-5D53-048F-C2C1FED8ADCD}"/>
              </a:ext>
            </a:extLst>
          </p:cNvPr>
          <p:cNvSpPr/>
          <p:nvPr/>
        </p:nvSpPr>
        <p:spPr>
          <a:xfrm>
            <a:off x="4741388" y="3640217"/>
            <a:ext cx="264977" cy="340959"/>
          </a:xfrm>
          <a:prstGeom prst="rect">
            <a:avLst/>
          </a:prstGeom>
          <a:solidFill>
            <a:srgbClr val="FFC000"/>
          </a:solidFill>
          <a:ln>
            <a:solidFill>
              <a:srgbClr val="CE9A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1D90D0B2-6CC5-204F-2992-9F234D734B38}"/>
              </a:ext>
            </a:extLst>
          </p:cNvPr>
          <p:cNvSpPr/>
          <p:nvPr/>
        </p:nvSpPr>
        <p:spPr>
          <a:xfrm>
            <a:off x="4336306" y="3640217"/>
            <a:ext cx="264977" cy="340959"/>
          </a:xfrm>
          <a:prstGeom prst="rect">
            <a:avLst/>
          </a:prstGeom>
          <a:solidFill>
            <a:srgbClr val="FFC000"/>
          </a:solidFill>
          <a:ln>
            <a:solidFill>
              <a:srgbClr val="CE9A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58" name="グループ化 57">
            <a:extLst>
              <a:ext uri="{FF2B5EF4-FFF2-40B4-BE49-F238E27FC236}">
                <a16:creationId xmlns:a16="http://schemas.microsoft.com/office/drawing/2014/main" id="{F76D54B5-6699-893C-F3C5-65787D4BCBDF}"/>
              </a:ext>
            </a:extLst>
          </p:cNvPr>
          <p:cNvGrpSpPr/>
          <p:nvPr/>
        </p:nvGrpSpPr>
        <p:grpSpPr>
          <a:xfrm>
            <a:off x="5559287" y="4579651"/>
            <a:ext cx="1086064" cy="1966982"/>
            <a:chOff x="4386915" y="4617969"/>
            <a:chExt cx="1380904" cy="1671958"/>
          </a:xfrm>
        </p:grpSpPr>
        <p:sp>
          <p:nvSpPr>
            <p:cNvPr id="491" name="正方形/長方形 490">
              <a:extLst>
                <a:ext uri="{FF2B5EF4-FFF2-40B4-BE49-F238E27FC236}">
                  <a16:creationId xmlns:a16="http://schemas.microsoft.com/office/drawing/2014/main" id="{F0889A59-7D22-7F79-19CF-C4CFE2F5E61E}"/>
                </a:ext>
              </a:extLst>
            </p:cNvPr>
            <p:cNvSpPr/>
            <p:nvPr/>
          </p:nvSpPr>
          <p:spPr>
            <a:xfrm>
              <a:off x="4386915" y="4617969"/>
              <a:ext cx="1380904" cy="167195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492" name="グループ化 491">
              <a:extLst>
                <a:ext uri="{FF2B5EF4-FFF2-40B4-BE49-F238E27FC236}">
                  <a16:creationId xmlns:a16="http://schemas.microsoft.com/office/drawing/2014/main" id="{3CB8714F-33F9-DA5E-0597-E71DAB9AC7FE}"/>
                </a:ext>
              </a:extLst>
            </p:cNvPr>
            <p:cNvGrpSpPr/>
            <p:nvPr/>
          </p:nvGrpSpPr>
          <p:grpSpPr>
            <a:xfrm>
              <a:off x="4443659" y="4868808"/>
              <a:ext cx="594000" cy="1174085"/>
              <a:chOff x="1010164" y="4599755"/>
              <a:chExt cx="594000" cy="1174085"/>
            </a:xfrm>
            <a:solidFill>
              <a:schemeClr val="tx1">
                <a:lumMod val="95000"/>
                <a:lumOff val="5000"/>
              </a:schemeClr>
            </a:solidFill>
          </p:grpSpPr>
          <p:sp>
            <p:nvSpPr>
              <p:cNvPr id="502" name="正方形/長方形 501">
                <a:extLst>
                  <a:ext uri="{FF2B5EF4-FFF2-40B4-BE49-F238E27FC236}">
                    <a16:creationId xmlns:a16="http://schemas.microsoft.com/office/drawing/2014/main" id="{ED9FB31B-1D13-2E1E-57DF-6F554A30F178}"/>
                  </a:ext>
                </a:extLst>
              </p:cNvPr>
              <p:cNvSpPr/>
              <p:nvPr/>
            </p:nvSpPr>
            <p:spPr>
              <a:xfrm flipV="1">
                <a:off x="1010164" y="4922145"/>
                <a:ext cx="594000" cy="45719"/>
              </a:xfrm>
              <a:prstGeom prst="rect">
                <a:avLst/>
              </a:prstGeom>
              <a:solidFill>
                <a:srgbClr val="00B0F0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03" name="正方形/長方形 502">
                <a:extLst>
                  <a:ext uri="{FF2B5EF4-FFF2-40B4-BE49-F238E27FC236}">
                    <a16:creationId xmlns:a16="http://schemas.microsoft.com/office/drawing/2014/main" id="{A5FE7B71-83A4-0B34-6EFD-EB502270DF81}"/>
                  </a:ext>
                </a:extLst>
              </p:cNvPr>
              <p:cNvSpPr/>
              <p:nvPr/>
            </p:nvSpPr>
            <p:spPr>
              <a:xfrm flipV="1">
                <a:off x="1010164" y="5083340"/>
                <a:ext cx="594000" cy="45719"/>
              </a:xfrm>
              <a:prstGeom prst="rect">
                <a:avLst/>
              </a:prstGeom>
              <a:solidFill>
                <a:srgbClr val="00B0F0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04" name="正方形/長方形 503">
                <a:extLst>
                  <a:ext uri="{FF2B5EF4-FFF2-40B4-BE49-F238E27FC236}">
                    <a16:creationId xmlns:a16="http://schemas.microsoft.com/office/drawing/2014/main" id="{2E298DC5-D0AE-37FF-B0FB-5B53B991FCA5}"/>
                  </a:ext>
                </a:extLst>
              </p:cNvPr>
              <p:cNvSpPr/>
              <p:nvPr/>
            </p:nvSpPr>
            <p:spPr>
              <a:xfrm flipV="1">
                <a:off x="1010164" y="5244535"/>
                <a:ext cx="594000" cy="45719"/>
              </a:xfrm>
              <a:prstGeom prst="rect">
                <a:avLst/>
              </a:prstGeom>
              <a:solidFill>
                <a:srgbClr val="00B0F0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05" name="正方形/長方形 504">
                <a:extLst>
                  <a:ext uri="{FF2B5EF4-FFF2-40B4-BE49-F238E27FC236}">
                    <a16:creationId xmlns:a16="http://schemas.microsoft.com/office/drawing/2014/main" id="{5322EF37-3D39-0316-5AA1-02BEA2B7DB14}"/>
                  </a:ext>
                </a:extLst>
              </p:cNvPr>
              <p:cNvSpPr/>
              <p:nvPr/>
            </p:nvSpPr>
            <p:spPr>
              <a:xfrm flipV="1">
                <a:off x="1010164" y="5405730"/>
                <a:ext cx="594000" cy="45719"/>
              </a:xfrm>
              <a:prstGeom prst="rect">
                <a:avLst/>
              </a:prstGeom>
              <a:solidFill>
                <a:srgbClr val="00B0F0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06" name="正方形/長方形 505">
                <a:extLst>
                  <a:ext uri="{FF2B5EF4-FFF2-40B4-BE49-F238E27FC236}">
                    <a16:creationId xmlns:a16="http://schemas.microsoft.com/office/drawing/2014/main" id="{E21284BE-2EB8-96D3-BAC3-1210459EB55C}"/>
                  </a:ext>
                </a:extLst>
              </p:cNvPr>
              <p:cNvSpPr/>
              <p:nvPr/>
            </p:nvSpPr>
            <p:spPr>
              <a:xfrm flipV="1">
                <a:off x="1010164" y="5566925"/>
                <a:ext cx="594000" cy="45719"/>
              </a:xfrm>
              <a:prstGeom prst="rect">
                <a:avLst/>
              </a:prstGeom>
              <a:solidFill>
                <a:srgbClr val="00B0F0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07" name="正方形/長方形 506">
                <a:extLst>
                  <a:ext uri="{FF2B5EF4-FFF2-40B4-BE49-F238E27FC236}">
                    <a16:creationId xmlns:a16="http://schemas.microsoft.com/office/drawing/2014/main" id="{FCF87DCA-ABE0-0C1B-DA04-A5AC8DA39F0E}"/>
                  </a:ext>
                </a:extLst>
              </p:cNvPr>
              <p:cNvSpPr/>
              <p:nvPr/>
            </p:nvSpPr>
            <p:spPr>
              <a:xfrm flipV="1">
                <a:off x="1010164" y="5728121"/>
                <a:ext cx="594000" cy="45719"/>
              </a:xfrm>
              <a:prstGeom prst="rect">
                <a:avLst/>
              </a:prstGeom>
              <a:solidFill>
                <a:schemeClr val="tx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08" name="正方形/長方形 507">
                <a:extLst>
                  <a:ext uri="{FF2B5EF4-FFF2-40B4-BE49-F238E27FC236}">
                    <a16:creationId xmlns:a16="http://schemas.microsoft.com/office/drawing/2014/main" id="{1C279E6F-76F2-2CA7-F5AA-D9074C82A18A}"/>
                  </a:ext>
                </a:extLst>
              </p:cNvPr>
              <p:cNvSpPr/>
              <p:nvPr/>
            </p:nvSpPr>
            <p:spPr>
              <a:xfrm flipV="1">
                <a:off x="1010164" y="4760950"/>
                <a:ext cx="594000" cy="45719"/>
              </a:xfrm>
              <a:prstGeom prst="rect">
                <a:avLst/>
              </a:prstGeom>
              <a:solidFill>
                <a:schemeClr val="tx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09" name="正方形/長方形 508">
                <a:extLst>
                  <a:ext uri="{FF2B5EF4-FFF2-40B4-BE49-F238E27FC236}">
                    <a16:creationId xmlns:a16="http://schemas.microsoft.com/office/drawing/2014/main" id="{E5AF3FA2-1DC3-DC5A-AC5E-A42DD140AD66}"/>
                  </a:ext>
                </a:extLst>
              </p:cNvPr>
              <p:cNvSpPr/>
              <p:nvPr/>
            </p:nvSpPr>
            <p:spPr>
              <a:xfrm flipV="1">
                <a:off x="1010164" y="4599755"/>
                <a:ext cx="594000" cy="45719"/>
              </a:xfrm>
              <a:prstGeom prst="rect">
                <a:avLst/>
              </a:prstGeom>
              <a:solidFill>
                <a:schemeClr val="tx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493" name="グループ化 492">
              <a:extLst>
                <a:ext uri="{FF2B5EF4-FFF2-40B4-BE49-F238E27FC236}">
                  <a16:creationId xmlns:a16="http://schemas.microsoft.com/office/drawing/2014/main" id="{90D2F887-F2AF-3CF2-9219-08BAEE11FF02}"/>
                </a:ext>
              </a:extLst>
            </p:cNvPr>
            <p:cNvGrpSpPr/>
            <p:nvPr/>
          </p:nvGrpSpPr>
          <p:grpSpPr>
            <a:xfrm>
              <a:off x="5094403" y="4868808"/>
              <a:ext cx="594000" cy="1174085"/>
              <a:chOff x="1010164" y="4599755"/>
              <a:chExt cx="594000" cy="1174085"/>
            </a:xfrm>
            <a:solidFill>
              <a:schemeClr val="tx1">
                <a:lumMod val="95000"/>
                <a:lumOff val="5000"/>
              </a:schemeClr>
            </a:solidFill>
          </p:grpSpPr>
          <p:sp>
            <p:nvSpPr>
              <p:cNvPr id="494" name="正方形/長方形 493">
                <a:extLst>
                  <a:ext uri="{FF2B5EF4-FFF2-40B4-BE49-F238E27FC236}">
                    <a16:creationId xmlns:a16="http://schemas.microsoft.com/office/drawing/2014/main" id="{AAE12C80-E49D-4852-C4D0-6677E194230E}"/>
                  </a:ext>
                </a:extLst>
              </p:cNvPr>
              <p:cNvSpPr/>
              <p:nvPr/>
            </p:nvSpPr>
            <p:spPr>
              <a:xfrm flipV="1">
                <a:off x="1010164" y="4922145"/>
                <a:ext cx="594000" cy="45719"/>
              </a:xfrm>
              <a:prstGeom prst="rect">
                <a:avLst/>
              </a:prstGeom>
              <a:solidFill>
                <a:srgbClr val="9452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95" name="正方形/長方形 494">
                <a:extLst>
                  <a:ext uri="{FF2B5EF4-FFF2-40B4-BE49-F238E27FC236}">
                    <a16:creationId xmlns:a16="http://schemas.microsoft.com/office/drawing/2014/main" id="{141F8A54-94E5-88AD-999E-A38F1DEC305A}"/>
                  </a:ext>
                </a:extLst>
              </p:cNvPr>
              <p:cNvSpPr/>
              <p:nvPr/>
            </p:nvSpPr>
            <p:spPr>
              <a:xfrm flipV="1">
                <a:off x="1010164" y="5083340"/>
                <a:ext cx="594000" cy="45719"/>
              </a:xfrm>
              <a:prstGeom prst="rect">
                <a:avLst/>
              </a:prstGeom>
              <a:solidFill>
                <a:srgbClr val="9452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96" name="正方形/長方形 495">
                <a:extLst>
                  <a:ext uri="{FF2B5EF4-FFF2-40B4-BE49-F238E27FC236}">
                    <a16:creationId xmlns:a16="http://schemas.microsoft.com/office/drawing/2014/main" id="{44A93F29-A23B-6D56-6013-242994A28EEF}"/>
                  </a:ext>
                </a:extLst>
              </p:cNvPr>
              <p:cNvSpPr/>
              <p:nvPr/>
            </p:nvSpPr>
            <p:spPr>
              <a:xfrm flipV="1">
                <a:off x="1010164" y="5244535"/>
                <a:ext cx="594000" cy="45719"/>
              </a:xfrm>
              <a:prstGeom prst="rect">
                <a:avLst/>
              </a:prstGeom>
              <a:solidFill>
                <a:srgbClr val="9452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97" name="正方形/長方形 496">
                <a:extLst>
                  <a:ext uri="{FF2B5EF4-FFF2-40B4-BE49-F238E27FC236}">
                    <a16:creationId xmlns:a16="http://schemas.microsoft.com/office/drawing/2014/main" id="{8AE99A40-2336-0EF9-640E-4A90938BF68C}"/>
                  </a:ext>
                </a:extLst>
              </p:cNvPr>
              <p:cNvSpPr/>
              <p:nvPr/>
            </p:nvSpPr>
            <p:spPr>
              <a:xfrm flipV="1">
                <a:off x="1010164" y="5405730"/>
                <a:ext cx="594000" cy="45719"/>
              </a:xfrm>
              <a:prstGeom prst="rect">
                <a:avLst/>
              </a:prstGeom>
              <a:solidFill>
                <a:srgbClr val="9452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98" name="正方形/長方形 497">
                <a:extLst>
                  <a:ext uri="{FF2B5EF4-FFF2-40B4-BE49-F238E27FC236}">
                    <a16:creationId xmlns:a16="http://schemas.microsoft.com/office/drawing/2014/main" id="{6B483A09-1D51-BF86-A650-401B5725FC5B}"/>
                  </a:ext>
                </a:extLst>
              </p:cNvPr>
              <p:cNvSpPr/>
              <p:nvPr/>
            </p:nvSpPr>
            <p:spPr>
              <a:xfrm flipV="1">
                <a:off x="1010164" y="5566925"/>
                <a:ext cx="594000" cy="45719"/>
              </a:xfrm>
              <a:prstGeom prst="rect">
                <a:avLst/>
              </a:prstGeom>
              <a:solidFill>
                <a:srgbClr val="945200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99" name="正方形/長方形 498">
                <a:extLst>
                  <a:ext uri="{FF2B5EF4-FFF2-40B4-BE49-F238E27FC236}">
                    <a16:creationId xmlns:a16="http://schemas.microsoft.com/office/drawing/2014/main" id="{8D61C59B-8668-D8A5-825D-E84248D12B76}"/>
                  </a:ext>
                </a:extLst>
              </p:cNvPr>
              <p:cNvSpPr/>
              <p:nvPr/>
            </p:nvSpPr>
            <p:spPr>
              <a:xfrm flipV="1">
                <a:off x="1010164" y="5728121"/>
                <a:ext cx="594000" cy="45719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00" name="正方形/長方形 499">
                <a:extLst>
                  <a:ext uri="{FF2B5EF4-FFF2-40B4-BE49-F238E27FC236}">
                    <a16:creationId xmlns:a16="http://schemas.microsoft.com/office/drawing/2014/main" id="{B4D2231B-1F3F-9234-7A53-31CD0BE33495}"/>
                  </a:ext>
                </a:extLst>
              </p:cNvPr>
              <p:cNvSpPr/>
              <p:nvPr/>
            </p:nvSpPr>
            <p:spPr>
              <a:xfrm flipV="1">
                <a:off x="1010164" y="4760950"/>
                <a:ext cx="594000" cy="45719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01" name="正方形/長方形 500">
                <a:extLst>
                  <a:ext uri="{FF2B5EF4-FFF2-40B4-BE49-F238E27FC236}">
                    <a16:creationId xmlns:a16="http://schemas.microsoft.com/office/drawing/2014/main" id="{C41EEC3A-05CC-351D-60F9-95C5CA23A032}"/>
                  </a:ext>
                </a:extLst>
              </p:cNvPr>
              <p:cNvSpPr/>
              <p:nvPr/>
            </p:nvSpPr>
            <p:spPr>
              <a:xfrm flipV="1">
                <a:off x="1010164" y="4599755"/>
                <a:ext cx="594000" cy="45719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F7201DEF-B291-1027-946D-F8870C91991E}"/>
              </a:ext>
            </a:extLst>
          </p:cNvPr>
          <p:cNvSpPr txBox="1"/>
          <p:nvPr/>
        </p:nvSpPr>
        <p:spPr>
          <a:xfrm>
            <a:off x="4291088" y="3734076"/>
            <a:ext cx="380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b="1" dirty="0"/>
              <a:t>CH0</a:t>
            </a:r>
            <a:endParaRPr kumimoji="1" lang="ja-JP" altLang="en-US" sz="700" b="1"/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5E89322B-F3D6-A44E-4C02-7DC97E9E21F4}"/>
              </a:ext>
            </a:extLst>
          </p:cNvPr>
          <p:cNvSpPr txBox="1"/>
          <p:nvPr/>
        </p:nvSpPr>
        <p:spPr>
          <a:xfrm>
            <a:off x="4699267" y="3734076"/>
            <a:ext cx="380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b="1" dirty="0"/>
              <a:t>CH2</a:t>
            </a:r>
            <a:endParaRPr kumimoji="1" lang="ja-JP" altLang="en-US" sz="700" b="1"/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3658935E-5C64-20F6-B4BB-1C1700F662AE}"/>
              </a:ext>
            </a:extLst>
          </p:cNvPr>
          <p:cNvSpPr txBox="1"/>
          <p:nvPr/>
        </p:nvSpPr>
        <p:spPr>
          <a:xfrm>
            <a:off x="5107446" y="3734076"/>
            <a:ext cx="380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b="1" dirty="0"/>
              <a:t>CH4</a:t>
            </a:r>
            <a:endParaRPr kumimoji="1" lang="ja-JP" altLang="en-US" sz="700" b="1"/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8D9632AC-52BB-B954-8FF9-4708CFADD9EC}"/>
              </a:ext>
            </a:extLst>
          </p:cNvPr>
          <p:cNvSpPr txBox="1"/>
          <p:nvPr/>
        </p:nvSpPr>
        <p:spPr>
          <a:xfrm>
            <a:off x="5500704" y="3734076"/>
            <a:ext cx="380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b="1" dirty="0"/>
              <a:t>CH6</a:t>
            </a:r>
            <a:endParaRPr kumimoji="1" lang="ja-JP" altLang="en-US" sz="700" b="1"/>
          </a:p>
        </p:txBody>
      </p:sp>
      <p:sp>
        <p:nvSpPr>
          <p:cNvPr id="466" name="テキスト ボックス 465">
            <a:extLst>
              <a:ext uri="{FF2B5EF4-FFF2-40B4-BE49-F238E27FC236}">
                <a16:creationId xmlns:a16="http://schemas.microsoft.com/office/drawing/2014/main" id="{D4530AE6-0DD1-7978-41F5-CFAB9C0EF9F5}"/>
              </a:ext>
            </a:extLst>
          </p:cNvPr>
          <p:cNvSpPr txBox="1"/>
          <p:nvPr/>
        </p:nvSpPr>
        <p:spPr>
          <a:xfrm>
            <a:off x="7089478" y="3733847"/>
            <a:ext cx="4890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b="1" dirty="0"/>
              <a:t>CH10</a:t>
            </a:r>
            <a:endParaRPr kumimoji="1" lang="ja-JP" altLang="en-US" sz="700" b="1"/>
          </a:p>
        </p:txBody>
      </p:sp>
      <p:sp>
        <p:nvSpPr>
          <p:cNvPr id="467" name="テキスト ボックス 466">
            <a:extLst>
              <a:ext uri="{FF2B5EF4-FFF2-40B4-BE49-F238E27FC236}">
                <a16:creationId xmlns:a16="http://schemas.microsoft.com/office/drawing/2014/main" id="{D69E3428-C09B-0D91-6D99-5DA7C030B717}"/>
              </a:ext>
            </a:extLst>
          </p:cNvPr>
          <p:cNvSpPr txBox="1"/>
          <p:nvPr/>
        </p:nvSpPr>
        <p:spPr>
          <a:xfrm>
            <a:off x="7547246" y="3733847"/>
            <a:ext cx="380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b="1" dirty="0"/>
              <a:t>CH8</a:t>
            </a:r>
            <a:endParaRPr kumimoji="1" lang="ja-JP" altLang="en-US" sz="700" b="1"/>
          </a:p>
        </p:txBody>
      </p:sp>
      <p:sp>
        <p:nvSpPr>
          <p:cNvPr id="468" name="テキスト ボックス 467">
            <a:extLst>
              <a:ext uri="{FF2B5EF4-FFF2-40B4-BE49-F238E27FC236}">
                <a16:creationId xmlns:a16="http://schemas.microsoft.com/office/drawing/2014/main" id="{491097B4-EFE7-C92A-2AD7-319D3D25018D}"/>
              </a:ext>
            </a:extLst>
          </p:cNvPr>
          <p:cNvSpPr txBox="1"/>
          <p:nvPr/>
        </p:nvSpPr>
        <p:spPr>
          <a:xfrm>
            <a:off x="6674680" y="3733847"/>
            <a:ext cx="4890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b="1" dirty="0"/>
              <a:t>CH12</a:t>
            </a:r>
            <a:endParaRPr kumimoji="1" lang="ja-JP" altLang="en-US" sz="700" b="1"/>
          </a:p>
        </p:txBody>
      </p:sp>
      <p:sp>
        <p:nvSpPr>
          <p:cNvPr id="469" name="テキスト ボックス 468">
            <a:extLst>
              <a:ext uri="{FF2B5EF4-FFF2-40B4-BE49-F238E27FC236}">
                <a16:creationId xmlns:a16="http://schemas.microsoft.com/office/drawing/2014/main" id="{D0AE3304-2DD0-BEC0-9623-42C8108C55C9}"/>
              </a:ext>
            </a:extLst>
          </p:cNvPr>
          <p:cNvSpPr txBox="1"/>
          <p:nvPr/>
        </p:nvSpPr>
        <p:spPr>
          <a:xfrm>
            <a:off x="6280215" y="3733847"/>
            <a:ext cx="4890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b="1" dirty="0"/>
              <a:t>CH14</a:t>
            </a:r>
            <a:endParaRPr kumimoji="1" lang="ja-JP" altLang="en-US" sz="700" b="1"/>
          </a:p>
        </p:txBody>
      </p:sp>
      <p:sp>
        <p:nvSpPr>
          <p:cNvPr id="470" name="テキスト ボックス 469">
            <a:extLst>
              <a:ext uri="{FF2B5EF4-FFF2-40B4-BE49-F238E27FC236}">
                <a16:creationId xmlns:a16="http://schemas.microsoft.com/office/drawing/2014/main" id="{80B3A155-AE8F-28B6-FD1D-82C96325BA0E}"/>
              </a:ext>
            </a:extLst>
          </p:cNvPr>
          <p:cNvSpPr txBox="1"/>
          <p:nvPr/>
        </p:nvSpPr>
        <p:spPr>
          <a:xfrm>
            <a:off x="4467684" y="3465481"/>
            <a:ext cx="380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b="1" dirty="0"/>
              <a:t>CH1</a:t>
            </a:r>
            <a:endParaRPr kumimoji="1" lang="ja-JP" altLang="en-US" sz="700" b="1"/>
          </a:p>
        </p:txBody>
      </p:sp>
      <p:sp>
        <p:nvSpPr>
          <p:cNvPr id="471" name="テキスト ボックス 470">
            <a:extLst>
              <a:ext uri="{FF2B5EF4-FFF2-40B4-BE49-F238E27FC236}">
                <a16:creationId xmlns:a16="http://schemas.microsoft.com/office/drawing/2014/main" id="{31A8C48C-143D-9AB9-2435-F73129892B49}"/>
              </a:ext>
            </a:extLst>
          </p:cNvPr>
          <p:cNvSpPr txBox="1"/>
          <p:nvPr/>
        </p:nvSpPr>
        <p:spPr>
          <a:xfrm>
            <a:off x="4875864" y="3465481"/>
            <a:ext cx="380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b="1" dirty="0"/>
              <a:t>CH3</a:t>
            </a:r>
            <a:endParaRPr kumimoji="1" lang="ja-JP" altLang="en-US" sz="700" b="1"/>
          </a:p>
        </p:txBody>
      </p:sp>
      <p:sp>
        <p:nvSpPr>
          <p:cNvPr id="472" name="テキスト ボックス 471">
            <a:extLst>
              <a:ext uri="{FF2B5EF4-FFF2-40B4-BE49-F238E27FC236}">
                <a16:creationId xmlns:a16="http://schemas.microsoft.com/office/drawing/2014/main" id="{52361E07-1F35-3F6F-350A-3FAB97E8533A}"/>
              </a:ext>
            </a:extLst>
          </p:cNvPr>
          <p:cNvSpPr txBox="1"/>
          <p:nvPr/>
        </p:nvSpPr>
        <p:spPr>
          <a:xfrm>
            <a:off x="5284043" y="3465481"/>
            <a:ext cx="380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b="1" dirty="0"/>
              <a:t>CH5</a:t>
            </a:r>
            <a:endParaRPr kumimoji="1" lang="ja-JP" altLang="en-US" sz="700" b="1"/>
          </a:p>
        </p:txBody>
      </p:sp>
      <p:sp>
        <p:nvSpPr>
          <p:cNvPr id="473" name="テキスト ボックス 472">
            <a:extLst>
              <a:ext uri="{FF2B5EF4-FFF2-40B4-BE49-F238E27FC236}">
                <a16:creationId xmlns:a16="http://schemas.microsoft.com/office/drawing/2014/main" id="{46956303-75CA-A21E-47E9-794DEEA2EF53}"/>
              </a:ext>
            </a:extLst>
          </p:cNvPr>
          <p:cNvSpPr txBox="1"/>
          <p:nvPr/>
        </p:nvSpPr>
        <p:spPr>
          <a:xfrm>
            <a:off x="5677300" y="3465481"/>
            <a:ext cx="380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b="1" dirty="0"/>
              <a:t>CH7</a:t>
            </a:r>
            <a:endParaRPr kumimoji="1" lang="ja-JP" altLang="en-US" sz="700" b="1"/>
          </a:p>
        </p:txBody>
      </p:sp>
      <p:sp>
        <p:nvSpPr>
          <p:cNvPr id="474" name="テキスト ボックス 473">
            <a:extLst>
              <a:ext uri="{FF2B5EF4-FFF2-40B4-BE49-F238E27FC236}">
                <a16:creationId xmlns:a16="http://schemas.microsoft.com/office/drawing/2014/main" id="{0C220BA3-7054-0A66-5DC7-F47F0CDEAB3B}"/>
              </a:ext>
            </a:extLst>
          </p:cNvPr>
          <p:cNvSpPr txBox="1"/>
          <p:nvPr/>
        </p:nvSpPr>
        <p:spPr>
          <a:xfrm>
            <a:off x="6899875" y="3472237"/>
            <a:ext cx="4890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b="1" dirty="0"/>
              <a:t>CH11</a:t>
            </a:r>
            <a:endParaRPr kumimoji="1" lang="ja-JP" altLang="en-US" sz="700" b="1"/>
          </a:p>
        </p:txBody>
      </p:sp>
      <p:sp>
        <p:nvSpPr>
          <p:cNvPr id="475" name="テキスト ボックス 474">
            <a:extLst>
              <a:ext uri="{FF2B5EF4-FFF2-40B4-BE49-F238E27FC236}">
                <a16:creationId xmlns:a16="http://schemas.microsoft.com/office/drawing/2014/main" id="{1AFE377A-B478-91C2-B1AE-F8C06591081F}"/>
              </a:ext>
            </a:extLst>
          </p:cNvPr>
          <p:cNvSpPr txBox="1"/>
          <p:nvPr/>
        </p:nvSpPr>
        <p:spPr>
          <a:xfrm>
            <a:off x="7357643" y="3472237"/>
            <a:ext cx="380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b="1" dirty="0"/>
              <a:t>CH9</a:t>
            </a:r>
            <a:endParaRPr kumimoji="1" lang="ja-JP" altLang="en-US" sz="700" b="1"/>
          </a:p>
        </p:txBody>
      </p:sp>
      <p:sp>
        <p:nvSpPr>
          <p:cNvPr id="476" name="テキスト ボックス 475">
            <a:extLst>
              <a:ext uri="{FF2B5EF4-FFF2-40B4-BE49-F238E27FC236}">
                <a16:creationId xmlns:a16="http://schemas.microsoft.com/office/drawing/2014/main" id="{16011453-28E0-643C-9B84-0D55C70DFB56}"/>
              </a:ext>
            </a:extLst>
          </p:cNvPr>
          <p:cNvSpPr txBox="1"/>
          <p:nvPr/>
        </p:nvSpPr>
        <p:spPr>
          <a:xfrm>
            <a:off x="6485077" y="3472237"/>
            <a:ext cx="4890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b="1" dirty="0"/>
              <a:t>CH13</a:t>
            </a:r>
            <a:endParaRPr kumimoji="1" lang="ja-JP" altLang="en-US" sz="700" b="1"/>
          </a:p>
        </p:txBody>
      </p:sp>
      <p:sp>
        <p:nvSpPr>
          <p:cNvPr id="477" name="テキスト ボックス 476">
            <a:extLst>
              <a:ext uri="{FF2B5EF4-FFF2-40B4-BE49-F238E27FC236}">
                <a16:creationId xmlns:a16="http://schemas.microsoft.com/office/drawing/2014/main" id="{C4A2F8E8-0EA8-6AC8-4979-C7BA2A67F011}"/>
              </a:ext>
            </a:extLst>
          </p:cNvPr>
          <p:cNvSpPr txBox="1"/>
          <p:nvPr/>
        </p:nvSpPr>
        <p:spPr>
          <a:xfrm>
            <a:off x="6090612" y="3472237"/>
            <a:ext cx="4890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b="1" dirty="0"/>
              <a:t>CH15</a:t>
            </a:r>
            <a:endParaRPr kumimoji="1" lang="ja-JP" altLang="en-US" sz="700" b="1"/>
          </a:p>
        </p:txBody>
      </p:sp>
      <p:sp>
        <p:nvSpPr>
          <p:cNvPr id="511" name="角丸四角形 510">
            <a:extLst>
              <a:ext uri="{FF2B5EF4-FFF2-40B4-BE49-F238E27FC236}">
                <a16:creationId xmlns:a16="http://schemas.microsoft.com/office/drawing/2014/main" id="{8B0049F2-4DA8-6DB5-54C1-6EC638175C79}"/>
              </a:ext>
            </a:extLst>
          </p:cNvPr>
          <p:cNvSpPr/>
          <p:nvPr/>
        </p:nvSpPr>
        <p:spPr>
          <a:xfrm>
            <a:off x="8141900" y="4155912"/>
            <a:ext cx="3996647" cy="2702088"/>
          </a:xfrm>
          <a:prstGeom prst="roundRect">
            <a:avLst>
              <a:gd name="adj" fmla="val 7563"/>
            </a:avLst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6" name="正方形/長方形 575">
            <a:extLst>
              <a:ext uri="{FF2B5EF4-FFF2-40B4-BE49-F238E27FC236}">
                <a16:creationId xmlns:a16="http://schemas.microsoft.com/office/drawing/2014/main" id="{FAD48624-1804-A52B-F5EB-BD13B91CF655}"/>
              </a:ext>
            </a:extLst>
          </p:cNvPr>
          <p:cNvSpPr/>
          <p:nvPr/>
        </p:nvSpPr>
        <p:spPr>
          <a:xfrm>
            <a:off x="11485268" y="3429000"/>
            <a:ext cx="264977" cy="340959"/>
          </a:xfrm>
          <a:prstGeom prst="rect">
            <a:avLst/>
          </a:prstGeom>
          <a:solidFill>
            <a:srgbClr val="FFC000"/>
          </a:solidFill>
          <a:ln>
            <a:solidFill>
              <a:srgbClr val="CE9A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77" name="正方形/長方形 576">
            <a:extLst>
              <a:ext uri="{FF2B5EF4-FFF2-40B4-BE49-F238E27FC236}">
                <a16:creationId xmlns:a16="http://schemas.microsoft.com/office/drawing/2014/main" id="{FBD644AE-5174-C526-163B-228EF51B6F31}"/>
              </a:ext>
            </a:extLst>
          </p:cNvPr>
          <p:cNvSpPr/>
          <p:nvPr/>
        </p:nvSpPr>
        <p:spPr>
          <a:xfrm>
            <a:off x="11080186" y="3429000"/>
            <a:ext cx="264977" cy="340959"/>
          </a:xfrm>
          <a:prstGeom prst="rect">
            <a:avLst/>
          </a:prstGeom>
          <a:solidFill>
            <a:srgbClr val="FFC000"/>
          </a:solidFill>
          <a:ln>
            <a:solidFill>
              <a:srgbClr val="CE9A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78" name="正方形/長方形 577">
            <a:extLst>
              <a:ext uri="{FF2B5EF4-FFF2-40B4-BE49-F238E27FC236}">
                <a16:creationId xmlns:a16="http://schemas.microsoft.com/office/drawing/2014/main" id="{A05C2568-19E1-6603-32E8-7EDA486DE1BD}"/>
              </a:ext>
            </a:extLst>
          </p:cNvPr>
          <p:cNvSpPr/>
          <p:nvPr/>
        </p:nvSpPr>
        <p:spPr>
          <a:xfrm>
            <a:off x="10675104" y="3429000"/>
            <a:ext cx="264977" cy="340959"/>
          </a:xfrm>
          <a:prstGeom prst="rect">
            <a:avLst/>
          </a:prstGeom>
          <a:solidFill>
            <a:srgbClr val="FFC000"/>
          </a:solidFill>
          <a:ln>
            <a:solidFill>
              <a:srgbClr val="CE9A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79" name="正方形/長方形 578">
            <a:extLst>
              <a:ext uri="{FF2B5EF4-FFF2-40B4-BE49-F238E27FC236}">
                <a16:creationId xmlns:a16="http://schemas.microsoft.com/office/drawing/2014/main" id="{4F38CE35-832A-144B-CD9D-B1F059872E59}"/>
              </a:ext>
            </a:extLst>
          </p:cNvPr>
          <p:cNvSpPr/>
          <p:nvPr/>
        </p:nvSpPr>
        <p:spPr>
          <a:xfrm>
            <a:off x="10270022" y="3429000"/>
            <a:ext cx="264977" cy="340959"/>
          </a:xfrm>
          <a:prstGeom prst="rect">
            <a:avLst/>
          </a:prstGeom>
          <a:solidFill>
            <a:srgbClr val="FFC000"/>
          </a:solidFill>
          <a:ln>
            <a:solidFill>
              <a:srgbClr val="CE9A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80" name="正方形/長方形 579">
            <a:extLst>
              <a:ext uri="{FF2B5EF4-FFF2-40B4-BE49-F238E27FC236}">
                <a16:creationId xmlns:a16="http://schemas.microsoft.com/office/drawing/2014/main" id="{7696FC14-78F5-5EEF-AE5B-7933C1CAE72E}"/>
              </a:ext>
            </a:extLst>
          </p:cNvPr>
          <p:cNvSpPr/>
          <p:nvPr/>
        </p:nvSpPr>
        <p:spPr>
          <a:xfrm>
            <a:off x="9805838" y="3429000"/>
            <a:ext cx="264977" cy="340959"/>
          </a:xfrm>
          <a:prstGeom prst="rect">
            <a:avLst/>
          </a:prstGeom>
          <a:solidFill>
            <a:srgbClr val="FFC000"/>
          </a:solidFill>
          <a:ln>
            <a:solidFill>
              <a:srgbClr val="CE9A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81" name="正方形/長方形 580">
            <a:extLst>
              <a:ext uri="{FF2B5EF4-FFF2-40B4-BE49-F238E27FC236}">
                <a16:creationId xmlns:a16="http://schemas.microsoft.com/office/drawing/2014/main" id="{9EC37080-42D6-922E-E339-CCC6FC612B20}"/>
              </a:ext>
            </a:extLst>
          </p:cNvPr>
          <p:cNvSpPr/>
          <p:nvPr/>
        </p:nvSpPr>
        <p:spPr>
          <a:xfrm>
            <a:off x="9400756" y="3429000"/>
            <a:ext cx="264977" cy="340959"/>
          </a:xfrm>
          <a:prstGeom prst="rect">
            <a:avLst/>
          </a:prstGeom>
          <a:solidFill>
            <a:srgbClr val="FFC000"/>
          </a:solidFill>
          <a:ln>
            <a:solidFill>
              <a:srgbClr val="CE9A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82" name="正方形/長方形 581">
            <a:extLst>
              <a:ext uri="{FF2B5EF4-FFF2-40B4-BE49-F238E27FC236}">
                <a16:creationId xmlns:a16="http://schemas.microsoft.com/office/drawing/2014/main" id="{193ED89B-B22B-9DBD-CB88-35C182A43FEA}"/>
              </a:ext>
            </a:extLst>
          </p:cNvPr>
          <p:cNvSpPr/>
          <p:nvPr/>
        </p:nvSpPr>
        <p:spPr>
          <a:xfrm>
            <a:off x="8995674" y="3429000"/>
            <a:ext cx="264977" cy="340959"/>
          </a:xfrm>
          <a:prstGeom prst="rect">
            <a:avLst/>
          </a:prstGeom>
          <a:solidFill>
            <a:srgbClr val="FFC000"/>
          </a:solidFill>
          <a:ln>
            <a:solidFill>
              <a:srgbClr val="CE9A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83" name="正方形/長方形 582">
            <a:extLst>
              <a:ext uri="{FF2B5EF4-FFF2-40B4-BE49-F238E27FC236}">
                <a16:creationId xmlns:a16="http://schemas.microsoft.com/office/drawing/2014/main" id="{D658DBE7-24CF-088A-A973-486903D734CD}"/>
              </a:ext>
            </a:extLst>
          </p:cNvPr>
          <p:cNvSpPr/>
          <p:nvPr/>
        </p:nvSpPr>
        <p:spPr>
          <a:xfrm>
            <a:off x="8590593" y="3429000"/>
            <a:ext cx="264977" cy="340959"/>
          </a:xfrm>
          <a:prstGeom prst="rect">
            <a:avLst/>
          </a:prstGeom>
          <a:solidFill>
            <a:srgbClr val="FFC000"/>
          </a:solidFill>
          <a:ln>
            <a:solidFill>
              <a:srgbClr val="CE9A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84" name="正方形/長方形 583">
            <a:extLst>
              <a:ext uri="{FF2B5EF4-FFF2-40B4-BE49-F238E27FC236}">
                <a16:creationId xmlns:a16="http://schemas.microsoft.com/office/drawing/2014/main" id="{802BFE93-DB3A-DA53-F33B-B10C01BBF1EF}"/>
              </a:ext>
            </a:extLst>
          </p:cNvPr>
          <p:cNvSpPr/>
          <p:nvPr/>
        </p:nvSpPr>
        <p:spPr>
          <a:xfrm>
            <a:off x="8304017" y="3747020"/>
            <a:ext cx="3732400" cy="296676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5" name="正方形/長方形 584">
            <a:extLst>
              <a:ext uri="{FF2B5EF4-FFF2-40B4-BE49-F238E27FC236}">
                <a16:creationId xmlns:a16="http://schemas.microsoft.com/office/drawing/2014/main" id="{8F303141-60F7-6F22-9A31-D1D1FE9D0E2A}"/>
              </a:ext>
            </a:extLst>
          </p:cNvPr>
          <p:cNvSpPr>
            <a:spLocks noChangeAspect="1"/>
          </p:cNvSpPr>
          <p:nvPr/>
        </p:nvSpPr>
        <p:spPr>
          <a:xfrm>
            <a:off x="11671252" y="3640217"/>
            <a:ext cx="264977" cy="340959"/>
          </a:xfrm>
          <a:prstGeom prst="rect">
            <a:avLst/>
          </a:prstGeom>
          <a:solidFill>
            <a:srgbClr val="FFC000"/>
          </a:solidFill>
          <a:ln>
            <a:solidFill>
              <a:srgbClr val="CE9A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86" name="正方形/長方形 585">
            <a:extLst>
              <a:ext uri="{FF2B5EF4-FFF2-40B4-BE49-F238E27FC236}">
                <a16:creationId xmlns:a16="http://schemas.microsoft.com/office/drawing/2014/main" id="{43C22A0C-07BE-D652-86B1-AD31F4DC10E3}"/>
              </a:ext>
            </a:extLst>
          </p:cNvPr>
          <p:cNvSpPr/>
          <p:nvPr/>
        </p:nvSpPr>
        <p:spPr>
          <a:xfrm>
            <a:off x="11266171" y="3640217"/>
            <a:ext cx="264977" cy="340959"/>
          </a:xfrm>
          <a:prstGeom prst="rect">
            <a:avLst/>
          </a:prstGeom>
          <a:solidFill>
            <a:srgbClr val="FFC000"/>
          </a:solidFill>
          <a:ln>
            <a:solidFill>
              <a:srgbClr val="CE9A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87" name="正方形/長方形 586">
            <a:extLst>
              <a:ext uri="{FF2B5EF4-FFF2-40B4-BE49-F238E27FC236}">
                <a16:creationId xmlns:a16="http://schemas.microsoft.com/office/drawing/2014/main" id="{4BE011AC-4183-C907-2597-411D4D014700}"/>
              </a:ext>
            </a:extLst>
          </p:cNvPr>
          <p:cNvSpPr/>
          <p:nvPr/>
        </p:nvSpPr>
        <p:spPr>
          <a:xfrm>
            <a:off x="10861089" y="3640217"/>
            <a:ext cx="264977" cy="340959"/>
          </a:xfrm>
          <a:prstGeom prst="rect">
            <a:avLst/>
          </a:prstGeom>
          <a:solidFill>
            <a:srgbClr val="FFC000"/>
          </a:solidFill>
          <a:ln>
            <a:solidFill>
              <a:srgbClr val="CE9A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88" name="正方形/長方形 587">
            <a:extLst>
              <a:ext uri="{FF2B5EF4-FFF2-40B4-BE49-F238E27FC236}">
                <a16:creationId xmlns:a16="http://schemas.microsoft.com/office/drawing/2014/main" id="{C7FFE4B4-1368-4E6F-AE5F-79254C6E2623}"/>
              </a:ext>
            </a:extLst>
          </p:cNvPr>
          <p:cNvSpPr/>
          <p:nvPr/>
        </p:nvSpPr>
        <p:spPr>
          <a:xfrm>
            <a:off x="10456007" y="3640217"/>
            <a:ext cx="264977" cy="340959"/>
          </a:xfrm>
          <a:prstGeom prst="rect">
            <a:avLst/>
          </a:prstGeom>
          <a:solidFill>
            <a:srgbClr val="FFC000"/>
          </a:solidFill>
          <a:ln>
            <a:solidFill>
              <a:srgbClr val="CE9A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89" name="正方形/長方形 588">
            <a:extLst>
              <a:ext uri="{FF2B5EF4-FFF2-40B4-BE49-F238E27FC236}">
                <a16:creationId xmlns:a16="http://schemas.microsoft.com/office/drawing/2014/main" id="{6C9DDC45-24B3-1A2F-8AAB-C99F5F7C81AF}"/>
              </a:ext>
            </a:extLst>
          </p:cNvPr>
          <p:cNvSpPr/>
          <p:nvPr/>
        </p:nvSpPr>
        <p:spPr>
          <a:xfrm>
            <a:off x="9619450" y="3640217"/>
            <a:ext cx="264977" cy="340959"/>
          </a:xfrm>
          <a:prstGeom prst="rect">
            <a:avLst/>
          </a:prstGeom>
          <a:solidFill>
            <a:srgbClr val="FFC000"/>
          </a:solidFill>
          <a:ln>
            <a:solidFill>
              <a:srgbClr val="CE9A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90" name="正方形/長方形 589">
            <a:extLst>
              <a:ext uri="{FF2B5EF4-FFF2-40B4-BE49-F238E27FC236}">
                <a16:creationId xmlns:a16="http://schemas.microsoft.com/office/drawing/2014/main" id="{23DEE95F-5627-B6AE-A10C-7910D77E3C9A}"/>
              </a:ext>
            </a:extLst>
          </p:cNvPr>
          <p:cNvSpPr/>
          <p:nvPr/>
        </p:nvSpPr>
        <p:spPr>
          <a:xfrm>
            <a:off x="9214368" y="3640217"/>
            <a:ext cx="264977" cy="340959"/>
          </a:xfrm>
          <a:prstGeom prst="rect">
            <a:avLst/>
          </a:prstGeom>
          <a:solidFill>
            <a:srgbClr val="FFC000"/>
          </a:solidFill>
          <a:ln>
            <a:solidFill>
              <a:srgbClr val="CE9A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91" name="正方形/長方形 590">
            <a:extLst>
              <a:ext uri="{FF2B5EF4-FFF2-40B4-BE49-F238E27FC236}">
                <a16:creationId xmlns:a16="http://schemas.microsoft.com/office/drawing/2014/main" id="{7107CA68-3D08-E7AB-6EAA-0D318E01AEC3}"/>
              </a:ext>
            </a:extLst>
          </p:cNvPr>
          <p:cNvSpPr/>
          <p:nvPr/>
        </p:nvSpPr>
        <p:spPr>
          <a:xfrm>
            <a:off x="8809286" y="3640217"/>
            <a:ext cx="264977" cy="340959"/>
          </a:xfrm>
          <a:prstGeom prst="rect">
            <a:avLst/>
          </a:prstGeom>
          <a:solidFill>
            <a:srgbClr val="FFC000"/>
          </a:solidFill>
          <a:ln>
            <a:solidFill>
              <a:srgbClr val="CE9A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92" name="正方形/長方形 591">
            <a:extLst>
              <a:ext uri="{FF2B5EF4-FFF2-40B4-BE49-F238E27FC236}">
                <a16:creationId xmlns:a16="http://schemas.microsoft.com/office/drawing/2014/main" id="{9C75D576-1D6A-3046-5A3F-34FE5BE14242}"/>
              </a:ext>
            </a:extLst>
          </p:cNvPr>
          <p:cNvSpPr/>
          <p:nvPr/>
        </p:nvSpPr>
        <p:spPr>
          <a:xfrm>
            <a:off x="8404204" y="3640217"/>
            <a:ext cx="264977" cy="340959"/>
          </a:xfrm>
          <a:prstGeom prst="rect">
            <a:avLst/>
          </a:prstGeom>
          <a:solidFill>
            <a:srgbClr val="FFC000"/>
          </a:solidFill>
          <a:ln>
            <a:solidFill>
              <a:srgbClr val="CE9A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95" name="テキスト ボックス 594">
            <a:extLst>
              <a:ext uri="{FF2B5EF4-FFF2-40B4-BE49-F238E27FC236}">
                <a16:creationId xmlns:a16="http://schemas.microsoft.com/office/drawing/2014/main" id="{88516B75-CEFC-FF14-D1C0-0A5D1026B39E}"/>
              </a:ext>
            </a:extLst>
          </p:cNvPr>
          <p:cNvSpPr txBox="1"/>
          <p:nvPr/>
        </p:nvSpPr>
        <p:spPr>
          <a:xfrm>
            <a:off x="8358986" y="3734076"/>
            <a:ext cx="380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b="1" dirty="0"/>
              <a:t>CH0</a:t>
            </a:r>
            <a:endParaRPr kumimoji="1" lang="ja-JP" altLang="en-US" sz="700" b="1"/>
          </a:p>
        </p:txBody>
      </p:sp>
      <p:sp>
        <p:nvSpPr>
          <p:cNvPr id="596" name="テキスト ボックス 595">
            <a:extLst>
              <a:ext uri="{FF2B5EF4-FFF2-40B4-BE49-F238E27FC236}">
                <a16:creationId xmlns:a16="http://schemas.microsoft.com/office/drawing/2014/main" id="{75A554E7-4763-565A-5476-8496646338AB}"/>
              </a:ext>
            </a:extLst>
          </p:cNvPr>
          <p:cNvSpPr txBox="1"/>
          <p:nvPr/>
        </p:nvSpPr>
        <p:spPr>
          <a:xfrm>
            <a:off x="8767165" y="3734076"/>
            <a:ext cx="380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b="1" dirty="0"/>
              <a:t>CH2</a:t>
            </a:r>
            <a:endParaRPr kumimoji="1" lang="ja-JP" altLang="en-US" sz="700" b="1"/>
          </a:p>
        </p:txBody>
      </p:sp>
      <p:sp>
        <p:nvSpPr>
          <p:cNvPr id="597" name="テキスト ボックス 596">
            <a:extLst>
              <a:ext uri="{FF2B5EF4-FFF2-40B4-BE49-F238E27FC236}">
                <a16:creationId xmlns:a16="http://schemas.microsoft.com/office/drawing/2014/main" id="{0355E1D5-7DE2-5ECE-E8AB-0480EA2FAFB4}"/>
              </a:ext>
            </a:extLst>
          </p:cNvPr>
          <p:cNvSpPr txBox="1"/>
          <p:nvPr/>
        </p:nvSpPr>
        <p:spPr>
          <a:xfrm>
            <a:off x="9175344" y="3734076"/>
            <a:ext cx="380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b="1" dirty="0"/>
              <a:t>CH4</a:t>
            </a:r>
            <a:endParaRPr kumimoji="1" lang="ja-JP" altLang="en-US" sz="700" b="1"/>
          </a:p>
        </p:txBody>
      </p:sp>
      <p:sp>
        <p:nvSpPr>
          <p:cNvPr id="598" name="テキスト ボックス 597">
            <a:extLst>
              <a:ext uri="{FF2B5EF4-FFF2-40B4-BE49-F238E27FC236}">
                <a16:creationId xmlns:a16="http://schemas.microsoft.com/office/drawing/2014/main" id="{48EA87AF-A21F-2BE7-3D0B-624D7109D5D8}"/>
              </a:ext>
            </a:extLst>
          </p:cNvPr>
          <p:cNvSpPr txBox="1"/>
          <p:nvPr/>
        </p:nvSpPr>
        <p:spPr>
          <a:xfrm>
            <a:off x="9568602" y="3734076"/>
            <a:ext cx="380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b="1" dirty="0"/>
              <a:t>CH6</a:t>
            </a:r>
            <a:endParaRPr kumimoji="1" lang="ja-JP" altLang="en-US" sz="700" b="1"/>
          </a:p>
        </p:txBody>
      </p:sp>
      <p:sp>
        <p:nvSpPr>
          <p:cNvPr id="599" name="テキスト ボックス 598">
            <a:extLst>
              <a:ext uri="{FF2B5EF4-FFF2-40B4-BE49-F238E27FC236}">
                <a16:creationId xmlns:a16="http://schemas.microsoft.com/office/drawing/2014/main" id="{CB16B4B1-FF42-5FDF-DA74-5BA6DD6532B1}"/>
              </a:ext>
            </a:extLst>
          </p:cNvPr>
          <p:cNvSpPr txBox="1"/>
          <p:nvPr/>
        </p:nvSpPr>
        <p:spPr>
          <a:xfrm>
            <a:off x="11157376" y="3733847"/>
            <a:ext cx="4890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b="1" dirty="0"/>
              <a:t>CH10</a:t>
            </a:r>
            <a:endParaRPr kumimoji="1" lang="ja-JP" altLang="en-US" sz="700" b="1"/>
          </a:p>
        </p:txBody>
      </p:sp>
      <p:sp>
        <p:nvSpPr>
          <p:cNvPr id="600" name="テキスト ボックス 599">
            <a:extLst>
              <a:ext uri="{FF2B5EF4-FFF2-40B4-BE49-F238E27FC236}">
                <a16:creationId xmlns:a16="http://schemas.microsoft.com/office/drawing/2014/main" id="{4C41E754-EED6-34A3-7500-E0DCA0B37CF3}"/>
              </a:ext>
            </a:extLst>
          </p:cNvPr>
          <p:cNvSpPr txBox="1"/>
          <p:nvPr/>
        </p:nvSpPr>
        <p:spPr>
          <a:xfrm>
            <a:off x="11615144" y="3733847"/>
            <a:ext cx="380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b="1" dirty="0"/>
              <a:t>CH8</a:t>
            </a:r>
            <a:endParaRPr kumimoji="1" lang="ja-JP" altLang="en-US" sz="700" b="1"/>
          </a:p>
        </p:txBody>
      </p:sp>
      <p:sp>
        <p:nvSpPr>
          <p:cNvPr id="601" name="テキスト ボックス 600">
            <a:extLst>
              <a:ext uri="{FF2B5EF4-FFF2-40B4-BE49-F238E27FC236}">
                <a16:creationId xmlns:a16="http://schemas.microsoft.com/office/drawing/2014/main" id="{51560D4C-5FEE-F943-E05B-5FE6CDA6938B}"/>
              </a:ext>
            </a:extLst>
          </p:cNvPr>
          <p:cNvSpPr txBox="1"/>
          <p:nvPr/>
        </p:nvSpPr>
        <p:spPr>
          <a:xfrm>
            <a:off x="10742578" y="3733847"/>
            <a:ext cx="4890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b="1" dirty="0"/>
              <a:t>CH12</a:t>
            </a:r>
            <a:endParaRPr kumimoji="1" lang="ja-JP" altLang="en-US" sz="700" b="1"/>
          </a:p>
        </p:txBody>
      </p:sp>
      <p:sp>
        <p:nvSpPr>
          <p:cNvPr id="602" name="テキスト ボックス 601">
            <a:extLst>
              <a:ext uri="{FF2B5EF4-FFF2-40B4-BE49-F238E27FC236}">
                <a16:creationId xmlns:a16="http://schemas.microsoft.com/office/drawing/2014/main" id="{43B824A1-63F1-B561-A7AA-51E5F0068AC6}"/>
              </a:ext>
            </a:extLst>
          </p:cNvPr>
          <p:cNvSpPr txBox="1"/>
          <p:nvPr/>
        </p:nvSpPr>
        <p:spPr>
          <a:xfrm>
            <a:off x="10348113" y="3733847"/>
            <a:ext cx="4890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b="1" dirty="0"/>
              <a:t>CH14</a:t>
            </a:r>
            <a:endParaRPr kumimoji="1" lang="ja-JP" altLang="en-US" sz="700" b="1"/>
          </a:p>
        </p:txBody>
      </p:sp>
      <p:sp>
        <p:nvSpPr>
          <p:cNvPr id="603" name="テキスト ボックス 602">
            <a:extLst>
              <a:ext uri="{FF2B5EF4-FFF2-40B4-BE49-F238E27FC236}">
                <a16:creationId xmlns:a16="http://schemas.microsoft.com/office/drawing/2014/main" id="{A1F3E810-681C-88E7-D65B-089FCE3604AE}"/>
              </a:ext>
            </a:extLst>
          </p:cNvPr>
          <p:cNvSpPr txBox="1"/>
          <p:nvPr/>
        </p:nvSpPr>
        <p:spPr>
          <a:xfrm>
            <a:off x="8535582" y="3465481"/>
            <a:ext cx="380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b="1" dirty="0"/>
              <a:t>CH1</a:t>
            </a:r>
            <a:endParaRPr kumimoji="1" lang="ja-JP" altLang="en-US" sz="700" b="1"/>
          </a:p>
        </p:txBody>
      </p:sp>
      <p:sp>
        <p:nvSpPr>
          <p:cNvPr id="604" name="テキスト ボックス 603">
            <a:extLst>
              <a:ext uri="{FF2B5EF4-FFF2-40B4-BE49-F238E27FC236}">
                <a16:creationId xmlns:a16="http://schemas.microsoft.com/office/drawing/2014/main" id="{22C38583-0828-D1FC-0170-44BD5215E8D5}"/>
              </a:ext>
            </a:extLst>
          </p:cNvPr>
          <p:cNvSpPr txBox="1"/>
          <p:nvPr/>
        </p:nvSpPr>
        <p:spPr>
          <a:xfrm>
            <a:off x="8943762" y="3465481"/>
            <a:ext cx="380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b="1" dirty="0"/>
              <a:t>CH3</a:t>
            </a:r>
            <a:endParaRPr kumimoji="1" lang="ja-JP" altLang="en-US" sz="700" b="1"/>
          </a:p>
        </p:txBody>
      </p:sp>
      <p:sp>
        <p:nvSpPr>
          <p:cNvPr id="605" name="テキスト ボックス 604">
            <a:extLst>
              <a:ext uri="{FF2B5EF4-FFF2-40B4-BE49-F238E27FC236}">
                <a16:creationId xmlns:a16="http://schemas.microsoft.com/office/drawing/2014/main" id="{D4C83124-6E3C-E0A1-E22B-60D76D9DDDE1}"/>
              </a:ext>
            </a:extLst>
          </p:cNvPr>
          <p:cNvSpPr txBox="1"/>
          <p:nvPr/>
        </p:nvSpPr>
        <p:spPr>
          <a:xfrm>
            <a:off x="9351941" y="3465481"/>
            <a:ext cx="380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b="1" dirty="0"/>
              <a:t>CH5</a:t>
            </a:r>
            <a:endParaRPr kumimoji="1" lang="ja-JP" altLang="en-US" sz="700" b="1"/>
          </a:p>
        </p:txBody>
      </p:sp>
      <p:sp>
        <p:nvSpPr>
          <p:cNvPr id="606" name="テキスト ボックス 605">
            <a:extLst>
              <a:ext uri="{FF2B5EF4-FFF2-40B4-BE49-F238E27FC236}">
                <a16:creationId xmlns:a16="http://schemas.microsoft.com/office/drawing/2014/main" id="{84775AC6-8AA7-3C20-8F5D-E8A99D6ABDCF}"/>
              </a:ext>
            </a:extLst>
          </p:cNvPr>
          <p:cNvSpPr txBox="1"/>
          <p:nvPr/>
        </p:nvSpPr>
        <p:spPr>
          <a:xfrm>
            <a:off x="9745198" y="3465481"/>
            <a:ext cx="380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b="1" dirty="0"/>
              <a:t>CH7</a:t>
            </a:r>
            <a:endParaRPr kumimoji="1" lang="ja-JP" altLang="en-US" sz="700" b="1"/>
          </a:p>
        </p:txBody>
      </p:sp>
      <p:sp>
        <p:nvSpPr>
          <p:cNvPr id="607" name="テキスト ボックス 606">
            <a:extLst>
              <a:ext uri="{FF2B5EF4-FFF2-40B4-BE49-F238E27FC236}">
                <a16:creationId xmlns:a16="http://schemas.microsoft.com/office/drawing/2014/main" id="{35C3B4DD-5DEB-0804-A696-DECD3336E3FA}"/>
              </a:ext>
            </a:extLst>
          </p:cNvPr>
          <p:cNvSpPr txBox="1"/>
          <p:nvPr/>
        </p:nvSpPr>
        <p:spPr>
          <a:xfrm>
            <a:off x="10967773" y="3472237"/>
            <a:ext cx="4890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b="1" dirty="0"/>
              <a:t>CH11</a:t>
            </a:r>
            <a:endParaRPr kumimoji="1" lang="ja-JP" altLang="en-US" sz="700" b="1"/>
          </a:p>
        </p:txBody>
      </p:sp>
      <p:sp>
        <p:nvSpPr>
          <p:cNvPr id="608" name="テキスト ボックス 607">
            <a:extLst>
              <a:ext uri="{FF2B5EF4-FFF2-40B4-BE49-F238E27FC236}">
                <a16:creationId xmlns:a16="http://schemas.microsoft.com/office/drawing/2014/main" id="{E4172751-A3D8-F135-7B5F-A33CBEB6FCB5}"/>
              </a:ext>
            </a:extLst>
          </p:cNvPr>
          <p:cNvSpPr txBox="1"/>
          <p:nvPr/>
        </p:nvSpPr>
        <p:spPr>
          <a:xfrm>
            <a:off x="11425541" y="3472237"/>
            <a:ext cx="380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b="1" dirty="0"/>
              <a:t>CH9</a:t>
            </a:r>
            <a:endParaRPr kumimoji="1" lang="ja-JP" altLang="en-US" sz="700" b="1"/>
          </a:p>
        </p:txBody>
      </p:sp>
      <p:sp>
        <p:nvSpPr>
          <p:cNvPr id="609" name="テキスト ボックス 608">
            <a:extLst>
              <a:ext uri="{FF2B5EF4-FFF2-40B4-BE49-F238E27FC236}">
                <a16:creationId xmlns:a16="http://schemas.microsoft.com/office/drawing/2014/main" id="{52C5D9BE-C107-D053-FCFB-A3FD46BE4D51}"/>
              </a:ext>
            </a:extLst>
          </p:cNvPr>
          <p:cNvSpPr txBox="1"/>
          <p:nvPr/>
        </p:nvSpPr>
        <p:spPr>
          <a:xfrm>
            <a:off x="10552975" y="3472237"/>
            <a:ext cx="4890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b="1" dirty="0"/>
              <a:t>CH13</a:t>
            </a:r>
            <a:endParaRPr kumimoji="1" lang="ja-JP" altLang="en-US" sz="700" b="1"/>
          </a:p>
        </p:txBody>
      </p:sp>
      <p:sp>
        <p:nvSpPr>
          <p:cNvPr id="610" name="テキスト ボックス 609">
            <a:extLst>
              <a:ext uri="{FF2B5EF4-FFF2-40B4-BE49-F238E27FC236}">
                <a16:creationId xmlns:a16="http://schemas.microsoft.com/office/drawing/2014/main" id="{17435E56-66C9-1485-9150-28AB4FA80F90}"/>
              </a:ext>
            </a:extLst>
          </p:cNvPr>
          <p:cNvSpPr txBox="1"/>
          <p:nvPr/>
        </p:nvSpPr>
        <p:spPr>
          <a:xfrm>
            <a:off x="10158510" y="3472237"/>
            <a:ext cx="4890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b="1" dirty="0"/>
              <a:t>CH15</a:t>
            </a:r>
            <a:endParaRPr kumimoji="1" lang="ja-JP" altLang="en-US" sz="700" b="1"/>
          </a:p>
        </p:txBody>
      </p:sp>
      <p:sp>
        <p:nvSpPr>
          <p:cNvPr id="649" name="テキスト ボックス 648">
            <a:extLst>
              <a:ext uri="{FF2B5EF4-FFF2-40B4-BE49-F238E27FC236}">
                <a16:creationId xmlns:a16="http://schemas.microsoft.com/office/drawing/2014/main" id="{6794E7CD-D756-4B23-A787-C4EBF956444D}"/>
              </a:ext>
            </a:extLst>
          </p:cNvPr>
          <p:cNvSpPr txBox="1"/>
          <p:nvPr/>
        </p:nvSpPr>
        <p:spPr>
          <a:xfrm>
            <a:off x="8902748" y="4061074"/>
            <a:ext cx="2474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>
                <a:solidFill>
                  <a:schemeClr val="tx2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Sensor2 (Board#3)</a:t>
            </a:r>
            <a:endParaRPr kumimoji="1" lang="ja-JP" altLang="en-US" b="1">
              <a:solidFill>
                <a:schemeClr val="tx2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</p:txBody>
      </p:sp>
      <p:sp>
        <p:nvSpPr>
          <p:cNvPr id="650" name="テキスト ボックス 649">
            <a:extLst>
              <a:ext uri="{FF2B5EF4-FFF2-40B4-BE49-F238E27FC236}">
                <a16:creationId xmlns:a16="http://schemas.microsoft.com/office/drawing/2014/main" id="{68A1027B-D4DB-97D9-F34D-3780F5C3A131}"/>
              </a:ext>
            </a:extLst>
          </p:cNvPr>
          <p:cNvSpPr txBox="1"/>
          <p:nvPr/>
        </p:nvSpPr>
        <p:spPr>
          <a:xfrm>
            <a:off x="4588002" y="4042731"/>
            <a:ext cx="2909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>
                <a:solidFill>
                  <a:srgbClr val="92D050"/>
                </a:solidFill>
                <a:latin typeface="Avenir Next" panose="020B0503020202020204" pitchFamily="34" charset="0"/>
              </a:rPr>
              <a:t>Sensor1 (Board#4)</a:t>
            </a:r>
            <a:endParaRPr kumimoji="1" lang="ja-JP" altLang="en-US" b="1">
              <a:solidFill>
                <a:srgbClr val="92D050"/>
              </a:solidFill>
              <a:latin typeface="Avenir Next" panose="020B0503020202020204" pitchFamily="34" charset="0"/>
            </a:endParaRPr>
          </a:p>
        </p:txBody>
      </p:sp>
      <p:sp>
        <p:nvSpPr>
          <p:cNvPr id="651" name="テキスト ボックス 650">
            <a:extLst>
              <a:ext uri="{FF2B5EF4-FFF2-40B4-BE49-F238E27FC236}">
                <a16:creationId xmlns:a16="http://schemas.microsoft.com/office/drawing/2014/main" id="{BA20AA0E-25F0-43C9-CAC3-B5B4D17830F4}"/>
              </a:ext>
            </a:extLst>
          </p:cNvPr>
          <p:cNvSpPr txBox="1"/>
          <p:nvPr/>
        </p:nvSpPr>
        <p:spPr>
          <a:xfrm>
            <a:off x="802424" y="4027761"/>
            <a:ext cx="2565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>
                <a:solidFill>
                  <a:srgbClr val="FF0000"/>
                </a:solidFill>
                <a:latin typeface="Avenir Next" panose="020B0503020202020204" pitchFamily="34" charset="0"/>
              </a:rPr>
              <a:t>Sensor0 (Board#1)</a:t>
            </a:r>
            <a:endParaRPr kumimoji="1" lang="ja-JP" altLang="en-US" b="1">
              <a:solidFill>
                <a:srgbClr val="FF0000"/>
              </a:solidFill>
              <a:latin typeface="Avenir Next" panose="020B0503020202020204" pitchFamily="34" charset="0"/>
            </a:endParaRPr>
          </a:p>
        </p:txBody>
      </p:sp>
      <p:sp>
        <p:nvSpPr>
          <p:cNvPr id="654" name="テキスト ボックス 653">
            <a:extLst>
              <a:ext uri="{FF2B5EF4-FFF2-40B4-BE49-F238E27FC236}">
                <a16:creationId xmlns:a16="http://schemas.microsoft.com/office/drawing/2014/main" id="{36DF9CC6-C12E-B0AC-D3DC-9B7E0CDECB21}"/>
              </a:ext>
            </a:extLst>
          </p:cNvPr>
          <p:cNvSpPr txBox="1"/>
          <p:nvPr/>
        </p:nvSpPr>
        <p:spPr>
          <a:xfrm>
            <a:off x="2093494" y="1506022"/>
            <a:ext cx="1989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>
                <a:solidFill>
                  <a:srgbClr val="FF0000"/>
                </a:solidFill>
                <a:latin typeface="Avenir Next" panose="020B0503020202020204" pitchFamily="34" charset="0"/>
              </a:rPr>
              <a:t>DAQ</a:t>
            </a:r>
            <a:r>
              <a:rPr kumimoji="1" lang="en-US" altLang="ja-JP" b="1" dirty="0">
                <a:solidFill>
                  <a:srgbClr val="FF0000"/>
                </a:solidFill>
                <a:latin typeface="Avenir Next" panose="020B0503020202020204" pitchFamily="34" charset="0"/>
              </a:rPr>
              <a:t>00</a:t>
            </a:r>
            <a:endParaRPr kumimoji="1" lang="ja-JP" altLang="en-US" b="1">
              <a:solidFill>
                <a:srgbClr val="FF0000"/>
              </a:solidFill>
              <a:latin typeface="Avenir Next" panose="020B0503020202020204" pitchFamily="34" charset="0"/>
            </a:endParaRPr>
          </a:p>
        </p:txBody>
      </p:sp>
      <p:sp>
        <p:nvSpPr>
          <p:cNvPr id="655" name="テキスト ボックス 654">
            <a:extLst>
              <a:ext uri="{FF2B5EF4-FFF2-40B4-BE49-F238E27FC236}">
                <a16:creationId xmlns:a16="http://schemas.microsoft.com/office/drawing/2014/main" id="{6A68CB58-3B19-89D8-C4AD-9F6CFCD708DB}"/>
              </a:ext>
            </a:extLst>
          </p:cNvPr>
          <p:cNvSpPr txBox="1"/>
          <p:nvPr/>
        </p:nvSpPr>
        <p:spPr>
          <a:xfrm>
            <a:off x="7908757" y="1598355"/>
            <a:ext cx="1989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>
                <a:solidFill>
                  <a:srgbClr val="FF0000"/>
                </a:solidFill>
                <a:latin typeface="Avenir Next" panose="020B0503020202020204" pitchFamily="34" charset="0"/>
              </a:rPr>
              <a:t>DAQ</a:t>
            </a:r>
            <a:r>
              <a:rPr kumimoji="1" lang="en-US" altLang="ja-JP" b="1" dirty="0">
                <a:solidFill>
                  <a:srgbClr val="FF0000"/>
                </a:solidFill>
                <a:latin typeface="Avenir Next" panose="020B0503020202020204" pitchFamily="34" charset="0"/>
              </a:rPr>
              <a:t>01</a:t>
            </a:r>
            <a:endParaRPr kumimoji="1" lang="ja-JP" altLang="en-US" b="1">
              <a:solidFill>
                <a:srgbClr val="FF0000"/>
              </a:solidFill>
              <a:latin typeface="Avenir Next" panose="020B0503020202020204" pitchFamily="34" charset="0"/>
            </a:endParaRPr>
          </a:p>
        </p:txBody>
      </p:sp>
      <p:grpSp>
        <p:nvGrpSpPr>
          <p:cNvPr id="656" name="グループ化 655">
            <a:extLst>
              <a:ext uri="{FF2B5EF4-FFF2-40B4-BE49-F238E27FC236}">
                <a16:creationId xmlns:a16="http://schemas.microsoft.com/office/drawing/2014/main" id="{8B913EAF-5891-AC3B-739B-8DC5DBA38669}"/>
              </a:ext>
            </a:extLst>
          </p:cNvPr>
          <p:cNvGrpSpPr/>
          <p:nvPr/>
        </p:nvGrpSpPr>
        <p:grpSpPr>
          <a:xfrm>
            <a:off x="9597191" y="4579524"/>
            <a:ext cx="1086064" cy="1966982"/>
            <a:chOff x="4386915" y="4617969"/>
            <a:chExt cx="1380904" cy="1671958"/>
          </a:xfrm>
        </p:grpSpPr>
        <p:sp>
          <p:nvSpPr>
            <p:cNvPr id="657" name="正方形/長方形 656">
              <a:extLst>
                <a:ext uri="{FF2B5EF4-FFF2-40B4-BE49-F238E27FC236}">
                  <a16:creationId xmlns:a16="http://schemas.microsoft.com/office/drawing/2014/main" id="{6C2FCA54-4921-BB8E-4283-9D21363C574C}"/>
                </a:ext>
              </a:extLst>
            </p:cNvPr>
            <p:cNvSpPr/>
            <p:nvPr/>
          </p:nvSpPr>
          <p:spPr>
            <a:xfrm>
              <a:off x="4386915" y="4617969"/>
              <a:ext cx="1380904" cy="167195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658" name="グループ化 657">
              <a:extLst>
                <a:ext uri="{FF2B5EF4-FFF2-40B4-BE49-F238E27FC236}">
                  <a16:creationId xmlns:a16="http://schemas.microsoft.com/office/drawing/2014/main" id="{88271280-62D7-4ECF-3CC8-1A61F121B9F0}"/>
                </a:ext>
              </a:extLst>
            </p:cNvPr>
            <p:cNvGrpSpPr/>
            <p:nvPr/>
          </p:nvGrpSpPr>
          <p:grpSpPr>
            <a:xfrm>
              <a:off x="4443659" y="4868808"/>
              <a:ext cx="594000" cy="1174085"/>
              <a:chOff x="1010164" y="4599755"/>
              <a:chExt cx="594000" cy="1174085"/>
            </a:xfrm>
            <a:solidFill>
              <a:schemeClr val="tx1">
                <a:lumMod val="95000"/>
                <a:lumOff val="5000"/>
              </a:schemeClr>
            </a:solidFill>
          </p:grpSpPr>
          <p:sp>
            <p:nvSpPr>
              <p:cNvPr id="668" name="正方形/長方形 667">
                <a:extLst>
                  <a:ext uri="{FF2B5EF4-FFF2-40B4-BE49-F238E27FC236}">
                    <a16:creationId xmlns:a16="http://schemas.microsoft.com/office/drawing/2014/main" id="{F9023FD3-C5A1-E2F4-E098-8F908F7A4E74}"/>
                  </a:ext>
                </a:extLst>
              </p:cNvPr>
              <p:cNvSpPr/>
              <p:nvPr/>
            </p:nvSpPr>
            <p:spPr>
              <a:xfrm flipV="1">
                <a:off x="1010164" y="4922145"/>
                <a:ext cx="594000" cy="45719"/>
              </a:xfrm>
              <a:prstGeom prst="rect">
                <a:avLst/>
              </a:prstGeom>
              <a:solidFill>
                <a:srgbClr val="00B0F0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69" name="正方形/長方形 668">
                <a:extLst>
                  <a:ext uri="{FF2B5EF4-FFF2-40B4-BE49-F238E27FC236}">
                    <a16:creationId xmlns:a16="http://schemas.microsoft.com/office/drawing/2014/main" id="{1EF2F012-68D6-F408-49E5-5F319824A7D3}"/>
                  </a:ext>
                </a:extLst>
              </p:cNvPr>
              <p:cNvSpPr/>
              <p:nvPr/>
            </p:nvSpPr>
            <p:spPr>
              <a:xfrm flipV="1">
                <a:off x="1010164" y="5083340"/>
                <a:ext cx="594000" cy="45719"/>
              </a:xfrm>
              <a:prstGeom prst="rect">
                <a:avLst/>
              </a:prstGeom>
              <a:solidFill>
                <a:srgbClr val="00B0F0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70" name="正方形/長方形 669">
                <a:extLst>
                  <a:ext uri="{FF2B5EF4-FFF2-40B4-BE49-F238E27FC236}">
                    <a16:creationId xmlns:a16="http://schemas.microsoft.com/office/drawing/2014/main" id="{095C831D-1200-041C-DF09-77182C9FF2ED}"/>
                  </a:ext>
                </a:extLst>
              </p:cNvPr>
              <p:cNvSpPr/>
              <p:nvPr/>
            </p:nvSpPr>
            <p:spPr>
              <a:xfrm flipV="1">
                <a:off x="1010164" y="5244535"/>
                <a:ext cx="594000" cy="45719"/>
              </a:xfrm>
              <a:prstGeom prst="rect">
                <a:avLst/>
              </a:prstGeom>
              <a:solidFill>
                <a:srgbClr val="00B0F0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71" name="正方形/長方形 670">
                <a:extLst>
                  <a:ext uri="{FF2B5EF4-FFF2-40B4-BE49-F238E27FC236}">
                    <a16:creationId xmlns:a16="http://schemas.microsoft.com/office/drawing/2014/main" id="{29B0D44A-9838-2CA3-84C9-2FF42F04CA75}"/>
                  </a:ext>
                </a:extLst>
              </p:cNvPr>
              <p:cNvSpPr/>
              <p:nvPr/>
            </p:nvSpPr>
            <p:spPr>
              <a:xfrm flipV="1">
                <a:off x="1010164" y="5405730"/>
                <a:ext cx="594000" cy="45719"/>
              </a:xfrm>
              <a:prstGeom prst="rect">
                <a:avLst/>
              </a:prstGeom>
              <a:solidFill>
                <a:srgbClr val="00B0F0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72" name="正方形/長方形 671">
                <a:extLst>
                  <a:ext uri="{FF2B5EF4-FFF2-40B4-BE49-F238E27FC236}">
                    <a16:creationId xmlns:a16="http://schemas.microsoft.com/office/drawing/2014/main" id="{2DABB256-4523-91F7-E7DD-2C18B1532099}"/>
                  </a:ext>
                </a:extLst>
              </p:cNvPr>
              <p:cNvSpPr/>
              <p:nvPr/>
            </p:nvSpPr>
            <p:spPr>
              <a:xfrm flipV="1">
                <a:off x="1010164" y="5566925"/>
                <a:ext cx="594000" cy="45719"/>
              </a:xfrm>
              <a:prstGeom prst="rect">
                <a:avLst/>
              </a:prstGeom>
              <a:solidFill>
                <a:srgbClr val="00B0F0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73" name="正方形/長方形 672">
                <a:extLst>
                  <a:ext uri="{FF2B5EF4-FFF2-40B4-BE49-F238E27FC236}">
                    <a16:creationId xmlns:a16="http://schemas.microsoft.com/office/drawing/2014/main" id="{B455EA08-DF0E-BCAE-4006-D7C0C315C616}"/>
                  </a:ext>
                </a:extLst>
              </p:cNvPr>
              <p:cNvSpPr/>
              <p:nvPr/>
            </p:nvSpPr>
            <p:spPr>
              <a:xfrm flipV="1">
                <a:off x="1010164" y="5728121"/>
                <a:ext cx="594000" cy="45719"/>
              </a:xfrm>
              <a:prstGeom prst="rect">
                <a:avLst/>
              </a:prstGeom>
              <a:solidFill>
                <a:schemeClr val="tx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74" name="正方形/長方形 673">
                <a:extLst>
                  <a:ext uri="{FF2B5EF4-FFF2-40B4-BE49-F238E27FC236}">
                    <a16:creationId xmlns:a16="http://schemas.microsoft.com/office/drawing/2014/main" id="{28BB9C5E-4A58-4CAB-510B-922F3A3E77ED}"/>
                  </a:ext>
                </a:extLst>
              </p:cNvPr>
              <p:cNvSpPr/>
              <p:nvPr/>
            </p:nvSpPr>
            <p:spPr>
              <a:xfrm flipV="1">
                <a:off x="1010164" y="4760950"/>
                <a:ext cx="594000" cy="45719"/>
              </a:xfrm>
              <a:prstGeom prst="rect">
                <a:avLst/>
              </a:prstGeom>
              <a:solidFill>
                <a:schemeClr val="tx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75" name="正方形/長方形 674">
                <a:extLst>
                  <a:ext uri="{FF2B5EF4-FFF2-40B4-BE49-F238E27FC236}">
                    <a16:creationId xmlns:a16="http://schemas.microsoft.com/office/drawing/2014/main" id="{57936EEC-90F3-E543-8F83-7233EFFDADC0}"/>
                  </a:ext>
                </a:extLst>
              </p:cNvPr>
              <p:cNvSpPr/>
              <p:nvPr/>
            </p:nvSpPr>
            <p:spPr>
              <a:xfrm flipV="1">
                <a:off x="1010164" y="4599755"/>
                <a:ext cx="594000" cy="45719"/>
              </a:xfrm>
              <a:prstGeom prst="rect">
                <a:avLst/>
              </a:prstGeom>
              <a:solidFill>
                <a:schemeClr val="tx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659" name="グループ化 658">
              <a:extLst>
                <a:ext uri="{FF2B5EF4-FFF2-40B4-BE49-F238E27FC236}">
                  <a16:creationId xmlns:a16="http://schemas.microsoft.com/office/drawing/2014/main" id="{D584C8C8-E534-74E6-90FB-F25B7752C055}"/>
                </a:ext>
              </a:extLst>
            </p:cNvPr>
            <p:cNvGrpSpPr/>
            <p:nvPr/>
          </p:nvGrpSpPr>
          <p:grpSpPr>
            <a:xfrm>
              <a:off x="5094403" y="4868808"/>
              <a:ext cx="594000" cy="1174085"/>
              <a:chOff x="1010164" y="4599755"/>
              <a:chExt cx="594000" cy="1174085"/>
            </a:xfrm>
            <a:solidFill>
              <a:schemeClr val="tx1">
                <a:lumMod val="95000"/>
                <a:lumOff val="5000"/>
              </a:schemeClr>
            </a:solidFill>
          </p:grpSpPr>
          <p:sp>
            <p:nvSpPr>
              <p:cNvPr id="660" name="正方形/長方形 659">
                <a:extLst>
                  <a:ext uri="{FF2B5EF4-FFF2-40B4-BE49-F238E27FC236}">
                    <a16:creationId xmlns:a16="http://schemas.microsoft.com/office/drawing/2014/main" id="{B2971931-8FB0-40FA-AC9A-7CF60AEF0B2D}"/>
                  </a:ext>
                </a:extLst>
              </p:cNvPr>
              <p:cNvSpPr/>
              <p:nvPr/>
            </p:nvSpPr>
            <p:spPr>
              <a:xfrm flipV="1">
                <a:off x="1010164" y="4922145"/>
                <a:ext cx="594000" cy="45719"/>
              </a:xfrm>
              <a:prstGeom prst="rect">
                <a:avLst/>
              </a:prstGeom>
              <a:solidFill>
                <a:srgbClr val="9452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61" name="正方形/長方形 660">
                <a:extLst>
                  <a:ext uri="{FF2B5EF4-FFF2-40B4-BE49-F238E27FC236}">
                    <a16:creationId xmlns:a16="http://schemas.microsoft.com/office/drawing/2014/main" id="{9A839B16-B943-2213-27CB-A8CBFB7334DB}"/>
                  </a:ext>
                </a:extLst>
              </p:cNvPr>
              <p:cNvSpPr/>
              <p:nvPr/>
            </p:nvSpPr>
            <p:spPr>
              <a:xfrm flipV="1">
                <a:off x="1010164" y="5083340"/>
                <a:ext cx="594000" cy="45719"/>
              </a:xfrm>
              <a:prstGeom prst="rect">
                <a:avLst/>
              </a:prstGeom>
              <a:solidFill>
                <a:srgbClr val="9452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62" name="正方形/長方形 661">
                <a:extLst>
                  <a:ext uri="{FF2B5EF4-FFF2-40B4-BE49-F238E27FC236}">
                    <a16:creationId xmlns:a16="http://schemas.microsoft.com/office/drawing/2014/main" id="{7CB56725-46BF-AC70-19A5-6D2E3993CF2B}"/>
                  </a:ext>
                </a:extLst>
              </p:cNvPr>
              <p:cNvSpPr/>
              <p:nvPr/>
            </p:nvSpPr>
            <p:spPr>
              <a:xfrm flipV="1">
                <a:off x="1010164" y="5244535"/>
                <a:ext cx="594000" cy="45719"/>
              </a:xfrm>
              <a:prstGeom prst="rect">
                <a:avLst/>
              </a:prstGeom>
              <a:solidFill>
                <a:srgbClr val="9452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63" name="正方形/長方形 662">
                <a:extLst>
                  <a:ext uri="{FF2B5EF4-FFF2-40B4-BE49-F238E27FC236}">
                    <a16:creationId xmlns:a16="http://schemas.microsoft.com/office/drawing/2014/main" id="{38EC58FA-6B92-748C-FFD5-32A6B5515277}"/>
                  </a:ext>
                </a:extLst>
              </p:cNvPr>
              <p:cNvSpPr/>
              <p:nvPr/>
            </p:nvSpPr>
            <p:spPr>
              <a:xfrm flipV="1">
                <a:off x="1010164" y="5405730"/>
                <a:ext cx="594000" cy="45719"/>
              </a:xfrm>
              <a:prstGeom prst="rect">
                <a:avLst/>
              </a:prstGeom>
              <a:solidFill>
                <a:srgbClr val="9452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64" name="正方形/長方形 663">
                <a:extLst>
                  <a:ext uri="{FF2B5EF4-FFF2-40B4-BE49-F238E27FC236}">
                    <a16:creationId xmlns:a16="http://schemas.microsoft.com/office/drawing/2014/main" id="{A1D92A1C-99D2-02AC-611C-E3C7019CD36F}"/>
                  </a:ext>
                </a:extLst>
              </p:cNvPr>
              <p:cNvSpPr/>
              <p:nvPr/>
            </p:nvSpPr>
            <p:spPr>
              <a:xfrm flipV="1">
                <a:off x="1010164" y="5566925"/>
                <a:ext cx="594000" cy="45719"/>
              </a:xfrm>
              <a:prstGeom prst="rect">
                <a:avLst/>
              </a:prstGeom>
              <a:solidFill>
                <a:srgbClr val="945200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65" name="正方形/長方形 664">
                <a:extLst>
                  <a:ext uri="{FF2B5EF4-FFF2-40B4-BE49-F238E27FC236}">
                    <a16:creationId xmlns:a16="http://schemas.microsoft.com/office/drawing/2014/main" id="{8CC87568-CF10-CDCD-7F75-96F3667E1FD4}"/>
                  </a:ext>
                </a:extLst>
              </p:cNvPr>
              <p:cNvSpPr/>
              <p:nvPr/>
            </p:nvSpPr>
            <p:spPr>
              <a:xfrm flipV="1">
                <a:off x="1010164" y="5728121"/>
                <a:ext cx="594000" cy="45719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66" name="正方形/長方形 665">
                <a:extLst>
                  <a:ext uri="{FF2B5EF4-FFF2-40B4-BE49-F238E27FC236}">
                    <a16:creationId xmlns:a16="http://schemas.microsoft.com/office/drawing/2014/main" id="{1929880C-925B-3460-8BC0-CDFB31D808B8}"/>
                  </a:ext>
                </a:extLst>
              </p:cNvPr>
              <p:cNvSpPr/>
              <p:nvPr/>
            </p:nvSpPr>
            <p:spPr>
              <a:xfrm flipV="1">
                <a:off x="1010164" y="4760950"/>
                <a:ext cx="594000" cy="45719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67" name="正方形/長方形 666">
                <a:extLst>
                  <a:ext uri="{FF2B5EF4-FFF2-40B4-BE49-F238E27FC236}">
                    <a16:creationId xmlns:a16="http://schemas.microsoft.com/office/drawing/2014/main" id="{95660694-9420-F28E-5F5D-DCDD5B3B7C4E}"/>
                  </a:ext>
                </a:extLst>
              </p:cNvPr>
              <p:cNvSpPr/>
              <p:nvPr/>
            </p:nvSpPr>
            <p:spPr>
              <a:xfrm flipV="1">
                <a:off x="1010164" y="4599755"/>
                <a:ext cx="594000" cy="45719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676" name="テキスト ボックス 675">
            <a:extLst>
              <a:ext uri="{FF2B5EF4-FFF2-40B4-BE49-F238E27FC236}">
                <a16:creationId xmlns:a16="http://schemas.microsoft.com/office/drawing/2014/main" id="{F8411C71-1648-C09E-C341-E7637ED40D28}"/>
              </a:ext>
            </a:extLst>
          </p:cNvPr>
          <p:cNvSpPr txBox="1"/>
          <p:nvPr/>
        </p:nvSpPr>
        <p:spPr>
          <a:xfrm>
            <a:off x="4295906" y="5927155"/>
            <a:ext cx="16230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b="1" dirty="0">
                <a:solidFill>
                  <a:srgbClr val="00B0F0"/>
                </a:solidFill>
              </a:rPr>
              <a:t>Strip0-29 (DAQ1-CH5)</a:t>
            </a:r>
            <a:endParaRPr lang="ja-JP" altLang="en-US" sz="700" b="1">
              <a:solidFill>
                <a:srgbClr val="00B0F0"/>
              </a:solidFill>
            </a:endParaRPr>
          </a:p>
        </p:txBody>
      </p:sp>
      <p:sp>
        <p:nvSpPr>
          <p:cNvPr id="677" name="テキスト ボックス 676">
            <a:extLst>
              <a:ext uri="{FF2B5EF4-FFF2-40B4-BE49-F238E27FC236}">
                <a16:creationId xmlns:a16="http://schemas.microsoft.com/office/drawing/2014/main" id="{ED4C45C2-0B8E-0A3E-800C-649C22093E74}"/>
              </a:ext>
            </a:extLst>
          </p:cNvPr>
          <p:cNvSpPr txBox="1"/>
          <p:nvPr/>
        </p:nvSpPr>
        <p:spPr>
          <a:xfrm>
            <a:off x="4295906" y="5739090"/>
            <a:ext cx="16230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b="1" dirty="0">
                <a:solidFill>
                  <a:srgbClr val="00B0F0"/>
                </a:solidFill>
              </a:rPr>
              <a:t>Strip0-30 (DAQ1-CH6)</a:t>
            </a:r>
            <a:endParaRPr lang="ja-JP" altLang="en-US" sz="700" b="1">
              <a:solidFill>
                <a:srgbClr val="00B0F0"/>
              </a:solidFill>
            </a:endParaRPr>
          </a:p>
        </p:txBody>
      </p:sp>
      <p:sp>
        <p:nvSpPr>
          <p:cNvPr id="678" name="テキスト ボックス 677">
            <a:extLst>
              <a:ext uri="{FF2B5EF4-FFF2-40B4-BE49-F238E27FC236}">
                <a16:creationId xmlns:a16="http://schemas.microsoft.com/office/drawing/2014/main" id="{548922C5-D378-8CF2-B8DB-9FBC119D4ED0}"/>
              </a:ext>
            </a:extLst>
          </p:cNvPr>
          <p:cNvSpPr txBox="1"/>
          <p:nvPr/>
        </p:nvSpPr>
        <p:spPr>
          <a:xfrm>
            <a:off x="4295906" y="5551025"/>
            <a:ext cx="16230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b="1" dirty="0">
                <a:solidFill>
                  <a:srgbClr val="00B0F0"/>
                </a:solidFill>
              </a:rPr>
              <a:t>Strip0-31 (DAQ1-CH7)</a:t>
            </a:r>
            <a:endParaRPr lang="ja-JP" altLang="en-US" sz="700" b="1">
              <a:solidFill>
                <a:srgbClr val="00B0F0"/>
              </a:solidFill>
            </a:endParaRPr>
          </a:p>
        </p:txBody>
      </p:sp>
      <p:sp>
        <p:nvSpPr>
          <p:cNvPr id="679" name="テキスト ボックス 678">
            <a:extLst>
              <a:ext uri="{FF2B5EF4-FFF2-40B4-BE49-F238E27FC236}">
                <a16:creationId xmlns:a16="http://schemas.microsoft.com/office/drawing/2014/main" id="{D6A22F16-09C8-5FD4-440F-9DA223DD72E9}"/>
              </a:ext>
            </a:extLst>
          </p:cNvPr>
          <p:cNvSpPr txBox="1"/>
          <p:nvPr/>
        </p:nvSpPr>
        <p:spPr>
          <a:xfrm>
            <a:off x="4295906" y="5362960"/>
            <a:ext cx="16230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b="1" dirty="0">
                <a:solidFill>
                  <a:srgbClr val="00B0F0"/>
                </a:solidFill>
              </a:rPr>
              <a:t>Strip0-32 (DAQ1-CH8)</a:t>
            </a:r>
            <a:endParaRPr lang="ja-JP" altLang="en-US" sz="700" b="1">
              <a:solidFill>
                <a:srgbClr val="00B0F0"/>
              </a:solidFill>
            </a:endParaRPr>
          </a:p>
        </p:txBody>
      </p:sp>
      <p:sp>
        <p:nvSpPr>
          <p:cNvPr id="680" name="テキスト ボックス 679">
            <a:extLst>
              <a:ext uri="{FF2B5EF4-FFF2-40B4-BE49-F238E27FC236}">
                <a16:creationId xmlns:a16="http://schemas.microsoft.com/office/drawing/2014/main" id="{DEACCDF5-F826-18D7-3B62-15A7F64EC8A1}"/>
              </a:ext>
            </a:extLst>
          </p:cNvPr>
          <p:cNvSpPr txBox="1"/>
          <p:nvPr/>
        </p:nvSpPr>
        <p:spPr>
          <a:xfrm>
            <a:off x="4295906" y="5174895"/>
            <a:ext cx="16230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b="1" dirty="0">
                <a:solidFill>
                  <a:srgbClr val="00B0F0"/>
                </a:solidFill>
              </a:rPr>
              <a:t>Strip0-33 (DAQ1-CH9)</a:t>
            </a:r>
            <a:endParaRPr lang="ja-JP" altLang="en-US" sz="700" b="1">
              <a:solidFill>
                <a:srgbClr val="00B0F0"/>
              </a:solidFill>
            </a:endParaRPr>
          </a:p>
        </p:txBody>
      </p:sp>
      <p:sp>
        <p:nvSpPr>
          <p:cNvPr id="681" name="テキスト ボックス 680">
            <a:extLst>
              <a:ext uri="{FF2B5EF4-FFF2-40B4-BE49-F238E27FC236}">
                <a16:creationId xmlns:a16="http://schemas.microsoft.com/office/drawing/2014/main" id="{FAA2F34A-5257-8FD3-CB7A-298CB4DA76AA}"/>
              </a:ext>
            </a:extLst>
          </p:cNvPr>
          <p:cNvSpPr txBox="1"/>
          <p:nvPr/>
        </p:nvSpPr>
        <p:spPr>
          <a:xfrm>
            <a:off x="8379750" y="5939145"/>
            <a:ext cx="16230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b="1" dirty="0">
                <a:solidFill>
                  <a:srgbClr val="00B0F0"/>
                </a:solidFill>
              </a:rPr>
              <a:t>Strip0-29 (DAQ1-CH10)</a:t>
            </a:r>
            <a:endParaRPr lang="ja-JP" altLang="en-US" sz="700" b="1">
              <a:solidFill>
                <a:srgbClr val="00B0F0"/>
              </a:solidFill>
            </a:endParaRPr>
          </a:p>
        </p:txBody>
      </p:sp>
      <p:sp>
        <p:nvSpPr>
          <p:cNvPr id="682" name="テキスト ボックス 681">
            <a:extLst>
              <a:ext uri="{FF2B5EF4-FFF2-40B4-BE49-F238E27FC236}">
                <a16:creationId xmlns:a16="http://schemas.microsoft.com/office/drawing/2014/main" id="{64A22770-ADCF-8CD4-5BEE-A7AB12AA0A7C}"/>
              </a:ext>
            </a:extLst>
          </p:cNvPr>
          <p:cNvSpPr txBox="1"/>
          <p:nvPr/>
        </p:nvSpPr>
        <p:spPr>
          <a:xfrm>
            <a:off x="8379750" y="5751080"/>
            <a:ext cx="16230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b="1" dirty="0">
                <a:solidFill>
                  <a:srgbClr val="00B0F0"/>
                </a:solidFill>
              </a:rPr>
              <a:t>Strip0-30 (DAQ1-CH11)</a:t>
            </a:r>
            <a:endParaRPr lang="ja-JP" altLang="en-US" sz="700" b="1">
              <a:solidFill>
                <a:srgbClr val="00B0F0"/>
              </a:solidFill>
            </a:endParaRPr>
          </a:p>
        </p:txBody>
      </p:sp>
      <p:sp>
        <p:nvSpPr>
          <p:cNvPr id="683" name="テキスト ボックス 682">
            <a:extLst>
              <a:ext uri="{FF2B5EF4-FFF2-40B4-BE49-F238E27FC236}">
                <a16:creationId xmlns:a16="http://schemas.microsoft.com/office/drawing/2014/main" id="{9ED50230-60FB-F702-0DB8-AFA8210A58F1}"/>
              </a:ext>
            </a:extLst>
          </p:cNvPr>
          <p:cNvSpPr txBox="1"/>
          <p:nvPr/>
        </p:nvSpPr>
        <p:spPr>
          <a:xfrm>
            <a:off x="8379750" y="5563015"/>
            <a:ext cx="16230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b="1" dirty="0">
                <a:solidFill>
                  <a:srgbClr val="00B0F0"/>
                </a:solidFill>
              </a:rPr>
              <a:t>Strip0-31 (DAQ1-CH12)</a:t>
            </a:r>
            <a:endParaRPr lang="ja-JP" altLang="en-US" sz="700" b="1">
              <a:solidFill>
                <a:srgbClr val="00B0F0"/>
              </a:solidFill>
            </a:endParaRPr>
          </a:p>
        </p:txBody>
      </p:sp>
      <p:sp>
        <p:nvSpPr>
          <p:cNvPr id="684" name="テキスト ボックス 683">
            <a:extLst>
              <a:ext uri="{FF2B5EF4-FFF2-40B4-BE49-F238E27FC236}">
                <a16:creationId xmlns:a16="http://schemas.microsoft.com/office/drawing/2014/main" id="{81F145A7-6371-18FA-F7AE-EAB3027D8A5E}"/>
              </a:ext>
            </a:extLst>
          </p:cNvPr>
          <p:cNvSpPr txBox="1"/>
          <p:nvPr/>
        </p:nvSpPr>
        <p:spPr>
          <a:xfrm>
            <a:off x="8379750" y="5374950"/>
            <a:ext cx="16230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b="1" dirty="0">
                <a:solidFill>
                  <a:srgbClr val="00B0F0"/>
                </a:solidFill>
              </a:rPr>
              <a:t>Strip0-32 (DAQ1-CH13)</a:t>
            </a:r>
            <a:endParaRPr lang="ja-JP" altLang="en-US" sz="700" b="1">
              <a:solidFill>
                <a:srgbClr val="00B0F0"/>
              </a:solidFill>
            </a:endParaRPr>
          </a:p>
        </p:txBody>
      </p:sp>
      <p:sp>
        <p:nvSpPr>
          <p:cNvPr id="685" name="テキスト ボックス 684">
            <a:extLst>
              <a:ext uri="{FF2B5EF4-FFF2-40B4-BE49-F238E27FC236}">
                <a16:creationId xmlns:a16="http://schemas.microsoft.com/office/drawing/2014/main" id="{92BA713E-A4DB-AF58-50F6-2D8CB08BB927}"/>
              </a:ext>
            </a:extLst>
          </p:cNvPr>
          <p:cNvSpPr txBox="1"/>
          <p:nvPr/>
        </p:nvSpPr>
        <p:spPr>
          <a:xfrm>
            <a:off x="8379750" y="5186885"/>
            <a:ext cx="16230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b="1" dirty="0">
                <a:solidFill>
                  <a:srgbClr val="00B0F0"/>
                </a:solidFill>
              </a:rPr>
              <a:t>Strip0-33 (DAQ1-CH14)</a:t>
            </a:r>
            <a:endParaRPr lang="ja-JP" altLang="en-US" sz="700" b="1">
              <a:solidFill>
                <a:srgbClr val="00B0F0"/>
              </a:solidFill>
            </a:endParaRPr>
          </a:p>
        </p:txBody>
      </p:sp>
      <p:sp>
        <p:nvSpPr>
          <p:cNvPr id="686" name="テキスト ボックス 685">
            <a:extLst>
              <a:ext uri="{FF2B5EF4-FFF2-40B4-BE49-F238E27FC236}">
                <a16:creationId xmlns:a16="http://schemas.microsoft.com/office/drawing/2014/main" id="{6FA79022-CBD1-4616-0A3D-F915137C1B77}"/>
              </a:ext>
            </a:extLst>
          </p:cNvPr>
          <p:cNvSpPr txBox="1"/>
          <p:nvPr/>
        </p:nvSpPr>
        <p:spPr>
          <a:xfrm>
            <a:off x="2570362" y="5939145"/>
            <a:ext cx="16230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b="1" dirty="0">
                <a:solidFill>
                  <a:srgbClr val="CE9A43"/>
                </a:solidFill>
              </a:rPr>
              <a:t>Strip1-29 (DAQ0-CH2)</a:t>
            </a:r>
            <a:endParaRPr lang="ja-JP" altLang="en-US" sz="700" b="1">
              <a:solidFill>
                <a:srgbClr val="CE9A43"/>
              </a:solidFill>
            </a:endParaRPr>
          </a:p>
        </p:txBody>
      </p:sp>
      <p:sp>
        <p:nvSpPr>
          <p:cNvPr id="687" name="テキスト ボックス 686">
            <a:extLst>
              <a:ext uri="{FF2B5EF4-FFF2-40B4-BE49-F238E27FC236}">
                <a16:creationId xmlns:a16="http://schemas.microsoft.com/office/drawing/2014/main" id="{58895343-1905-204E-EDCE-DE8BCA0A74F8}"/>
              </a:ext>
            </a:extLst>
          </p:cNvPr>
          <p:cNvSpPr txBox="1"/>
          <p:nvPr/>
        </p:nvSpPr>
        <p:spPr>
          <a:xfrm>
            <a:off x="2570362" y="5751080"/>
            <a:ext cx="16230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b="1" dirty="0">
                <a:solidFill>
                  <a:srgbClr val="CE9A43"/>
                </a:solidFill>
              </a:rPr>
              <a:t>Strip1-30 (DAQ0-CH3)</a:t>
            </a:r>
            <a:endParaRPr lang="ja-JP" altLang="en-US" sz="700" b="1">
              <a:solidFill>
                <a:srgbClr val="CE9A43"/>
              </a:solidFill>
            </a:endParaRPr>
          </a:p>
        </p:txBody>
      </p:sp>
      <p:sp>
        <p:nvSpPr>
          <p:cNvPr id="688" name="テキスト ボックス 687">
            <a:extLst>
              <a:ext uri="{FF2B5EF4-FFF2-40B4-BE49-F238E27FC236}">
                <a16:creationId xmlns:a16="http://schemas.microsoft.com/office/drawing/2014/main" id="{742DF1CE-A1A7-FE60-DFEB-5FB49253DBEA}"/>
              </a:ext>
            </a:extLst>
          </p:cNvPr>
          <p:cNvSpPr txBox="1"/>
          <p:nvPr/>
        </p:nvSpPr>
        <p:spPr>
          <a:xfrm>
            <a:off x="2570362" y="5563015"/>
            <a:ext cx="16230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b="1" dirty="0">
                <a:solidFill>
                  <a:srgbClr val="CE9A43"/>
                </a:solidFill>
              </a:rPr>
              <a:t>Strip1-31 (DAQ0-CH4)</a:t>
            </a:r>
            <a:endParaRPr lang="ja-JP" altLang="en-US" sz="700" b="1">
              <a:solidFill>
                <a:srgbClr val="CE9A43"/>
              </a:solidFill>
            </a:endParaRPr>
          </a:p>
        </p:txBody>
      </p:sp>
      <p:sp>
        <p:nvSpPr>
          <p:cNvPr id="689" name="テキスト ボックス 688">
            <a:extLst>
              <a:ext uri="{FF2B5EF4-FFF2-40B4-BE49-F238E27FC236}">
                <a16:creationId xmlns:a16="http://schemas.microsoft.com/office/drawing/2014/main" id="{1D94C372-ECBD-4AC1-3A10-4F7C6909CE21}"/>
              </a:ext>
            </a:extLst>
          </p:cNvPr>
          <p:cNvSpPr txBox="1"/>
          <p:nvPr/>
        </p:nvSpPr>
        <p:spPr>
          <a:xfrm>
            <a:off x="2570362" y="5374950"/>
            <a:ext cx="16230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b="1" dirty="0">
                <a:solidFill>
                  <a:srgbClr val="CE9A43"/>
                </a:solidFill>
              </a:rPr>
              <a:t>Strip1-32 (DAQ0-CH5)</a:t>
            </a:r>
            <a:endParaRPr lang="ja-JP" altLang="en-US" sz="700" b="1">
              <a:solidFill>
                <a:srgbClr val="CE9A43"/>
              </a:solidFill>
            </a:endParaRPr>
          </a:p>
        </p:txBody>
      </p:sp>
      <p:sp>
        <p:nvSpPr>
          <p:cNvPr id="690" name="テキスト ボックス 689">
            <a:extLst>
              <a:ext uri="{FF2B5EF4-FFF2-40B4-BE49-F238E27FC236}">
                <a16:creationId xmlns:a16="http://schemas.microsoft.com/office/drawing/2014/main" id="{ED9E5F8D-AE3C-231F-B5E6-FDFAA429CAD3}"/>
              </a:ext>
            </a:extLst>
          </p:cNvPr>
          <p:cNvSpPr txBox="1"/>
          <p:nvPr/>
        </p:nvSpPr>
        <p:spPr>
          <a:xfrm>
            <a:off x="2570362" y="5186885"/>
            <a:ext cx="16230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b="1" dirty="0">
                <a:solidFill>
                  <a:srgbClr val="CE9A43"/>
                </a:solidFill>
              </a:rPr>
              <a:t>Strip1-33 (DAQ0-CH6)</a:t>
            </a:r>
            <a:endParaRPr lang="ja-JP" altLang="en-US" sz="700" b="1">
              <a:solidFill>
                <a:srgbClr val="CE9A43"/>
              </a:solidFill>
            </a:endParaRPr>
          </a:p>
        </p:txBody>
      </p:sp>
      <p:sp>
        <p:nvSpPr>
          <p:cNvPr id="691" name="テキスト ボックス 690">
            <a:extLst>
              <a:ext uri="{FF2B5EF4-FFF2-40B4-BE49-F238E27FC236}">
                <a16:creationId xmlns:a16="http://schemas.microsoft.com/office/drawing/2014/main" id="{65EDDEBF-D61A-F4BA-5041-7DBBDC50A473}"/>
              </a:ext>
            </a:extLst>
          </p:cNvPr>
          <p:cNvSpPr txBox="1"/>
          <p:nvPr/>
        </p:nvSpPr>
        <p:spPr>
          <a:xfrm>
            <a:off x="6670721" y="5924307"/>
            <a:ext cx="16230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b="1" dirty="0">
                <a:solidFill>
                  <a:srgbClr val="CE9A43"/>
                </a:solidFill>
              </a:rPr>
              <a:t>Strip1-29 (DAQ0-CH7)</a:t>
            </a:r>
            <a:endParaRPr lang="ja-JP" altLang="en-US" sz="700" b="1">
              <a:solidFill>
                <a:srgbClr val="CE9A43"/>
              </a:solidFill>
            </a:endParaRPr>
          </a:p>
        </p:txBody>
      </p:sp>
      <p:sp>
        <p:nvSpPr>
          <p:cNvPr id="692" name="テキスト ボックス 691">
            <a:extLst>
              <a:ext uri="{FF2B5EF4-FFF2-40B4-BE49-F238E27FC236}">
                <a16:creationId xmlns:a16="http://schemas.microsoft.com/office/drawing/2014/main" id="{17FD7BF2-1AE7-467A-3E4D-009E8F652853}"/>
              </a:ext>
            </a:extLst>
          </p:cNvPr>
          <p:cNvSpPr txBox="1"/>
          <p:nvPr/>
        </p:nvSpPr>
        <p:spPr>
          <a:xfrm>
            <a:off x="6670721" y="5736242"/>
            <a:ext cx="16230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b="1" dirty="0">
                <a:solidFill>
                  <a:srgbClr val="CE9A43"/>
                </a:solidFill>
              </a:rPr>
              <a:t>Strip1-30 (DAQ0-CH8)</a:t>
            </a:r>
            <a:endParaRPr lang="ja-JP" altLang="en-US" sz="700" b="1">
              <a:solidFill>
                <a:srgbClr val="CE9A43"/>
              </a:solidFill>
            </a:endParaRPr>
          </a:p>
        </p:txBody>
      </p:sp>
      <p:sp>
        <p:nvSpPr>
          <p:cNvPr id="693" name="テキスト ボックス 692">
            <a:extLst>
              <a:ext uri="{FF2B5EF4-FFF2-40B4-BE49-F238E27FC236}">
                <a16:creationId xmlns:a16="http://schemas.microsoft.com/office/drawing/2014/main" id="{517A9437-8365-3826-8780-8DD0549B8CDB}"/>
              </a:ext>
            </a:extLst>
          </p:cNvPr>
          <p:cNvSpPr txBox="1"/>
          <p:nvPr/>
        </p:nvSpPr>
        <p:spPr>
          <a:xfrm>
            <a:off x="6670721" y="5548177"/>
            <a:ext cx="16230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b="1" dirty="0">
                <a:solidFill>
                  <a:srgbClr val="CE9A43"/>
                </a:solidFill>
              </a:rPr>
              <a:t>Strip1-31 (DAQ0-CH9)</a:t>
            </a:r>
            <a:endParaRPr lang="ja-JP" altLang="en-US" sz="700" b="1">
              <a:solidFill>
                <a:srgbClr val="CE9A43"/>
              </a:solidFill>
            </a:endParaRPr>
          </a:p>
        </p:txBody>
      </p:sp>
      <p:sp>
        <p:nvSpPr>
          <p:cNvPr id="694" name="テキスト ボックス 693">
            <a:extLst>
              <a:ext uri="{FF2B5EF4-FFF2-40B4-BE49-F238E27FC236}">
                <a16:creationId xmlns:a16="http://schemas.microsoft.com/office/drawing/2014/main" id="{FB852F0A-0DFA-17D5-3B0F-3FEF757550BA}"/>
              </a:ext>
            </a:extLst>
          </p:cNvPr>
          <p:cNvSpPr txBox="1"/>
          <p:nvPr/>
        </p:nvSpPr>
        <p:spPr>
          <a:xfrm>
            <a:off x="6670721" y="5360112"/>
            <a:ext cx="16230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b="1" dirty="0">
                <a:solidFill>
                  <a:srgbClr val="CE9A43"/>
                </a:solidFill>
              </a:rPr>
              <a:t>Strip1-32 (DAQ0-CH10)</a:t>
            </a:r>
            <a:endParaRPr lang="ja-JP" altLang="en-US" sz="700" b="1">
              <a:solidFill>
                <a:srgbClr val="CE9A43"/>
              </a:solidFill>
            </a:endParaRPr>
          </a:p>
        </p:txBody>
      </p:sp>
      <p:sp>
        <p:nvSpPr>
          <p:cNvPr id="695" name="テキスト ボックス 694">
            <a:extLst>
              <a:ext uri="{FF2B5EF4-FFF2-40B4-BE49-F238E27FC236}">
                <a16:creationId xmlns:a16="http://schemas.microsoft.com/office/drawing/2014/main" id="{A7C77D41-29FE-6118-0D6B-EE9132A52C2B}"/>
              </a:ext>
            </a:extLst>
          </p:cNvPr>
          <p:cNvSpPr txBox="1"/>
          <p:nvPr/>
        </p:nvSpPr>
        <p:spPr>
          <a:xfrm>
            <a:off x="6670721" y="5172047"/>
            <a:ext cx="16230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b="1" dirty="0">
                <a:solidFill>
                  <a:srgbClr val="CE9A43"/>
                </a:solidFill>
              </a:rPr>
              <a:t>Strip1-33 (DAQ0-CH11)</a:t>
            </a:r>
            <a:endParaRPr lang="ja-JP" altLang="en-US" sz="700" b="1">
              <a:solidFill>
                <a:srgbClr val="CE9A43"/>
              </a:solidFill>
            </a:endParaRPr>
          </a:p>
        </p:txBody>
      </p:sp>
      <p:sp>
        <p:nvSpPr>
          <p:cNvPr id="696" name="テキスト ボックス 695">
            <a:extLst>
              <a:ext uri="{FF2B5EF4-FFF2-40B4-BE49-F238E27FC236}">
                <a16:creationId xmlns:a16="http://schemas.microsoft.com/office/drawing/2014/main" id="{9DA8116A-A709-58A0-E6F1-30BAF10D4BF5}"/>
              </a:ext>
            </a:extLst>
          </p:cNvPr>
          <p:cNvSpPr txBox="1"/>
          <p:nvPr/>
        </p:nvSpPr>
        <p:spPr>
          <a:xfrm>
            <a:off x="10754098" y="5927155"/>
            <a:ext cx="16230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b="1" dirty="0">
                <a:solidFill>
                  <a:srgbClr val="CE9A43"/>
                </a:solidFill>
              </a:rPr>
              <a:t>Strip1-29 (DAQ0-CH12)</a:t>
            </a:r>
            <a:endParaRPr lang="ja-JP" altLang="en-US" sz="700" b="1">
              <a:solidFill>
                <a:srgbClr val="CE9A43"/>
              </a:solidFill>
            </a:endParaRPr>
          </a:p>
        </p:txBody>
      </p:sp>
      <p:sp>
        <p:nvSpPr>
          <p:cNvPr id="697" name="テキスト ボックス 696">
            <a:extLst>
              <a:ext uri="{FF2B5EF4-FFF2-40B4-BE49-F238E27FC236}">
                <a16:creationId xmlns:a16="http://schemas.microsoft.com/office/drawing/2014/main" id="{57359E83-5158-31F2-F263-5E64472438EF}"/>
              </a:ext>
            </a:extLst>
          </p:cNvPr>
          <p:cNvSpPr txBox="1"/>
          <p:nvPr/>
        </p:nvSpPr>
        <p:spPr>
          <a:xfrm>
            <a:off x="10754098" y="5739090"/>
            <a:ext cx="16230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b="1" dirty="0">
                <a:solidFill>
                  <a:srgbClr val="CE9A43"/>
                </a:solidFill>
              </a:rPr>
              <a:t>Strip1-30 (DAQ0-CH13)</a:t>
            </a:r>
            <a:endParaRPr lang="ja-JP" altLang="en-US" sz="700" b="1">
              <a:solidFill>
                <a:srgbClr val="CE9A43"/>
              </a:solidFill>
            </a:endParaRPr>
          </a:p>
        </p:txBody>
      </p:sp>
      <p:sp>
        <p:nvSpPr>
          <p:cNvPr id="698" name="テキスト ボックス 697">
            <a:extLst>
              <a:ext uri="{FF2B5EF4-FFF2-40B4-BE49-F238E27FC236}">
                <a16:creationId xmlns:a16="http://schemas.microsoft.com/office/drawing/2014/main" id="{A6F34461-27AE-0B9A-BED1-19510532A15E}"/>
              </a:ext>
            </a:extLst>
          </p:cNvPr>
          <p:cNvSpPr txBox="1"/>
          <p:nvPr/>
        </p:nvSpPr>
        <p:spPr>
          <a:xfrm>
            <a:off x="10754098" y="5551025"/>
            <a:ext cx="16230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b="1" dirty="0">
                <a:solidFill>
                  <a:srgbClr val="CE9A43"/>
                </a:solidFill>
              </a:rPr>
              <a:t>Strip1-31 (DAQ0-CH14)</a:t>
            </a:r>
            <a:endParaRPr lang="ja-JP" altLang="en-US" sz="700" b="1">
              <a:solidFill>
                <a:srgbClr val="CE9A43"/>
              </a:solidFill>
            </a:endParaRPr>
          </a:p>
        </p:txBody>
      </p:sp>
      <p:sp>
        <p:nvSpPr>
          <p:cNvPr id="699" name="テキスト ボックス 698">
            <a:extLst>
              <a:ext uri="{FF2B5EF4-FFF2-40B4-BE49-F238E27FC236}">
                <a16:creationId xmlns:a16="http://schemas.microsoft.com/office/drawing/2014/main" id="{AA72E51A-C5C5-4CAB-7CFF-131626DFA192}"/>
              </a:ext>
            </a:extLst>
          </p:cNvPr>
          <p:cNvSpPr txBox="1"/>
          <p:nvPr/>
        </p:nvSpPr>
        <p:spPr>
          <a:xfrm>
            <a:off x="10754098" y="5362960"/>
            <a:ext cx="16230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b="1" dirty="0">
                <a:solidFill>
                  <a:srgbClr val="CE9A43"/>
                </a:solidFill>
              </a:rPr>
              <a:t>Strip1-32 (DAQ0-CH15)</a:t>
            </a:r>
            <a:endParaRPr lang="ja-JP" altLang="en-US" sz="700" b="1">
              <a:solidFill>
                <a:srgbClr val="CE9A43"/>
              </a:solidFill>
            </a:endParaRPr>
          </a:p>
        </p:txBody>
      </p:sp>
      <p:sp>
        <p:nvSpPr>
          <p:cNvPr id="701" name="テキスト ボックス 700">
            <a:extLst>
              <a:ext uri="{FF2B5EF4-FFF2-40B4-BE49-F238E27FC236}">
                <a16:creationId xmlns:a16="http://schemas.microsoft.com/office/drawing/2014/main" id="{176BDFA3-BE41-613B-1A3D-18C65C9B1220}"/>
              </a:ext>
            </a:extLst>
          </p:cNvPr>
          <p:cNvSpPr txBox="1"/>
          <p:nvPr/>
        </p:nvSpPr>
        <p:spPr>
          <a:xfrm>
            <a:off x="10740227" y="5184322"/>
            <a:ext cx="16230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b="1" dirty="0">
                <a:solidFill>
                  <a:srgbClr val="CE9A43"/>
                </a:solidFill>
              </a:rPr>
              <a:t>Strip0-33 (DAQ0-CH1)</a:t>
            </a:r>
            <a:endParaRPr lang="ja-JP" altLang="en-US" sz="700" b="1">
              <a:solidFill>
                <a:srgbClr val="CE9A43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8D4740C-3F3A-267B-1515-42496D9088F5}"/>
              </a:ext>
            </a:extLst>
          </p:cNvPr>
          <p:cNvSpPr txBox="1"/>
          <p:nvPr/>
        </p:nvSpPr>
        <p:spPr>
          <a:xfrm>
            <a:off x="6213277" y="4319856"/>
            <a:ext cx="38073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b="1" dirty="0">
                <a:solidFill>
                  <a:schemeClr val="bg1"/>
                </a:solidFill>
              </a:rPr>
              <a:t>col0</a:t>
            </a:r>
            <a:endParaRPr lang="ja-JP" altLang="en-US" sz="700" b="1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A8A4533-602F-FB94-3CBE-F51B64382492}"/>
              </a:ext>
            </a:extLst>
          </p:cNvPr>
          <p:cNvSpPr txBox="1"/>
          <p:nvPr/>
        </p:nvSpPr>
        <p:spPr>
          <a:xfrm>
            <a:off x="10187170" y="4351676"/>
            <a:ext cx="38073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b="1" dirty="0">
                <a:solidFill>
                  <a:schemeClr val="bg1"/>
                </a:solidFill>
              </a:rPr>
              <a:t>col0</a:t>
            </a:r>
            <a:endParaRPr lang="ja-JP" altLang="en-US" sz="700" b="1">
              <a:solidFill>
                <a:schemeClr val="bg1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77F6088-22F0-57D1-731C-A2772B7AD851}"/>
              </a:ext>
            </a:extLst>
          </p:cNvPr>
          <p:cNvSpPr txBox="1"/>
          <p:nvPr/>
        </p:nvSpPr>
        <p:spPr>
          <a:xfrm>
            <a:off x="2235233" y="4319855"/>
            <a:ext cx="38073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b="1" dirty="0">
                <a:solidFill>
                  <a:schemeClr val="bg1"/>
                </a:solidFill>
              </a:rPr>
              <a:t>col0</a:t>
            </a:r>
            <a:endParaRPr lang="ja-JP" altLang="en-US" sz="700" b="1">
              <a:solidFill>
                <a:schemeClr val="bg1"/>
              </a:solidFill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B27C9EFD-3CDD-9EA6-1969-634CE0593F7C}"/>
              </a:ext>
            </a:extLst>
          </p:cNvPr>
          <p:cNvSpPr txBox="1"/>
          <p:nvPr/>
        </p:nvSpPr>
        <p:spPr>
          <a:xfrm>
            <a:off x="1651052" y="4306423"/>
            <a:ext cx="38073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b="1" dirty="0">
                <a:solidFill>
                  <a:schemeClr val="bg1"/>
                </a:solidFill>
              </a:rPr>
              <a:t>col1</a:t>
            </a:r>
            <a:endParaRPr lang="ja-JP" altLang="en-US" sz="700" b="1">
              <a:solidFill>
                <a:schemeClr val="bg1"/>
              </a:solidFill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3F75C4DE-A8DB-ADE8-B0C2-CF34AC569B08}"/>
              </a:ext>
            </a:extLst>
          </p:cNvPr>
          <p:cNvSpPr txBox="1"/>
          <p:nvPr/>
        </p:nvSpPr>
        <p:spPr>
          <a:xfrm>
            <a:off x="5674898" y="4320084"/>
            <a:ext cx="38073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b="1" dirty="0">
                <a:solidFill>
                  <a:schemeClr val="bg1"/>
                </a:solidFill>
              </a:rPr>
              <a:t>col1</a:t>
            </a:r>
            <a:endParaRPr lang="ja-JP" altLang="en-US" sz="700" b="1">
              <a:solidFill>
                <a:schemeClr val="bg1"/>
              </a:solidFill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4744C468-A1CC-90CF-BC78-1BB791A06F92}"/>
              </a:ext>
            </a:extLst>
          </p:cNvPr>
          <p:cNvSpPr txBox="1"/>
          <p:nvPr/>
        </p:nvSpPr>
        <p:spPr>
          <a:xfrm>
            <a:off x="9752411" y="4331807"/>
            <a:ext cx="38073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b="1" dirty="0">
                <a:solidFill>
                  <a:schemeClr val="bg1"/>
                </a:solidFill>
              </a:rPr>
              <a:t>col1</a:t>
            </a:r>
            <a:endParaRPr lang="ja-JP" altLang="en-US" sz="7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478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72BF77-F959-983A-D6A6-FF83B594E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E0C22F4-C5ED-BFCC-EB77-10B60B527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Setup for Resolution Measurement</a:t>
            </a:r>
            <a:br>
              <a:rPr lang="en-US" altLang="ja-JP" dirty="0"/>
            </a:br>
            <a:r>
              <a:rPr lang="en-US" altLang="ja-JP" dirty="0"/>
              <a:t>Channel Mapping (Pattern-3)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4B341AE-72AD-4F99-3603-C2E4F6AFB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2122" y="803192"/>
            <a:ext cx="974971" cy="365125"/>
          </a:xfrm>
        </p:spPr>
        <p:txBody>
          <a:bodyPr/>
          <a:lstStyle/>
          <a:p>
            <a:fld id="{AD205370-C637-4846-87B7-5B2B0087EC4D}" type="slidenum">
              <a:rPr lang="ja-JP" altLang="en-US" smtClean="0"/>
              <a:pPr/>
              <a:t>8</a:t>
            </a:fld>
            <a:endParaRPr lang="ja-JP" altLang="en-US"/>
          </a:p>
        </p:txBody>
      </p:sp>
      <p:grpSp>
        <p:nvGrpSpPr>
          <p:cNvPr id="653" name="グループ化 652">
            <a:extLst>
              <a:ext uri="{FF2B5EF4-FFF2-40B4-BE49-F238E27FC236}">
                <a16:creationId xmlns:a16="http://schemas.microsoft.com/office/drawing/2014/main" id="{2553D09B-C965-AB79-4862-C336086C247C}"/>
              </a:ext>
            </a:extLst>
          </p:cNvPr>
          <p:cNvGrpSpPr/>
          <p:nvPr/>
        </p:nvGrpSpPr>
        <p:grpSpPr>
          <a:xfrm>
            <a:off x="529389" y="1876926"/>
            <a:ext cx="5220000" cy="1387279"/>
            <a:chOff x="529389" y="1812758"/>
            <a:chExt cx="5220000" cy="1387279"/>
          </a:xfrm>
        </p:grpSpPr>
        <p:sp>
          <p:nvSpPr>
            <p:cNvPr id="652" name="角丸四角形 651">
              <a:extLst>
                <a:ext uri="{FF2B5EF4-FFF2-40B4-BE49-F238E27FC236}">
                  <a16:creationId xmlns:a16="http://schemas.microsoft.com/office/drawing/2014/main" id="{D0B32AAC-9CAF-9745-D638-BD7021220CA6}"/>
                </a:ext>
              </a:extLst>
            </p:cNvPr>
            <p:cNvSpPr/>
            <p:nvPr/>
          </p:nvSpPr>
          <p:spPr>
            <a:xfrm>
              <a:off x="529389" y="1812758"/>
              <a:ext cx="5220000" cy="1387279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AEA29C93-BAD1-1214-E46D-B3916138EAD9}"/>
                </a:ext>
              </a:extLst>
            </p:cNvPr>
            <p:cNvGrpSpPr/>
            <p:nvPr/>
          </p:nvGrpSpPr>
          <p:grpSpPr>
            <a:xfrm>
              <a:off x="664643" y="1951501"/>
              <a:ext cx="4951200" cy="1124392"/>
              <a:chOff x="1178924" y="2670949"/>
              <a:chExt cx="3972748" cy="1042355"/>
            </a:xfrm>
          </p:grpSpPr>
          <p:sp>
            <p:nvSpPr>
              <p:cNvPr id="8" name="正方形/長方形 7">
                <a:extLst>
                  <a:ext uri="{FF2B5EF4-FFF2-40B4-BE49-F238E27FC236}">
                    <a16:creationId xmlns:a16="http://schemas.microsoft.com/office/drawing/2014/main" id="{24CD35C5-4BDB-D03C-8540-D985E45DD05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56528" y="2670949"/>
                <a:ext cx="3577213" cy="1042355"/>
              </a:xfrm>
              <a:prstGeom prst="rect">
                <a:avLst/>
              </a:prstGeom>
              <a:solidFill>
                <a:srgbClr val="E2252F"/>
              </a:solidFill>
              <a:ln>
                <a:solidFill>
                  <a:srgbClr val="E1242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" name="正方形/長方形 8">
                <a:extLst>
                  <a:ext uri="{FF2B5EF4-FFF2-40B4-BE49-F238E27FC236}">
                    <a16:creationId xmlns:a16="http://schemas.microsoft.com/office/drawing/2014/main" id="{188A5B36-ADF8-BEE9-E9E8-B253E07D63DA}"/>
                  </a:ext>
                </a:extLst>
              </p:cNvPr>
              <p:cNvSpPr/>
              <p:nvPr/>
            </p:nvSpPr>
            <p:spPr>
              <a:xfrm>
                <a:off x="1178924" y="2783811"/>
                <a:ext cx="3972748" cy="848249"/>
              </a:xfrm>
              <a:prstGeom prst="rect">
                <a:avLst/>
              </a:prstGeom>
              <a:solidFill>
                <a:srgbClr val="E2252F"/>
              </a:solidFill>
              <a:ln>
                <a:solidFill>
                  <a:srgbClr val="E1242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9" name="グループ化 18">
              <a:extLst>
                <a:ext uri="{FF2B5EF4-FFF2-40B4-BE49-F238E27FC236}">
                  <a16:creationId xmlns:a16="http://schemas.microsoft.com/office/drawing/2014/main" id="{82756FD0-556D-FE35-B75F-AFACB69D50D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30062" y="2441807"/>
              <a:ext cx="1791694" cy="168747"/>
              <a:chOff x="3319474" y="2582879"/>
              <a:chExt cx="2164548" cy="203864"/>
            </a:xfrm>
          </p:grpSpPr>
          <p:sp>
            <p:nvSpPr>
              <p:cNvPr id="11" name="円/楕円 10">
                <a:extLst>
                  <a:ext uri="{FF2B5EF4-FFF2-40B4-BE49-F238E27FC236}">
                    <a16:creationId xmlns:a16="http://schemas.microsoft.com/office/drawing/2014/main" id="{FB44CDBE-8777-12DA-969F-D3FE0F8D25C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19474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" name="円/楕円 11">
                <a:extLst>
                  <a:ext uri="{FF2B5EF4-FFF2-40B4-BE49-F238E27FC236}">
                    <a16:creationId xmlns:a16="http://schemas.microsoft.com/office/drawing/2014/main" id="{3BED8CD0-3353-8FB8-76C1-C5CE2BB47D3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9572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" name="円/楕円 12">
                <a:extLst>
                  <a:ext uri="{FF2B5EF4-FFF2-40B4-BE49-F238E27FC236}">
                    <a16:creationId xmlns:a16="http://schemas.microsoft.com/office/drawing/2014/main" id="{A3487C32-7981-362E-5695-B83BBA973DA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79670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" name="円/楕円 13">
                <a:extLst>
                  <a:ext uri="{FF2B5EF4-FFF2-40B4-BE49-F238E27FC236}">
                    <a16:creationId xmlns:a16="http://schemas.microsoft.com/office/drawing/2014/main" id="{5C13F991-95DE-890A-D90E-30762059342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59768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" name="円/楕円 14">
                <a:extLst>
                  <a:ext uri="{FF2B5EF4-FFF2-40B4-BE49-F238E27FC236}">
                    <a16:creationId xmlns:a16="http://schemas.microsoft.com/office/drawing/2014/main" id="{F0887E6A-B816-F718-4E0E-E57DBCCF8C5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39866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" name="円/楕円 15">
                <a:extLst>
                  <a:ext uri="{FF2B5EF4-FFF2-40B4-BE49-F238E27FC236}">
                    <a16:creationId xmlns:a16="http://schemas.microsoft.com/office/drawing/2014/main" id="{478E8F07-9ED4-E93B-3F94-58740B89D0D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19964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" name="円/楕円 16">
                <a:extLst>
                  <a:ext uri="{FF2B5EF4-FFF2-40B4-BE49-F238E27FC236}">
                    <a16:creationId xmlns:a16="http://schemas.microsoft.com/office/drawing/2014/main" id="{1A343377-0001-4D20-6CBD-C5A2A3DE407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00062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" name="円/楕円 17">
                <a:extLst>
                  <a:ext uri="{FF2B5EF4-FFF2-40B4-BE49-F238E27FC236}">
                    <a16:creationId xmlns:a16="http://schemas.microsoft.com/office/drawing/2014/main" id="{ABE5011C-C68E-673B-27F1-DB4CD7D87B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80158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248960D2-FED7-4BE9-6134-F325D527216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596794" y="2441807"/>
              <a:ext cx="1791694" cy="168747"/>
              <a:chOff x="3319474" y="2582879"/>
              <a:chExt cx="2164548" cy="203864"/>
            </a:xfrm>
          </p:grpSpPr>
          <p:sp>
            <p:nvSpPr>
              <p:cNvPr id="21" name="円/楕円 20">
                <a:extLst>
                  <a:ext uri="{FF2B5EF4-FFF2-40B4-BE49-F238E27FC236}">
                    <a16:creationId xmlns:a16="http://schemas.microsoft.com/office/drawing/2014/main" id="{A4E3D853-60A7-E007-1650-0EA38A35833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19474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2" name="円/楕円 21">
                <a:extLst>
                  <a:ext uri="{FF2B5EF4-FFF2-40B4-BE49-F238E27FC236}">
                    <a16:creationId xmlns:a16="http://schemas.microsoft.com/office/drawing/2014/main" id="{B69CDD73-8B61-4D23-5100-EC7F9843335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9572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3" name="円/楕円 22">
                <a:extLst>
                  <a:ext uri="{FF2B5EF4-FFF2-40B4-BE49-F238E27FC236}">
                    <a16:creationId xmlns:a16="http://schemas.microsoft.com/office/drawing/2014/main" id="{9C60CFCD-6F54-AFBB-BBA5-417B08199C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79670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4" name="円/楕円 23">
                <a:extLst>
                  <a:ext uri="{FF2B5EF4-FFF2-40B4-BE49-F238E27FC236}">
                    <a16:creationId xmlns:a16="http://schemas.microsoft.com/office/drawing/2014/main" id="{7ED7D5AE-FC7A-B96B-124B-52C99AF69A6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59768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" name="円/楕円 24">
                <a:extLst>
                  <a:ext uri="{FF2B5EF4-FFF2-40B4-BE49-F238E27FC236}">
                    <a16:creationId xmlns:a16="http://schemas.microsoft.com/office/drawing/2014/main" id="{7F55C278-9955-ED75-D910-053C078C636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39866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6" name="円/楕円 25">
                <a:extLst>
                  <a:ext uri="{FF2B5EF4-FFF2-40B4-BE49-F238E27FC236}">
                    <a16:creationId xmlns:a16="http://schemas.microsoft.com/office/drawing/2014/main" id="{300FAB5D-B2E9-CDE0-6B2E-D761FB76608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19964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7" name="円/楕円 26">
                <a:extLst>
                  <a:ext uri="{FF2B5EF4-FFF2-40B4-BE49-F238E27FC236}">
                    <a16:creationId xmlns:a16="http://schemas.microsoft.com/office/drawing/2014/main" id="{02B6671D-3014-57BB-BA13-4C4AF6D2C63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00062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8" name="円/楕円 27">
                <a:extLst>
                  <a:ext uri="{FF2B5EF4-FFF2-40B4-BE49-F238E27FC236}">
                    <a16:creationId xmlns:a16="http://schemas.microsoft.com/office/drawing/2014/main" id="{6BA83F38-EC7B-FE29-29E5-C8EC67D2089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80158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38" name="円/楕円 37">
              <a:extLst>
                <a:ext uri="{FF2B5EF4-FFF2-40B4-BE49-F238E27FC236}">
                  <a16:creationId xmlns:a16="http://schemas.microsoft.com/office/drawing/2014/main" id="{3FCA9FBD-28B3-235D-DB0C-685704DC4F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24901" y="2441807"/>
              <a:ext cx="168747" cy="168747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554D7673-9F4F-A13B-59E4-3D1F39CD183E}"/>
                </a:ext>
              </a:extLst>
            </p:cNvPr>
            <p:cNvSpPr txBox="1"/>
            <p:nvPr/>
          </p:nvSpPr>
          <p:spPr>
            <a:xfrm>
              <a:off x="664642" y="2180197"/>
              <a:ext cx="4834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b="1" dirty="0">
                  <a:solidFill>
                    <a:schemeClr val="bg1"/>
                  </a:solidFill>
                </a:rPr>
                <a:t>CH0</a:t>
              </a:r>
              <a:endParaRPr kumimoji="1" lang="ja-JP" altLang="en-US" sz="1100" b="1">
                <a:solidFill>
                  <a:schemeClr val="bg1"/>
                </a:solidFill>
              </a:endParaRPr>
            </a:p>
          </p:txBody>
        </p: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22EE6949-95D7-07A4-5A46-3159E7F03A4A}"/>
                </a:ext>
              </a:extLst>
            </p:cNvPr>
            <p:cNvSpPr txBox="1"/>
            <p:nvPr/>
          </p:nvSpPr>
          <p:spPr>
            <a:xfrm>
              <a:off x="4976213" y="2180197"/>
              <a:ext cx="63962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b="1" dirty="0">
                  <a:solidFill>
                    <a:schemeClr val="bg1"/>
                  </a:solidFill>
                </a:rPr>
                <a:t>CH15</a:t>
              </a:r>
              <a:endParaRPr kumimoji="1" lang="ja-JP" altLang="en-US" sz="1100" b="1">
                <a:solidFill>
                  <a:schemeClr val="bg1"/>
                </a:solidFill>
              </a:endParaRPr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0E7CBFFC-58F6-E886-46E6-1B3600F94B08}"/>
                </a:ext>
              </a:extLst>
            </p:cNvPr>
            <p:cNvSpPr txBox="1"/>
            <p:nvPr/>
          </p:nvSpPr>
          <p:spPr>
            <a:xfrm>
              <a:off x="2288648" y="2180197"/>
              <a:ext cx="4834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b="1" dirty="0">
                  <a:solidFill>
                    <a:schemeClr val="bg1"/>
                  </a:solidFill>
                </a:rPr>
                <a:t>CH7</a:t>
              </a:r>
              <a:endParaRPr kumimoji="1" lang="ja-JP" altLang="en-US" sz="1100" b="1">
                <a:solidFill>
                  <a:schemeClr val="bg1"/>
                </a:solidFill>
              </a:endParaRPr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8D234DCA-1463-94A1-FDA4-EE6F09DCF037}"/>
                </a:ext>
              </a:extLst>
            </p:cNvPr>
            <p:cNvSpPr txBox="1"/>
            <p:nvPr/>
          </p:nvSpPr>
          <p:spPr>
            <a:xfrm>
              <a:off x="3449938" y="2180197"/>
              <a:ext cx="4834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b="1" dirty="0">
                  <a:solidFill>
                    <a:schemeClr val="bg1"/>
                  </a:solidFill>
                </a:rPr>
                <a:t>CH8</a:t>
              </a:r>
              <a:endParaRPr kumimoji="1" lang="ja-JP" altLang="en-US" sz="1100" b="1">
                <a:solidFill>
                  <a:schemeClr val="bg1"/>
                </a:solidFill>
              </a:endParaRPr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6531A674-1C5C-264C-094C-40BAB0CD96F7}"/>
                </a:ext>
              </a:extLst>
            </p:cNvPr>
            <p:cNvSpPr txBox="1"/>
            <p:nvPr/>
          </p:nvSpPr>
          <p:spPr>
            <a:xfrm>
              <a:off x="2882091" y="2180197"/>
              <a:ext cx="4834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b="1" dirty="0">
                  <a:solidFill>
                    <a:schemeClr val="bg1"/>
                  </a:solidFill>
                </a:rPr>
                <a:t>TR0</a:t>
              </a:r>
              <a:endParaRPr kumimoji="1" lang="ja-JP" altLang="en-US" sz="11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611" name="グループ化 610">
            <a:extLst>
              <a:ext uri="{FF2B5EF4-FFF2-40B4-BE49-F238E27FC236}">
                <a16:creationId xmlns:a16="http://schemas.microsoft.com/office/drawing/2014/main" id="{2042C216-7EF4-D5F9-01CD-08EA7DED88CE}"/>
              </a:ext>
            </a:extLst>
          </p:cNvPr>
          <p:cNvGrpSpPr/>
          <p:nvPr/>
        </p:nvGrpSpPr>
        <p:grpSpPr>
          <a:xfrm>
            <a:off x="6402599" y="2026796"/>
            <a:ext cx="4951201" cy="1124392"/>
            <a:chOff x="2203221" y="1891861"/>
            <a:chExt cx="4951201" cy="1124392"/>
          </a:xfrm>
        </p:grpSpPr>
        <p:grpSp>
          <p:nvGrpSpPr>
            <p:cNvPr id="612" name="グループ化 611">
              <a:extLst>
                <a:ext uri="{FF2B5EF4-FFF2-40B4-BE49-F238E27FC236}">
                  <a16:creationId xmlns:a16="http://schemas.microsoft.com/office/drawing/2014/main" id="{A68D9388-B523-2DAD-8424-FDBFD1F02474}"/>
                </a:ext>
              </a:extLst>
            </p:cNvPr>
            <p:cNvGrpSpPr/>
            <p:nvPr/>
          </p:nvGrpSpPr>
          <p:grpSpPr>
            <a:xfrm>
              <a:off x="2203222" y="1891861"/>
              <a:ext cx="4951200" cy="1124392"/>
              <a:chOff x="1178924" y="2670949"/>
              <a:chExt cx="3972748" cy="1042355"/>
            </a:xfrm>
          </p:grpSpPr>
          <p:sp>
            <p:nvSpPr>
              <p:cNvPr id="637" name="正方形/長方形 636">
                <a:extLst>
                  <a:ext uri="{FF2B5EF4-FFF2-40B4-BE49-F238E27FC236}">
                    <a16:creationId xmlns:a16="http://schemas.microsoft.com/office/drawing/2014/main" id="{D9048845-FC08-031E-108C-522181ED98B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56528" y="2670949"/>
                <a:ext cx="3577213" cy="1042355"/>
              </a:xfrm>
              <a:prstGeom prst="rect">
                <a:avLst/>
              </a:prstGeom>
              <a:solidFill>
                <a:srgbClr val="E2252F"/>
              </a:solidFill>
              <a:ln>
                <a:solidFill>
                  <a:srgbClr val="E1242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38" name="正方形/長方形 637">
                <a:extLst>
                  <a:ext uri="{FF2B5EF4-FFF2-40B4-BE49-F238E27FC236}">
                    <a16:creationId xmlns:a16="http://schemas.microsoft.com/office/drawing/2014/main" id="{F1C1F60D-3EFC-7A41-1063-49883950D12F}"/>
                  </a:ext>
                </a:extLst>
              </p:cNvPr>
              <p:cNvSpPr/>
              <p:nvPr/>
            </p:nvSpPr>
            <p:spPr>
              <a:xfrm>
                <a:off x="1178924" y="2783811"/>
                <a:ext cx="3972748" cy="848249"/>
              </a:xfrm>
              <a:prstGeom prst="rect">
                <a:avLst/>
              </a:prstGeom>
              <a:solidFill>
                <a:srgbClr val="E2252F"/>
              </a:solidFill>
              <a:ln>
                <a:solidFill>
                  <a:srgbClr val="E1242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613" name="グループ化 612">
              <a:extLst>
                <a:ext uri="{FF2B5EF4-FFF2-40B4-BE49-F238E27FC236}">
                  <a16:creationId xmlns:a16="http://schemas.microsoft.com/office/drawing/2014/main" id="{686AA22F-2514-A44C-FD96-878A7AB0929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368641" y="2382167"/>
              <a:ext cx="1791694" cy="168747"/>
              <a:chOff x="3319474" y="2582879"/>
              <a:chExt cx="2164548" cy="203864"/>
            </a:xfrm>
          </p:grpSpPr>
          <p:sp>
            <p:nvSpPr>
              <p:cNvPr id="629" name="円/楕円 628">
                <a:extLst>
                  <a:ext uri="{FF2B5EF4-FFF2-40B4-BE49-F238E27FC236}">
                    <a16:creationId xmlns:a16="http://schemas.microsoft.com/office/drawing/2014/main" id="{7CED42FE-5549-A312-2595-FD758C4465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19474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30" name="円/楕円 629">
                <a:extLst>
                  <a:ext uri="{FF2B5EF4-FFF2-40B4-BE49-F238E27FC236}">
                    <a16:creationId xmlns:a16="http://schemas.microsoft.com/office/drawing/2014/main" id="{8F852CAF-6606-EAAE-5B5A-6E47A53708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9572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31" name="円/楕円 630">
                <a:extLst>
                  <a:ext uri="{FF2B5EF4-FFF2-40B4-BE49-F238E27FC236}">
                    <a16:creationId xmlns:a16="http://schemas.microsoft.com/office/drawing/2014/main" id="{E2FC27BA-D2A0-6FF6-97BB-F93BE4E798E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79670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32" name="円/楕円 631">
                <a:extLst>
                  <a:ext uri="{FF2B5EF4-FFF2-40B4-BE49-F238E27FC236}">
                    <a16:creationId xmlns:a16="http://schemas.microsoft.com/office/drawing/2014/main" id="{EB9FE03F-6AA0-4888-7088-A9E1BC66293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59768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33" name="円/楕円 632">
                <a:extLst>
                  <a:ext uri="{FF2B5EF4-FFF2-40B4-BE49-F238E27FC236}">
                    <a16:creationId xmlns:a16="http://schemas.microsoft.com/office/drawing/2014/main" id="{78BEA550-0393-7AA9-2D42-70AD76CBE3D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39866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34" name="円/楕円 633">
                <a:extLst>
                  <a:ext uri="{FF2B5EF4-FFF2-40B4-BE49-F238E27FC236}">
                    <a16:creationId xmlns:a16="http://schemas.microsoft.com/office/drawing/2014/main" id="{5B502ECC-E4EF-29A3-DA7A-C7C2A601B1D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19964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35" name="円/楕円 634">
                <a:extLst>
                  <a:ext uri="{FF2B5EF4-FFF2-40B4-BE49-F238E27FC236}">
                    <a16:creationId xmlns:a16="http://schemas.microsoft.com/office/drawing/2014/main" id="{C81EC828-9239-0FB5-4066-13BA2C8B389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00062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36" name="円/楕円 635">
                <a:extLst>
                  <a:ext uri="{FF2B5EF4-FFF2-40B4-BE49-F238E27FC236}">
                    <a16:creationId xmlns:a16="http://schemas.microsoft.com/office/drawing/2014/main" id="{EB5E09CC-E223-3711-5C57-FDB0538F0E1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80158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614" name="グループ化 613">
              <a:extLst>
                <a:ext uri="{FF2B5EF4-FFF2-40B4-BE49-F238E27FC236}">
                  <a16:creationId xmlns:a16="http://schemas.microsoft.com/office/drawing/2014/main" id="{0A36A545-FCCF-38EF-6D18-382262E5153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135373" y="2382167"/>
              <a:ext cx="1791694" cy="168747"/>
              <a:chOff x="3319474" y="2582879"/>
              <a:chExt cx="2164548" cy="203864"/>
            </a:xfrm>
          </p:grpSpPr>
          <p:sp>
            <p:nvSpPr>
              <p:cNvPr id="621" name="円/楕円 620">
                <a:extLst>
                  <a:ext uri="{FF2B5EF4-FFF2-40B4-BE49-F238E27FC236}">
                    <a16:creationId xmlns:a16="http://schemas.microsoft.com/office/drawing/2014/main" id="{77CC5ED8-B953-057E-F426-EDF68802EA3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19474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22" name="円/楕円 621">
                <a:extLst>
                  <a:ext uri="{FF2B5EF4-FFF2-40B4-BE49-F238E27FC236}">
                    <a16:creationId xmlns:a16="http://schemas.microsoft.com/office/drawing/2014/main" id="{EDF1E691-09E4-FCB5-4171-58B7810EE82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9572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23" name="円/楕円 622">
                <a:extLst>
                  <a:ext uri="{FF2B5EF4-FFF2-40B4-BE49-F238E27FC236}">
                    <a16:creationId xmlns:a16="http://schemas.microsoft.com/office/drawing/2014/main" id="{AFA6754E-8D2F-2DDB-03F8-085E35A5B0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79670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24" name="円/楕円 623">
                <a:extLst>
                  <a:ext uri="{FF2B5EF4-FFF2-40B4-BE49-F238E27FC236}">
                    <a16:creationId xmlns:a16="http://schemas.microsoft.com/office/drawing/2014/main" id="{F85C0699-41CB-F805-61F5-E8B6BF67C28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59768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25" name="円/楕円 624">
                <a:extLst>
                  <a:ext uri="{FF2B5EF4-FFF2-40B4-BE49-F238E27FC236}">
                    <a16:creationId xmlns:a16="http://schemas.microsoft.com/office/drawing/2014/main" id="{20408DCF-2999-631C-BC6C-8B9AA5391E9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39866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26" name="円/楕円 625">
                <a:extLst>
                  <a:ext uri="{FF2B5EF4-FFF2-40B4-BE49-F238E27FC236}">
                    <a16:creationId xmlns:a16="http://schemas.microsoft.com/office/drawing/2014/main" id="{3550AB2E-A8FD-FCB9-8F77-84E3272270D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19964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27" name="円/楕円 626">
                <a:extLst>
                  <a:ext uri="{FF2B5EF4-FFF2-40B4-BE49-F238E27FC236}">
                    <a16:creationId xmlns:a16="http://schemas.microsoft.com/office/drawing/2014/main" id="{37F4053C-68A9-F8F1-2F14-BEFC23D29FB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00062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28" name="円/楕円 627">
                <a:extLst>
                  <a:ext uri="{FF2B5EF4-FFF2-40B4-BE49-F238E27FC236}">
                    <a16:creationId xmlns:a16="http://schemas.microsoft.com/office/drawing/2014/main" id="{3F417C26-3FF6-8232-A317-07D6A452DD5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80158" y="2582879"/>
                <a:ext cx="203864" cy="20386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E9A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615" name="円/楕円 614">
              <a:extLst>
                <a:ext uri="{FF2B5EF4-FFF2-40B4-BE49-F238E27FC236}">
                  <a16:creationId xmlns:a16="http://schemas.microsoft.com/office/drawing/2014/main" id="{2D0464FE-6489-64B8-D672-B2AD72B4B2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63480" y="2382167"/>
              <a:ext cx="168747" cy="168747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CE9A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6" name="テキスト ボックス 615">
              <a:extLst>
                <a:ext uri="{FF2B5EF4-FFF2-40B4-BE49-F238E27FC236}">
                  <a16:creationId xmlns:a16="http://schemas.microsoft.com/office/drawing/2014/main" id="{A27E3F78-C20C-61C4-0623-D75E2E2E5E22}"/>
                </a:ext>
              </a:extLst>
            </p:cNvPr>
            <p:cNvSpPr txBox="1"/>
            <p:nvPr/>
          </p:nvSpPr>
          <p:spPr>
            <a:xfrm>
              <a:off x="2203221" y="2120557"/>
              <a:ext cx="4834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b="1" dirty="0">
                  <a:solidFill>
                    <a:schemeClr val="bg1"/>
                  </a:solidFill>
                </a:rPr>
                <a:t>CH0</a:t>
              </a:r>
              <a:endParaRPr kumimoji="1" lang="ja-JP" altLang="en-US" sz="1100" b="1">
                <a:solidFill>
                  <a:schemeClr val="bg1"/>
                </a:solidFill>
              </a:endParaRPr>
            </a:p>
          </p:txBody>
        </p:sp>
        <p:sp>
          <p:nvSpPr>
            <p:cNvPr id="617" name="テキスト ボックス 616">
              <a:extLst>
                <a:ext uri="{FF2B5EF4-FFF2-40B4-BE49-F238E27FC236}">
                  <a16:creationId xmlns:a16="http://schemas.microsoft.com/office/drawing/2014/main" id="{73F5B135-D60B-555B-1939-12F97E7B0C7F}"/>
                </a:ext>
              </a:extLst>
            </p:cNvPr>
            <p:cNvSpPr txBox="1"/>
            <p:nvPr/>
          </p:nvSpPr>
          <p:spPr>
            <a:xfrm>
              <a:off x="6514792" y="2120557"/>
              <a:ext cx="63962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b="1" dirty="0">
                  <a:solidFill>
                    <a:schemeClr val="bg1"/>
                  </a:solidFill>
                </a:rPr>
                <a:t>CH15</a:t>
              </a:r>
              <a:endParaRPr kumimoji="1" lang="ja-JP" altLang="en-US" sz="1100" b="1">
                <a:solidFill>
                  <a:schemeClr val="bg1"/>
                </a:solidFill>
              </a:endParaRPr>
            </a:p>
          </p:txBody>
        </p:sp>
        <p:sp>
          <p:nvSpPr>
            <p:cNvPr id="618" name="テキスト ボックス 617">
              <a:extLst>
                <a:ext uri="{FF2B5EF4-FFF2-40B4-BE49-F238E27FC236}">
                  <a16:creationId xmlns:a16="http://schemas.microsoft.com/office/drawing/2014/main" id="{5C8926BE-5386-E91A-2649-0DE5604B0A9B}"/>
                </a:ext>
              </a:extLst>
            </p:cNvPr>
            <p:cNvSpPr txBox="1"/>
            <p:nvPr/>
          </p:nvSpPr>
          <p:spPr>
            <a:xfrm>
              <a:off x="3827227" y="2120557"/>
              <a:ext cx="4834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b="1" dirty="0">
                  <a:solidFill>
                    <a:schemeClr val="bg1"/>
                  </a:solidFill>
                </a:rPr>
                <a:t>CH7</a:t>
              </a:r>
              <a:endParaRPr kumimoji="1" lang="ja-JP" altLang="en-US" sz="1100" b="1">
                <a:solidFill>
                  <a:schemeClr val="bg1"/>
                </a:solidFill>
              </a:endParaRPr>
            </a:p>
          </p:txBody>
        </p:sp>
        <p:sp>
          <p:nvSpPr>
            <p:cNvPr id="619" name="テキスト ボックス 618">
              <a:extLst>
                <a:ext uri="{FF2B5EF4-FFF2-40B4-BE49-F238E27FC236}">
                  <a16:creationId xmlns:a16="http://schemas.microsoft.com/office/drawing/2014/main" id="{0AC87982-D20A-A93C-3444-70F27EAB6200}"/>
                </a:ext>
              </a:extLst>
            </p:cNvPr>
            <p:cNvSpPr txBox="1"/>
            <p:nvPr/>
          </p:nvSpPr>
          <p:spPr>
            <a:xfrm>
              <a:off x="4988517" y="2120557"/>
              <a:ext cx="4834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b="1" dirty="0">
                  <a:solidFill>
                    <a:schemeClr val="bg1"/>
                  </a:solidFill>
                </a:rPr>
                <a:t>CH8</a:t>
              </a:r>
              <a:endParaRPr kumimoji="1" lang="ja-JP" altLang="en-US" sz="1100" b="1">
                <a:solidFill>
                  <a:schemeClr val="bg1"/>
                </a:solidFill>
              </a:endParaRPr>
            </a:p>
          </p:txBody>
        </p:sp>
        <p:sp>
          <p:nvSpPr>
            <p:cNvPr id="620" name="テキスト ボックス 619">
              <a:extLst>
                <a:ext uri="{FF2B5EF4-FFF2-40B4-BE49-F238E27FC236}">
                  <a16:creationId xmlns:a16="http://schemas.microsoft.com/office/drawing/2014/main" id="{D1122FDC-52A1-5CD6-B336-31845B860891}"/>
                </a:ext>
              </a:extLst>
            </p:cNvPr>
            <p:cNvSpPr txBox="1"/>
            <p:nvPr/>
          </p:nvSpPr>
          <p:spPr>
            <a:xfrm>
              <a:off x="4420670" y="2120557"/>
              <a:ext cx="4834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b="1" dirty="0">
                  <a:solidFill>
                    <a:schemeClr val="bg1"/>
                  </a:solidFill>
                </a:rPr>
                <a:t>TR0</a:t>
              </a:r>
              <a:endParaRPr kumimoji="1" lang="ja-JP" altLang="en-US" sz="1100" b="1">
                <a:solidFill>
                  <a:schemeClr val="bg1"/>
                </a:solidFill>
              </a:endParaRPr>
            </a:p>
          </p:txBody>
        </p:sp>
      </p:grpSp>
      <p:sp>
        <p:nvSpPr>
          <p:cNvPr id="5" name="角丸四角形 4">
            <a:extLst>
              <a:ext uri="{FF2B5EF4-FFF2-40B4-BE49-F238E27FC236}">
                <a16:creationId xmlns:a16="http://schemas.microsoft.com/office/drawing/2014/main" id="{462423A6-36F8-523C-3455-0ED7DA17FE01}"/>
              </a:ext>
            </a:extLst>
          </p:cNvPr>
          <p:cNvSpPr/>
          <p:nvPr/>
        </p:nvSpPr>
        <p:spPr>
          <a:xfrm>
            <a:off x="32501" y="4155912"/>
            <a:ext cx="3996647" cy="2702088"/>
          </a:xfrm>
          <a:prstGeom prst="roundRect">
            <a:avLst>
              <a:gd name="adj" fmla="val 7563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5" name="正方形/長方形 394">
            <a:extLst>
              <a:ext uri="{FF2B5EF4-FFF2-40B4-BE49-F238E27FC236}">
                <a16:creationId xmlns:a16="http://schemas.microsoft.com/office/drawing/2014/main" id="{054BE990-4E40-C5D2-C0C9-A139F4B7CA56}"/>
              </a:ext>
            </a:extLst>
          </p:cNvPr>
          <p:cNvSpPr/>
          <p:nvPr/>
        </p:nvSpPr>
        <p:spPr>
          <a:xfrm>
            <a:off x="3375869" y="3429000"/>
            <a:ext cx="264977" cy="340959"/>
          </a:xfrm>
          <a:prstGeom prst="rect">
            <a:avLst/>
          </a:prstGeom>
          <a:solidFill>
            <a:srgbClr val="FFC000"/>
          </a:solidFill>
          <a:ln>
            <a:solidFill>
              <a:srgbClr val="CE9A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96" name="正方形/長方形 395">
            <a:extLst>
              <a:ext uri="{FF2B5EF4-FFF2-40B4-BE49-F238E27FC236}">
                <a16:creationId xmlns:a16="http://schemas.microsoft.com/office/drawing/2014/main" id="{05EACDD6-9ED6-8AF0-2823-FF208F575827}"/>
              </a:ext>
            </a:extLst>
          </p:cNvPr>
          <p:cNvSpPr/>
          <p:nvPr/>
        </p:nvSpPr>
        <p:spPr>
          <a:xfrm>
            <a:off x="2970787" y="3429000"/>
            <a:ext cx="264977" cy="340959"/>
          </a:xfrm>
          <a:prstGeom prst="rect">
            <a:avLst/>
          </a:prstGeom>
          <a:solidFill>
            <a:srgbClr val="FFC000"/>
          </a:solidFill>
          <a:ln>
            <a:solidFill>
              <a:srgbClr val="CE9A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97" name="正方形/長方形 396">
            <a:extLst>
              <a:ext uri="{FF2B5EF4-FFF2-40B4-BE49-F238E27FC236}">
                <a16:creationId xmlns:a16="http://schemas.microsoft.com/office/drawing/2014/main" id="{55DBB25A-777F-F376-05D9-7828CD8FC014}"/>
              </a:ext>
            </a:extLst>
          </p:cNvPr>
          <p:cNvSpPr/>
          <p:nvPr/>
        </p:nvSpPr>
        <p:spPr>
          <a:xfrm>
            <a:off x="2565705" y="3429000"/>
            <a:ext cx="264977" cy="340959"/>
          </a:xfrm>
          <a:prstGeom prst="rect">
            <a:avLst/>
          </a:prstGeom>
          <a:solidFill>
            <a:srgbClr val="FFC000"/>
          </a:solidFill>
          <a:ln>
            <a:solidFill>
              <a:srgbClr val="CE9A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98" name="正方形/長方形 397">
            <a:extLst>
              <a:ext uri="{FF2B5EF4-FFF2-40B4-BE49-F238E27FC236}">
                <a16:creationId xmlns:a16="http://schemas.microsoft.com/office/drawing/2014/main" id="{60C305CD-C074-F7FA-83A8-652EB1A7D878}"/>
              </a:ext>
            </a:extLst>
          </p:cNvPr>
          <p:cNvSpPr/>
          <p:nvPr/>
        </p:nvSpPr>
        <p:spPr>
          <a:xfrm>
            <a:off x="2160623" y="3429000"/>
            <a:ext cx="264977" cy="340959"/>
          </a:xfrm>
          <a:prstGeom prst="rect">
            <a:avLst/>
          </a:prstGeom>
          <a:solidFill>
            <a:srgbClr val="FFC000"/>
          </a:solidFill>
          <a:ln>
            <a:solidFill>
              <a:srgbClr val="CE9A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99" name="正方形/長方形 398">
            <a:extLst>
              <a:ext uri="{FF2B5EF4-FFF2-40B4-BE49-F238E27FC236}">
                <a16:creationId xmlns:a16="http://schemas.microsoft.com/office/drawing/2014/main" id="{C7677834-C616-286C-178A-015030ED1782}"/>
              </a:ext>
            </a:extLst>
          </p:cNvPr>
          <p:cNvSpPr/>
          <p:nvPr/>
        </p:nvSpPr>
        <p:spPr>
          <a:xfrm>
            <a:off x="1696439" y="3429000"/>
            <a:ext cx="264977" cy="340959"/>
          </a:xfrm>
          <a:prstGeom prst="rect">
            <a:avLst/>
          </a:prstGeom>
          <a:solidFill>
            <a:srgbClr val="FFC000"/>
          </a:solidFill>
          <a:ln>
            <a:solidFill>
              <a:srgbClr val="CE9A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00" name="正方形/長方形 399">
            <a:extLst>
              <a:ext uri="{FF2B5EF4-FFF2-40B4-BE49-F238E27FC236}">
                <a16:creationId xmlns:a16="http://schemas.microsoft.com/office/drawing/2014/main" id="{0FDD5188-1121-480F-5BC3-8679A8FD31E1}"/>
              </a:ext>
            </a:extLst>
          </p:cNvPr>
          <p:cNvSpPr/>
          <p:nvPr/>
        </p:nvSpPr>
        <p:spPr>
          <a:xfrm>
            <a:off x="1291357" y="3429000"/>
            <a:ext cx="264977" cy="340959"/>
          </a:xfrm>
          <a:prstGeom prst="rect">
            <a:avLst/>
          </a:prstGeom>
          <a:solidFill>
            <a:srgbClr val="FFC000"/>
          </a:solidFill>
          <a:ln>
            <a:solidFill>
              <a:srgbClr val="CE9A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01" name="正方形/長方形 400">
            <a:extLst>
              <a:ext uri="{FF2B5EF4-FFF2-40B4-BE49-F238E27FC236}">
                <a16:creationId xmlns:a16="http://schemas.microsoft.com/office/drawing/2014/main" id="{D46F30C2-E248-CDE4-BC4F-3BD6C400FFEE}"/>
              </a:ext>
            </a:extLst>
          </p:cNvPr>
          <p:cNvSpPr/>
          <p:nvPr/>
        </p:nvSpPr>
        <p:spPr>
          <a:xfrm>
            <a:off x="886275" y="3429000"/>
            <a:ext cx="264977" cy="340959"/>
          </a:xfrm>
          <a:prstGeom prst="rect">
            <a:avLst/>
          </a:prstGeom>
          <a:solidFill>
            <a:srgbClr val="FFC000"/>
          </a:solidFill>
          <a:ln>
            <a:solidFill>
              <a:srgbClr val="CE9A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02" name="正方形/長方形 401">
            <a:extLst>
              <a:ext uri="{FF2B5EF4-FFF2-40B4-BE49-F238E27FC236}">
                <a16:creationId xmlns:a16="http://schemas.microsoft.com/office/drawing/2014/main" id="{A376984E-45CC-8AF5-4539-74EF3F1E731F}"/>
              </a:ext>
            </a:extLst>
          </p:cNvPr>
          <p:cNvSpPr/>
          <p:nvPr/>
        </p:nvSpPr>
        <p:spPr>
          <a:xfrm>
            <a:off x="481194" y="3429000"/>
            <a:ext cx="264977" cy="340959"/>
          </a:xfrm>
          <a:prstGeom prst="rect">
            <a:avLst/>
          </a:prstGeom>
          <a:solidFill>
            <a:srgbClr val="FFC000"/>
          </a:solidFill>
          <a:ln>
            <a:solidFill>
              <a:srgbClr val="CE9A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03" name="正方形/長方形 402">
            <a:extLst>
              <a:ext uri="{FF2B5EF4-FFF2-40B4-BE49-F238E27FC236}">
                <a16:creationId xmlns:a16="http://schemas.microsoft.com/office/drawing/2014/main" id="{0F63042D-2CA7-BADA-568E-72E448D0431C}"/>
              </a:ext>
            </a:extLst>
          </p:cNvPr>
          <p:cNvSpPr/>
          <p:nvPr/>
        </p:nvSpPr>
        <p:spPr>
          <a:xfrm>
            <a:off x="194618" y="3747020"/>
            <a:ext cx="3732400" cy="296676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4" name="正方形/長方形 403">
            <a:extLst>
              <a:ext uri="{FF2B5EF4-FFF2-40B4-BE49-F238E27FC236}">
                <a16:creationId xmlns:a16="http://schemas.microsoft.com/office/drawing/2014/main" id="{5C1E8CC1-F592-05A8-34E1-D46524D0329E}"/>
              </a:ext>
            </a:extLst>
          </p:cNvPr>
          <p:cNvSpPr>
            <a:spLocks noChangeAspect="1"/>
          </p:cNvSpPr>
          <p:nvPr/>
        </p:nvSpPr>
        <p:spPr>
          <a:xfrm>
            <a:off x="3561853" y="3640217"/>
            <a:ext cx="264977" cy="340959"/>
          </a:xfrm>
          <a:prstGeom prst="rect">
            <a:avLst/>
          </a:prstGeom>
          <a:solidFill>
            <a:srgbClr val="FFC000"/>
          </a:solidFill>
          <a:ln>
            <a:solidFill>
              <a:srgbClr val="CE9A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05" name="正方形/長方形 404">
            <a:extLst>
              <a:ext uri="{FF2B5EF4-FFF2-40B4-BE49-F238E27FC236}">
                <a16:creationId xmlns:a16="http://schemas.microsoft.com/office/drawing/2014/main" id="{1CA3273B-FE20-67D1-BBD7-5CE5668E2118}"/>
              </a:ext>
            </a:extLst>
          </p:cNvPr>
          <p:cNvSpPr/>
          <p:nvPr/>
        </p:nvSpPr>
        <p:spPr>
          <a:xfrm>
            <a:off x="3156772" y="3640217"/>
            <a:ext cx="264977" cy="340959"/>
          </a:xfrm>
          <a:prstGeom prst="rect">
            <a:avLst/>
          </a:prstGeom>
          <a:solidFill>
            <a:srgbClr val="FFC000"/>
          </a:solidFill>
          <a:ln>
            <a:solidFill>
              <a:srgbClr val="CE9A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06" name="正方形/長方形 405">
            <a:extLst>
              <a:ext uri="{FF2B5EF4-FFF2-40B4-BE49-F238E27FC236}">
                <a16:creationId xmlns:a16="http://schemas.microsoft.com/office/drawing/2014/main" id="{7BB8D3D3-A9E4-AFAC-1D93-E10CB8DD38EE}"/>
              </a:ext>
            </a:extLst>
          </p:cNvPr>
          <p:cNvSpPr/>
          <p:nvPr/>
        </p:nvSpPr>
        <p:spPr>
          <a:xfrm>
            <a:off x="2751690" y="3640217"/>
            <a:ext cx="264977" cy="340959"/>
          </a:xfrm>
          <a:prstGeom prst="rect">
            <a:avLst/>
          </a:prstGeom>
          <a:solidFill>
            <a:srgbClr val="FFC000"/>
          </a:solidFill>
          <a:ln>
            <a:solidFill>
              <a:srgbClr val="CE9A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07" name="正方形/長方形 406">
            <a:extLst>
              <a:ext uri="{FF2B5EF4-FFF2-40B4-BE49-F238E27FC236}">
                <a16:creationId xmlns:a16="http://schemas.microsoft.com/office/drawing/2014/main" id="{1CC63BC0-7A36-3DF0-809A-CFCD644CF1F8}"/>
              </a:ext>
            </a:extLst>
          </p:cNvPr>
          <p:cNvSpPr/>
          <p:nvPr/>
        </p:nvSpPr>
        <p:spPr>
          <a:xfrm>
            <a:off x="2346608" y="3640217"/>
            <a:ext cx="264977" cy="340959"/>
          </a:xfrm>
          <a:prstGeom prst="rect">
            <a:avLst/>
          </a:prstGeom>
          <a:solidFill>
            <a:srgbClr val="FFC000"/>
          </a:solidFill>
          <a:ln>
            <a:solidFill>
              <a:srgbClr val="CE9A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08" name="正方形/長方形 407">
            <a:extLst>
              <a:ext uri="{FF2B5EF4-FFF2-40B4-BE49-F238E27FC236}">
                <a16:creationId xmlns:a16="http://schemas.microsoft.com/office/drawing/2014/main" id="{938F6162-C877-8B66-C866-B56DEC842636}"/>
              </a:ext>
            </a:extLst>
          </p:cNvPr>
          <p:cNvSpPr/>
          <p:nvPr/>
        </p:nvSpPr>
        <p:spPr>
          <a:xfrm>
            <a:off x="1510051" y="3640217"/>
            <a:ext cx="264977" cy="340959"/>
          </a:xfrm>
          <a:prstGeom prst="rect">
            <a:avLst/>
          </a:prstGeom>
          <a:solidFill>
            <a:srgbClr val="FFC000"/>
          </a:solidFill>
          <a:ln>
            <a:solidFill>
              <a:srgbClr val="CE9A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09" name="正方形/長方形 408">
            <a:extLst>
              <a:ext uri="{FF2B5EF4-FFF2-40B4-BE49-F238E27FC236}">
                <a16:creationId xmlns:a16="http://schemas.microsoft.com/office/drawing/2014/main" id="{0F6B2454-14E3-25C5-766E-269C699D1642}"/>
              </a:ext>
            </a:extLst>
          </p:cNvPr>
          <p:cNvSpPr/>
          <p:nvPr/>
        </p:nvSpPr>
        <p:spPr>
          <a:xfrm>
            <a:off x="1104969" y="3640217"/>
            <a:ext cx="264977" cy="340959"/>
          </a:xfrm>
          <a:prstGeom prst="rect">
            <a:avLst/>
          </a:prstGeom>
          <a:solidFill>
            <a:srgbClr val="FFC000"/>
          </a:solidFill>
          <a:ln>
            <a:solidFill>
              <a:srgbClr val="CE9A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10" name="正方形/長方形 409">
            <a:extLst>
              <a:ext uri="{FF2B5EF4-FFF2-40B4-BE49-F238E27FC236}">
                <a16:creationId xmlns:a16="http://schemas.microsoft.com/office/drawing/2014/main" id="{DBDF2292-B09D-6D1C-59C3-2C29B70009F5}"/>
              </a:ext>
            </a:extLst>
          </p:cNvPr>
          <p:cNvSpPr/>
          <p:nvPr/>
        </p:nvSpPr>
        <p:spPr>
          <a:xfrm>
            <a:off x="699887" y="3640217"/>
            <a:ext cx="264977" cy="340959"/>
          </a:xfrm>
          <a:prstGeom prst="rect">
            <a:avLst/>
          </a:prstGeom>
          <a:solidFill>
            <a:srgbClr val="FFC000"/>
          </a:solidFill>
          <a:ln>
            <a:solidFill>
              <a:srgbClr val="CE9A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11" name="正方形/長方形 410">
            <a:extLst>
              <a:ext uri="{FF2B5EF4-FFF2-40B4-BE49-F238E27FC236}">
                <a16:creationId xmlns:a16="http://schemas.microsoft.com/office/drawing/2014/main" id="{A1B4E6E0-2788-6B7B-A0C8-6BEA07B7E797}"/>
              </a:ext>
            </a:extLst>
          </p:cNvPr>
          <p:cNvSpPr/>
          <p:nvPr/>
        </p:nvSpPr>
        <p:spPr>
          <a:xfrm>
            <a:off x="294805" y="3640217"/>
            <a:ext cx="264977" cy="340959"/>
          </a:xfrm>
          <a:prstGeom prst="rect">
            <a:avLst/>
          </a:prstGeom>
          <a:solidFill>
            <a:srgbClr val="FFC000"/>
          </a:solidFill>
          <a:ln>
            <a:solidFill>
              <a:srgbClr val="CE9A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412" name="グループ化 411">
            <a:extLst>
              <a:ext uri="{FF2B5EF4-FFF2-40B4-BE49-F238E27FC236}">
                <a16:creationId xmlns:a16="http://schemas.microsoft.com/office/drawing/2014/main" id="{E8D12636-B6A7-F2B3-A086-CC7191A03BE2}"/>
              </a:ext>
            </a:extLst>
          </p:cNvPr>
          <p:cNvGrpSpPr/>
          <p:nvPr/>
        </p:nvGrpSpPr>
        <p:grpSpPr>
          <a:xfrm>
            <a:off x="1517786" y="4579651"/>
            <a:ext cx="1086064" cy="1966982"/>
            <a:chOff x="4386915" y="4617969"/>
            <a:chExt cx="1380904" cy="1671958"/>
          </a:xfrm>
        </p:grpSpPr>
        <p:sp>
          <p:nvSpPr>
            <p:cNvPr id="447" name="正方形/長方形 446">
              <a:extLst>
                <a:ext uri="{FF2B5EF4-FFF2-40B4-BE49-F238E27FC236}">
                  <a16:creationId xmlns:a16="http://schemas.microsoft.com/office/drawing/2014/main" id="{7A06AAB1-AE1A-0297-3668-FA5A28E1BEC0}"/>
                </a:ext>
              </a:extLst>
            </p:cNvPr>
            <p:cNvSpPr/>
            <p:nvPr/>
          </p:nvSpPr>
          <p:spPr>
            <a:xfrm>
              <a:off x="4386915" y="4617969"/>
              <a:ext cx="1380904" cy="167195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448" name="グループ化 447">
              <a:extLst>
                <a:ext uri="{FF2B5EF4-FFF2-40B4-BE49-F238E27FC236}">
                  <a16:creationId xmlns:a16="http://schemas.microsoft.com/office/drawing/2014/main" id="{DC44121A-BF17-DACA-E905-469F2109D7C7}"/>
                </a:ext>
              </a:extLst>
            </p:cNvPr>
            <p:cNvGrpSpPr/>
            <p:nvPr/>
          </p:nvGrpSpPr>
          <p:grpSpPr>
            <a:xfrm>
              <a:off x="4443659" y="4868808"/>
              <a:ext cx="594000" cy="1174085"/>
              <a:chOff x="1010164" y="4599755"/>
              <a:chExt cx="594000" cy="1174085"/>
            </a:xfrm>
            <a:solidFill>
              <a:schemeClr val="tx1">
                <a:lumMod val="95000"/>
                <a:lumOff val="5000"/>
              </a:schemeClr>
            </a:solidFill>
          </p:grpSpPr>
          <p:sp>
            <p:nvSpPr>
              <p:cNvPr id="458" name="正方形/長方形 457">
                <a:extLst>
                  <a:ext uri="{FF2B5EF4-FFF2-40B4-BE49-F238E27FC236}">
                    <a16:creationId xmlns:a16="http://schemas.microsoft.com/office/drawing/2014/main" id="{DF8E980B-2378-0FF5-F233-CFBDB34A1CBE}"/>
                  </a:ext>
                </a:extLst>
              </p:cNvPr>
              <p:cNvSpPr/>
              <p:nvPr/>
            </p:nvSpPr>
            <p:spPr>
              <a:xfrm flipV="1">
                <a:off x="1010164" y="4922145"/>
                <a:ext cx="594000" cy="45719"/>
              </a:xfrm>
              <a:prstGeom prst="rect">
                <a:avLst/>
              </a:prstGeom>
              <a:solidFill>
                <a:schemeClr val="accent2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59" name="正方形/長方形 458">
                <a:extLst>
                  <a:ext uri="{FF2B5EF4-FFF2-40B4-BE49-F238E27FC236}">
                    <a16:creationId xmlns:a16="http://schemas.microsoft.com/office/drawing/2014/main" id="{44B80D9C-3645-8F3D-93F8-D8130DBF78A4}"/>
                  </a:ext>
                </a:extLst>
              </p:cNvPr>
              <p:cNvSpPr/>
              <p:nvPr/>
            </p:nvSpPr>
            <p:spPr>
              <a:xfrm flipV="1">
                <a:off x="1010164" y="5083340"/>
                <a:ext cx="594000" cy="45719"/>
              </a:xfrm>
              <a:prstGeom prst="rect">
                <a:avLst/>
              </a:prstGeom>
              <a:solidFill>
                <a:schemeClr val="accent2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60" name="正方形/長方形 459">
                <a:extLst>
                  <a:ext uri="{FF2B5EF4-FFF2-40B4-BE49-F238E27FC236}">
                    <a16:creationId xmlns:a16="http://schemas.microsoft.com/office/drawing/2014/main" id="{F67D766F-DD34-2BF1-AA75-174FABF26C82}"/>
                  </a:ext>
                </a:extLst>
              </p:cNvPr>
              <p:cNvSpPr/>
              <p:nvPr/>
            </p:nvSpPr>
            <p:spPr>
              <a:xfrm flipV="1">
                <a:off x="1010164" y="5244535"/>
                <a:ext cx="594000" cy="45719"/>
              </a:xfrm>
              <a:prstGeom prst="rect">
                <a:avLst/>
              </a:prstGeom>
              <a:solidFill>
                <a:schemeClr val="accent2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61" name="正方形/長方形 460">
                <a:extLst>
                  <a:ext uri="{FF2B5EF4-FFF2-40B4-BE49-F238E27FC236}">
                    <a16:creationId xmlns:a16="http://schemas.microsoft.com/office/drawing/2014/main" id="{AE6CA017-29AD-8AE4-9FEA-0F01C1225526}"/>
                  </a:ext>
                </a:extLst>
              </p:cNvPr>
              <p:cNvSpPr/>
              <p:nvPr/>
            </p:nvSpPr>
            <p:spPr>
              <a:xfrm flipV="1">
                <a:off x="1010164" y="5405730"/>
                <a:ext cx="594000" cy="45719"/>
              </a:xfrm>
              <a:prstGeom prst="rect">
                <a:avLst/>
              </a:prstGeom>
              <a:solidFill>
                <a:schemeClr val="accent2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62" name="正方形/長方形 461">
                <a:extLst>
                  <a:ext uri="{FF2B5EF4-FFF2-40B4-BE49-F238E27FC236}">
                    <a16:creationId xmlns:a16="http://schemas.microsoft.com/office/drawing/2014/main" id="{4218837B-A751-B1EA-7E88-E10482C863E6}"/>
                  </a:ext>
                </a:extLst>
              </p:cNvPr>
              <p:cNvSpPr/>
              <p:nvPr/>
            </p:nvSpPr>
            <p:spPr>
              <a:xfrm flipV="1">
                <a:off x="1010164" y="5566925"/>
                <a:ext cx="594000" cy="45719"/>
              </a:xfrm>
              <a:prstGeom prst="rect">
                <a:avLst/>
              </a:prstGeom>
              <a:solidFill>
                <a:schemeClr val="accent2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63" name="正方形/長方形 462">
                <a:extLst>
                  <a:ext uri="{FF2B5EF4-FFF2-40B4-BE49-F238E27FC236}">
                    <a16:creationId xmlns:a16="http://schemas.microsoft.com/office/drawing/2014/main" id="{47057C63-BBBA-D3E6-5466-9099E93DBE42}"/>
                  </a:ext>
                </a:extLst>
              </p:cNvPr>
              <p:cNvSpPr/>
              <p:nvPr/>
            </p:nvSpPr>
            <p:spPr>
              <a:xfrm flipV="1">
                <a:off x="1010164" y="5728121"/>
                <a:ext cx="594000" cy="45719"/>
              </a:xfrm>
              <a:prstGeom prst="rect">
                <a:avLst/>
              </a:prstGeom>
              <a:solidFill>
                <a:schemeClr val="accent2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64" name="正方形/長方形 463">
                <a:extLst>
                  <a:ext uri="{FF2B5EF4-FFF2-40B4-BE49-F238E27FC236}">
                    <a16:creationId xmlns:a16="http://schemas.microsoft.com/office/drawing/2014/main" id="{DBF06160-E606-5E18-4C93-1E83E9EDA68C}"/>
                  </a:ext>
                </a:extLst>
              </p:cNvPr>
              <p:cNvSpPr/>
              <p:nvPr/>
            </p:nvSpPr>
            <p:spPr>
              <a:xfrm flipV="1">
                <a:off x="1010164" y="4760950"/>
                <a:ext cx="594000" cy="45719"/>
              </a:xfrm>
              <a:prstGeom prst="rect">
                <a:avLst/>
              </a:prstGeom>
              <a:solidFill>
                <a:schemeClr val="accent2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65" name="正方形/長方形 464">
                <a:extLst>
                  <a:ext uri="{FF2B5EF4-FFF2-40B4-BE49-F238E27FC236}">
                    <a16:creationId xmlns:a16="http://schemas.microsoft.com/office/drawing/2014/main" id="{A3E248E6-923F-9B1F-CA0E-30C5D6E629F4}"/>
                  </a:ext>
                </a:extLst>
              </p:cNvPr>
              <p:cNvSpPr/>
              <p:nvPr/>
            </p:nvSpPr>
            <p:spPr>
              <a:xfrm flipV="1">
                <a:off x="1010164" y="4599755"/>
                <a:ext cx="594000" cy="45719"/>
              </a:xfrm>
              <a:prstGeom prst="rect">
                <a:avLst/>
              </a:prstGeom>
              <a:solidFill>
                <a:schemeClr val="accent2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449" name="グループ化 448">
              <a:extLst>
                <a:ext uri="{FF2B5EF4-FFF2-40B4-BE49-F238E27FC236}">
                  <a16:creationId xmlns:a16="http://schemas.microsoft.com/office/drawing/2014/main" id="{BBB5AAFC-90B2-FE71-0027-3C12776B7E10}"/>
                </a:ext>
              </a:extLst>
            </p:cNvPr>
            <p:cNvGrpSpPr/>
            <p:nvPr/>
          </p:nvGrpSpPr>
          <p:grpSpPr>
            <a:xfrm>
              <a:off x="5094403" y="4868808"/>
              <a:ext cx="594000" cy="1174085"/>
              <a:chOff x="1010164" y="4599755"/>
              <a:chExt cx="594000" cy="1174085"/>
            </a:xfrm>
            <a:solidFill>
              <a:schemeClr val="tx1">
                <a:lumMod val="95000"/>
                <a:lumOff val="5000"/>
              </a:schemeClr>
            </a:solidFill>
          </p:grpSpPr>
          <p:sp>
            <p:nvSpPr>
              <p:cNvPr id="450" name="正方形/長方形 449">
                <a:extLst>
                  <a:ext uri="{FF2B5EF4-FFF2-40B4-BE49-F238E27FC236}">
                    <a16:creationId xmlns:a16="http://schemas.microsoft.com/office/drawing/2014/main" id="{D6909324-40E7-8964-952E-0E954F4B96ED}"/>
                  </a:ext>
                </a:extLst>
              </p:cNvPr>
              <p:cNvSpPr/>
              <p:nvPr/>
            </p:nvSpPr>
            <p:spPr>
              <a:xfrm flipV="1">
                <a:off x="1010164" y="4922145"/>
                <a:ext cx="594000" cy="45719"/>
              </a:xfrm>
              <a:prstGeom prst="rect">
                <a:avLst/>
              </a:prstGeom>
              <a:solidFill>
                <a:schemeClr val="accent2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51" name="正方形/長方形 450">
                <a:extLst>
                  <a:ext uri="{FF2B5EF4-FFF2-40B4-BE49-F238E27FC236}">
                    <a16:creationId xmlns:a16="http://schemas.microsoft.com/office/drawing/2014/main" id="{80E906D4-E0E6-5B35-F6E6-4E2DEF6C1A44}"/>
                  </a:ext>
                </a:extLst>
              </p:cNvPr>
              <p:cNvSpPr/>
              <p:nvPr/>
            </p:nvSpPr>
            <p:spPr>
              <a:xfrm flipV="1">
                <a:off x="1010164" y="5083340"/>
                <a:ext cx="594000" cy="45719"/>
              </a:xfrm>
              <a:prstGeom prst="rect">
                <a:avLst/>
              </a:prstGeom>
              <a:solidFill>
                <a:schemeClr val="accent2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52" name="正方形/長方形 451">
                <a:extLst>
                  <a:ext uri="{FF2B5EF4-FFF2-40B4-BE49-F238E27FC236}">
                    <a16:creationId xmlns:a16="http://schemas.microsoft.com/office/drawing/2014/main" id="{8A904649-03BB-2395-D00B-35FE0AF4B8A7}"/>
                  </a:ext>
                </a:extLst>
              </p:cNvPr>
              <p:cNvSpPr/>
              <p:nvPr/>
            </p:nvSpPr>
            <p:spPr>
              <a:xfrm flipV="1">
                <a:off x="1010164" y="5244535"/>
                <a:ext cx="594000" cy="45719"/>
              </a:xfrm>
              <a:prstGeom prst="rect">
                <a:avLst/>
              </a:prstGeom>
              <a:solidFill>
                <a:schemeClr val="accent2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53" name="正方形/長方形 452">
                <a:extLst>
                  <a:ext uri="{FF2B5EF4-FFF2-40B4-BE49-F238E27FC236}">
                    <a16:creationId xmlns:a16="http://schemas.microsoft.com/office/drawing/2014/main" id="{11301A88-3618-9AE8-CE2F-32614D5D3490}"/>
                  </a:ext>
                </a:extLst>
              </p:cNvPr>
              <p:cNvSpPr/>
              <p:nvPr/>
            </p:nvSpPr>
            <p:spPr>
              <a:xfrm flipV="1">
                <a:off x="1010164" y="5405730"/>
                <a:ext cx="594000" cy="45719"/>
              </a:xfrm>
              <a:prstGeom prst="rect">
                <a:avLst/>
              </a:prstGeom>
              <a:solidFill>
                <a:schemeClr val="accent2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54" name="正方形/長方形 453">
                <a:extLst>
                  <a:ext uri="{FF2B5EF4-FFF2-40B4-BE49-F238E27FC236}">
                    <a16:creationId xmlns:a16="http://schemas.microsoft.com/office/drawing/2014/main" id="{2F830591-D04D-35AF-7F36-DB0EAACCDFA2}"/>
                  </a:ext>
                </a:extLst>
              </p:cNvPr>
              <p:cNvSpPr/>
              <p:nvPr/>
            </p:nvSpPr>
            <p:spPr>
              <a:xfrm flipV="1">
                <a:off x="1010164" y="5566925"/>
                <a:ext cx="594000" cy="45719"/>
              </a:xfrm>
              <a:prstGeom prst="rect">
                <a:avLst/>
              </a:prstGeom>
              <a:solidFill>
                <a:schemeClr val="accent2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55" name="正方形/長方形 454">
                <a:extLst>
                  <a:ext uri="{FF2B5EF4-FFF2-40B4-BE49-F238E27FC236}">
                    <a16:creationId xmlns:a16="http://schemas.microsoft.com/office/drawing/2014/main" id="{F52ED0BC-B6DD-7B79-6156-5B7EABBD901D}"/>
                  </a:ext>
                </a:extLst>
              </p:cNvPr>
              <p:cNvSpPr/>
              <p:nvPr/>
            </p:nvSpPr>
            <p:spPr>
              <a:xfrm flipV="1">
                <a:off x="1010164" y="5728121"/>
                <a:ext cx="594000" cy="45719"/>
              </a:xfrm>
              <a:prstGeom prst="rect">
                <a:avLst/>
              </a:prstGeom>
              <a:solidFill>
                <a:schemeClr val="accent2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56" name="正方形/長方形 455">
                <a:extLst>
                  <a:ext uri="{FF2B5EF4-FFF2-40B4-BE49-F238E27FC236}">
                    <a16:creationId xmlns:a16="http://schemas.microsoft.com/office/drawing/2014/main" id="{9400F257-945D-FACB-29BC-B3422A5F077C}"/>
                  </a:ext>
                </a:extLst>
              </p:cNvPr>
              <p:cNvSpPr/>
              <p:nvPr/>
            </p:nvSpPr>
            <p:spPr>
              <a:xfrm flipV="1">
                <a:off x="1010164" y="4760950"/>
                <a:ext cx="594000" cy="45719"/>
              </a:xfrm>
              <a:prstGeom prst="rect">
                <a:avLst/>
              </a:prstGeom>
              <a:solidFill>
                <a:schemeClr val="accent2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57" name="正方形/長方形 456">
                <a:extLst>
                  <a:ext uri="{FF2B5EF4-FFF2-40B4-BE49-F238E27FC236}">
                    <a16:creationId xmlns:a16="http://schemas.microsoft.com/office/drawing/2014/main" id="{B046C8A0-7D2C-A4C8-38C1-9EFEE1C4F348}"/>
                  </a:ext>
                </a:extLst>
              </p:cNvPr>
              <p:cNvSpPr/>
              <p:nvPr/>
            </p:nvSpPr>
            <p:spPr>
              <a:xfrm flipV="1">
                <a:off x="1010164" y="4599755"/>
                <a:ext cx="594000" cy="45719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441" name="テキスト ボックス 440">
            <a:extLst>
              <a:ext uri="{FF2B5EF4-FFF2-40B4-BE49-F238E27FC236}">
                <a16:creationId xmlns:a16="http://schemas.microsoft.com/office/drawing/2014/main" id="{851FAF45-ED2A-9DEE-A207-2C8494151FAD}"/>
              </a:ext>
            </a:extLst>
          </p:cNvPr>
          <p:cNvSpPr txBox="1"/>
          <p:nvPr/>
        </p:nvSpPr>
        <p:spPr>
          <a:xfrm>
            <a:off x="194618" y="5004493"/>
            <a:ext cx="16230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b="1" dirty="0">
                <a:solidFill>
                  <a:srgbClr val="CE9A43"/>
                </a:solidFill>
              </a:rPr>
              <a:t>Strip0-34 (DAQ0-CH7)</a:t>
            </a:r>
            <a:endParaRPr lang="ja-JP" altLang="en-US" sz="700" b="1">
              <a:solidFill>
                <a:srgbClr val="CE9A43"/>
              </a:solidFill>
            </a:endParaRPr>
          </a:p>
        </p:txBody>
      </p:sp>
      <p:sp>
        <p:nvSpPr>
          <p:cNvPr id="442" name="テキスト ボックス 441">
            <a:extLst>
              <a:ext uri="{FF2B5EF4-FFF2-40B4-BE49-F238E27FC236}">
                <a16:creationId xmlns:a16="http://schemas.microsoft.com/office/drawing/2014/main" id="{F9E9DDFE-CF6C-5031-724A-F094B42BC647}"/>
              </a:ext>
            </a:extLst>
          </p:cNvPr>
          <p:cNvSpPr txBox="1"/>
          <p:nvPr/>
        </p:nvSpPr>
        <p:spPr>
          <a:xfrm>
            <a:off x="2688115" y="6147921"/>
            <a:ext cx="16230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b="1" dirty="0">
                <a:solidFill>
                  <a:srgbClr val="CE9A43"/>
                </a:solidFill>
              </a:rPr>
              <a:t>Strip0-28 (DAQ0-CH9)</a:t>
            </a:r>
            <a:endParaRPr lang="ja-JP" altLang="en-US" sz="700" b="1">
              <a:solidFill>
                <a:srgbClr val="CE9A43"/>
              </a:solidFill>
            </a:endParaRPr>
          </a:p>
        </p:txBody>
      </p:sp>
      <p:sp>
        <p:nvSpPr>
          <p:cNvPr id="443" name="テキスト ボックス 442">
            <a:extLst>
              <a:ext uri="{FF2B5EF4-FFF2-40B4-BE49-F238E27FC236}">
                <a16:creationId xmlns:a16="http://schemas.microsoft.com/office/drawing/2014/main" id="{A91CB036-327D-E331-E3C3-6A1FAD34A9F7}"/>
              </a:ext>
            </a:extLst>
          </p:cNvPr>
          <p:cNvSpPr txBox="1"/>
          <p:nvPr/>
        </p:nvSpPr>
        <p:spPr>
          <a:xfrm>
            <a:off x="194618" y="6147922"/>
            <a:ext cx="16230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b="1" dirty="0">
                <a:solidFill>
                  <a:srgbClr val="CE9A43"/>
                </a:solidFill>
              </a:rPr>
              <a:t>Strip0-28 (DAQ0-CH1)</a:t>
            </a:r>
            <a:endParaRPr lang="ja-JP" altLang="en-US" sz="700" b="1">
              <a:solidFill>
                <a:srgbClr val="CE9A43"/>
              </a:solidFill>
            </a:endParaRPr>
          </a:p>
        </p:txBody>
      </p:sp>
      <p:sp>
        <p:nvSpPr>
          <p:cNvPr id="444" name="テキスト ボックス 443">
            <a:extLst>
              <a:ext uri="{FF2B5EF4-FFF2-40B4-BE49-F238E27FC236}">
                <a16:creationId xmlns:a16="http://schemas.microsoft.com/office/drawing/2014/main" id="{6B646556-2000-45BA-4E9A-F0AB691D9AF7}"/>
              </a:ext>
            </a:extLst>
          </p:cNvPr>
          <p:cNvSpPr txBox="1"/>
          <p:nvPr/>
        </p:nvSpPr>
        <p:spPr>
          <a:xfrm>
            <a:off x="194618" y="5956113"/>
            <a:ext cx="16230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b="1" dirty="0">
                <a:solidFill>
                  <a:srgbClr val="CE9A43"/>
                </a:solidFill>
              </a:rPr>
              <a:t>Strip0-29 (DAQ0-CH2)</a:t>
            </a:r>
            <a:endParaRPr lang="ja-JP" altLang="en-US" sz="700" b="1">
              <a:solidFill>
                <a:srgbClr val="CE9A43"/>
              </a:solidFill>
            </a:endParaRPr>
          </a:p>
        </p:txBody>
      </p:sp>
      <p:sp>
        <p:nvSpPr>
          <p:cNvPr id="445" name="テキスト ボックス 444">
            <a:extLst>
              <a:ext uri="{FF2B5EF4-FFF2-40B4-BE49-F238E27FC236}">
                <a16:creationId xmlns:a16="http://schemas.microsoft.com/office/drawing/2014/main" id="{D6D75693-DA13-ED36-55E9-F22EBF0EDE33}"/>
              </a:ext>
            </a:extLst>
          </p:cNvPr>
          <p:cNvSpPr txBox="1"/>
          <p:nvPr/>
        </p:nvSpPr>
        <p:spPr>
          <a:xfrm>
            <a:off x="194618" y="5764304"/>
            <a:ext cx="16230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b="1" dirty="0">
                <a:solidFill>
                  <a:srgbClr val="CE9A43"/>
                </a:solidFill>
              </a:rPr>
              <a:t>Strip0-30 (DAQ0-CH3)</a:t>
            </a:r>
            <a:endParaRPr lang="ja-JP" altLang="en-US" sz="700" b="1">
              <a:solidFill>
                <a:srgbClr val="CE9A43"/>
              </a:solidFill>
            </a:endParaRPr>
          </a:p>
        </p:txBody>
      </p:sp>
      <p:sp>
        <p:nvSpPr>
          <p:cNvPr id="415" name="テキスト ボックス 414">
            <a:extLst>
              <a:ext uri="{FF2B5EF4-FFF2-40B4-BE49-F238E27FC236}">
                <a16:creationId xmlns:a16="http://schemas.microsoft.com/office/drawing/2014/main" id="{921B141A-51A1-2B6B-2A06-F9A1A7F0971A}"/>
              </a:ext>
            </a:extLst>
          </p:cNvPr>
          <p:cNvSpPr txBox="1"/>
          <p:nvPr/>
        </p:nvSpPr>
        <p:spPr>
          <a:xfrm>
            <a:off x="249587" y="3734076"/>
            <a:ext cx="380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b="1" dirty="0"/>
              <a:t>CH0</a:t>
            </a:r>
            <a:endParaRPr kumimoji="1" lang="ja-JP" altLang="en-US" sz="700" b="1"/>
          </a:p>
        </p:txBody>
      </p:sp>
      <p:sp>
        <p:nvSpPr>
          <p:cNvPr id="416" name="テキスト ボックス 415">
            <a:extLst>
              <a:ext uri="{FF2B5EF4-FFF2-40B4-BE49-F238E27FC236}">
                <a16:creationId xmlns:a16="http://schemas.microsoft.com/office/drawing/2014/main" id="{4E39FA59-6C56-EB10-A96A-B1D99430B706}"/>
              </a:ext>
            </a:extLst>
          </p:cNvPr>
          <p:cNvSpPr txBox="1"/>
          <p:nvPr/>
        </p:nvSpPr>
        <p:spPr>
          <a:xfrm>
            <a:off x="657766" y="3734076"/>
            <a:ext cx="380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b="1" dirty="0"/>
              <a:t>CH2</a:t>
            </a:r>
            <a:endParaRPr kumimoji="1" lang="ja-JP" altLang="en-US" sz="700" b="1"/>
          </a:p>
        </p:txBody>
      </p:sp>
      <p:sp>
        <p:nvSpPr>
          <p:cNvPr id="417" name="テキスト ボックス 416">
            <a:extLst>
              <a:ext uri="{FF2B5EF4-FFF2-40B4-BE49-F238E27FC236}">
                <a16:creationId xmlns:a16="http://schemas.microsoft.com/office/drawing/2014/main" id="{394B5014-2AAE-65C6-FC37-2705F33B3A78}"/>
              </a:ext>
            </a:extLst>
          </p:cNvPr>
          <p:cNvSpPr txBox="1"/>
          <p:nvPr/>
        </p:nvSpPr>
        <p:spPr>
          <a:xfrm>
            <a:off x="1065945" y="3734076"/>
            <a:ext cx="380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b="1" dirty="0"/>
              <a:t>CH4</a:t>
            </a:r>
            <a:endParaRPr kumimoji="1" lang="ja-JP" altLang="en-US" sz="700" b="1"/>
          </a:p>
        </p:txBody>
      </p:sp>
      <p:sp>
        <p:nvSpPr>
          <p:cNvPr id="418" name="テキスト ボックス 417">
            <a:extLst>
              <a:ext uri="{FF2B5EF4-FFF2-40B4-BE49-F238E27FC236}">
                <a16:creationId xmlns:a16="http://schemas.microsoft.com/office/drawing/2014/main" id="{BC4589C8-1906-3569-D4FE-128E2FB9A30E}"/>
              </a:ext>
            </a:extLst>
          </p:cNvPr>
          <p:cNvSpPr txBox="1"/>
          <p:nvPr/>
        </p:nvSpPr>
        <p:spPr>
          <a:xfrm>
            <a:off x="1459203" y="3734076"/>
            <a:ext cx="380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b="1" dirty="0"/>
              <a:t>CH6</a:t>
            </a:r>
            <a:endParaRPr kumimoji="1" lang="ja-JP" altLang="en-US" sz="700" b="1"/>
          </a:p>
        </p:txBody>
      </p:sp>
      <p:sp>
        <p:nvSpPr>
          <p:cNvPr id="419" name="テキスト ボックス 418">
            <a:extLst>
              <a:ext uri="{FF2B5EF4-FFF2-40B4-BE49-F238E27FC236}">
                <a16:creationId xmlns:a16="http://schemas.microsoft.com/office/drawing/2014/main" id="{801BDBA9-05D8-20A9-5830-CFAC3CC39777}"/>
              </a:ext>
            </a:extLst>
          </p:cNvPr>
          <p:cNvSpPr txBox="1"/>
          <p:nvPr/>
        </p:nvSpPr>
        <p:spPr>
          <a:xfrm>
            <a:off x="3047977" y="3733847"/>
            <a:ext cx="4890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b="1" dirty="0"/>
              <a:t>CH10</a:t>
            </a:r>
            <a:endParaRPr kumimoji="1" lang="ja-JP" altLang="en-US" sz="700" b="1"/>
          </a:p>
        </p:txBody>
      </p:sp>
      <p:sp>
        <p:nvSpPr>
          <p:cNvPr id="420" name="テキスト ボックス 419">
            <a:extLst>
              <a:ext uri="{FF2B5EF4-FFF2-40B4-BE49-F238E27FC236}">
                <a16:creationId xmlns:a16="http://schemas.microsoft.com/office/drawing/2014/main" id="{DF5746DF-FC68-29A2-6DAF-D8B39579B5C0}"/>
              </a:ext>
            </a:extLst>
          </p:cNvPr>
          <p:cNvSpPr txBox="1"/>
          <p:nvPr/>
        </p:nvSpPr>
        <p:spPr>
          <a:xfrm>
            <a:off x="3505745" y="3733847"/>
            <a:ext cx="380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b="1" dirty="0"/>
              <a:t>CH8</a:t>
            </a:r>
            <a:endParaRPr kumimoji="1" lang="ja-JP" altLang="en-US" sz="700" b="1"/>
          </a:p>
        </p:txBody>
      </p:sp>
      <p:sp>
        <p:nvSpPr>
          <p:cNvPr id="421" name="テキスト ボックス 420">
            <a:extLst>
              <a:ext uri="{FF2B5EF4-FFF2-40B4-BE49-F238E27FC236}">
                <a16:creationId xmlns:a16="http://schemas.microsoft.com/office/drawing/2014/main" id="{19DEE53C-7665-4911-FC90-0B65648D4241}"/>
              </a:ext>
            </a:extLst>
          </p:cNvPr>
          <p:cNvSpPr txBox="1"/>
          <p:nvPr/>
        </p:nvSpPr>
        <p:spPr>
          <a:xfrm>
            <a:off x="2633179" y="3733847"/>
            <a:ext cx="4890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b="1" dirty="0"/>
              <a:t>CH12</a:t>
            </a:r>
            <a:endParaRPr kumimoji="1" lang="ja-JP" altLang="en-US" sz="700" b="1"/>
          </a:p>
        </p:txBody>
      </p:sp>
      <p:sp>
        <p:nvSpPr>
          <p:cNvPr id="422" name="テキスト ボックス 421">
            <a:extLst>
              <a:ext uri="{FF2B5EF4-FFF2-40B4-BE49-F238E27FC236}">
                <a16:creationId xmlns:a16="http://schemas.microsoft.com/office/drawing/2014/main" id="{FE21677F-F4A3-53B3-B656-EC7DF2334DBB}"/>
              </a:ext>
            </a:extLst>
          </p:cNvPr>
          <p:cNvSpPr txBox="1"/>
          <p:nvPr/>
        </p:nvSpPr>
        <p:spPr>
          <a:xfrm>
            <a:off x="2238714" y="3733847"/>
            <a:ext cx="4890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b="1" dirty="0"/>
              <a:t>CH14</a:t>
            </a:r>
            <a:endParaRPr kumimoji="1" lang="ja-JP" altLang="en-US" sz="700" b="1"/>
          </a:p>
        </p:txBody>
      </p:sp>
      <p:sp>
        <p:nvSpPr>
          <p:cNvPr id="423" name="テキスト ボックス 422">
            <a:extLst>
              <a:ext uri="{FF2B5EF4-FFF2-40B4-BE49-F238E27FC236}">
                <a16:creationId xmlns:a16="http://schemas.microsoft.com/office/drawing/2014/main" id="{86600209-A4DF-EB05-5974-1EDAE2F19082}"/>
              </a:ext>
            </a:extLst>
          </p:cNvPr>
          <p:cNvSpPr txBox="1"/>
          <p:nvPr/>
        </p:nvSpPr>
        <p:spPr>
          <a:xfrm>
            <a:off x="426183" y="3465481"/>
            <a:ext cx="380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b="1" dirty="0"/>
              <a:t>CH1</a:t>
            </a:r>
            <a:endParaRPr kumimoji="1" lang="ja-JP" altLang="en-US" sz="700" b="1"/>
          </a:p>
        </p:txBody>
      </p:sp>
      <p:sp>
        <p:nvSpPr>
          <p:cNvPr id="424" name="テキスト ボックス 423">
            <a:extLst>
              <a:ext uri="{FF2B5EF4-FFF2-40B4-BE49-F238E27FC236}">
                <a16:creationId xmlns:a16="http://schemas.microsoft.com/office/drawing/2014/main" id="{2CA8692C-F49C-252A-6867-E9A7C37B66ED}"/>
              </a:ext>
            </a:extLst>
          </p:cNvPr>
          <p:cNvSpPr txBox="1"/>
          <p:nvPr/>
        </p:nvSpPr>
        <p:spPr>
          <a:xfrm>
            <a:off x="834363" y="3465481"/>
            <a:ext cx="380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b="1" dirty="0"/>
              <a:t>CH3</a:t>
            </a:r>
            <a:endParaRPr kumimoji="1" lang="ja-JP" altLang="en-US" sz="700" b="1"/>
          </a:p>
        </p:txBody>
      </p:sp>
      <p:sp>
        <p:nvSpPr>
          <p:cNvPr id="425" name="テキスト ボックス 424">
            <a:extLst>
              <a:ext uri="{FF2B5EF4-FFF2-40B4-BE49-F238E27FC236}">
                <a16:creationId xmlns:a16="http://schemas.microsoft.com/office/drawing/2014/main" id="{7B96C9AF-C4C4-7837-4C4E-A8E38FA5CD2B}"/>
              </a:ext>
            </a:extLst>
          </p:cNvPr>
          <p:cNvSpPr txBox="1"/>
          <p:nvPr/>
        </p:nvSpPr>
        <p:spPr>
          <a:xfrm>
            <a:off x="1242542" y="3465481"/>
            <a:ext cx="380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b="1" dirty="0"/>
              <a:t>CH5</a:t>
            </a:r>
            <a:endParaRPr kumimoji="1" lang="ja-JP" altLang="en-US" sz="700" b="1"/>
          </a:p>
        </p:txBody>
      </p:sp>
      <p:sp>
        <p:nvSpPr>
          <p:cNvPr id="426" name="テキスト ボックス 425">
            <a:extLst>
              <a:ext uri="{FF2B5EF4-FFF2-40B4-BE49-F238E27FC236}">
                <a16:creationId xmlns:a16="http://schemas.microsoft.com/office/drawing/2014/main" id="{E5EBC836-E879-6505-C364-C032675895B4}"/>
              </a:ext>
            </a:extLst>
          </p:cNvPr>
          <p:cNvSpPr txBox="1"/>
          <p:nvPr/>
        </p:nvSpPr>
        <p:spPr>
          <a:xfrm>
            <a:off x="1635799" y="3465481"/>
            <a:ext cx="380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b="1" dirty="0"/>
              <a:t>CH7</a:t>
            </a:r>
            <a:endParaRPr kumimoji="1" lang="ja-JP" altLang="en-US" sz="700" b="1"/>
          </a:p>
        </p:txBody>
      </p:sp>
      <p:sp>
        <p:nvSpPr>
          <p:cNvPr id="427" name="テキスト ボックス 426">
            <a:extLst>
              <a:ext uri="{FF2B5EF4-FFF2-40B4-BE49-F238E27FC236}">
                <a16:creationId xmlns:a16="http://schemas.microsoft.com/office/drawing/2014/main" id="{0A52D333-1E3F-56FE-887F-EC70C7C332CA}"/>
              </a:ext>
            </a:extLst>
          </p:cNvPr>
          <p:cNvSpPr txBox="1"/>
          <p:nvPr/>
        </p:nvSpPr>
        <p:spPr>
          <a:xfrm>
            <a:off x="2858374" y="3472237"/>
            <a:ext cx="4890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b="1" dirty="0"/>
              <a:t>CH11</a:t>
            </a:r>
            <a:endParaRPr kumimoji="1" lang="ja-JP" altLang="en-US" sz="700" b="1"/>
          </a:p>
        </p:txBody>
      </p:sp>
      <p:sp>
        <p:nvSpPr>
          <p:cNvPr id="428" name="テキスト ボックス 427">
            <a:extLst>
              <a:ext uri="{FF2B5EF4-FFF2-40B4-BE49-F238E27FC236}">
                <a16:creationId xmlns:a16="http://schemas.microsoft.com/office/drawing/2014/main" id="{34251BBB-4A24-EB9C-332A-AFA77E77A6EB}"/>
              </a:ext>
            </a:extLst>
          </p:cNvPr>
          <p:cNvSpPr txBox="1"/>
          <p:nvPr/>
        </p:nvSpPr>
        <p:spPr>
          <a:xfrm>
            <a:off x="3316142" y="3472237"/>
            <a:ext cx="380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b="1" dirty="0"/>
              <a:t>CH9</a:t>
            </a:r>
            <a:endParaRPr kumimoji="1" lang="ja-JP" altLang="en-US" sz="700" b="1"/>
          </a:p>
        </p:txBody>
      </p:sp>
      <p:sp>
        <p:nvSpPr>
          <p:cNvPr id="429" name="テキスト ボックス 428">
            <a:extLst>
              <a:ext uri="{FF2B5EF4-FFF2-40B4-BE49-F238E27FC236}">
                <a16:creationId xmlns:a16="http://schemas.microsoft.com/office/drawing/2014/main" id="{E2F982D0-9059-DB9C-2570-66952667E372}"/>
              </a:ext>
            </a:extLst>
          </p:cNvPr>
          <p:cNvSpPr txBox="1"/>
          <p:nvPr/>
        </p:nvSpPr>
        <p:spPr>
          <a:xfrm>
            <a:off x="2443576" y="3472237"/>
            <a:ext cx="4890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b="1" dirty="0"/>
              <a:t>CH13</a:t>
            </a:r>
            <a:endParaRPr kumimoji="1" lang="ja-JP" altLang="en-US" sz="700" b="1"/>
          </a:p>
        </p:txBody>
      </p:sp>
      <p:sp>
        <p:nvSpPr>
          <p:cNvPr id="430" name="テキスト ボックス 429">
            <a:extLst>
              <a:ext uri="{FF2B5EF4-FFF2-40B4-BE49-F238E27FC236}">
                <a16:creationId xmlns:a16="http://schemas.microsoft.com/office/drawing/2014/main" id="{0B8FF2FA-C762-386C-7C97-B4CDEBBCED2D}"/>
              </a:ext>
            </a:extLst>
          </p:cNvPr>
          <p:cNvSpPr txBox="1"/>
          <p:nvPr/>
        </p:nvSpPr>
        <p:spPr>
          <a:xfrm>
            <a:off x="2049111" y="3472237"/>
            <a:ext cx="4890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b="1" dirty="0"/>
              <a:t>CH15</a:t>
            </a:r>
            <a:endParaRPr kumimoji="1" lang="ja-JP" altLang="en-US" sz="700" b="1"/>
          </a:p>
        </p:txBody>
      </p:sp>
      <p:sp>
        <p:nvSpPr>
          <p:cNvPr id="511" name="角丸四角形 510">
            <a:extLst>
              <a:ext uri="{FF2B5EF4-FFF2-40B4-BE49-F238E27FC236}">
                <a16:creationId xmlns:a16="http://schemas.microsoft.com/office/drawing/2014/main" id="{E1D68E63-FE63-193B-EBC4-A28E7FE24B63}"/>
              </a:ext>
            </a:extLst>
          </p:cNvPr>
          <p:cNvSpPr/>
          <p:nvPr/>
        </p:nvSpPr>
        <p:spPr>
          <a:xfrm>
            <a:off x="8141900" y="4155912"/>
            <a:ext cx="3996647" cy="2702088"/>
          </a:xfrm>
          <a:prstGeom prst="roundRect">
            <a:avLst>
              <a:gd name="adj" fmla="val 7563"/>
            </a:avLst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6" name="正方形/長方形 575">
            <a:extLst>
              <a:ext uri="{FF2B5EF4-FFF2-40B4-BE49-F238E27FC236}">
                <a16:creationId xmlns:a16="http://schemas.microsoft.com/office/drawing/2014/main" id="{62CB5C5E-D9F7-3DA0-5E61-451549C80182}"/>
              </a:ext>
            </a:extLst>
          </p:cNvPr>
          <p:cNvSpPr/>
          <p:nvPr/>
        </p:nvSpPr>
        <p:spPr>
          <a:xfrm>
            <a:off x="11485268" y="3429000"/>
            <a:ext cx="264977" cy="340959"/>
          </a:xfrm>
          <a:prstGeom prst="rect">
            <a:avLst/>
          </a:prstGeom>
          <a:solidFill>
            <a:srgbClr val="FFC000"/>
          </a:solidFill>
          <a:ln>
            <a:solidFill>
              <a:srgbClr val="CE9A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77" name="正方形/長方形 576">
            <a:extLst>
              <a:ext uri="{FF2B5EF4-FFF2-40B4-BE49-F238E27FC236}">
                <a16:creationId xmlns:a16="http://schemas.microsoft.com/office/drawing/2014/main" id="{07FF7C03-0ED6-1D88-797E-27C134834A9C}"/>
              </a:ext>
            </a:extLst>
          </p:cNvPr>
          <p:cNvSpPr/>
          <p:nvPr/>
        </p:nvSpPr>
        <p:spPr>
          <a:xfrm>
            <a:off x="11080186" y="3429000"/>
            <a:ext cx="264977" cy="340959"/>
          </a:xfrm>
          <a:prstGeom prst="rect">
            <a:avLst/>
          </a:prstGeom>
          <a:solidFill>
            <a:srgbClr val="FFC000"/>
          </a:solidFill>
          <a:ln>
            <a:solidFill>
              <a:srgbClr val="CE9A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78" name="正方形/長方形 577">
            <a:extLst>
              <a:ext uri="{FF2B5EF4-FFF2-40B4-BE49-F238E27FC236}">
                <a16:creationId xmlns:a16="http://schemas.microsoft.com/office/drawing/2014/main" id="{F452EBEF-DF94-50F1-A2D6-6763BFC29E40}"/>
              </a:ext>
            </a:extLst>
          </p:cNvPr>
          <p:cNvSpPr/>
          <p:nvPr/>
        </p:nvSpPr>
        <p:spPr>
          <a:xfrm>
            <a:off x="10675104" y="3429000"/>
            <a:ext cx="264977" cy="340959"/>
          </a:xfrm>
          <a:prstGeom prst="rect">
            <a:avLst/>
          </a:prstGeom>
          <a:solidFill>
            <a:srgbClr val="FFC000"/>
          </a:solidFill>
          <a:ln>
            <a:solidFill>
              <a:srgbClr val="CE9A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79" name="正方形/長方形 578">
            <a:extLst>
              <a:ext uri="{FF2B5EF4-FFF2-40B4-BE49-F238E27FC236}">
                <a16:creationId xmlns:a16="http://schemas.microsoft.com/office/drawing/2014/main" id="{0E51691D-B171-ED11-EE82-79E89B990951}"/>
              </a:ext>
            </a:extLst>
          </p:cNvPr>
          <p:cNvSpPr/>
          <p:nvPr/>
        </p:nvSpPr>
        <p:spPr>
          <a:xfrm>
            <a:off x="10270022" y="3429000"/>
            <a:ext cx="264977" cy="340959"/>
          </a:xfrm>
          <a:prstGeom prst="rect">
            <a:avLst/>
          </a:prstGeom>
          <a:solidFill>
            <a:srgbClr val="FFC000"/>
          </a:solidFill>
          <a:ln>
            <a:solidFill>
              <a:srgbClr val="CE9A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80" name="正方形/長方形 579">
            <a:extLst>
              <a:ext uri="{FF2B5EF4-FFF2-40B4-BE49-F238E27FC236}">
                <a16:creationId xmlns:a16="http://schemas.microsoft.com/office/drawing/2014/main" id="{6511B4C5-182C-BDBB-CE59-93D620F868A5}"/>
              </a:ext>
            </a:extLst>
          </p:cNvPr>
          <p:cNvSpPr/>
          <p:nvPr/>
        </p:nvSpPr>
        <p:spPr>
          <a:xfrm>
            <a:off x="9805838" y="3429000"/>
            <a:ext cx="264977" cy="340959"/>
          </a:xfrm>
          <a:prstGeom prst="rect">
            <a:avLst/>
          </a:prstGeom>
          <a:solidFill>
            <a:srgbClr val="FFC000"/>
          </a:solidFill>
          <a:ln>
            <a:solidFill>
              <a:srgbClr val="CE9A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81" name="正方形/長方形 580">
            <a:extLst>
              <a:ext uri="{FF2B5EF4-FFF2-40B4-BE49-F238E27FC236}">
                <a16:creationId xmlns:a16="http://schemas.microsoft.com/office/drawing/2014/main" id="{A48BCA94-865A-15B6-3499-5F2357D290A2}"/>
              </a:ext>
            </a:extLst>
          </p:cNvPr>
          <p:cNvSpPr/>
          <p:nvPr/>
        </p:nvSpPr>
        <p:spPr>
          <a:xfrm>
            <a:off x="9400756" y="3429000"/>
            <a:ext cx="264977" cy="340959"/>
          </a:xfrm>
          <a:prstGeom prst="rect">
            <a:avLst/>
          </a:prstGeom>
          <a:solidFill>
            <a:srgbClr val="FFC000"/>
          </a:solidFill>
          <a:ln>
            <a:solidFill>
              <a:srgbClr val="CE9A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82" name="正方形/長方形 581">
            <a:extLst>
              <a:ext uri="{FF2B5EF4-FFF2-40B4-BE49-F238E27FC236}">
                <a16:creationId xmlns:a16="http://schemas.microsoft.com/office/drawing/2014/main" id="{87BFAC64-5F87-BFBB-F611-67DA264CA543}"/>
              </a:ext>
            </a:extLst>
          </p:cNvPr>
          <p:cNvSpPr/>
          <p:nvPr/>
        </p:nvSpPr>
        <p:spPr>
          <a:xfrm>
            <a:off x="8995674" y="3429000"/>
            <a:ext cx="264977" cy="340959"/>
          </a:xfrm>
          <a:prstGeom prst="rect">
            <a:avLst/>
          </a:prstGeom>
          <a:solidFill>
            <a:srgbClr val="FFC000"/>
          </a:solidFill>
          <a:ln>
            <a:solidFill>
              <a:srgbClr val="CE9A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83" name="正方形/長方形 582">
            <a:extLst>
              <a:ext uri="{FF2B5EF4-FFF2-40B4-BE49-F238E27FC236}">
                <a16:creationId xmlns:a16="http://schemas.microsoft.com/office/drawing/2014/main" id="{C856E05C-CAEA-FCB6-657C-17FED4AA9CA7}"/>
              </a:ext>
            </a:extLst>
          </p:cNvPr>
          <p:cNvSpPr/>
          <p:nvPr/>
        </p:nvSpPr>
        <p:spPr>
          <a:xfrm>
            <a:off x="8590593" y="3429000"/>
            <a:ext cx="264977" cy="340959"/>
          </a:xfrm>
          <a:prstGeom prst="rect">
            <a:avLst/>
          </a:prstGeom>
          <a:solidFill>
            <a:srgbClr val="FFC000"/>
          </a:solidFill>
          <a:ln>
            <a:solidFill>
              <a:srgbClr val="CE9A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84" name="正方形/長方形 583">
            <a:extLst>
              <a:ext uri="{FF2B5EF4-FFF2-40B4-BE49-F238E27FC236}">
                <a16:creationId xmlns:a16="http://schemas.microsoft.com/office/drawing/2014/main" id="{D5B7B482-AF95-ACE4-EEA2-9857F9FA2050}"/>
              </a:ext>
            </a:extLst>
          </p:cNvPr>
          <p:cNvSpPr/>
          <p:nvPr/>
        </p:nvSpPr>
        <p:spPr>
          <a:xfrm>
            <a:off x="8304017" y="3747020"/>
            <a:ext cx="3732400" cy="296676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5" name="正方形/長方形 584">
            <a:extLst>
              <a:ext uri="{FF2B5EF4-FFF2-40B4-BE49-F238E27FC236}">
                <a16:creationId xmlns:a16="http://schemas.microsoft.com/office/drawing/2014/main" id="{B14641F7-9689-0A70-6622-DAAFB3F63AA6}"/>
              </a:ext>
            </a:extLst>
          </p:cNvPr>
          <p:cNvSpPr>
            <a:spLocks noChangeAspect="1"/>
          </p:cNvSpPr>
          <p:nvPr/>
        </p:nvSpPr>
        <p:spPr>
          <a:xfrm>
            <a:off x="11671252" y="3640217"/>
            <a:ext cx="264977" cy="340959"/>
          </a:xfrm>
          <a:prstGeom prst="rect">
            <a:avLst/>
          </a:prstGeom>
          <a:solidFill>
            <a:srgbClr val="FFC000"/>
          </a:solidFill>
          <a:ln>
            <a:solidFill>
              <a:srgbClr val="CE9A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86" name="正方形/長方形 585">
            <a:extLst>
              <a:ext uri="{FF2B5EF4-FFF2-40B4-BE49-F238E27FC236}">
                <a16:creationId xmlns:a16="http://schemas.microsoft.com/office/drawing/2014/main" id="{1CF76CF9-E78F-40F2-46DB-AD8A863887F1}"/>
              </a:ext>
            </a:extLst>
          </p:cNvPr>
          <p:cNvSpPr/>
          <p:nvPr/>
        </p:nvSpPr>
        <p:spPr>
          <a:xfrm>
            <a:off x="11266171" y="3640217"/>
            <a:ext cx="264977" cy="340959"/>
          </a:xfrm>
          <a:prstGeom prst="rect">
            <a:avLst/>
          </a:prstGeom>
          <a:solidFill>
            <a:srgbClr val="FFC000"/>
          </a:solidFill>
          <a:ln>
            <a:solidFill>
              <a:srgbClr val="CE9A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87" name="正方形/長方形 586">
            <a:extLst>
              <a:ext uri="{FF2B5EF4-FFF2-40B4-BE49-F238E27FC236}">
                <a16:creationId xmlns:a16="http://schemas.microsoft.com/office/drawing/2014/main" id="{C52C379D-FCF3-0597-A67E-E2B643547280}"/>
              </a:ext>
            </a:extLst>
          </p:cNvPr>
          <p:cNvSpPr/>
          <p:nvPr/>
        </p:nvSpPr>
        <p:spPr>
          <a:xfrm>
            <a:off x="10861089" y="3640217"/>
            <a:ext cx="264977" cy="340959"/>
          </a:xfrm>
          <a:prstGeom prst="rect">
            <a:avLst/>
          </a:prstGeom>
          <a:solidFill>
            <a:srgbClr val="FFC000"/>
          </a:solidFill>
          <a:ln>
            <a:solidFill>
              <a:srgbClr val="CE9A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88" name="正方形/長方形 587">
            <a:extLst>
              <a:ext uri="{FF2B5EF4-FFF2-40B4-BE49-F238E27FC236}">
                <a16:creationId xmlns:a16="http://schemas.microsoft.com/office/drawing/2014/main" id="{153C6291-F976-3A66-4D3A-BB4A630DBB86}"/>
              </a:ext>
            </a:extLst>
          </p:cNvPr>
          <p:cNvSpPr/>
          <p:nvPr/>
        </p:nvSpPr>
        <p:spPr>
          <a:xfrm>
            <a:off x="10456007" y="3640217"/>
            <a:ext cx="264977" cy="340959"/>
          </a:xfrm>
          <a:prstGeom prst="rect">
            <a:avLst/>
          </a:prstGeom>
          <a:solidFill>
            <a:srgbClr val="FFC000"/>
          </a:solidFill>
          <a:ln>
            <a:solidFill>
              <a:srgbClr val="CE9A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89" name="正方形/長方形 588">
            <a:extLst>
              <a:ext uri="{FF2B5EF4-FFF2-40B4-BE49-F238E27FC236}">
                <a16:creationId xmlns:a16="http://schemas.microsoft.com/office/drawing/2014/main" id="{A5C84AC6-161F-3C12-24D7-B649B0DB252A}"/>
              </a:ext>
            </a:extLst>
          </p:cNvPr>
          <p:cNvSpPr/>
          <p:nvPr/>
        </p:nvSpPr>
        <p:spPr>
          <a:xfrm>
            <a:off x="9619450" y="3640217"/>
            <a:ext cx="264977" cy="340959"/>
          </a:xfrm>
          <a:prstGeom prst="rect">
            <a:avLst/>
          </a:prstGeom>
          <a:solidFill>
            <a:srgbClr val="FFC000"/>
          </a:solidFill>
          <a:ln>
            <a:solidFill>
              <a:srgbClr val="CE9A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90" name="正方形/長方形 589">
            <a:extLst>
              <a:ext uri="{FF2B5EF4-FFF2-40B4-BE49-F238E27FC236}">
                <a16:creationId xmlns:a16="http://schemas.microsoft.com/office/drawing/2014/main" id="{FC6B06E8-5E6F-0F68-40A8-3F3C5C7B13E3}"/>
              </a:ext>
            </a:extLst>
          </p:cNvPr>
          <p:cNvSpPr/>
          <p:nvPr/>
        </p:nvSpPr>
        <p:spPr>
          <a:xfrm>
            <a:off x="9214368" y="3640217"/>
            <a:ext cx="264977" cy="340959"/>
          </a:xfrm>
          <a:prstGeom prst="rect">
            <a:avLst/>
          </a:prstGeom>
          <a:solidFill>
            <a:srgbClr val="FFC000"/>
          </a:solidFill>
          <a:ln>
            <a:solidFill>
              <a:srgbClr val="CE9A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91" name="正方形/長方形 590">
            <a:extLst>
              <a:ext uri="{FF2B5EF4-FFF2-40B4-BE49-F238E27FC236}">
                <a16:creationId xmlns:a16="http://schemas.microsoft.com/office/drawing/2014/main" id="{3E89025F-EC80-FEE6-DBA8-0560DB5EDE1B}"/>
              </a:ext>
            </a:extLst>
          </p:cNvPr>
          <p:cNvSpPr/>
          <p:nvPr/>
        </p:nvSpPr>
        <p:spPr>
          <a:xfrm>
            <a:off x="8809286" y="3640217"/>
            <a:ext cx="264977" cy="340959"/>
          </a:xfrm>
          <a:prstGeom prst="rect">
            <a:avLst/>
          </a:prstGeom>
          <a:solidFill>
            <a:srgbClr val="FFC000"/>
          </a:solidFill>
          <a:ln>
            <a:solidFill>
              <a:srgbClr val="CE9A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92" name="正方形/長方形 591">
            <a:extLst>
              <a:ext uri="{FF2B5EF4-FFF2-40B4-BE49-F238E27FC236}">
                <a16:creationId xmlns:a16="http://schemas.microsoft.com/office/drawing/2014/main" id="{D7F9B2E7-81F4-F994-E9CC-5D1012FC29E1}"/>
              </a:ext>
            </a:extLst>
          </p:cNvPr>
          <p:cNvSpPr/>
          <p:nvPr/>
        </p:nvSpPr>
        <p:spPr>
          <a:xfrm>
            <a:off x="8404204" y="3640217"/>
            <a:ext cx="264977" cy="340959"/>
          </a:xfrm>
          <a:prstGeom prst="rect">
            <a:avLst/>
          </a:prstGeom>
          <a:solidFill>
            <a:srgbClr val="FFC000"/>
          </a:solidFill>
          <a:ln>
            <a:solidFill>
              <a:srgbClr val="CE9A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95" name="テキスト ボックス 594">
            <a:extLst>
              <a:ext uri="{FF2B5EF4-FFF2-40B4-BE49-F238E27FC236}">
                <a16:creationId xmlns:a16="http://schemas.microsoft.com/office/drawing/2014/main" id="{C71E9599-FEB7-EA9A-D93D-9CFEF28F6A54}"/>
              </a:ext>
            </a:extLst>
          </p:cNvPr>
          <p:cNvSpPr txBox="1"/>
          <p:nvPr/>
        </p:nvSpPr>
        <p:spPr>
          <a:xfrm>
            <a:off x="8358986" y="3734076"/>
            <a:ext cx="380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b="1" dirty="0"/>
              <a:t>CH0</a:t>
            </a:r>
            <a:endParaRPr kumimoji="1" lang="ja-JP" altLang="en-US" sz="700" b="1"/>
          </a:p>
        </p:txBody>
      </p:sp>
      <p:sp>
        <p:nvSpPr>
          <p:cNvPr id="596" name="テキスト ボックス 595">
            <a:extLst>
              <a:ext uri="{FF2B5EF4-FFF2-40B4-BE49-F238E27FC236}">
                <a16:creationId xmlns:a16="http://schemas.microsoft.com/office/drawing/2014/main" id="{E78DC703-E2B7-68DE-348F-82DA3270691D}"/>
              </a:ext>
            </a:extLst>
          </p:cNvPr>
          <p:cNvSpPr txBox="1"/>
          <p:nvPr/>
        </p:nvSpPr>
        <p:spPr>
          <a:xfrm>
            <a:off x="8767165" y="3734076"/>
            <a:ext cx="380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b="1" dirty="0"/>
              <a:t>CH2</a:t>
            </a:r>
            <a:endParaRPr kumimoji="1" lang="ja-JP" altLang="en-US" sz="700" b="1"/>
          </a:p>
        </p:txBody>
      </p:sp>
      <p:sp>
        <p:nvSpPr>
          <p:cNvPr id="597" name="テキスト ボックス 596">
            <a:extLst>
              <a:ext uri="{FF2B5EF4-FFF2-40B4-BE49-F238E27FC236}">
                <a16:creationId xmlns:a16="http://schemas.microsoft.com/office/drawing/2014/main" id="{525372BC-463B-F012-D700-9978E9B40AEE}"/>
              </a:ext>
            </a:extLst>
          </p:cNvPr>
          <p:cNvSpPr txBox="1"/>
          <p:nvPr/>
        </p:nvSpPr>
        <p:spPr>
          <a:xfrm>
            <a:off x="9175344" y="3734076"/>
            <a:ext cx="380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b="1" dirty="0"/>
              <a:t>CH4</a:t>
            </a:r>
            <a:endParaRPr kumimoji="1" lang="ja-JP" altLang="en-US" sz="700" b="1"/>
          </a:p>
        </p:txBody>
      </p:sp>
      <p:sp>
        <p:nvSpPr>
          <p:cNvPr id="598" name="テキスト ボックス 597">
            <a:extLst>
              <a:ext uri="{FF2B5EF4-FFF2-40B4-BE49-F238E27FC236}">
                <a16:creationId xmlns:a16="http://schemas.microsoft.com/office/drawing/2014/main" id="{DB1A998C-36FC-5A43-C668-3CE9795010D4}"/>
              </a:ext>
            </a:extLst>
          </p:cNvPr>
          <p:cNvSpPr txBox="1"/>
          <p:nvPr/>
        </p:nvSpPr>
        <p:spPr>
          <a:xfrm>
            <a:off x="9568602" y="3734076"/>
            <a:ext cx="380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b="1" dirty="0"/>
              <a:t>CH6</a:t>
            </a:r>
            <a:endParaRPr kumimoji="1" lang="ja-JP" altLang="en-US" sz="700" b="1"/>
          </a:p>
        </p:txBody>
      </p:sp>
      <p:sp>
        <p:nvSpPr>
          <p:cNvPr id="599" name="テキスト ボックス 598">
            <a:extLst>
              <a:ext uri="{FF2B5EF4-FFF2-40B4-BE49-F238E27FC236}">
                <a16:creationId xmlns:a16="http://schemas.microsoft.com/office/drawing/2014/main" id="{A395273B-F73B-2D82-1DB6-53350E4BE616}"/>
              </a:ext>
            </a:extLst>
          </p:cNvPr>
          <p:cNvSpPr txBox="1"/>
          <p:nvPr/>
        </p:nvSpPr>
        <p:spPr>
          <a:xfrm>
            <a:off x="11157376" y="3733847"/>
            <a:ext cx="4890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b="1" dirty="0"/>
              <a:t>CH10</a:t>
            </a:r>
            <a:endParaRPr kumimoji="1" lang="ja-JP" altLang="en-US" sz="700" b="1"/>
          </a:p>
        </p:txBody>
      </p:sp>
      <p:sp>
        <p:nvSpPr>
          <p:cNvPr id="600" name="テキスト ボックス 599">
            <a:extLst>
              <a:ext uri="{FF2B5EF4-FFF2-40B4-BE49-F238E27FC236}">
                <a16:creationId xmlns:a16="http://schemas.microsoft.com/office/drawing/2014/main" id="{4E5C5B68-F963-CC79-6F95-DFD8DEEAE775}"/>
              </a:ext>
            </a:extLst>
          </p:cNvPr>
          <p:cNvSpPr txBox="1"/>
          <p:nvPr/>
        </p:nvSpPr>
        <p:spPr>
          <a:xfrm>
            <a:off x="11615144" y="3733847"/>
            <a:ext cx="380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b="1" dirty="0"/>
              <a:t>CH8</a:t>
            </a:r>
            <a:endParaRPr kumimoji="1" lang="ja-JP" altLang="en-US" sz="700" b="1"/>
          </a:p>
        </p:txBody>
      </p:sp>
      <p:sp>
        <p:nvSpPr>
          <p:cNvPr id="601" name="テキスト ボックス 600">
            <a:extLst>
              <a:ext uri="{FF2B5EF4-FFF2-40B4-BE49-F238E27FC236}">
                <a16:creationId xmlns:a16="http://schemas.microsoft.com/office/drawing/2014/main" id="{767A8667-0ED8-6CB3-4F6E-6BEEF8116350}"/>
              </a:ext>
            </a:extLst>
          </p:cNvPr>
          <p:cNvSpPr txBox="1"/>
          <p:nvPr/>
        </p:nvSpPr>
        <p:spPr>
          <a:xfrm>
            <a:off x="10742578" y="3733847"/>
            <a:ext cx="4890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b="1" dirty="0"/>
              <a:t>CH12</a:t>
            </a:r>
            <a:endParaRPr kumimoji="1" lang="ja-JP" altLang="en-US" sz="700" b="1"/>
          </a:p>
        </p:txBody>
      </p:sp>
      <p:sp>
        <p:nvSpPr>
          <p:cNvPr id="602" name="テキスト ボックス 601">
            <a:extLst>
              <a:ext uri="{FF2B5EF4-FFF2-40B4-BE49-F238E27FC236}">
                <a16:creationId xmlns:a16="http://schemas.microsoft.com/office/drawing/2014/main" id="{9ED42D5A-FD5D-328C-D113-0442D1000CE6}"/>
              </a:ext>
            </a:extLst>
          </p:cNvPr>
          <p:cNvSpPr txBox="1"/>
          <p:nvPr/>
        </p:nvSpPr>
        <p:spPr>
          <a:xfrm>
            <a:off x="10348113" y="3733847"/>
            <a:ext cx="4890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b="1" dirty="0"/>
              <a:t>CH14</a:t>
            </a:r>
            <a:endParaRPr kumimoji="1" lang="ja-JP" altLang="en-US" sz="700" b="1"/>
          </a:p>
        </p:txBody>
      </p:sp>
      <p:sp>
        <p:nvSpPr>
          <p:cNvPr id="603" name="テキスト ボックス 602">
            <a:extLst>
              <a:ext uri="{FF2B5EF4-FFF2-40B4-BE49-F238E27FC236}">
                <a16:creationId xmlns:a16="http://schemas.microsoft.com/office/drawing/2014/main" id="{834122FA-5B32-B234-3A42-C9383CA14098}"/>
              </a:ext>
            </a:extLst>
          </p:cNvPr>
          <p:cNvSpPr txBox="1"/>
          <p:nvPr/>
        </p:nvSpPr>
        <p:spPr>
          <a:xfrm>
            <a:off x="8535582" y="3465481"/>
            <a:ext cx="380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b="1" dirty="0"/>
              <a:t>CH1</a:t>
            </a:r>
            <a:endParaRPr kumimoji="1" lang="ja-JP" altLang="en-US" sz="700" b="1"/>
          </a:p>
        </p:txBody>
      </p:sp>
      <p:sp>
        <p:nvSpPr>
          <p:cNvPr id="604" name="テキスト ボックス 603">
            <a:extLst>
              <a:ext uri="{FF2B5EF4-FFF2-40B4-BE49-F238E27FC236}">
                <a16:creationId xmlns:a16="http://schemas.microsoft.com/office/drawing/2014/main" id="{2EE1BFED-6499-2C70-3763-72658F765867}"/>
              </a:ext>
            </a:extLst>
          </p:cNvPr>
          <p:cNvSpPr txBox="1"/>
          <p:nvPr/>
        </p:nvSpPr>
        <p:spPr>
          <a:xfrm>
            <a:off x="8943762" y="3465481"/>
            <a:ext cx="380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b="1" dirty="0"/>
              <a:t>CH3</a:t>
            </a:r>
            <a:endParaRPr kumimoji="1" lang="ja-JP" altLang="en-US" sz="700" b="1"/>
          </a:p>
        </p:txBody>
      </p:sp>
      <p:sp>
        <p:nvSpPr>
          <p:cNvPr id="605" name="テキスト ボックス 604">
            <a:extLst>
              <a:ext uri="{FF2B5EF4-FFF2-40B4-BE49-F238E27FC236}">
                <a16:creationId xmlns:a16="http://schemas.microsoft.com/office/drawing/2014/main" id="{EC553FD1-5CBF-2949-A29A-9BD93A531FB5}"/>
              </a:ext>
            </a:extLst>
          </p:cNvPr>
          <p:cNvSpPr txBox="1"/>
          <p:nvPr/>
        </p:nvSpPr>
        <p:spPr>
          <a:xfrm>
            <a:off x="9351941" y="3465481"/>
            <a:ext cx="380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b="1" dirty="0"/>
              <a:t>CH5</a:t>
            </a:r>
            <a:endParaRPr kumimoji="1" lang="ja-JP" altLang="en-US" sz="700" b="1"/>
          </a:p>
        </p:txBody>
      </p:sp>
      <p:sp>
        <p:nvSpPr>
          <p:cNvPr id="606" name="テキスト ボックス 605">
            <a:extLst>
              <a:ext uri="{FF2B5EF4-FFF2-40B4-BE49-F238E27FC236}">
                <a16:creationId xmlns:a16="http://schemas.microsoft.com/office/drawing/2014/main" id="{94003477-E0FB-4D7B-8F56-71B68D1B9951}"/>
              </a:ext>
            </a:extLst>
          </p:cNvPr>
          <p:cNvSpPr txBox="1"/>
          <p:nvPr/>
        </p:nvSpPr>
        <p:spPr>
          <a:xfrm>
            <a:off x="9745198" y="3465481"/>
            <a:ext cx="380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b="1" dirty="0"/>
              <a:t>CH7</a:t>
            </a:r>
            <a:endParaRPr kumimoji="1" lang="ja-JP" altLang="en-US" sz="700" b="1"/>
          </a:p>
        </p:txBody>
      </p:sp>
      <p:sp>
        <p:nvSpPr>
          <p:cNvPr id="607" name="テキスト ボックス 606">
            <a:extLst>
              <a:ext uri="{FF2B5EF4-FFF2-40B4-BE49-F238E27FC236}">
                <a16:creationId xmlns:a16="http://schemas.microsoft.com/office/drawing/2014/main" id="{B91C7E5D-B9E1-2C47-1BD9-6FD810B1DEA2}"/>
              </a:ext>
            </a:extLst>
          </p:cNvPr>
          <p:cNvSpPr txBox="1"/>
          <p:nvPr/>
        </p:nvSpPr>
        <p:spPr>
          <a:xfrm>
            <a:off x="10967773" y="3472237"/>
            <a:ext cx="4890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b="1" dirty="0"/>
              <a:t>CH11</a:t>
            </a:r>
            <a:endParaRPr kumimoji="1" lang="ja-JP" altLang="en-US" sz="700" b="1"/>
          </a:p>
        </p:txBody>
      </p:sp>
      <p:sp>
        <p:nvSpPr>
          <p:cNvPr id="608" name="テキスト ボックス 607">
            <a:extLst>
              <a:ext uri="{FF2B5EF4-FFF2-40B4-BE49-F238E27FC236}">
                <a16:creationId xmlns:a16="http://schemas.microsoft.com/office/drawing/2014/main" id="{59056CB4-CCD1-D8B5-2949-A0145CE51D89}"/>
              </a:ext>
            </a:extLst>
          </p:cNvPr>
          <p:cNvSpPr txBox="1"/>
          <p:nvPr/>
        </p:nvSpPr>
        <p:spPr>
          <a:xfrm>
            <a:off x="11425541" y="3472237"/>
            <a:ext cx="380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b="1" dirty="0"/>
              <a:t>CH9</a:t>
            </a:r>
            <a:endParaRPr kumimoji="1" lang="ja-JP" altLang="en-US" sz="700" b="1"/>
          </a:p>
        </p:txBody>
      </p:sp>
      <p:sp>
        <p:nvSpPr>
          <p:cNvPr id="609" name="テキスト ボックス 608">
            <a:extLst>
              <a:ext uri="{FF2B5EF4-FFF2-40B4-BE49-F238E27FC236}">
                <a16:creationId xmlns:a16="http://schemas.microsoft.com/office/drawing/2014/main" id="{E72B154B-879D-3287-DA29-203E35CC6425}"/>
              </a:ext>
            </a:extLst>
          </p:cNvPr>
          <p:cNvSpPr txBox="1"/>
          <p:nvPr/>
        </p:nvSpPr>
        <p:spPr>
          <a:xfrm>
            <a:off x="10552975" y="3472237"/>
            <a:ext cx="4890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b="1" dirty="0"/>
              <a:t>CH13</a:t>
            </a:r>
            <a:endParaRPr kumimoji="1" lang="ja-JP" altLang="en-US" sz="700" b="1"/>
          </a:p>
        </p:txBody>
      </p:sp>
      <p:sp>
        <p:nvSpPr>
          <p:cNvPr id="610" name="テキスト ボックス 609">
            <a:extLst>
              <a:ext uri="{FF2B5EF4-FFF2-40B4-BE49-F238E27FC236}">
                <a16:creationId xmlns:a16="http://schemas.microsoft.com/office/drawing/2014/main" id="{B7ECAAC8-DD26-257D-E9A8-4921FAC3164F}"/>
              </a:ext>
            </a:extLst>
          </p:cNvPr>
          <p:cNvSpPr txBox="1"/>
          <p:nvPr/>
        </p:nvSpPr>
        <p:spPr>
          <a:xfrm>
            <a:off x="10158510" y="3472237"/>
            <a:ext cx="4890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b="1" dirty="0"/>
              <a:t>CH15</a:t>
            </a:r>
            <a:endParaRPr kumimoji="1" lang="ja-JP" altLang="en-US" sz="700" b="1"/>
          </a:p>
        </p:txBody>
      </p:sp>
      <p:sp>
        <p:nvSpPr>
          <p:cNvPr id="654" name="テキスト ボックス 653">
            <a:extLst>
              <a:ext uri="{FF2B5EF4-FFF2-40B4-BE49-F238E27FC236}">
                <a16:creationId xmlns:a16="http://schemas.microsoft.com/office/drawing/2014/main" id="{79D6EB99-8607-BCB5-4279-C46B260EB1CB}"/>
              </a:ext>
            </a:extLst>
          </p:cNvPr>
          <p:cNvSpPr txBox="1"/>
          <p:nvPr/>
        </p:nvSpPr>
        <p:spPr>
          <a:xfrm>
            <a:off x="2093494" y="1506022"/>
            <a:ext cx="1989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>
                <a:solidFill>
                  <a:srgbClr val="FF0000"/>
                </a:solidFill>
                <a:latin typeface="Avenir Next" panose="020B0503020202020204" pitchFamily="34" charset="0"/>
              </a:rPr>
              <a:t>DAQ</a:t>
            </a:r>
            <a:r>
              <a:rPr kumimoji="1" lang="en-US" altLang="ja-JP" b="1" dirty="0">
                <a:solidFill>
                  <a:srgbClr val="FF0000"/>
                </a:solidFill>
                <a:latin typeface="Avenir Next" panose="020B0503020202020204" pitchFamily="34" charset="0"/>
              </a:rPr>
              <a:t>00</a:t>
            </a:r>
            <a:endParaRPr kumimoji="1" lang="ja-JP" altLang="en-US" b="1">
              <a:solidFill>
                <a:srgbClr val="FF0000"/>
              </a:solidFill>
              <a:latin typeface="Avenir Next" panose="020B0503020202020204" pitchFamily="34" charset="0"/>
            </a:endParaRPr>
          </a:p>
        </p:txBody>
      </p:sp>
      <p:sp>
        <p:nvSpPr>
          <p:cNvPr id="655" name="テキスト ボックス 654">
            <a:extLst>
              <a:ext uri="{FF2B5EF4-FFF2-40B4-BE49-F238E27FC236}">
                <a16:creationId xmlns:a16="http://schemas.microsoft.com/office/drawing/2014/main" id="{B853F232-4E3B-8371-B158-AE5F5FBF5F77}"/>
              </a:ext>
            </a:extLst>
          </p:cNvPr>
          <p:cNvSpPr txBox="1"/>
          <p:nvPr/>
        </p:nvSpPr>
        <p:spPr>
          <a:xfrm>
            <a:off x="7908757" y="1598355"/>
            <a:ext cx="1989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>
                <a:solidFill>
                  <a:srgbClr val="FF0000"/>
                </a:solidFill>
                <a:latin typeface="Avenir Next" panose="020B0503020202020204" pitchFamily="34" charset="0"/>
              </a:rPr>
              <a:t>DAQ</a:t>
            </a:r>
            <a:r>
              <a:rPr kumimoji="1" lang="en-US" altLang="ja-JP" b="1" dirty="0">
                <a:solidFill>
                  <a:srgbClr val="FF0000"/>
                </a:solidFill>
                <a:latin typeface="Avenir Next" panose="020B0503020202020204" pitchFamily="34" charset="0"/>
              </a:rPr>
              <a:t>01</a:t>
            </a:r>
            <a:endParaRPr kumimoji="1" lang="ja-JP" altLang="en-US" b="1">
              <a:solidFill>
                <a:srgbClr val="FF0000"/>
              </a:solidFill>
              <a:latin typeface="Avenir Next" panose="020B0503020202020204" pitchFamily="34" charset="0"/>
            </a:endParaRPr>
          </a:p>
        </p:txBody>
      </p:sp>
      <p:grpSp>
        <p:nvGrpSpPr>
          <p:cNvPr id="656" name="グループ化 655">
            <a:extLst>
              <a:ext uri="{FF2B5EF4-FFF2-40B4-BE49-F238E27FC236}">
                <a16:creationId xmlns:a16="http://schemas.microsoft.com/office/drawing/2014/main" id="{067ECB4F-02E2-9A12-4B3A-D9EFDD7BD82F}"/>
              </a:ext>
            </a:extLst>
          </p:cNvPr>
          <p:cNvGrpSpPr/>
          <p:nvPr/>
        </p:nvGrpSpPr>
        <p:grpSpPr>
          <a:xfrm>
            <a:off x="9597191" y="4579524"/>
            <a:ext cx="1086064" cy="1966982"/>
            <a:chOff x="4386915" y="4617969"/>
            <a:chExt cx="1380904" cy="1671958"/>
          </a:xfrm>
        </p:grpSpPr>
        <p:sp>
          <p:nvSpPr>
            <p:cNvPr id="657" name="正方形/長方形 656">
              <a:extLst>
                <a:ext uri="{FF2B5EF4-FFF2-40B4-BE49-F238E27FC236}">
                  <a16:creationId xmlns:a16="http://schemas.microsoft.com/office/drawing/2014/main" id="{789D1CA4-89F3-3D0F-BC68-55941116309E}"/>
                </a:ext>
              </a:extLst>
            </p:cNvPr>
            <p:cNvSpPr/>
            <p:nvPr/>
          </p:nvSpPr>
          <p:spPr>
            <a:xfrm>
              <a:off x="4386915" y="4617969"/>
              <a:ext cx="1380904" cy="167195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658" name="グループ化 657">
              <a:extLst>
                <a:ext uri="{FF2B5EF4-FFF2-40B4-BE49-F238E27FC236}">
                  <a16:creationId xmlns:a16="http://schemas.microsoft.com/office/drawing/2014/main" id="{D67AA093-B313-2BDC-1740-70D8C3E05F4C}"/>
                </a:ext>
              </a:extLst>
            </p:cNvPr>
            <p:cNvGrpSpPr/>
            <p:nvPr/>
          </p:nvGrpSpPr>
          <p:grpSpPr>
            <a:xfrm>
              <a:off x="4443659" y="4868808"/>
              <a:ext cx="594000" cy="1174085"/>
              <a:chOff x="1010164" y="4599755"/>
              <a:chExt cx="594000" cy="1174085"/>
            </a:xfrm>
            <a:solidFill>
              <a:schemeClr val="tx1">
                <a:lumMod val="95000"/>
                <a:lumOff val="5000"/>
              </a:schemeClr>
            </a:solidFill>
          </p:grpSpPr>
          <p:sp>
            <p:nvSpPr>
              <p:cNvPr id="668" name="正方形/長方形 667">
                <a:extLst>
                  <a:ext uri="{FF2B5EF4-FFF2-40B4-BE49-F238E27FC236}">
                    <a16:creationId xmlns:a16="http://schemas.microsoft.com/office/drawing/2014/main" id="{D8D9DEFE-D797-98A5-BB1B-A110342A6FA0}"/>
                  </a:ext>
                </a:extLst>
              </p:cNvPr>
              <p:cNvSpPr/>
              <p:nvPr/>
            </p:nvSpPr>
            <p:spPr>
              <a:xfrm flipV="1">
                <a:off x="1010164" y="4922145"/>
                <a:ext cx="594000" cy="45719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69" name="正方形/長方形 668">
                <a:extLst>
                  <a:ext uri="{FF2B5EF4-FFF2-40B4-BE49-F238E27FC236}">
                    <a16:creationId xmlns:a16="http://schemas.microsoft.com/office/drawing/2014/main" id="{52BAC24D-C19E-CB0B-6772-A65D6E6E5C8B}"/>
                  </a:ext>
                </a:extLst>
              </p:cNvPr>
              <p:cNvSpPr/>
              <p:nvPr/>
            </p:nvSpPr>
            <p:spPr>
              <a:xfrm flipV="1">
                <a:off x="1010164" y="5083340"/>
                <a:ext cx="594000" cy="45719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70" name="正方形/長方形 669">
                <a:extLst>
                  <a:ext uri="{FF2B5EF4-FFF2-40B4-BE49-F238E27FC236}">
                    <a16:creationId xmlns:a16="http://schemas.microsoft.com/office/drawing/2014/main" id="{BADED6EB-168C-1B8E-2673-20710CC4835A}"/>
                  </a:ext>
                </a:extLst>
              </p:cNvPr>
              <p:cNvSpPr/>
              <p:nvPr/>
            </p:nvSpPr>
            <p:spPr>
              <a:xfrm flipV="1">
                <a:off x="1010164" y="5244535"/>
                <a:ext cx="594000" cy="45719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71" name="正方形/長方形 670">
                <a:extLst>
                  <a:ext uri="{FF2B5EF4-FFF2-40B4-BE49-F238E27FC236}">
                    <a16:creationId xmlns:a16="http://schemas.microsoft.com/office/drawing/2014/main" id="{D1B9A2B1-587D-67FC-3CC5-47D084C275F9}"/>
                  </a:ext>
                </a:extLst>
              </p:cNvPr>
              <p:cNvSpPr/>
              <p:nvPr/>
            </p:nvSpPr>
            <p:spPr>
              <a:xfrm flipV="1">
                <a:off x="1010164" y="5405730"/>
                <a:ext cx="594000" cy="45719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72" name="正方形/長方形 671">
                <a:extLst>
                  <a:ext uri="{FF2B5EF4-FFF2-40B4-BE49-F238E27FC236}">
                    <a16:creationId xmlns:a16="http://schemas.microsoft.com/office/drawing/2014/main" id="{1C3A4AFB-9377-58B1-E3AC-6E735F034A6E}"/>
                  </a:ext>
                </a:extLst>
              </p:cNvPr>
              <p:cNvSpPr/>
              <p:nvPr/>
            </p:nvSpPr>
            <p:spPr>
              <a:xfrm flipV="1">
                <a:off x="1010164" y="5566925"/>
                <a:ext cx="594000" cy="45719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73" name="正方形/長方形 672">
                <a:extLst>
                  <a:ext uri="{FF2B5EF4-FFF2-40B4-BE49-F238E27FC236}">
                    <a16:creationId xmlns:a16="http://schemas.microsoft.com/office/drawing/2014/main" id="{10FEADEC-90B7-39EA-7A05-59E730AF03F2}"/>
                  </a:ext>
                </a:extLst>
              </p:cNvPr>
              <p:cNvSpPr/>
              <p:nvPr/>
            </p:nvSpPr>
            <p:spPr>
              <a:xfrm flipV="1">
                <a:off x="1010164" y="5728121"/>
                <a:ext cx="594000" cy="45719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74" name="正方形/長方形 673">
                <a:extLst>
                  <a:ext uri="{FF2B5EF4-FFF2-40B4-BE49-F238E27FC236}">
                    <a16:creationId xmlns:a16="http://schemas.microsoft.com/office/drawing/2014/main" id="{B33F58B7-FCB6-C42C-EA45-BA8ABE1C821A}"/>
                  </a:ext>
                </a:extLst>
              </p:cNvPr>
              <p:cNvSpPr/>
              <p:nvPr/>
            </p:nvSpPr>
            <p:spPr>
              <a:xfrm flipV="1">
                <a:off x="1010164" y="4760950"/>
                <a:ext cx="594000" cy="45719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75" name="正方形/長方形 674">
                <a:extLst>
                  <a:ext uri="{FF2B5EF4-FFF2-40B4-BE49-F238E27FC236}">
                    <a16:creationId xmlns:a16="http://schemas.microsoft.com/office/drawing/2014/main" id="{4EDCA3A2-1E36-0596-4793-DBEA02E074D8}"/>
                  </a:ext>
                </a:extLst>
              </p:cNvPr>
              <p:cNvSpPr/>
              <p:nvPr/>
            </p:nvSpPr>
            <p:spPr>
              <a:xfrm flipV="1">
                <a:off x="1010164" y="4599755"/>
                <a:ext cx="594000" cy="45719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659" name="グループ化 658">
              <a:extLst>
                <a:ext uri="{FF2B5EF4-FFF2-40B4-BE49-F238E27FC236}">
                  <a16:creationId xmlns:a16="http://schemas.microsoft.com/office/drawing/2014/main" id="{9363313C-172F-5698-13E4-95F96C771ABE}"/>
                </a:ext>
              </a:extLst>
            </p:cNvPr>
            <p:cNvGrpSpPr/>
            <p:nvPr/>
          </p:nvGrpSpPr>
          <p:grpSpPr>
            <a:xfrm>
              <a:off x="5094403" y="4868808"/>
              <a:ext cx="594000" cy="1174085"/>
              <a:chOff x="1010164" y="4599755"/>
              <a:chExt cx="594000" cy="1174085"/>
            </a:xfrm>
            <a:solidFill>
              <a:schemeClr val="tx1">
                <a:lumMod val="95000"/>
                <a:lumOff val="5000"/>
              </a:schemeClr>
            </a:solidFill>
          </p:grpSpPr>
          <p:sp>
            <p:nvSpPr>
              <p:cNvPr id="660" name="正方形/長方形 659">
                <a:extLst>
                  <a:ext uri="{FF2B5EF4-FFF2-40B4-BE49-F238E27FC236}">
                    <a16:creationId xmlns:a16="http://schemas.microsoft.com/office/drawing/2014/main" id="{9F52B5DC-F3E9-FF07-B33F-AC5DC034B552}"/>
                  </a:ext>
                </a:extLst>
              </p:cNvPr>
              <p:cNvSpPr/>
              <p:nvPr/>
            </p:nvSpPr>
            <p:spPr>
              <a:xfrm flipV="1">
                <a:off x="1010164" y="4922145"/>
                <a:ext cx="594000" cy="45719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61" name="正方形/長方形 660">
                <a:extLst>
                  <a:ext uri="{FF2B5EF4-FFF2-40B4-BE49-F238E27FC236}">
                    <a16:creationId xmlns:a16="http://schemas.microsoft.com/office/drawing/2014/main" id="{BA2C2B8E-D480-B706-F3DE-869AEBF46101}"/>
                  </a:ext>
                </a:extLst>
              </p:cNvPr>
              <p:cNvSpPr/>
              <p:nvPr/>
            </p:nvSpPr>
            <p:spPr>
              <a:xfrm flipV="1">
                <a:off x="1010164" y="5083340"/>
                <a:ext cx="594000" cy="45719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62" name="正方形/長方形 661">
                <a:extLst>
                  <a:ext uri="{FF2B5EF4-FFF2-40B4-BE49-F238E27FC236}">
                    <a16:creationId xmlns:a16="http://schemas.microsoft.com/office/drawing/2014/main" id="{19BC43FE-98EB-35DF-1144-B3DD22B18BCD}"/>
                  </a:ext>
                </a:extLst>
              </p:cNvPr>
              <p:cNvSpPr/>
              <p:nvPr/>
            </p:nvSpPr>
            <p:spPr>
              <a:xfrm flipV="1">
                <a:off x="1010164" y="5244535"/>
                <a:ext cx="594000" cy="45719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63" name="正方形/長方形 662">
                <a:extLst>
                  <a:ext uri="{FF2B5EF4-FFF2-40B4-BE49-F238E27FC236}">
                    <a16:creationId xmlns:a16="http://schemas.microsoft.com/office/drawing/2014/main" id="{98A2C860-EC6A-94D3-B9B5-4672B85293B1}"/>
                  </a:ext>
                </a:extLst>
              </p:cNvPr>
              <p:cNvSpPr/>
              <p:nvPr/>
            </p:nvSpPr>
            <p:spPr>
              <a:xfrm flipV="1">
                <a:off x="1010164" y="5405730"/>
                <a:ext cx="594000" cy="45719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64" name="正方形/長方形 663">
                <a:extLst>
                  <a:ext uri="{FF2B5EF4-FFF2-40B4-BE49-F238E27FC236}">
                    <a16:creationId xmlns:a16="http://schemas.microsoft.com/office/drawing/2014/main" id="{682CB739-96AC-881E-F152-BF5B10A67A8C}"/>
                  </a:ext>
                </a:extLst>
              </p:cNvPr>
              <p:cNvSpPr/>
              <p:nvPr/>
            </p:nvSpPr>
            <p:spPr>
              <a:xfrm flipV="1">
                <a:off x="1010164" y="5566925"/>
                <a:ext cx="594000" cy="45719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65" name="正方形/長方形 664">
                <a:extLst>
                  <a:ext uri="{FF2B5EF4-FFF2-40B4-BE49-F238E27FC236}">
                    <a16:creationId xmlns:a16="http://schemas.microsoft.com/office/drawing/2014/main" id="{D1DB6BEE-2F9E-8083-8DF0-DBFDE17473D6}"/>
                  </a:ext>
                </a:extLst>
              </p:cNvPr>
              <p:cNvSpPr/>
              <p:nvPr/>
            </p:nvSpPr>
            <p:spPr>
              <a:xfrm flipV="1">
                <a:off x="1010164" y="5728121"/>
                <a:ext cx="594000" cy="45719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66" name="正方形/長方形 665">
                <a:extLst>
                  <a:ext uri="{FF2B5EF4-FFF2-40B4-BE49-F238E27FC236}">
                    <a16:creationId xmlns:a16="http://schemas.microsoft.com/office/drawing/2014/main" id="{DE834119-2386-7810-1B0E-8377E16ADE95}"/>
                  </a:ext>
                </a:extLst>
              </p:cNvPr>
              <p:cNvSpPr/>
              <p:nvPr/>
            </p:nvSpPr>
            <p:spPr>
              <a:xfrm flipV="1">
                <a:off x="1010164" y="4760950"/>
                <a:ext cx="594000" cy="45719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67" name="正方形/長方形 666">
                <a:extLst>
                  <a:ext uri="{FF2B5EF4-FFF2-40B4-BE49-F238E27FC236}">
                    <a16:creationId xmlns:a16="http://schemas.microsoft.com/office/drawing/2014/main" id="{BF5BE6BD-C672-4214-1F50-B2EADB32962A}"/>
                  </a:ext>
                </a:extLst>
              </p:cNvPr>
              <p:cNvSpPr/>
              <p:nvPr/>
            </p:nvSpPr>
            <p:spPr>
              <a:xfrm flipV="1">
                <a:off x="1010164" y="4599755"/>
                <a:ext cx="594000" cy="45719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4543445-FAFB-F6A0-962D-1E123A8BFAB9}"/>
              </a:ext>
            </a:extLst>
          </p:cNvPr>
          <p:cNvSpPr txBox="1"/>
          <p:nvPr/>
        </p:nvSpPr>
        <p:spPr>
          <a:xfrm>
            <a:off x="194618" y="5572495"/>
            <a:ext cx="16230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b="1" dirty="0">
                <a:solidFill>
                  <a:srgbClr val="CE9A43"/>
                </a:solidFill>
              </a:rPr>
              <a:t>Strip0-31 (DAQ0-CH4)</a:t>
            </a:r>
            <a:endParaRPr lang="ja-JP" altLang="en-US" sz="700" b="1">
              <a:solidFill>
                <a:srgbClr val="CE9A43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8B32F92-EFE0-B37D-E756-C6E090FE11D7}"/>
              </a:ext>
            </a:extLst>
          </p:cNvPr>
          <p:cNvSpPr txBox="1"/>
          <p:nvPr/>
        </p:nvSpPr>
        <p:spPr>
          <a:xfrm>
            <a:off x="194618" y="5380686"/>
            <a:ext cx="16230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b="1" dirty="0">
                <a:solidFill>
                  <a:srgbClr val="CE9A43"/>
                </a:solidFill>
              </a:rPr>
              <a:t>Strip0-32 (DAQ0-CH5)</a:t>
            </a:r>
            <a:endParaRPr lang="ja-JP" altLang="en-US" sz="700" b="1">
              <a:solidFill>
                <a:srgbClr val="CE9A43"/>
              </a:solidFill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1C474022-40CB-466D-6AD9-886AE2DD0C53}"/>
              </a:ext>
            </a:extLst>
          </p:cNvPr>
          <p:cNvSpPr txBox="1"/>
          <p:nvPr/>
        </p:nvSpPr>
        <p:spPr>
          <a:xfrm>
            <a:off x="194618" y="5188877"/>
            <a:ext cx="16230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b="1" dirty="0">
                <a:solidFill>
                  <a:srgbClr val="CE9A43"/>
                </a:solidFill>
              </a:rPr>
              <a:t>Strip0-33 (DAQ0-CH6)</a:t>
            </a:r>
            <a:endParaRPr lang="ja-JP" altLang="en-US" sz="700" b="1">
              <a:solidFill>
                <a:srgbClr val="CE9A43"/>
              </a:solidFill>
            </a:endParaRPr>
          </a:p>
        </p:txBody>
      </p:sp>
      <p:sp>
        <p:nvSpPr>
          <p:cNvPr id="484" name="テキスト ボックス 483">
            <a:extLst>
              <a:ext uri="{FF2B5EF4-FFF2-40B4-BE49-F238E27FC236}">
                <a16:creationId xmlns:a16="http://schemas.microsoft.com/office/drawing/2014/main" id="{647385FE-3278-C82F-ABDB-D193FE7CC465}"/>
              </a:ext>
            </a:extLst>
          </p:cNvPr>
          <p:cNvSpPr txBox="1"/>
          <p:nvPr/>
        </p:nvSpPr>
        <p:spPr>
          <a:xfrm>
            <a:off x="2668009" y="5946124"/>
            <a:ext cx="16230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b="1" dirty="0">
                <a:solidFill>
                  <a:srgbClr val="CE9A43"/>
                </a:solidFill>
              </a:rPr>
              <a:t>Strip0-29 (DAQ0-CH10)</a:t>
            </a:r>
            <a:endParaRPr lang="ja-JP" altLang="en-US" sz="700" b="1">
              <a:solidFill>
                <a:srgbClr val="CE9A43"/>
              </a:solidFill>
            </a:endParaRPr>
          </a:p>
        </p:txBody>
      </p:sp>
      <p:sp>
        <p:nvSpPr>
          <p:cNvPr id="485" name="テキスト ボックス 484">
            <a:extLst>
              <a:ext uri="{FF2B5EF4-FFF2-40B4-BE49-F238E27FC236}">
                <a16:creationId xmlns:a16="http://schemas.microsoft.com/office/drawing/2014/main" id="{69E69CFD-3491-4610-E400-26A06EB27767}"/>
              </a:ext>
            </a:extLst>
          </p:cNvPr>
          <p:cNvSpPr txBox="1"/>
          <p:nvPr/>
        </p:nvSpPr>
        <p:spPr>
          <a:xfrm>
            <a:off x="2668009" y="5754315"/>
            <a:ext cx="16230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b="1" dirty="0">
                <a:solidFill>
                  <a:srgbClr val="CE9A43"/>
                </a:solidFill>
              </a:rPr>
              <a:t>Strip0-30 (DAQ0-CH11)</a:t>
            </a:r>
            <a:endParaRPr lang="ja-JP" altLang="en-US" sz="700" b="1">
              <a:solidFill>
                <a:srgbClr val="CE9A43"/>
              </a:solidFill>
            </a:endParaRPr>
          </a:p>
        </p:txBody>
      </p:sp>
      <p:sp>
        <p:nvSpPr>
          <p:cNvPr id="486" name="テキスト ボックス 485">
            <a:extLst>
              <a:ext uri="{FF2B5EF4-FFF2-40B4-BE49-F238E27FC236}">
                <a16:creationId xmlns:a16="http://schemas.microsoft.com/office/drawing/2014/main" id="{73F10235-DDB0-65D7-D43D-49FF906AD657}"/>
              </a:ext>
            </a:extLst>
          </p:cNvPr>
          <p:cNvSpPr txBox="1"/>
          <p:nvPr/>
        </p:nvSpPr>
        <p:spPr>
          <a:xfrm>
            <a:off x="2668009" y="5562506"/>
            <a:ext cx="16230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b="1" dirty="0">
                <a:solidFill>
                  <a:srgbClr val="CE9A43"/>
                </a:solidFill>
              </a:rPr>
              <a:t>Strip0-31 (DAQ0-CH12)</a:t>
            </a:r>
            <a:endParaRPr lang="ja-JP" altLang="en-US" sz="700" b="1">
              <a:solidFill>
                <a:srgbClr val="CE9A43"/>
              </a:solidFill>
            </a:endParaRPr>
          </a:p>
        </p:txBody>
      </p:sp>
      <p:sp>
        <p:nvSpPr>
          <p:cNvPr id="487" name="テキスト ボックス 486">
            <a:extLst>
              <a:ext uri="{FF2B5EF4-FFF2-40B4-BE49-F238E27FC236}">
                <a16:creationId xmlns:a16="http://schemas.microsoft.com/office/drawing/2014/main" id="{7D5532DB-AE9E-B322-45AA-171205D8AFB9}"/>
              </a:ext>
            </a:extLst>
          </p:cNvPr>
          <p:cNvSpPr txBox="1"/>
          <p:nvPr/>
        </p:nvSpPr>
        <p:spPr>
          <a:xfrm>
            <a:off x="2668009" y="5370697"/>
            <a:ext cx="16230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b="1" dirty="0">
                <a:solidFill>
                  <a:srgbClr val="CE9A43"/>
                </a:solidFill>
              </a:rPr>
              <a:t>Strip0-32 (DAQ0-CH13)</a:t>
            </a:r>
            <a:endParaRPr lang="ja-JP" altLang="en-US" sz="700" b="1">
              <a:solidFill>
                <a:srgbClr val="CE9A43"/>
              </a:solidFill>
            </a:endParaRPr>
          </a:p>
        </p:txBody>
      </p:sp>
      <p:sp>
        <p:nvSpPr>
          <p:cNvPr id="488" name="テキスト ボックス 487">
            <a:extLst>
              <a:ext uri="{FF2B5EF4-FFF2-40B4-BE49-F238E27FC236}">
                <a16:creationId xmlns:a16="http://schemas.microsoft.com/office/drawing/2014/main" id="{C77BB75A-24BE-16CB-66C3-A71619F7F865}"/>
              </a:ext>
            </a:extLst>
          </p:cNvPr>
          <p:cNvSpPr txBox="1"/>
          <p:nvPr/>
        </p:nvSpPr>
        <p:spPr>
          <a:xfrm>
            <a:off x="2668009" y="5178888"/>
            <a:ext cx="16230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b="1" dirty="0">
                <a:solidFill>
                  <a:srgbClr val="CE9A43"/>
                </a:solidFill>
              </a:rPr>
              <a:t>Strip0-33 (DAQ0-CH14)</a:t>
            </a:r>
            <a:endParaRPr lang="ja-JP" altLang="en-US" sz="700" b="1">
              <a:solidFill>
                <a:srgbClr val="CE9A43"/>
              </a:solidFill>
            </a:endParaRPr>
          </a:p>
        </p:txBody>
      </p:sp>
      <p:sp>
        <p:nvSpPr>
          <p:cNvPr id="489" name="テキスト ボックス 488">
            <a:extLst>
              <a:ext uri="{FF2B5EF4-FFF2-40B4-BE49-F238E27FC236}">
                <a16:creationId xmlns:a16="http://schemas.microsoft.com/office/drawing/2014/main" id="{1E3136BB-7993-763A-F5C6-FAE4692E4810}"/>
              </a:ext>
            </a:extLst>
          </p:cNvPr>
          <p:cNvSpPr txBox="1"/>
          <p:nvPr/>
        </p:nvSpPr>
        <p:spPr>
          <a:xfrm>
            <a:off x="2668009" y="4987079"/>
            <a:ext cx="16230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b="1" dirty="0">
                <a:solidFill>
                  <a:srgbClr val="CE9A43"/>
                </a:solidFill>
              </a:rPr>
              <a:t>Strip0-34 (DAQ0-CH15)</a:t>
            </a:r>
            <a:endParaRPr lang="ja-JP" altLang="en-US" sz="700" b="1">
              <a:solidFill>
                <a:srgbClr val="CE9A43"/>
              </a:solidFill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96FD303-B5E1-6BB6-4E53-9029171937E9}"/>
              </a:ext>
            </a:extLst>
          </p:cNvPr>
          <p:cNvGrpSpPr/>
          <p:nvPr/>
        </p:nvGrpSpPr>
        <p:grpSpPr>
          <a:xfrm>
            <a:off x="8439125" y="4812683"/>
            <a:ext cx="1623079" cy="1519791"/>
            <a:chOff x="4334930" y="4804071"/>
            <a:chExt cx="1623079" cy="1519791"/>
          </a:xfrm>
        </p:grpSpPr>
        <p:sp>
          <p:nvSpPr>
            <p:cNvPr id="639" name="テキスト ボックス 638">
              <a:extLst>
                <a:ext uri="{FF2B5EF4-FFF2-40B4-BE49-F238E27FC236}">
                  <a16:creationId xmlns:a16="http://schemas.microsoft.com/office/drawing/2014/main" id="{30A45334-14B2-26E0-C83B-F7B71CD8AF1B}"/>
                </a:ext>
              </a:extLst>
            </p:cNvPr>
            <p:cNvSpPr txBox="1"/>
            <p:nvPr/>
          </p:nvSpPr>
          <p:spPr>
            <a:xfrm>
              <a:off x="4334930" y="6123807"/>
              <a:ext cx="162307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700" b="1" dirty="0">
                  <a:solidFill>
                    <a:srgbClr val="00B0F0"/>
                  </a:solidFill>
                </a:rPr>
                <a:t>Strip1-28 (DAQ1-CH0)</a:t>
              </a:r>
              <a:endParaRPr lang="ja-JP" altLang="en-US" sz="700" b="1">
                <a:solidFill>
                  <a:srgbClr val="00B0F0"/>
                </a:solidFill>
              </a:endParaRPr>
            </a:p>
          </p:txBody>
        </p:sp>
        <p:sp>
          <p:nvSpPr>
            <p:cNvPr id="640" name="テキスト ボックス 639">
              <a:extLst>
                <a:ext uri="{FF2B5EF4-FFF2-40B4-BE49-F238E27FC236}">
                  <a16:creationId xmlns:a16="http://schemas.microsoft.com/office/drawing/2014/main" id="{52CFFAE2-9D00-C72C-4D90-F64755283219}"/>
                </a:ext>
              </a:extLst>
            </p:cNvPr>
            <p:cNvSpPr txBox="1"/>
            <p:nvPr/>
          </p:nvSpPr>
          <p:spPr>
            <a:xfrm>
              <a:off x="4334930" y="5935742"/>
              <a:ext cx="162307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700" b="1" dirty="0">
                  <a:solidFill>
                    <a:srgbClr val="00B0F0"/>
                  </a:solidFill>
                </a:rPr>
                <a:t>Strip1-29 (DAQ1-CH1)</a:t>
              </a:r>
              <a:endParaRPr lang="ja-JP" altLang="en-US" sz="700" b="1">
                <a:solidFill>
                  <a:srgbClr val="00B0F0"/>
                </a:solidFill>
              </a:endParaRPr>
            </a:p>
          </p:txBody>
        </p:sp>
        <p:sp>
          <p:nvSpPr>
            <p:cNvPr id="641" name="テキスト ボックス 640">
              <a:extLst>
                <a:ext uri="{FF2B5EF4-FFF2-40B4-BE49-F238E27FC236}">
                  <a16:creationId xmlns:a16="http://schemas.microsoft.com/office/drawing/2014/main" id="{EDC01984-B04E-9D7E-66E8-CCD10ACD1D99}"/>
                </a:ext>
              </a:extLst>
            </p:cNvPr>
            <p:cNvSpPr txBox="1"/>
            <p:nvPr/>
          </p:nvSpPr>
          <p:spPr>
            <a:xfrm>
              <a:off x="4334930" y="5747677"/>
              <a:ext cx="162307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700" b="1" dirty="0">
                  <a:solidFill>
                    <a:srgbClr val="00B0F0"/>
                  </a:solidFill>
                </a:rPr>
                <a:t>Strip1-30 (DAQ1-CH2)</a:t>
              </a:r>
              <a:endParaRPr lang="ja-JP" altLang="en-US" sz="700" b="1">
                <a:solidFill>
                  <a:srgbClr val="00B0F0"/>
                </a:solidFill>
              </a:endParaRPr>
            </a:p>
          </p:txBody>
        </p:sp>
        <p:sp>
          <p:nvSpPr>
            <p:cNvPr id="642" name="テキスト ボックス 641">
              <a:extLst>
                <a:ext uri="{FF2B5EF4-FFF2-40B4-BE49-F238E27FC236}">
                  <a16:creationId xmlns:a16="http://schemas.microsoft.com/office/drawing/2014/main" id="{36BB44C5-40D4-50A7-EDFB-AD28FC5455D3}"/>
                </a:ext>
              </a:extLst>
            </p:cNvPr>
            <p:cNvSpPr txBox="1"/>
            <p:nvPr/>
          </p:nvSpPr>
          <p:spPr>
            <a:xfrm>
              <a:off x="4334930" y="5559612"/>
              <a:ext cx="162307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700" b="1" dirty="0">
                  <a:solidFill>
                    <a:srgbClr val="00B0F0"/>
                  </a:solidFill>
                </a:rPr>
                <a:t>Strip1-31 (DAQ1-CH3)</a:t>
              </a:r>
              <a:endParaRPr lang="ja-JP" altLang="en-US" sz="700" b="1">
                <a:solidFill>
                  <a:srgbClr val="00B0F0"/>
                </a:solidFill>
              </a:endParaRPr>
            </a:p>
          </p:txBody>
        </p:sp>
        <p:sp>
          <p:nvSpPr>
            <p:cNvPr id="643" name="テキスト ボックス 642">
              <a:extLst>
                <a:ext uri="{FF2B5EF4-FFF2-40B4-BE49-F238E27FC236}">
                  <a16:creationId xmlns:a16="http://schemas.microsoft.com/office/drawing/2014/main" id="{7E02D52F-22A8-520E-BB84-A54186BC123E}"/>
                </a:ext>
              </a:extLst>
            </p:cNvPr>
            <p:cNvSpPr txBox="1"/>
            <p:nvPr/>
          </p:nvSpPr>
          <p:spPr>
            <a:xfrm>
              <a:off x="4334930" y="5371547"/>
              <a:ext cx="162307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700" b="1" dirty="0">
                  <a:solidFill>
                    <a:srgbClr val="00B0F0"/>
                  </a:solidFill>
                </a:rPr>
                <a:t>Strip1-32 (DAQ1-CH4)</a:t>
              </a:r>
              <a:endParaRPr lang="ja-JP" altLang="en-US" sz="700" b="1">
                <a:solidFill>
                  <a:srgbClr val="00B0F0"/>
                </a:solidFill>
              </a:endParaRPr>
            </a:p>
          </p:txBody>
        </p:sp>
        <p:sp>
          <p:nvSpPr>
            <p:cNvPr id="644" name="テキスト ボックス 643">
              <a:extLst>
                <a:ext uri="{FF2B5EF4-FFF2-40B4-BE49-F238E27FC236}">
                  <a16:creationId xmlns:a16="http://schemas.microsoft.com/office/drawing/2014/main" id="{CA6D62BE-51BA-22F8-F20D-7A237FF9F201}"/>
                </a:ext>
              </a:extLst>
            </p:cNvPr>
            <p:cNvSpPr txBox="1"/>
            <p:nvPr/>
          </p:nvSpPr>
          <p:spPr>
            <a:xfrm>
              <a:off x="4334930" y="5180201"/>
              <a:ext cx="162307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700" b="1" dirty="0">
                  <a:solidFill>
                    <a:srgbClr val="00B0F0"/>
                  </a:solidFill>
                </a:rPr>
                <a:t>Strip1-33 (DAQ1-CH5)</a:t>
              </a:r>
              <a:endParaRPr lang="ja-JP" altLang="en-US" sz="700" b="1">
                <a:solidFill>
                  <a:srgbClr val="00B0F0"/>
                </a:solidFill>
              </a:endParaRPr>
            </a:p>
          </p:txBody>
        </p:sp>
        <p:sp>
          <p:nvSpPr>
            <p:cNvPr id="645" name="テキスト ボックス 644">
              <a:extLst>
                <a:ext uri="{FF2B5EF4-FFF2-40B4-BE49-F238E27FC236}">
                  <a16:creationId xmlns:a16="http://schemas.microsoft.com/office/drawing/2014/main" id="{863A482D-0883-5CED-ADB2-E4CD0D79668B}"/>
                </a:ext>
              </a:extLst>
            </p:cNvPr>
            <p:cNvSpPr txBox="1"/>
            <p:nvPr/>
          </p:nvSpPr>
          <p:spPr>
            <a:xfrm>
              <a:off x="4334930" y="4992136"/>
              <a:ext cx="162307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700" b="1" dirty="0">
                  <a:solidFill>
                    <a:srgbClr val="00B0F0"/>
                  </a:solidFill>
                </a:rPr>
                <a:t>Strip1-34 (DAQ1-CH6)</a:t>
              </a:r>
              <a:endParaRPr lang="ja-JP" altLang="en-US" sz="700" b="1">
                <a:solidFill>
                  <a:srgbClr val="00B0F0"/>
                </a:solidFill>
              </a:endParaRPr>
            </a:p>
          </p:txBody>
        </p:sp>
        <p:sp>
          <p:nvSpPr>
            <p:cNvPr id="646" name="テキスト ボックス 645">
              <a:extLst>
                <a:ext uri="{FF2B5EF4-FFF2-40B4-BE49-F238E27FC236}">
                  <a16:creationId xmlns:a16="http://schemas.microsoft.com/office/drawing/2014/main" id="{BA360A71-D9C7-B9DF-16EA-370BC488A2DC}"/>
                </a:ext>
              </a:extLst>
            </p:cNvPr>
            <p:cNvSpPr txBox="1"/>
            <p:nvPr/>
          </p:nvSpPr>
          <p:spPr>
            <a:xfrm>
              <a:off x="4334930" y="4804071"/>
              <a:ext cx="162307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700" b="1" dirty="0">
                  <a:solidFill>
                    <a:srgbClr val="00B0F0"/>
                  </a:solidFill>
                </a:rPr>
                <a:t>Strip1-35 (DAQ1-CH7)</a:t>
              </a:r>
              <a:endParaRPr lang="ja-JP" altLang="en-US" sz="700" b="1">
                <a:solidFill>
                  <a:srgbClr val="00B0F0"/>
                </a:solidFill>
              </a:endParaRPr>
            </a:p>
          </p:txBody>
        </p:sp>
      </p:grpSp>
      <p:grpSp>
        <p:nvGrpSpPr>
          <p:cNvPr id="387" name="グループ化 386">
            <a:extLst>
              <a:ext uri="{FF2B5EF4-FFF2-40B4-BE49-F238E27FC236}">
                <a16:creationId xmlns:a16="http://schemas.microsoft.com/office/drawing/2014/main" id="{986FA22F-FB75-64A5-9BC0-9F89B29B0FA6}"/>
              </a:ext>
            </a:extLst>
          </p:cNvPr>
          <p:cNvGrpSpPr/>
          <p:nvPr/>
        </p:nvGrpSpPr>
        <p:grpSpPr>
          <a:xfrm>
            <a:off x="10674227" y="5006375"/>
            <a:ext cx="1323155" cy="1331726"/>
            <a:chOff x="8446487" y="4985155"/>
            <a:chExt cx="1623079" cy="1331726"/>
          </a:xfrm>
        </p:grpSpPr>
        <p:sp>
          <p:nvSpPr>
            <p:cNvPr id="647" name="テキスト ボックス 646">
              <a:extLst>
                <a:ext uri="{FF2B5EF4-FFF2-40B4-BE49-F238E27FC236}">
                  <a16:creationId xmlns:a16="http://schemas.microsoft.com/office/drawing/2014/main" id="{727B5356-A0F9-D48B-D8C4-A3E65F570F87}"/>
                </a:ext>
              </a:extLst>
            </p:cNvPr>
            <p:cNvSpPr txBox="1"/>
            <p:nvPr/>
          </p:nvSpPr>
          <p:spPr>
            <a:xfrm>
              <a:off x="8446487" y="6116826"/>
              <a:ext cx="162307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700" b="1" dirty="0">
                  <a:solidFill>
                    <a:srgbClr val="00B0F0"/>
                  </a:solidFill>
                </a:rPr>
                <a:t>Strip1-28 (DAQ1-CH8)</a:t>
              </a:r>
              <a:endParaRPr lang="ja-JP" altLang="en-US" sz="700" b="1">
                <a:solidFill>
                  <a:srgbClr val="00B0F0"/>
                </a:solidFill>
              </a:endParaRPr>
            </a:p>
          </p:txBody>
        </p:sp>
        <p:sp>
          <p:nvSpPr>
            <p:cNvPr id="648" name="テキスト ボックス 647">
              <a:extLst>
                <a:ext uri="{FF2B5EF4-FFF2-40B4-BE49-F238E27FC236}">
                  <a16:creationId xmlns:a16="http://schemas.microsoft.com/office/drawing/2014/main" id="{EE510A04-0257-5636-D06A-87E98CC5F900}"/>
                </a:ext>
              </a:extLst>
            </p:cNvPr>
            <p:cNvSpPr txBox="1"/>
            <p:nvPr/>
          </p:nvSpPr>
          <p:spPr>
            <a:xfrm>
              <a:off x="8446487" y="5928761"/>
              <a:ext cx="162307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700" b="1" dirty="0">
                  <a:solidFill>
                    <a:srgbClr val="00B0F0"/>
                  </a:solidFill>
                </a:rPr>
                <a:t>Strip1-29 (DAQ1-CH9)</a:t>
              </a:r>
              <a:endParaRPr lang="ja-JP" altLang="en-US" sz="700" b="1">
                <a:solidFill>
                  <a:srgbClr val="00B0F0"/>
                </a:solidFill>
              </a:endParaRPr>
            </a:p>
          </p:txBody>
        </p:sp>
        <p:sp>
          <p:nvSpPr>
            <p:cNvPr id="700" name="テキスト ボックス 699">
              <a:extLst>
                <a:ext uri="{FF2B5EF4-FFF2-40B4-BE49-F238E27FC236}">
                  <a16:creationId xmlns:a16="http://schemas.microsoft.com/office/drawing/2014/main" id="{04EB77D6-B046-9D01-C9BE-E2EBE1B793E6}"/>
                </a:ext>
              </a:extLst>
            </p:cNvPr>
            <p:cNvSpPr txBox="1"/>
            <p:nvPr/>
          </p:nvSpPr>
          <p:spPr>
            <a:xfrm>
              <a:off x="8446487" y="5740696"/>
              <a:ext cx="162307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700" b="1" dirty="0">
                  <a:solidFill>
                    <a:srgbClr val="00B0F0"/>
                  </a:solidFill>
                </a:rPr>
                <a:t>Strip1-30 (DAQ1-CH10)</a:t>
              </a:r>
              <a:endParaRPr lang="ja-JP" altLang="en-US" sz="700" b="1">
                <a:solidFill>
                  <a:srgbClr val="00B0F0"/>
                </a:solidFill>
              </a:endParaRPr>
            </a:p>
          </p:txBody>
        </p:sp>
        <p:sp>
          <p:nvSpPr>
            <p:cNvPr id="702" name="テキスト ボックス 701">
              <a:extLst>
                <a:ext uri="{FF2B5EF4-FFF2-40B4-BE49-F238E27FC236}">
                  <a16:creationId xmlns:a16="http://schemas.microsoft.com/office/drawing/2014/main" id="{27DB5A0D-3C9D-9CEB-42BF-F1E35FDEF684}"/>
                </a:ext>
              </a:extLst>
            </p:cNvPr>
            <p:cNvSpPr txBox="1"/>
            <p:nvPr/>
          </p:nvSpPr>
          <p:spPr>
            <a:xfrm>
              <a:off x="8446487" y="5552631"/>
              <a:ext cx="162307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700" b="1" dirty="0">
                  <a:solidFill>
                    <a:srgbClr val="00B0F0"/>
                  </a:solidFill>
                </a:rPr>
                <a:t>Strip1-31 (DAQ1-CH11)</a:t>
              </a:r>
              <a:endParaRPr lang="ja-JP" altLang="en-US" sz="700" b="1">
                <a:solidFill>
                  <a:srgbClr val="00B0F0"/>
                </a:solidFill>
              </a:endParaRPr>
            </a:p>
          </p:txBody>
        </p:sp>
        <p:sp>
          <p:nvSpPr>
            <p:cNvPr id="703" name="テキスト ボックス 702">
              <a:extLst>
                <a:ext uri="{FF2B5EF4-FFF2-40B4-BE49-F238E27FC236}">
                  <a16:creationId xmlns:a16="http://schemas.microsoft.com/office/drawing/2014/main" id="{D07E744F-D7F9-72A4-45C9-DF7FAEE6C193}"/>
                </a:ext>
              </a:extLst>
            </p:cNvPr>
            <p:cNvSpPr txBox="1"/>
            <p:nvPr/>
          </p:nvSpPr>
          <p:spPr>
            <a:xfrm>
              <a:off x="8446487" y="5364566"/>
              <a:ext cx="162307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700" b="1" dirty="0">
                  <a:solidFill>
                    <a:srgbClr val="00B0F0"/>
                  </a:solidFill>
                </a:rPr>
                <a:t>Strip1-32 (DAQ1-CH12)</a:t>
              </a:r>
              <a:endParaRPr lang="ja-JP" altLang="en-US" sz="700" b="1">
                <a:solidFill>
                  <a:srgbClr val="00B0F0"/>
                </a:solidFill>
              </a:endParaRPr>
            </a:p>
          </p:txBody>
        </p:sp>
        <p:sp>
          <p:nvSpPr>
            <p:cNvPr id="384" name="テキスト ボックス 383">
              <a:extLst>
                <a:ext uri="{FF2B5EF4-FFF2-40B4-BE49-F238E27FC236}">
                  <a16:creationId xmlns:a16="http://schemas.microsoft.com/office/drawing/2014/main" id="{5E7D5476-BA00-6F25-04AE-824F0FBF7010}"/>
                </a:ext>
              </a:extLst>
            </p:cNvPr>
            <p:cNvSpPr txBox="1"/>
            <p:nvPr/>
          </p:nvSpPr>
          <p:spPr>
            <a:xfrm>
              <a:off x="8446487" y="5173220"/>
              <a:ext cx="162307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700" b="1" dirty="0">
                  <a:solidFill>
                    <a:srgbClr val="00B0F0"/>
                  </a:solidFill>
                </a:rPr>
                <a:t>Strip1-33 (DAQ1-CH13)</a:t>
              </a:r>
              <a:endParaRPr lang="ja-JP" altLang="en-US" sz="700" b="1">
                <a:solidFill>
                  <a:srgbClr val="00B0F0"/>
                </a:solidFill>
              </a:endParaRPr>
            </a:p>
          </p:txBody>
        </p:sp>
        <p:sp>
          <p:nvSpPr>
            <p:cNvPr id="385" name="テキスト ボックス 384">
              <a:extLst>
                <a:ext uri="{FF2B5EF4-FFF2-40B4-BE49-F238E27FC236}">
                  <a16:creationId xmlns:a16="http://schemas.microsoft.com/office/drawing/2014/main" id="{90E5CBD0-0528-7F6F-8292-A40FF5764D4A}"/>
                </a:ext>
              </a:extLst>
            </p:cNvPr>
            <p:cNvSpPr txBox="1"/>
            <p:nvPr/>
          </p:nvSpPr>
          <p:spPr>
            <a:xfrm>
              <a:off x="8446487" y="4985155"/>
              <a:ext cx="162307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700" b="1" dirty="0">
                  <a:solidFill>
                    <a:srgbClr val="00B0F0"/>
                  </a:solidFill>
                </a:rPr>
                <a:t>Strip1-34 (DAQ1-CH14)</a:t>
              </a:r>
              <a:endParaRPr lang="ja-JP" altLang="en-US" sz="700" b="1">
                <a:solidFill>
                  <a:srgbClr val="00B0F0"/>
                </a:solidFill>
              </a:endParaRPr>
            </a:p>
          </p:txBody>
        </p:sp>
      </p:grp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83CE026C-6232-86F7-6FD2-501F720053AB}"/>
              </a:ext>
            </a:extLst>
          </p:cNvPr>
          <p:cNvSpPr txBox="1"/>
          <p:nvPr/>
        </p:nvSpPr>
        <p:spPr>
          <a:xfrm>
            <a:off x="194617" y="4804438"/>
            <a:ext cx="16230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b="1" dirty="0">
                <a:solidFill>
                  <a:srgbClr val="CE9A43"/>
                </a:solidFill>
              </a:rPr>
              <a:t>Strip0-35 (DAQ0-CH8)</a:t>
            </a:r>
            <a:endParaRPr lang="ja-JP" altLang="en-US" sz="700" b="1">
              <a:solidFill>
                <a:srgbClr val="CE9A43"/>
              </a:solidFill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F7EE05F3-327F-FE75-9784-C2188B5B437A}"/>
              </a:ext>
            </a:extLst>
          </p:cNvPr>
          <p:cNvSpPr txBox="1"/>
          <p:nvPr/>
        </p:nvSpPr>
        <p:spPr>
          <a:xfrm>
            <a:off x="8902748" y="4061074"/>
            <a:ext cx="2474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>
                <a:solidFill>
                  <a:schemeClr val="tx2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Sensor2 (Board#3)</a:t>
            </a:r>
            <a:endParaRPr kumimoji="1" lang="ja-JP" altLang="en-US" b="1">
              <a:solidFill>
                <a:schemeClr val="tx2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5CB91E2F-7F24-814F-5F8C-EA3ADA85DB4E}"/>
              </a:ext>
            </a:extLst>
          </p:cNvPr>
          <p:cNvSpPr txBox="1"/>
          <p:nvPr/>
        </p:nvSpPr>
        <p:spPr>
          <a:xfrm>
            <a:off x="802424" y="4027761"/>
            <a:ext cx="2565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>
                <a:solidFill>
                  <a:srgbClr val="FF0000"/>
                </a:solidFill>
                <a:latin typeface="Avenir Next" panose="020B0503020202020204" pitchFamily="34" charset="0"/>
              </a:rPr>
              <a:t>Sensor0 (Board#1)</a:t>
            </a:r>
            <a:endParaRPr kumimoji="1" lang="ja-JP" altLang="en-US" b="1">
              <a:solidFill>
                <a:srgbClr val="FF0000"/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7171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3F61E54-11A1-67A9-E5B6-B101D0C65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DC-LGAD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9DA6B3A-E1BA-7C6B-539B-91710085C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lang="ja-JP" altLang="en-US" smtClean="0"/>
              <a:pPr/>
              <a:t>9</a:t>
            </a:fld>
            <a:endParaRPr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27B48E3-8793-B159-A66C-4FD123954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8480" y="1467934"/>
            <a:ext cx="6288217" cy="5172126"/>
          </a:xfrm>
          <a:prstGeom prst="rect">
            <a:avLst/>
          </a:prstGeom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5DAFF16E-6833-8F1F-68E6-C0CCB34CA090}"/>
              </a:ext>
            </a:extLst>
          </p:cNvPr>
          <p:cNvSpPr/>
          <p:nvPr/>
        </p:nvSpPr>
        <p:spPr>
          <a:xfrm>
            <a:off x="4829641" y="3144817"/>
            <a:ext cx="337038" cy="356288"/>
          </a:xfrm>
          <a:prstGeom prst="rect">
            <a:avLst/>
          </a:prstGeom>
          <a:solidFill>
            <a:srgbClr val="FFC000">
              <a:alpha val="52576"/>
            </a:srgbClr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EEED55B3-193F-1CEC-181F-10C225F4828A}"/>
              </a:ext>
            </a:extLst>
          </p:cNvPr>
          <p:cNvSpPr/>
          <p:nvPr/>
        </p:nvSpPr>
        <p:spPr>
          <a:xfrm>
            <a:off x="2541368" y="1998497"/>
            <a:ext cx="337038" cy="356288"/>
          </a:xfrm>
          <a:prstGeom prst="rect">
            <a:avLst/>
          </a:prstGeom>
          <a:solidFill>
            <a:srgbClr val="FFC000">
              <a:alpha val="52576"/>
            </a:srgbClr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FE5C908B-43DC-BC21-BFB9-517108D44676}"/>
              </a:ext>
            </a:extLst>
          </p:cNvPr>
          <p:cNvSpPr/>
          <p:nvPr/>
        </p:nvSpPr>
        <p:spPr>
          <a:xfrm>
            <a:off x="4830740" y="3506061"/>
            <a:ext cx="337038" cy="356288"/>
          </a:xfrm>
          <a:prstGeom prst="rect">
            <a:avLst/>
          </a:prstGeom>
          <a:solidFill>
            <a:srgbClr val="FFC000">
              <a:alpha val="52576"/>
            </a:srgbClr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2152A08D-B758-9C4A-3D8C-2BB7487F8D1D}"/>
              </a:ext>
            </a:extLst>
          </p:cNvPr>
          <p:cNvSpPr/>
          <p:nvPr/>
        </p:nvSpPr>
        <p:spPr>
          <a:xfrm>
            <a:off x="4833563" y="3861958"/>
            <a:ext cx="337038" cy="356288"/>
          </a:xfrm>
          <a:prstGeom prst="rect">
            <a:avLst/>
          </a:prstGeom>
          <a:solidFill>
            <a:srgbClr val="FFC000">
              <a:alpha val="52576"/>
            </a:srgbClr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192B8950-2E3D-6524-21BD-BFD57AB0A549}"/>
              </a:ext>
            </a:extLst>
          </p:cNvPr>
          <p:cNvSpPr/>
          <p:nvPr/>
        </p:nvSpPr>
        <p:spPr>
          <a:xfrm>
            <a:off x="4489687" y="3875853"/>
            <a:ext cx="337038" cy="356288"/>
          </a:xfrm>
          <a:prstGeom prst="rect">
            <a:avLst/>
          </a:prstGeom>
          <a:solidFill>
            <a:srgbClr val="FFC000">
              <a:alpha val="52576"/>
            </a:srgbClr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E9FD0856-E8E2-1649-8180-92F70A5F7481}"/>
              </a:ext>
            </a:extLst>
          </p:cNvPr>
          <p:cNvSpPr/>
          <p:nvPr/>
        </p:nvSpPr>
        <p:spPr>
          <a:xfrm>
            <a:off x="2511517" y="3697709"/>
            <a:ext cx="337038" cy="356288"/>
          </a:xfrm>
          <a:prstGeom prst="rect">
            <a:avLst/>
          </a:prstGeom>
          <a:solidFill>
            <a:srgbClr val="FFC000">
              <a:alpha val="52576"/>
            </a:srgbClr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4F565E3B-046C-8E4E-07C3-CA2D9EF6349A}"/>
              </a:ext>
            </a:extLst>
          </p:cNvPr>
          <p:cNvSpPr/>
          <p:nvPr/>
        </p:nvSpPr>
        <p:spPr>
          <a:xfrm>
            <a:off x="4810870" y="4212506"/>
            <a:ext cx="337038" cy="356288"/>
          </a:xfrm>
          <a:prstGeom prst="rect">
            <a:avLst/>
          </a:prstGeom>
          <a:solidFill>
            <a:srgbClr val="FFC000">
              <a:alpha val="52576"/>
            </a:srgbClr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28990D8E-FC28-DA34-DAEF-A5E9E577968D}"/>
              </a:ext>
            </a:extLst>
          </p:cNvPr>
          <p:cNvSpPr/>
          <p:nvPr/>
        </p:nvSpPr>
        <p:spPr>
          <a:xfrm>
            <a:off x="2511517" y="4255257"/>
            <a:ext cx="337038" cy="356288"/>
          </a:xfrm>
          <a:prstGeom prst="rect">
            <a:avLst/>
          </a:prstGeom>
          <a:solidFill>
            <a:srgbClr val="FFC000">
              <a:alpha val="52576"/>
            </a:srgbClr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3037D03C-93D2-2CC8-C698-CB08B5923247}"/>
              </a:ext>
            </a:extLst>
          </p:cNvPr>
          <p:cNvSpPr/>
          <p:nvPr/>
        </p:nvSpPr>
        <p:spPr>
          <a:xfrm>
            <a:off x="4473832" y="4232734"/>
            <a:ext cx="337038" cy="356288"/>
          </a:xfrm>
          <a:prstGeom prst="rect">
            <a:avLst/>
          </a:prstGeom>
          <a:solidFill>
            <a:srgbClr val="FFC000">
              <a:alpha val="52576"/>
            </a:srgbClr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81D81570-E5A8-BDF3-3B46-EC8678CED189}"/>
              </a:ext>
            </a:extLst>
          </p:cNvPr>
          <p:cNvSpPr/>
          <p:nvPr/>
        </p:nvSpPr>
        <p:spPr>
          <a:xfrm>
            <a:off x="2511517" y="2539800"/>
            <a:ext cx="337038" cy="356288"/>
          </a:xfrm>
          <a:prstGeom prst="rect">
            <a:avLst/>
          </a:prstGeom>
          <a:solidFill>
            <a:srgbClr val="FFC000">
              <a:alpha val="52576"/>
            </a:srgbClr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4B164FDA-A952-BFD1-F674-D7AA699AB53C}"/>
              </a:ext>
            </a:extLst>
          </p:cNvPr>
          <p:cNvSpPr/>
          <p:nvPr/>
        </p:nvSpPr>
        <p:spPr>
          <a:xfrm>
            <a:off x="4483586" y="3499930"/>
            <a:ext cx="337038" cy="356288"/>
          </a:xfrm>
          <a:prstGeom prst="rect">
            <a:avLst/>
          </a:prstGeom>
          <a:solidFill>
            <a:srgbClr val="FFC000">
              <a:alpha val="52576"/>
            </a:srgbClr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5D7E8944-4C22-5554-E068-D45131F81D43}"/>
              </a:ext>
            </a:extLst>
          </p:cNvPr>
          <p:cNvSpPr/>
          <p:nvPr/>
        </p:nvSpPr>
        <p:spPr>
          <a:xfrm>
            <a:off x="4465552" y="3143642"/>
            <a:ext cx="337038" cy="356288"/>
          </a:xfrm>
          <a:prstGeom prst="rect">
            <a:avLst/>
          </a:prstGeom>
          <a:solidFill>
            <a:srgbClr val="FFC000">
              <a:alpha val="52576"/>
            </a:srgbClr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6DAD189E-EACA-5D48-3A38-D94312D168F7}"/>
              </a:ext>
            </a:extLst>
          </p:cNvPr>
          <p:cNvSpPr/>
          <p:nvPr/>
        </p:nvSpPr>
        <p:spPr>
          <a:xfrm>
            <a:off x="5524480" y="3156296"/>
            <a:ext cx="337038" cy="356288"/>
          </a:xfrm>
          <a:prstGeom prst="rect">
            <a:avLst/>
          </a:prstGeom>
          <a:solidFill>
            <a:schemeClr val="tx1">
              <a:alpha val="52576"/>
            </a:schemeClr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1A35A75E-2F4E-572D-BA41-6CB32BE6290B}"/>
              </a:ext>
            </a:extLst>
          </p:cNvPr>
          <p:cNvSpPr/>
          <p:nvPr/>
        </p:nvSpPr>
        <p:spPr>
          <a:xfrm>
            <a:off x="5882395" y="3154825"/>
            <a:ext cx="337038" cy="356288"/>
          </a:xfrm>
          <a:prstGeom prst="rect">
            <a:avLst/>
          </a:prstGeom>
          <a:solidFill>
            <a:schemeClr val="tx1">
              <a:alpha val="52576"/>
            </a:schemeClr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4C760373-C464-A7C4-2516-AC1244C4EF71}"/>
              </a:ext>
            </a:extLst>
          </p:cNvPr>
          <p:cNvSpPr/>
          <p:nvPr/>
        </p:nvSpPr>
        <p:spPr>
          <a:xfrm>
            <a:off x="7445406" y="2553704"/>
            <a:ext cx="337038" cy="356288"/>
          </a:xfrm>
          <a:prstGeom prst="rect">
            <a:avLst/>
          </a:prstGeom>
          <a:solidFill>
            <a:schemeClr val="tx1">
              <a:alpha val="52576"/>
            </a:schemeClr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1AD8CFD7-B2CE-3AD1-F2DC-4D194B3CBAE0}"/>
              </a:ext>
            </a:extLst>
          </p:cNvPr>
          <p:cNvSpPr/>
          <p:nvPr/>
        </p:nvSpPr>
        <p:spPr>
          <a:xfrm>
            <a:off x="5545357" y="3519565"/>
            <a:ext cx="337038" cy="356288"/>
          </a:xfrm>
          <a:prstGeom prst="rect">
            <a:avLst/>
          </a:prstGeom>
          <a:solidFill>
            <a:schemeClr val="tx1">
              <a:alpha val="52576"/>
            </a:schemeClr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9E335C1E-840C-6770-B993-F75F76A741F9}"/>
              </a:ext>
            </a:extLst>
          </p:cNvPr>
          <p:cNvSpPr/>
          <p:nvPr/>
        </p:nvSpPr>
        <p:spPr>
          <a:xfrm>
            <a:off x="7483380" y="3648697"/>
            <a:ext cx="337038" cy="356288"/>
          </a:xfrm>
          <a:prstGeom prst="rect">
            <a:avLst/>
          </a:prstGeom>
          <a:solidFill>
            <a:schemeClr val="tx1">
              <a:alpha val="52576"/>
            </a:schemeClr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FC5CF4CC-3E82-0C75-42A6-7E1372517BD3}"/>
              </a:ext>
            </a:extLst>
          </p:cNvPr>
          <p:cNvSpPr/>
          <p:nvPr/>
        </p:nvSpPr>
        <p:spPr>
          <a:xfrm>
            <a:off x="5890354" y="3511801"/>
            <a:ext cx="337038" cy="356288"/>
          </a:xfrm>
          <a:prstGeom prst="rect">
            <a:avLst/>
          </a:prstGeom>
          <a:solidFill>
            <a:schemeClr val="tx1">
              <a:alpha val="52576"/>
            </a:schemeClr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654BB829-2EB3-FF73-9D9F-EDF8140C7939}"/>
              </a:ext>
            </a:extLst>
          </p:cNvPr>
          <p:cNvSpPr/>
          <p:nvPr/>
        </p:nvSpPr>
        <p:spPr>
          <a:xfrm>
            <a:off x="5555517" y="3882834"/>
            <a:ext cx="337038" cy="356288"/>
          </a:xfrm>
          <a:prstGeom prst="rect">
            <a:avLst/>
          </a:prstGeom>
          <a:solidFill>
            <a:schemeClr val="tx1">
              <a:alpha val="52576"/>
            </a:schemeClr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B668934E-C788-460C-D69D-5A5C4A022ECA}"/>
              </a:ext>
            </a:extLst>
          </p:cNvPr>
          <p:cNvSpPr/>
          <p:nvPr/>
        </p:nvSpPr>
        <p:spPr>
          <a:xfrm>
            <a:off x="7483380" y="4153941"/>
            <a:ext cx="337038" cy="356288"/>
          </a:xfrm>
          <a:prstGeom prst="rect">
            <a:avLst/>
          </a:prstGeom>
          <a:solidFill>
            <a:schemeClr val="tx1">
              <a:alpha val="52576"/>
            </a:schemeClr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1A282172-3A47-97ED-B9C7-C77EABEF09CA}"/>
              </a:ext>
            </a:extLst>
          </p:cNvPr>
          <p:cNvSpPr/>
          <p:nvPr/>
        </p:nvSpPr>
        <p:spPr>
          <a:xfrm>
            <a:off x="5890354" y="3868089"/>
            <a:ext cx="337038" cy="356288"/>
          </a:xfrm>
          <a:prstGeom prst="rect">
            <a:avLst/>
          </a:prstGeom>
          <a:solidFill>
            <a:schemeClr val="tx1">
              <a:alpha val="52576"/>
            </a:schemeClr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D9FF34FB-F0FC-D4E3-5A95-7EAC1D20D89B}"/>
              </a:ext>
            </a:extLst>
          </p:cNvPr>
          <p:cNvSpPr/>
          <p:nvPr/>
        </p:nvSpPr>
        <p:spPr>
          <a:xfrm>
            <a:off x="5538519" y="4220889"/>
            <a:ext cx="337038" cy="356288"/>
          </a:xfrm>
          <a:prstGeom prst="rect">
            <a:avLst/>
          </a:prstGeom>
          <a:solidFill>
            <a:schemeClr val="tx1">
              <a:alpha val="52576"/>
            </a:schemeClr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9001F9D1-975F-3848-0B33-E393E7CE9D52}"/>
              </a:ext>
            </a:extLst>
          </p:cNvPr>
          <p:cNvSpPr/>
          <p:nvPr/>
        </p:nvSpPr>
        <p:spPr>
          <a:xfrm>
            <a:off x="5890354" y="4232734"/>
            <a:ext cx="337038" cy="356288"/>
          </a:xfrm>
          <a:prstGeom prst="rect">
            <a:avLst/>
          </a:prstGeom>
          <a:solidFill>
            <a:schemeClr val="tx1">
              <a:alpha val="52576"/>
            </a:schemeClr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6F473D50-AEE3-2B0F-6665-B302D50EB472}"/>
              </a:ext>
            </a:extLst>
          </p:cNvPr>
          <p:cNvSpPr/>
          <p:nvPr/>
        </p:nvSpPr>
        <p:spPr>
          <a:xfrm>
            <a:off x="7563012" y="4763613"/>
            <a:ext cx="337038" cy="356288"/>
          </a:xfrm>
          <a:prstGeom prst="rect">
            <a:avLst/>
          </a:prstGeom>
          <a:solidFill>
            <a:schemeClr val="tx1">
              <a:alpha val="52576"/>
            </a:schemeClr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18F6CEF8-700D-0A4F-5EB8-3C9D2FD9C4C0}"/>
              </a:ext>
            </a:extLst>
          </p:cNvPr>
          <p:cNvSpPr/>
          <p:nvPr/>
        </p:nvSpPr>
        <p:spPr>
          <a:xfrm>
            <a:off x="2471015" y="3081103"/>
            <a:ext cx="337038" cy="356288"/>
          </a:xfrm>
          <a:prstGeom prst="rect">
            <a:avLst/>
          </a:prstGeom>
          <a:solidFill>
            <a:srgbClr val="FFC000">
              <a:alpha val="52576"/>
            </a:srgbClr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B78CD190-5C95-A5A8-B9DE-D2ADD8B1EA35}"/>
              </a:ext>
            </a:extLst>
          </p:cNvPr>
          <p:cNvSpPr/>
          <p:nvPr/>
        </p:nvSpPr>
        <p:spPr>
          <a:xfrm>
            <a:off x="5190781" y="3882834"/>
            <a:ext cx="337038" cy="356288"/>
          </a:xfrm>
          <a:prstGeom prst="rect">
            <a:avLst/>
          </a:prstGeom>
          <a:solidFill>
            <a:srgbClr val="FFC000">
              <a:alpha val="52576"/>
            </a:srgbClr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74AC73A6-AC1C-8C1B-83C1-8AF19EB33365}"/>
              </a:ext>
            </a:extLst>
          </p:cNvPr>
          <p:cNvSpPr/>
          <p:nvPr/>
        </p:nvSpPr>
        <p:spPr>
          <a:xfrm>
            <a:off x="7482989" y="2029348"/>
            <a:ext cx="337038" cy="356288"/>
          </a:xfrm>
          <a:prstGeom prst="rect">
            <a:avLst/>
          </a:prstGeom>
          <a:solidFill>
            <a:schemeClr val="tx1">
              <a:alpha val="52576"/>
            </a:schemeClr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060B4CA0-2A52-730D-14C7-370F84802626}"/>
              </a:ext>
            </a:extLst>
          </p:cNvPr>
          <p:cNvSpPr/>
          <p:nvPr/>
        </p:nvSpPr>
        <p:spPr>
          <a:xfrm>
            <a:off x="5182719" y="3148532"/>
            <a:ext cx="337038" cy="356288"/>
          </a:xfrm>
          <a:prstGeom prst="rect">
            <a:avLst/>
          </a:prstGeom>
          <a:solidFill>
            <a:schemeClr val="tx1">
              <a:alpha val="52576"/>
            </a:schemeClr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3CD35E4E-3214-1594-FCAD-45DD4E43ECC7}"/>
              </a:ext>
            </a:extLst>
          </p:cNvPr>
          <p:cNvSpPr/>
          <p:nvPr/>
        </p:nvSpPr>
        <p:spPr>
          <a:xfrm>
            <a:off x="7502167" y="3081103"/>
            <a:ext cx="337038" cy="356288"/>
          </a:xfrm>
          <a:prstGeom prst="rect">
            <a:avLst/>
          </a:prstGeom>
          <a:solidFill>
            <a:schemeClr val="tx1">
              <a:alpha val="52576"/>
            </a:schemeClr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05F23720-4CD1-CC43-DDD2-F48D5D0C646B}"/>
              </a:ext>
            </a:extLst>
          </p:cNvPr>
          <p:cNvSpPr/>
          <p:nvPr/>
        </p:nvSpPr>
        <p:spPr>
          <a:xfrm>
            <a:off x="5213474" y="3512584"/>
            <a:ext cx="337038" cy="356288"/>
          </a:xfrm>
          <a:prstGeom prst="rect">
            <a:avLst/>
          </a:prstGeom>
          <a:solidFill>
            <a:schemeClr val="tx1">
              <a:alpha val="52576"/>
            </a:schemeClr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3DFCEA28-F88E-40F4-31DA-6FC64BC9AF25}"/>
              </a:ext>
            </a:extLst>
          </p:cNvPr>
          <p:cNvSpPr/>
          <p:nvPr/>
        </p:nvSpPr>
        <p:spPr>
          <a:xfrm>
            <a:off x="5170746" y="4212506"/>
            <a:ext cx="337038" cy="356288"/>
          </a:xfrm>
          <a:prstGeom prst="rect">
            <a:avLst/>
          </a:prstGeom>
          <a:solidFill>
            <a:srgbClr val="FFC000">
              <a:alpha val="52576"/>
            </a:srgbClr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6E28ABFD-D210-51A1-CFD5-32AD98904BE2}"/>
              </a:ext>
            </a:extLst>
          </p:cNvPr>
          <p:cNvSpPr/>
          <p:nvPr/>
        </p:nvSpPr>
        <p:spPr>
          <a:xfrm>
            <a:off x="7573638" y="5292451"/>
            <a:ext cx="337038" cy="356288"/>
          </a:xfrm>
          <a:prstGeom prst="rect">
            <a:avLst/>
          </a:prstGeom>
          <a:solidFill>
            <a:srgbClr val="FFC000">
              <a:alpha val="52576"/>
            </a:srgbClr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2906EF58-823D-E21A-67EF-3007D8944937}"/>
              </a:ext>
            </a:extLst>
          </p:cNvPr>
          <p:cNvSpPr/>
          <p:nvPr/>
        </p:nvSpPr>
        <p:spPr>
          <a:xfrm>
            <a:off x="2407851" y="4800518"/>
            <a:ext cx="337038" cy="356288"/>
          </a:xfrm>
          <a:prstGeom prst="rect">
            <a:avLst/>
          </a:prstGeom>
          <a:solidFill>
            <a:srgbClr val="FFC000">
              <a:alpha val="52576"/>
            </a:srgbClr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20EB520B-DCA7-DA00-8977-87BFBB41D656}"/>
              </a:ext>
            </a:extLst>
          </p:cNvPr>
          <p:cNvSpPr/>
          <p:nvPr/>
        </p:nvSpPr>
        <p:spPr>
          <a:xfrm>
            <a:off x="4457434" y="4599533"/>
            <a:ext cx="337038" cy="356288"/>
          </a:xfrm>
          <a:prstGeom prst="rect">
            <a:avLst/>
          </a:prstGeom>
          <a:solidFill>
            <a:srgbClr val="FFC000">
              <a:alpha val="52576"/>
            </a:srgbClr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99484DE2-667E-1FB8-CE02-0B651CD7354D}"/>
              </a:ext>
            </a:extLst>
          </p:cNvPr>
          <p:cNvSpPr/>
          <p:nvPr/>
        </p:nvSpPr>
        <p:spPr>
          <a:xfrm>
            <a:off x="4802590" y="4613247"/>
            <a:ext cx="337038" cy="356288"/>
          </a:xfrm>
          <a:prstGeom prst="rect">
            <a:avLst/>
          </a:prstGeom>
          <a:solidFill>
            <a:srgbClr val="FFC000">
              <a:alpha val="52576"/>
            </a:srgbClr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正方形/長方形 60">
            <a:extLst>
              <a:ext uri="{FF2B5EF4-FFF2-40B4-BE49-F238E27FC236}">
                <a16:creationId xmlns:a16="http://schemas.microsoft.com/office/drawing/2014/main" id="{2F911227-F383-5D98-7B2C-3A771B416435}"/>
              </a:ext>
            </a:extLst>
          </p:cNvPr>
          <p:cNvSpPr/>
          <p:nvPr/>
        </p:nvSpPr>
        <p:spPr>
          <a:xfrm>
            <a:off x="7613925" y="5966255"/>
            <a:ext cx="337038" cy="356288"/>
          </a:xfrm>
          <a:prstGeom prst="rect">
            <a:avLst/>
          </a:prstGeom>
          <a:solidFill>
            <a:schemeClr val="tx1">
              <a:alpha val="52576"/>
            </a:schemeClr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正方形/長方形 61">
            <a:extLst>
              <a:ext uri="{FF2B5EF4-FFF2-40B4-BE49-F238E27FC236}">
                <a16:creationId xmlns:a16="http://schemas.microsoft.com/office/drawing/2014/main" id="{16E538FE-03ED-13D0-E0B0-E6E878E2B579}"/>
              </a:ext>
            </a:extLst>
          </p:cNvPr>
          <p:cNvSpPr/>
          <p:nvPr/>
        </p:nvSpPr>
        <p:spPr>
          <a:xfrm>
            <a:off x="5553316" y="4602720"/>
            <a:ext cx="337038" cy="356288"/>
          </a:xfrm>
          <a:prstGeom prst="rect">
            <a:avLst/>
          </a:prstGeom>
          <a:solidFill>
            <a:schemeClr val="tx1">
              <a:alpha val="52576"/>
            </a:schemeClr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正方形/長方形 62">
            <a:extLst>
              <a:ext uri="{FF2B5EF4-FFF2-40B4-BE49-F238E27FC236}">
                <a16:creationId xmlns:a16="http://schemas.microsoft.com/office/drawing/2014/main" id="{071D82D0-27D5-8D93-3262-ED9D188B29A1}"/>
              </a:ext>
            </a:extLst>
          </p:cNvPr>
          <p:cNvSpPr/>
          <p:nvPr/>
        </p:nvSpPr>
        <p:spPr>
          <a:xfrm>
            <a:off x="5922631" y="4593925"/>
            <a:ext cx="337038" cy="356288"/>
          </a:xfrm>
          <a:prstGeom prst="rect">
            <a:avLst/>
          </a:prstGeom>
          <a:solidFill>
            <a:schemeClr val="tx1">
              <a:alpha val="52576"/>
            </a:schemeClr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37764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141367</TotalTime>
  <Words>1047</Words>
  <Application>Microsoft Macintosh PowerPoint</Application>
  <PresentationFormat>ワイド画面</PresentationFormat>
  <Paragraphs>364</Paragraphs>
  <Slides>16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16</vt:i4>
      </vt:variant>
    </vt:vector>
  </HeadingPairs>
  <TitlesOfParts>
    <vt:vector size="21" baseType="lpstr">
      <vt:lpstr>Hiragino Kaku Gothic Pro W3</vt:lpstr>
      <vt:lpstr>游ゴシック</vt:lpstr>
      <vt:lpstr>Arial</vt:lpstr>
      <vt:lpstr>Avenir Next</vt:lpstr>
      <vt:lpstr>Office テーマ</vt:lpstr>
      <vt:lpstr>BEAM TEST @ DESY</vt:lpstr>
      <vt:lpstr>DESY Beam-Test Campaign</vt:lpstr>
      <vt:lpstr>Setup for Strip-Type AC-LGAD</vt:lpstr>
      <vt:lpstr>Setup for Pixel-Type AC-LGAD</vt:lpstr>
      <vt:lpstr>DUT Coordination</vt:lpstr>
      <vt:lpstr>Baseline Strip Sensors </vt:lpstr>
      <vt:lpstr>Setup for Resolution Measurement Channel Mapping (Pattern-2)</vt:lpstr>
      <vt:lpstr>Setup for Resolution Measurement Channel Mapping (Pattern-3)</vt:lpstr>
      <vt:lpstr>DC-LGAD</vt:lpstr>
      <vt:lpstr>AC-LGAD</vt:lpstr>
      <vt:lpstr>Setup for Resolution Measurement Channel Mapping (Pixel-Setup)</vt:lpstr>
      <vt:lpstr>Statistics of Test-Beam @ DESY 2025</vt:lpstr>
      <vt:lpstr>Ongoing DUT Analysis</vt:lpstr>
      <vt:lpstr>Ongoing DUT Analysis</vt:lpstr>
      <vt:lpstr>Ongoing DUT Analysis</vt:lpstr>
      <vt:lpstr>Backup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CAEN DT5742: 5GHz + TRIG-IN</dc:title>
  <dc:creator>Satoshi YANO</dc:creator>
  <cp:lastModifiedBy>Satoshi YANO</cp:lastModifiedBy>
  <cp:revision>3735</cp:revision>
  <dcterms:created xsi:type="dcterms:W3CDTF">2025-04-11T07:28:13Z</dcterms:created>
  <dcterms:modified xsi:type="dcterms:W3CDTF">2026-01-16T00:18:17Z</dcterms:modified>
</cp:coreProperties>
</file>