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60" r:id="rId2"/>
    <p:sldId id="267" r:id="rId3"/>
    <p:sldId id="269" r:id="rId4"/>
    <p:sldId id="272" r:id="rId5"/>
    <p:sldId id="259" r:id="rId6"/>
    <p:sldId id="270" r:id="rId7"/>
    <p:sldId id="27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ov, Dmitri" userId="621587ac-0a7e-42e9-b852-f0302d01a3ad" providerId="ADAL" clId="{A67BD047-C659-46EF-850C-47812FA1B7DB}"/>
    <pc:docChg chg="undo custSel addSld delSld modSld sldOrd">
      <pc:chgData name="Denisov, Dmitri" userId="621587ac-0a7e-42e9-b852-f0302d01a3ad" providerId="ADAL" clId="{A67BD047-C659-46EF-850C-47812FA1B7DB}" dt="2026-01-15T19:38:37.153" v="346" actId="20577"/>
      <pc:docMkLst>
        <pc:docMk/>
      </pc:docMkLst>
      <pc:sldChg chg="modSp mod ord">
        <pc:chgData name="Denisov, Dmitri" userId="621587ac-0a7e-42e9-b852-f0302d01a3ad" providerId="ADAL" clId="{A67BD047-C659-46EF-850C-47812FA1B7DB}" dt="2026-01-15T19:37:50.725" v="270" actId="20577"/>
        <pc:sldMkLst>
          <pc:docMk/>
          <pc:sldMk cId="1689545284" sldId="259"/>
        </pc:sldMkLst>
        <pc:spChg chg="mod">
          <ac:chgData name="Denisov, Dmitri" userId="621587ac-0a7e-42e9-b852-f0302d01a3ad" providerId="ADAL" clId="{A67BD047-C659-46EF-850C-47812FA1B7DB}" dt="2026-01-15T19:37:45.664" v="264" actId="20577"/>
          <ac:spMkLst>
            <pc:docMk/>
            <pc:sldMk cId="1689545284" sldId="259"/>
            <ac:spMk id="2" creationId="{877C7D44-AB30-1348-91B6-81A4E6A65209}"/>
          </ac:spMkLst>
        </pc:spChg>
        <pc:spChg chg="mod">
          <ac:chgData name="Denisov, Dmitri" userId="621587ac-0a7e-42e9-b852-f0302d01a3ad" providerId="ADAL" clId="{A67BD047-C659-46EF-850C-47812FA1B7DB}" dt="2026-01-15T19:37:50.725" v="270" actId="20577"/>
          <ac:spMkLst>
            <pc:docMk/>
            <pc:sldMk cId="1689545284" sldId="259"/>
            <ac:spMk id="4" creationId="{6F93EEBE-0656-A200-41C9-F917ADE3EEEA}"/>
          </ac:spMkLst>
        </pc:spChg>
      </pc:sldChg>
      <pc:sldChg chg="modSp mod">
        <pc:chgData name="Denisov, Dmitri" userId="621587ac-0a7e-42e9-b852-f0302d01a3ad" providerId="ADAL" clId="{A67BD047-C659-46EF-850C-47812FA1B7DB}" dt="2026-01-15T17:53:16.595" v="1" actId="20577"/>
        <pc:sldMkLst>
          <pc:docMk/>
          <pc:sldMk cId="3658300326" sldId="267"/>
        </pc:sldMkLst>
        <pc:spChg chg="mod">
          <ac:chgData name="Denisov, Dmitri" userId="621587ac-0a7e-42e9-b852-f0302d01a3ad" providerId="ADAL" clId="{A67BD047-C659-46EF-850C-47812FA1B7DB}" dt="2026-01-15T17:53:16.595" v="1" actId="20577"/>
          <ac:spMkLst>
            <pc:docMk/>
            <pc:sldMk cId="3658300326" sldId="267"/>
            <ac:spMk id="3" creationId="{6FA51532-ED4B-4C01-A927-92B712F25865}"/>
          </ac:spMkLst>
        </pc:spChg>
      </pc:sldChg>
      <pc:sldChg chg="modSp mod">
        <pc:chgData name="Denisov, Dmitri" userId="621587ac-0a7e-42e9-b852-f0302d01a3ad" providerId="ADAL" clId="{A67BD047-C659-46EF-850C-47812FA1B7DB}" dt="2026-01-15T19:34:54.910" v="115" actId="20577"/>
        <pc:sldMkLst>
          <pc:docMk/>
          <pc:sldMk cId="2174607777" sldId="269"/>
        </pc:sldMkLst>
        <pc:spChg chg="mod">
          <ac:chgData name="Denisov, Dmitri" userId="621587ac-0a7e-42e9-b852-f0302d01a3ad" providerId="ADAL" clId="{A67BD047-C659-46EF-850C-47812FA1B7DB}" dt="2026-01-15T19:34:54.910" v="115" actId="20577"/>
          <ac:spMkLst>
            <pc:docMk/>
            <pc:sldMk cId="2174607777" sldId="269"/>
            <ac:spMk id="2" creationId="{8F6C3AE0-FFF4-DBE8-1F40-90562FF3F65E}"/>
          </ac:spMkLst>
        </pc:spChg>
        <pc:spChg chg="mod">
          <ac:chgData name="Denisov, Dmitri" userId="621587ac-0a7e-42e9-b852-f0302d01a3ad" providerId="ADAL" clId="{A67BD047-C659-46EF-850C-47812FA1B7DB}" dt="2026-01-15T19:34:27.309" v="103" actId="20577"/>
          <ac:spMkLst>
            <pc:docMk/>
            <pc:sldMk cId="2174607777" sldId="269"/>
            <ac:spMk id="3" creationId="{E7376184-5A32-26B6-8978-3DDEDB30970A}"/>
          </ac:spMkLst>
        </pc:spChg>
      </pc:sldChg>
      <pc:sldChg chg="modSp mod">
        <pc:chgData name="Denisov, Dmitri" userId="621587ac-0a7e-42e9-b852-f0302d01a3ad" providerId="ADAL" clId="{A67BD047-C659-46EF-850C-47812FA1B7DB}" dt="2026-01-15T19:38:37.153" v="346" actId="20577"/>
        <pc:sldMkLst>
          <pc:docMk/>
          <pc:sldMk cId="3474551502" sldId="270"/>
        </pc:sldMkLst>
        <pc:spChg chg="mod">
          <ac:chgData name="Denisov, Dmitri" userId="621587ac-0a7e-42e9-b852-f0302d01a3ad" providerId="ADAL" clId="{A67BD047-C659-46EF-850C-47812FA1B7DB}" dt="2026-01-15T19:38:37.153" v="346" actId="20577"/>
          <ac:spMkLst>
            <pc:docMk/>
            <pc:sldMk cId="3474551502" sldId="270"/>
            <ac:spMk id="3" creationId="{DF4D8C54-978D-5068-C018-8D67A0BEA0FC}"/>
          </ac:spMkLst>
        </pc:spChg>
      </pc:sldChg>
      <pc:sldChg chg="ord">
        <pc:chgData name="Denisov, Dmitri" userId="621587ac-0a7e-42e9-b852-f0302d01a3ad" providerId="ADAL" clId="{A67BD047-C659-46EF-850C-47812FA1B7DB}" dt="2026-01-15T19:34:35.153" v="107"/>
        <pc:sldMkLst>
          <pc:docMk/>
          <pc:sldMk cId="3110980983" sldId="271"/>
        </pc:sldMkLst>
      </pc:sldChg>
      <pc:sldChg chg="modSp new mod ord">
        <pc:chgData name="Denisov, Dmitri" userId="621587ac-0a7e-42e9-b852-f0302d01a3ad" providerId="ADAL" clId="{A67BD047-C659-46EF-850C-47812FA1B7DB}" dt="2026-01-15T19:37:28.994" v="253" actId="14100"/>
        <pc:sldMkLst>
          <pc:docMk/>
          <pc:sldMk cId="199735706" sldId="272"/>
        </pc:sldMkLst>
        <pc:spChg chg="mod">
          <ac:chgData name="Denisov, Dmitri" userId="621587ac-0a7e-42e9-b852-f0302d01a3ad" providerId="ADAL" clId="{A67BD047-C659-46EF-850C-47812FA1B7DB}" dt="2026-01-15T19:37:28.994" v="253" actId="14100"/>
          <ac:spMkLst>
            <pc:docMk/>
            <pc:sldMk cId="199735706" sldId="272"/>
            <ac:spMk id="2" creationId="{3DB1CA0F-042E-5950-6D6F-9A845CD016CA}"/>
          </ac:spMkLst>
        </pc:spChg>
        <pc:spChg chg="mod">
          <ac:chgData name="Denisov, Dmitri" userId="621587ac-0a7e-42e9-b852-f0302d01a3ad" providerId="ADAL" clId="{A67BD047-C659-46EF-850C-47812FA1B7DB}" dt="2026-01-15T19:37:13.556" v="250" actId="1076"/>
          <ac:spMkLst>
            <pc:docMk/>
            <pc:sldMk cId="199735706" sldId="272"/>
            <ac:spMk id="3" creationId="{F4441908-BDA9-4A04-B17E-61B038A88531}"/>
          </ac:spMkLst>
        </pc:spChg>
      </pc:sldChg>
      <pc:sldChg chg="new del">
        <pc:chgData name="Denisov, Dmitri" userId="621587ac-0a7e-42e9-b852-f0302d01a3ad" providerId="ADAL" clId="{A67BD047-C659-46EF-850C-47812FA1B7DB}" dt="2026-01-15T19:35:36.791" v="117" actId="680"/>
        <pc:sldMkLst>
          <pc:docMk/>
          <pc:sldMk cId="784281238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F63D-F575-484A-BC46-59E485E57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2" y="1539148"/>
            <a:ext cx="7750969" cy="826547"/>
          </a:xfrm>
        </p:spPr>
        <p:txBody>
          <a:bodyPr>
            <a:normAutofit/>
          </a:bodyPr>
          <a:lstStyle/>
          <a:p>
            <a:r>
              <a:rPr lang="en-US" sz="3600" dirty="0"/>
              <a:t>Proposal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2616734"/>
            <a:ext cx="7750969" cy="3222004"/>
          </a:xfrm>
        </p:spPr>
        <p:txBody>
          <a:bodyPr/>
          <a:lstStyle/>
          <a:p>
            <a:r>
              <a:rPr lang="en-US" sz="1800" dirty="0"/>
              <a:t>Principal Investigator(s):</a:t>
            </a:r>
          </a:p>
          <a:p>
            <a:endParaRPr lang="en-US" sz="1800" dirty="0"/>
          </a:p>
          <a:p>
            <a:r>
              <a:rPr lang="en-US" sz="1800" dirty="0"/>
              <a:t>List of the proposal participants and their organizations if other than NPP:</a:t>
            </a:r>
          </a:p>
          <a:p>
            <a:endParaRPr lang="en-US" sz="1800" dirty="0"/>
          </a:p>
          <a:p>
            <a:r>
              <a:rPr lang="en-US" sz="1800" dirty="0"/>
              <a:t>ECA eligibility:</a:t>
            </a:r>
          </a:p>
          <a:p>
            <a:endParaRPr lang="en-US" sz="1800" dirty="0"/>
          </a:p>
          <a:p>
            <a:r>
              <a:rPr lang="en-US" sz="1800" dirty="0"/>
              <a:t>Proposal term from:               	to: </a:t>
            </a:r>
          </a:p>
          <a:p>
            <a:endParaRPr lang="en-US" sz="1800" dirty="0"/>
          </a:p>
          <a:p>
            <a:r>
              <a:rPr lang="en-US" sz="1800" dirty="0"/>
              <a:t>Annual funding: FY27 $XXX 	FY28 $YYY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76233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Description of the LDRD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33463"/>
            <a:ext cx="8286750" cy="1562075"/>
          </a:xfrm>
        </p:spPr>
        <p:txBody>
          <a:bodyPr/>
          <a:lstStyle/>
          <a:p>
            <a:r>
              <a:rPr lang="en-US" dirty="0"/>
              <a:t>Up to 2 slides describing main goals, deliverables, methods to achieve the goals, timeline with milestones, personnel involved, required procurements, potential benefits if goals are reached, and related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5830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3AE0-FFF4-DBE8-1F40-90562FF3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"/>
            <a:ext cx="8286750" cy="6795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Intellectual Merit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6184-5A32-26B6-8978-3DDEDB30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286750" cy="523291"/>
          </a:xfrm>
        </p:spPr>
        <p:txBody>
          <a:bodyPr/>
          <a:lstStyle/>
          <a:p>
            <a:pPr algn="ctr"/>
            <a:r>
              <a:rPr lang="en-US" dirty="0"/>
              <a:t>Up to 1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C06E6-A43A-49D0-7D9E-CBE217C7A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17460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CA0F-042E-5950-6D6F-9A845CD0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512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Return on Investment or Potential Future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1908-BDA9-4A04-B17E-61B038A8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746" y="1704857"/>
            <a:ext cx="1900507" cy="512132"/>
          </a:xfrm>
        </p:spPr>
        <p:txBody>
          <a:bodyPr/>
          <a:lstStyle/>
          <a:p>
            <a:r>
              <a:rPr lang="en-US" dirty="0"/>
              <a:t>Up to 1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C8359-FAC1-FD3E-FC8C-48A1D14F5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9973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03" y="16779"/>
            <a:ext cx="8715374" cy="59561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The Broader Impact on the Laboratory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93EEBE-0656-A200-41C9-F917ADE3EEEA}"/>
              </a:ext>
            </a:extLst>
          </p:cNvPr>
          <p:cNvSpPr txBox="1">
            <a:spLocks/>
          </p:cNvSpPr>
          <p:nvPr/>
        </p:nvSpPr>
        <p:spPr>
          <a:xfrm>
            <a:off x="428625" y="1533463"/>
            <a:ext cx="8286750" cy="15620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Up to 1 slide</a:t>
            </a:r>
          </a:p>
        </p:txBody>
      </p:sp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4654-6EA1-1238-58B8-77D01D26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1767"/>
            <a:ext cx="8286750" cy="66672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Names </a:t>
            </a:r>
            <a:r>
              <a:rPr lang="en-US" sz="2800"/>
              <a:t>of Suggested </a:t>
            </a:r>
            <a:r>
              <a:rPr lang="en-US" sz="2800" dirty="0"/>
              <a:t>BNL Reviewers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8C54-978D-5068-C018-8D67A0BE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825626"/>
            <a:ext cx="8547595" cy="1150487"/>
          </a:xfrm>
        </p:spPr>
        <p:txBody>
          <a:bodyPr/>
          <a:lstStyle/>
          <a:p>
            <a:pPr algn="ctr"/>
            <a:r>
              <a:rPr lang="en-US" dirty="0"/>
              <a:t>Provide the names of four BNL subject matter experts (SMEs) suggested to review the proposal during the lab-wide competition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4103B-BA6F-52C0-81FF-AEAFCA256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7455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3AE0-FFF4-DBE8-1F40-90562FF3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26" y="176279"/>
            <a:ext cx="8286750" cy="10108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If ECA Eligible – How this LDRD Benefits Your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6184-5A32-26B6-8978-3DDEDB30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286750" cy="523291"/>
          </a:xfrm>
        </p:spPr>
        <p:txBody>
          <a:bodyPr/>
          <a:lstStyle/>
          <a:p>
            <a:pPr algn="ctr"/>
            <a:r>
              <a:rPr lang="en-US" dirty="0"/>
              <a:t>1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C06E6-A43A-49D0-7D9E-CBE217C7A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11098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C65E-208F-418D-BE98-EBFCD02C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02" y="195176"/>
            <a:ext cx="8286750" cy="852389"/>
          </a:xfrm>
        </p:spPr>
        <p:txBody>
          <a:bodyPr/>
          <a:lstStyle/>
          <a:p>
            <a:pPr algn="ctr"/>
            <a:r>
              <a:rPr lang="en-US" dirty="0"/>
              <a:t>LDRD Funding Table from BOM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9ADDA-D911-4B7F-8578-5ADD1E09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822640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58</TotalTime>
  <Words>159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BNL</vt:lpstr>
      <vt:lpstr>Proposal Title</vt:lpstr>
      <vt:lpstr>Description of the LDRD Proposal</vt:lpstr>
      <vt:lpstr>Intellectual Merit Summary</vt:lpstr>
      <vt:lpstr>Return on Investment or Potential Future Funding</vt:lpstr>
      <vt:lpstr>The Broader Impact on the Laboratory</vt:lpstr>
      <vt:lpstr>Names of Suggested BNL Reviewers</vt:lpstr>
      <vt:lpstr>If ECA Eligible – How this LDRD Benefits Your Application</vt:lpstr>
      <vt:lpstr>LDRD Funding Table from BOM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Denisov, Dmitri</cp:lastModifiedBy>
  <cp:revision>9</cp:revision>
  <dcterms:created xsi:type="dcterms:W3CDTF">2022-02-16T00:10:48Z</dcterms:created>
  <dcterms:modified xsi:type="dcterms:W3CDTF">2026-01-15T19:38:42Z</dcterms:modified>
  <cp:category/>
</cp:coreProperties>
</file>