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5"/>
          </a:solidFill>
        </a:fill>
      </a:tcStyle>
    </a:wholeTbl>
    <a:band2H>
      <a:tcTxStyle b="def" i="def"/>
      <a:tcStyle>
        <a:tcBdr/>
        <a:fill>
          <a:solidFill>
            <a:srgbClr val="E6E9EB"/>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FCD"/>
          </a:solidFill>
        </a:fill>
      </a:tcStyle>
    </a:wholeTbl>
    <a:band2H>
      <a:tcTxStyle b="def" i="def"/>
      <a:tcStyle>
        <a:tcBdr/>
        <a:fill>
          <a:solidFill>
            <a:srgbClr val="F2F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DCC"/>
          </a:solidFill>
        </a:fill>
      </a:tcStyle>
    </a:wholeTbl>
    <a:band2H>
      <a:tcTxStyle b="def" i="def"/>
      <a:tcStyle>
        <a:tcBdr/>
        <a:fill>
          <a:solidFill>
            <a:srgbClr val="FFF6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3" name="Shape 113"/>
          <p:cNvSpPr/>
          <p:nvPr>
            <p:ph type="sldImg"/>
          </p:nvPr>
        </p:nvSpPr>
        <p:spPr>
          <a:xfrm>
            <a:off x="1143000" y="685800"/>
            <a:ext cx="4572000" cy="3429000"/>
          </a:xfrm>
          <a:prstGeom prst="rect">
            <a:avLst/>
          </a:prstGeom>
        </p:spPr>
        <p:txBody>
          <a:bodyPr/>
          <a:lstStyle/>
          <a:p>
            <a:pPr/>
          </a:p>
        </p:txBody>
      </p:sp>
      <p:sp>
        <p:nvSpPr>
          <p:cNvPr id="114" name="Shape 11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Click To Edit Master Title Style"/>
          <p:cNvSpPr txBox="1"/>
          <p:nvPr>
            <p:ph type="title" hasCustomPrompt="1"/>
          </p:nvPr>
        </p:nvSpPr>
        <p:spPr>
          <a:xfrm>
            <a:off x="609882" y="2541806"/>
            <a:ext cx="7750969" cy="1947461"/>
          </a:xfrm>
          <a:prstGeom prst="rect">
            <a:avLst/>
          </a:prstGeom>
        </p:spPr>
        <p:txBody>
          <a:bodyPr anchor="t"/>
          <a:lstStyle>
            <a:lvl1pPr>
              <a:defRPr sz="4800">
                <a:solidFill>
                  <a:srgbClr val="FFFFFF"/>
                </a:solidFill>
              </a:defRPr>
            </a:lvl1pPr>
          </a:lstStyle>
          <a:p>
            <a:pPr/>
            <a:r>
              <a:t>Click To Edit Master Title Style</a:t>
            </a:r>
          </a:p>
        </p:txBody>
      </p:sp>
      <p:sp>
        <p:nvSpPr>
          <p:cNvPr id="12" name="Body Level One…"/>
          <p:cNvSpPr txBox="1"/>
          <p:nvPr>
            <p:ph type="body" sz="quarter" idx="1"/>
          </p:nvPr>
        </p:nvSpPr>
        <p:spPr>
          <a:xfrm>
            <a:off x="609882" y="5773230"/>
            <a:ext cx="7750969" cy="746186"/>
          </a:xfrm>
          <a:prstGeom prst="rect">
            <a:avLst/>
          </a:prstGeom>
        </p:spPr>
        <p:txBody>
          <a:bodyPr/>
          <a:lstStyle>
            <a:lvl1pPr marL="0" indent="0">
              <a:defRPr sz="1800">
                <a:solidFill>
                  <a:srgbClr val="FFFFFF"/>
                </a:solidFill>
              </a:defRPr>
            </a:lvl1pPr>
            <a:lvl2pPr marL="0" indent="342900">
              <a:buSzTx/>
              <a:buNone/>
              <a:defRPr sz="1800">
                <a:solidFill>
                  <a:srgbClr val="FFFFFF"/>
                </a:solidFill>
              </a:defRPr>
            </a:lvl2pPr>
            <a:lvl3pPr marL="0" indent="685800">
              <a:buSzTx/>
              <a:buNone/>
              <a:defRPr sz="1800">
                <a:solidFill>
                  <a:srgbClr val="FFFFFF"/>
                </a:solidFill>
              </a:defRPr>
            </a:lvl3pPr>
            <a:lvl4pPr marL="0" indent="1028700">
              <a:buSzTx/>
              <a:buNone/>
              <a:defRPr sz="1800">
                <a:solidFill>
                  <a:srgbClr val="FFFFFF"/>
                </a:solidFill>
              </a:defRPr>
            </a:lvl4pPr>
            <a:lvl5pPr marL="0" indent="1371600">
              <a:buSzTx/>
              <a:buNone/>
              <a:defRPr sz="1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Text Placeholder 4"/>
          <p:cNvSpPr/>
          <p:nvPr>
            <p:ph type="body" sz="quarter" idx="21"/>
          </p:nvPr>
        </p:nvSpPr>
        <p:spPr>
          <a:xfrm>
            <a:off x="609882" y="4501445"/>
            <a:ext cx="7750969" cy="1259608"/>
          </a:xfrm>
          <a:prstGeom prst="rect">
            <a:avLst/>
          </a:prstGeom>
        </p:spPr>
        <p:txBody>
          <a:bodyPr/>
          <a:lstStyle/>
          <a:p>
            <a:pPr marL="0" indent="0">
              <a:defRPr>
                <a:solidFill>
                  <a:srgbClr val="FFFFFF"/>
                </a:solidFill>
              </a:defRPr>
            </a:pPr>
          </a:p>
        </p:txBody>
      </p:sp>
      <p:pic>
        <p:nvPicPr>
          <p:cNvPr id="14" name="Picture 6" descr="Picture 6"/>
          <p:cNvPicPr>
            <a:picLocks noChangeAspect="1"/>
          </p:cNvPicPr>
          <p:nvPr/>
        </p:nvPicPr>
        <p:blipFill>
          <a:blip r:embed="rId3">
            <a:extLst/>
          </a:blip>
          <a:stretch>
            <a:fillRect/>
          </a:stretch>
        </p:blipFill>
        <p:spPr>
          <a:xfrm>
            <a:off x="5436663" y="5761051"/>
            <a:ext cx="3238501" cy="419101"/>
          </a:xfrm>
          <a:prstGeom prst="rect">
            <a:avLst/>
          </a:prstGeom>
          <a:ln w="12700">
            <a:miter lim="400000"/>
          </a:ln>
        </p:spPr>
      </p:pic>
      <p:sp>
        <p:nvSpPr>
          <p:cNvPr id="15"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94" name="Title Text"/>
          <p:cNvSpPr txBox="1"/>
          <p:nvPr>
            <p:ph type="title"/>
          </p:nvPr>
        </p:nvSpPr>
        <p:spPr>
          <a:xfrm>
            <a:off x="629841" y="457200"/>
            <a:ext cx="2949178" cy="1600200"/>
          </a:xfrm>
          <a:prstGeom prst="rect">
            <a:avLst/>
          </a:prstGeom>
        </p:spPr>
        <p:txBody>
          <a:bodyPr anchor="b"/>
          <a:lstStyle>
            <a:lvl1pPr>
              <a:defRPr sz="2400"/>
            </a:lvl1pPr>
          </a:lstStyle>
          <a:p>
            <a:pPr/>
            <a:r>
              <a:t>Title Text</a:t>
            </a:r>
          </a:p>
        </p:txBody>
      </p:sp>
      <p:sp>
        <p:nvSpPr>
          <p:cNvPr id="95" name="Body Level One…"/>
          <p:cNvSpPr txBox="1"/>
          <p:nvPr>
            <p:ph type="body" sz="half" idx="1"/>
          </p:nvPr>
        </p:nvSpPr>
        <p:spPr>
          <a:xfrm>
            <a:off x="3887391" y="987425"/>
            <a:ext cx="4629151" cy="4873626"/>
          </a:xfrm>
          <a:prstGeom prst="rect">
            <a:avLst/>
          </a:prstGeom>
        </p:spPr>
        <p:txBody>
          <a:bodyPr/>
          <a:lstStyle>
            <a:lvl1pPr>
              <a:buSzPct val="100000"/>
              <a:buFont typeface="Arial"/>
              <a:buChar char="•"/>
            </a:lvl1pPr>
            <a:lvl2pPr marL="538842" indent="-195942">
              <a:buFont typeface="Arial"/>
            </a:lvl2pPr>
            <a:lvl3pPr>
              <a:buFont typeface="Arial"/>
            </a:lvl3pPr>
            <a:lvl4pPr marL="1303019" indent="-274319">
              <a:buFont typeface="Arial"/>
            </a:lvl4pPr>
            <a:lvl5pPr marL="1645920" indent="-274320">
              <a:buFont typeface="Arial"/>
            </a:lvl5pPr>
          </a:lstStyle>
          <a:p>
            <a:pPr/>
            <a:r>
              <a:t>Body Level One</a:t>
            </a:r>
          </a:p>
          <a:p>
            <a:pPr lvl="1"/>
            <a:r>
              <a:t>Body Level Two</a:t>
            </a:r>
          </a:p>
          <a:p>
            <a:pPr lvl="2"/>
            <a:r>
              <a:t>Body Level Three</a:t>
            </a:r>
          </a:p>
          <a:p>
            <a:pPr lvl="3"/>
            <a:r>
              <a:t>Body Level Four</a:t>
            </a:r>
          </a:p>
          <a:p>
            <a:pPr lvl="4"/>
            <a:r>
              <a:t>Body Level Five</a:t>
            </a:r>
          </a:p>
        </p:txBody>
      </p:sp>
      <p:sp>
        <p:nvSpPr>
          <p:cNvPr id="96" name="Text Placeholder 3"/>
          <p:cNvSpPr/>
          <p:nvPr>
            <p:ph type="body" sz="quarter" idx="21"/>
          </p:nvPr>
        </p:nvSpPr>
        <p:spPr>
          <a:xfrm>
            <a:off x="629840" y="2057400"/>
            <a:ext cx="2949180" cy="3811588"/>
          </a:xfrm>
          <a:prstGeom prst="rect">
            <a:avLst/>
          </a:prstGeom>
        </p:spPr>
        <p:txBody>
          <a:bodyPr/>
          <a:lstStyle/>
          <a:p>
            <a:pPr marL="0" indent="0">
              <a:defRPr sz="1200"/>
            </a:pPr>
          </a:p>
        </p:txBody>
      </p:sp>
      <p:sp>
        <p:nvSpPr>
          <p:cNvPr id="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04" name="Title Text"/>
          <p:cNvSpPr txBox="1"/>
          <p:nvPr>
            <p:ph type="title"/>
          </p:nvPr>
        </p:nvSpPr>
        <p:spPr>
          <a:xfrm>
            <a:off x="629841" y="457200"/>
            <a:ext cx="2949178" cy="1600200"/>
          </a:xfrm>
          <a:prstGeom prst="rect">
            <a:avLst/>
          </a:prstGeom>
        </p:spPr>
        <p:txBody>
          <a:bodyPr anchor="b"/>
          <a:lstStyle>
            <a:lvl1pPr>
              <a:defRPr sz="2400"/>
            </a:lvl1pPr>
          </a:lstStyle>
          <a:p>
            <a:pPr/>
            <a:r>
              <a:t>Title Text</a:t>
            </a:r>
          </a:p>
        </p:txBody>
      </p:sp>
      <p:sp>
        <p:nvSpPr>
          <p:cNvPr id="105" name="Picture Placeholder 2"/>
          <p:cNvSpPr/>
          <p:nvPr>
            <p:ph type="pic" sz="half" idx="21"/>
          </p:nvPr>
        </p:nvSpPr>
        <p:spPr>
          <a:xfrm>
            <a:off x="3887391" y="987425"/>
            <a:ext cx="4629151" cy="4873626"/>
          </a:xfrm>
          <a:prstGeom prst="rect">
            <a:avLst/>
          </a:prstGeom>
        </p:spPr>
        <p:txBody>
          <a:bodyPr lIns="91439" rIns="91439">
            <a:noAutofit/>
          </a:bodyPr>
          <a:lstStyle/>
          <a:p>
            <a:pPr/>
          </a:p>
        </p:txBody>
      </p:sp>
      <p:sp>
        <p:nvSpPr>
          <p:cNvPr id="106" name="Body Level One…"/>
          <p:cNvSpPr txBox="1"/>
          <p:nvPr>
            <p:ph type="body" sz="quarter" idx="1"/>
          </p:nvPr>
        </p:nvSpPr>
        <p:spPr>
          <a:xfrm>
            <a:off x="629841" y="2057400"/>
            <a:ext cx="2949178" cy="3811588"/>
          </a:xfrm>
          <a:prstGeom prst="rect">
            <a:avLst/>
          </a:prstGeom>
        </p:spPr>
        <p:txBody>
          <a:bodyPr/>
          <a:lstStyle>
            <a:lvl1pPr marL="0" indent="0">
              <a:defRPr sz="1200"/>
            </a:lvl1pPr>
            <a:lvl2pPr marL="0" indent="342900">
              <a:buSzTx/>
              <a:buNone/>
              <a:defRPr sz="1200"/>
            </a:lvl2pPr>
            <a:lvl3pPr marL="0" indent="685800">
              <a:buSzTx/>
              <a:buNone/>
              <a:defRPr sz="1200"/>
            </a:lvl3pPr>
            <a:lvl4pPr marL="0" indent="1028700">
              <a:buSzTx/>
              <a:buNone/>
              <a:defRPr sz="1200"/>
            </a:lvl4pPr>
            <a:lvl5pPr marL="0" indent="1371600">
              <a:buSzTx/>
              <a:buNone/>
              <a:defRPr sz="1200"/>
            </a:lvl5pPr>
          </a:lstStyle>
          <a:p>
            <a:pPr/>
            <a:r>
              <a:t>Body Level One</a:t>
            </a:r>
          </a:p>
          <a:p>
            <a:pPr lvl="1"/>
            <a:r>
              <a:t>Body Level Two</a:t>
            </a:r>
          </a:p>
          <a:p>
            <a:pPr lvl="2"/>
            <a:r>
              <a:t>Body Level Three</a:t>
            </a:r>
          </a:p>
          <a:p>
            <a:pPr lvl="3"/>
            <a:r>
              <a:t>Body Level Four</a:t>
            </a:r>
          </a:p>
          <a:p>
            <a:pPr lvl="4"/>
            <a:r>
              <a:t>Body Level Five</a:t>
            </a:r>
          </a:p>
        </p:txBody>
      </p:sp>
      <p:sp>
        <p:nvSpPr>
          <p:cNvPr id="1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Slide_Print-friendl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 name="Click To Edit Master Title Style"/>
          <p:cNvSpPr txBox="1"/>
          <p:nvPr>
            <p:ph type="title" hasCustomPrompt="1"/>
          </p:nvPr>
        </p:nvSpPr>
        <p:spPr>
          <a:xfrm>
            <a:off x="609882" y="2541806"/>
            <a:ext cx="7750969" cy="1947461"/>
          </a:xfrm>
          <a:prstGeom prst="rect">
            <a:avLst/>
          </a:prstGeom>
        </p:spPr>
        <p:txBody>
          <a:bodyPr anchor="t"/>
          <a:lstStyle>
            <a:lvl1pPr>
              <a:defRPr sz="4800"/>
            </a:lvl1pPr>
          </a:lstStyle>
          <a:p>
            <a:pPr/>
            <a:r>
              <a:t>Click To Edit Master Title Style</a:t>
            </a:r>
          </a:p>
        </p:txBody>
      </p:sp>
      <p:sp>
        <p:nvSpPr>
          <p:cNvPr id="23" name="Body Level One…"/>
          <p:cNvSpPr txBox="1"/>
          <p:nvPr>
            <p:ph type="body" sz="quarter" idx="1"/>
          </p:nvPr>
        </p:nvSpPr>
        <p:spPr>
          <a:xfrm>
            <a:off x="609882" y="5773230"/>
            <a:ext cx="7750969" cy="746186"/>
          </a:xfrm>
          <a:prstGeom prst="rect">
            <a:avLst/>
          </a:prstGeom>
        </p:spPr>
        <p:txBody>
          <a:bodyPr/>
          <a:lstStyle>
            <a:lvl1pPr marL="0" indent="0">
              <a:defRPr sz="1800"/>
            </a:lvl1pPr>
            <a:lvl2pPr marL="0" indent="342900">
              <a:buSzTx/>
              <a:buNone/>
              <a:defRPr sz="1800"/>
            </a:lvl2pPr>
            <a:lvl3pPr marL="0" indent="685800">
              <a:buSzTx/>
              <a:buNone/>
              <a:defRPr sz="1800"/>
            </a:lvl3pPr>
            <a:lvl4pPr marL="0" indent="1028700">
              <a:buSzTx/>
              <a:buNone/>
              <a:defRPr sz="1800"/>
            </a:lvl4pPr>
            <a:lvl5pPr marL="0" indent="1371600">
              <a:buSz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24" name="Text Placeholder 4"/>
          <p:cNvSpPr/>
          <p:nvPr>
            <p:ph type="body" sz="quarter" idx="21"/>
          </p:nvPr>
        </p:nvSpPr>
        <p:spPr>
          <a:xfrm>
            <a:off x="609882" y="4501445"/>
            <a:ext cx="7750969" cy="1259608"/>
          </a:xfrm>
          <a:prstGeom prst="rect">
            <a:avLst/>
          </a:prstGeom>
        </p:spPr>
        <p:txBody>
          <a:bodyPr/>
          <a:lstStyle/>
          <a:p>
            <a:pPr marL="0" indent="0"/>
          </a:p>
        </p:txBody>
      </p:sp>
      <p:pic>
        <p:nvPicPr>
          <p:cNvPr id="25" name="Picture 5" descr="Picture 5"/>
          <p:cNvPicPr>
            <a:picLocks noChangeAspect="1"/>
          </p:cNvPicPr>
          <p:nvPr/>
        </p:nvPicPr>
        <p:blipFill>
          <a:blip r:embed="rId3">
            <a:extLst/>
          </a:blip>
          <a:stretch>
            <a:fillRect/>
          </a:stretch>
        </p:blipFill>
        <p:spPr>
          <a:xfrm>
            <a:off x="5436663" y="5761049"/>
            <a:ext cx="3238501" cy="419101"/>
          </a:xfrm>
          <a:prstGeom prst="rect">
            <a:avLst/>
          </a:prstGeom>
          <a:ln w="12700">
            <a:miter lim="400000"/>
          </a:ln>
        </p:spPr>
      </p:pic>
      <p:sp>
        <p:nvSpPr>
          <p:cNvPr id="26"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33" name="Title Text"/>
          <p:cNvSpPr txBox="1"/>
          <p:nvPr>
            <p:ph type="title"/>
          </p:nvPr>
        </p:nvSpPr>
        <p:spPr>
          <a:prstGeom prst="rect">
            <a:avLst/>
          </a:prstGeom>
        </p:spPr>
        <p:txBody>
          <a:bodyPr/>
          <a:lstStyle/>
          <a:p>
            <a:pPr/>
            <a:r>
              <a:t>Title Text</a:t>
            </a:r>
          </a:p>
        </p:txBody>
      </p:sp>
      <p:sp>
        <p:nvSpPr>
          <p:cNvPr id="34"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2" name="Slide Number"/>
          <p:cNvSpPr txBox="1"/>
          <p:nvPr>
            <p:ph type="sldNum" sz="quarter" idx="2"/>
          </p:nvPr>
        </p:nvSpPr>
        <p:spPr>
          <a:prstGeom prst="rect">
            <a:avLst/>
          </a:prstGeom>
        </p:spPr>
        <p:txBody>
          <a:bodyPr/>
          <a:lstStyle/>
          <a:p>
            <a:pPr/>
            <a:fld id="{86CB4B4D-7CA3-9044-876B-883B54F8677D}" type="slidenum"/>
          </a:p>
        </p:txBody>
      </p:sp>
      <p:sp>
        <p:nvSpPr>
          <p:cNvPr id="43" name="Click To Edit Master Title Style"/>
          <p:cNvSpPr txBox="1"/>
          <p:nvPr>
            <p:ph type="title" hasCustomPrompt="1"/>
          </p:nvPr>
        </p:nvSpPr>
        <p:spPr>
          <a:xfrm>
            <a:off x="609882" y="2541806"/>
            <a:ext cx="7750969" cy="1947461"/>
          </a:xfrm>
          <a:prstGeom prst="rect">
            <a:avLst/>
          </a:prstGeom>
        </p:spPr>
        <p:txBody>
          <a:bodyPr anchor="t"/>
          <a:lstStyle>
            <a:lvl1pPr>
              <a:defRPr sz="4800">
                <a:solidFill>
                  <a:srgbClr val="FFFFFF"/>
                </a:solidFill>
              </a:defRPr>
            </a:lvl1pPr>
          </a:lstStyle>
          <a:p>
            <a:pPr/>
            <a:r>
              <a:t>Click To Edit Master Title Style</a:t>
            </a:r>
          </a:p>
        </p:txBody>
      </p:sp>
      <p:sp>
        <p:nvSpPr>
          <p:cNvPr id="44" name="Body Level One…"/>
          <p:cNvSpPr txBox="1"/>
          <p:nvPr>
            <p:ph type="body" sz="quarter" idx="1"/>
          </p:nvPr>
        </p:nvSpPr>
        <p:spPr>
          <a:xfrm>
            <a:off x="609882" y="4501445"/>
            <a:ext cx="7750969" cy="1259608"/>
          </a:xfrm>
          <a:prstGeom prst="rect">
            <a:avLst/>
          </a:prstGeom>
        </p:spPr>
        <p:txBody>
          <a:bodyPr/>
          <a:lstStyle>
            <a:lvl1pPr marL="0" indent="0">
              <a:defRPr>
                <a:solidFill>
                  <a:srgbClr val="FFFFFF"/>
                </a:solidFill>
              </a:defRPr>
            </a:lvl1pPr>
            <a:lvl2pPr marL="0" indent="342900">
              <a:buSzTx/>
              <a:buNone/>
              <a:defRPr>
                <a:solidFill>
                  <a:srgbClr val="FFFFFF"/>
                </a:solidFill>
              </a:defRPr>
            </a:lvl2pPr>
            <a:lvl3pPr marL="0" indent="685800">
              <a:buSzTx/>
              <a:buNone/>
              <a:defRPr>
                <a:solidFill>
                  <a:srgbClr val="FFFFFF"/>
                </a:solidFill>
              </a:defRPr>
            </a:lvl3pPr>
            <a:lvl4pPr marL="0" indent="1028700">
              <a:buSzTx/>
              <a:buNone/>
              <a:defRPr>
                <a:solidFill>
                  <a:srgbClr val="FFFFFF"/>
                </a:solidFill>
              </a:defRPr>
            </a:lvl4pPr>
            <a:lvl5pPr marL="0" indent="1371600">
              <a:buSzTx/>
              <a:buNone/>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Section Header_Print-friendl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 name="Slide Number"/>
          <p:cNvSpPr txBox="1"/>
          <p:nvPr>
            <p:ph type="sldNum" sz="quarter" idx="2"/>
          </p:nvPr>
        </p:nvSpPr>
        <p:spPr>
          <a:prstGeom prst="rect">
            <a:avLst/>
          </a:prstGeom>
        </p:spPr>
        <p:txBody>
          <a:bodyPr/>
          <a:lstStyle/>
          <a:p>
            <a:pPr/>
            <a:fld id="{86CB4B4D-7CA3-9044-876B-883B54F8677D}" type="slidenum"/>
          </a:p>
        </p:txBody>
      </p:sp>
      <p:sp>
        <p:nvSpPr>
          <p:cNvPr id="52" name="Click To Edit Master Title Style"/>
          <p:cNvSpPr txBox="1"/>
          <p:nvPr>
            <p:ph type="title" hasCustomPrompt="1"/>
          </p:nvPr>
        </p:nvSpPr>
        <p:spPr>
          <a:xfrm>
            <a:off x="609882" y="2541806"/>
            <a:ext cx="7750969" cy="1947461"/>
          </a:xfrm>
          <a:prstGeom prst="rect">
            <a:avLst/>
          </a:prstGeom>
        </p:spPr>
        <p:txBody>
          <a:bodyPr anchor="t"/>
          <a:lstStyle>
            <a:lvl1pPr>
              <a:defRPr sz="4800"/>
            </a:lvl1pPr>
          </a:lstStyle>
          <a:p>
            <a:pPr/>
            <a:r>
              <a:t>Click To Edit Master Title Style</a:t>
            </a:r>
          </a:p>
        </p:txBody>
      </p:sp>
      <p:sp>
        <p:nvSpPr>
          <p:cNvPr id="53" name="Body Level One…"/>
          <p:cNvSpPr txBox="1"/>
          <p:nvPr>
            <p:ph type="body" sz="quarter" idx="1"/>
          </p:nvPr>
        </p:nvSpPr>
        <p:spPr>
          <a:xfrm>
            <a:off x="609882" y="4501445"/>
            <a:ext cx="7750969" cy="1259608"/>
          </a:xfrm>
          <a:prstGeom prst="rect">
            <a:avLst/>
          </a:prstGeom>
        </p:spPr>
        <p:txBody>
          <a:bodyPr/>
          <a:lstStyle>
            <a:lvl1pPr marL="0" indent="0"/>
            <a:lvl2pPr marL="0" indent="342900">
              <a:buSzTx/>
              <a:buNone/>
            </a:lvl2pPr>
            <a:lvl3pPr marL="0" indent="685800">
              <a:buSzTx/>
              <a:buNone/>
            </a:lvl3pPr>
            <a:lvl4pPr marL="0" indent="1028700">
              <a:buSzTx/>
              <a:buNone/>
            </a:lvl4pPr>
            <a:lvl5pPr marL="0" indent="1371600">
              <a:buSzTx/>
              <a:buNone/>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60" name="Title Text"/>
          <p:cNvSpPr txBox="1"/>
          <p:nvPr>
            <p:ph type="title"/>
          </p:nvPr>
        </p:nvSpPr>
        <p:spPr>
          <a:prstGeom prst="rect">
            <a:avLst/>
          </a:prstGeom>
        </p:spPr>
        <p:txBody>
          <a:bodyPr/>
          <a:lstStyle/>
          <a:p>
            <a:pPr/>
            <a:r>
              <a:t>Title Text</a:t>
            </a:r>
          </a:p>
        </p:txBody>
      </p:sp>
      <p:sp>
        <p:nvSpPr>
          <p:cNvPr id="61" name="Body Level One…"/>
          <p:cNvSpPr txBox="1"/>
          <p:nvPr>
            <p:ph type="body" sz="half" idx="1"/>
          </p:nvPr>
        </p:nvSpPr>
        <p:spPr>
          <a:xfrm>
            <a:off x="428625" y="1825625"/>
            <a:ext cx="3886200" cy="4351338"/>
          </a:xfrm>
          <a:prstGeom prst="rect">
            <a:avLst/>
          </a:prstGeom>
        </p:spPr>
        <p:txBody>
          <a:bodyPr/>
          <a:lstStyle>
            <a:lvl1pPr>
              <a:buSzPct val="100000"/>
              <a:buFont typeface="Arial"/>
              <a:buChar char="•"/>
            </a:lvl1pPr>
            <a:lvl2pPr>
              <a:buFont typeface="Arial"/>
            </a:lvl2pPr>
            <a:lvl3pPr>
              <a:buFont typeface="Arial"/>
            </a:lvl3pPr>
            <a:lvl4pPr>
              <a:buFont typeface="Arial"/>
            </a:lvl4pPr>
            <a:lvl5pPr>
              <a:buFont typeface="Arial"/>
            </a:lvl5pPr>
          </a:lstStyle>
          <a:p>
            <a:pPr/>
            <a:r>
              <a:t>Body Level One</a:t>
            </a:r>
          </a:p>
          <a:p>
            <a:pPr lvl="1"/>
            <a:r>
              <a:t>Body Level Two</a:t>
            </a:r>
          </a:p>
          <a:p>
            <a:pPr lvl="2"/>
            <a:r>
              <a:t>Body Level Three</a:t>
            </a:r>
          </a:p>
          <a:p>
            <a:pPr lvl="3"/>
            <a:r>
              <a:t>Body Level Four</a:t>
            </a:r>
          </a:p>
          <a:p>
            <a:pPr lvl="4"/>
            <a:r>
              <a:t>Body Level Five</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69" name="Title Text"/>
          <p:cNvSpPr txBox="1"/>
          <p:nvPr>
            <p:ph type="title"/>
          </p:nvPr>
        </p:nvSpPr>
        <p:spPr>
          <a:xfrm>
            <a:off x="428625" y="365125"/>
            <a:ext cx="7886700" cy="1325564"/>
          </a:xfrm>
          <a:prstGeom prst="rect">
            <a:avLst/>
          </a:prstGeom>
        </p:spPr>
        <p:txBody>
          <a:bodyPr/>
          <a:lstStyle/>
          <a:p>
            <a:pPr/>
            <a:r>
              <a:t>Title Text</a:t>
            </a:r>
          </a:p>
        </p:txBody>
      </p:sp>
      <p:sp>
        <p:nvSpPr>
          <p:cNvPr id="70" name="Body Level One…"/>
          <p:cNvSpPr txBox="1"/>
          <p:nvPr>
            <p:ph type="body" sz="quarter" idx="1"/>
          </p:nvPr>
        </p:nvSpPr>
        <p:spPr>
          <a:xfrm>
            <a:off x="428626" y="1681163"/>
            <a:ext cx="3868340" cy="823913"/>
          </a:xfrm>
          <a:prstGeom prst="rect">
            <a:avLst/>
          </a:prstGeom>
        </p:spPr>
        <p:txBody>
          <a:bodyPr anchor="b"/>
          <a:lstStyle>
            <a:lvl1pPr marL="0" indent="0">
              <a:defRPr b="1" sz="1800"/>
            </a:lvl1pPr>
            <a:lvl2pPr marL="0" indent="342900">
              <a:buSzTx/>
              <a:buNone/>
              <a:defRPr b="1" sz="1800"/>
            </a:lvl2pPr>
            <a:lvl3pPr marL="0" indent="685800">
              <a:buSzTx/>
              <a:buNone/>
              <a:defRPr b="1" sz="1800"/>
            </a:lvl3pPr>
            <a:lvl4pPr marL="0" indent="1028700">
              <a:buSzTx/>
              <a:buNone/>
              <a:defRPr b="1" sz="1800"/>
            </a:lvl4pPr>
            <a:lvl5pPr marL="0" indent="1371600">
              <a:buSzTx/>
              <a:buNone/>
              <a:defRPr b="1" sz="1800"/>
            </a:lvl5pPr>
          </a:lstStyle>
          <a:p>
            <a:pPr/>
            <a:r>
              <a:t>Body Level One</a:t>
            </a:r>
          </a:p>
          <a:p>
            <a:pPr lvl="1"/>
            <a:r>
              <a:t>Body Level Two</a:t>
            </a:r>
          </a:p>
          <a:p>
            <a:pPr lvl="2"/>
            <a:r>
              <a:t>Body Level Three</a:t>
            </a:r>
          </a:p>
          <a:p>
            <a:pPr lvl="3"/>
            <a:r>
              <a:t>Body Level Four</a:t>
            </a:r>
          </a:p>
          <a:p>
            <a:pPr lvl="4"/>
            <a:r>
              <a:t>Body Level Five</a:t>
            </a:r>
          </a:p>
        </p:txBody>
      </p:sp>
      <p:sp>
        <p:nvSpPr>
          <p:cNvPr id="71" name="Text Placeholder 4"/>
          <p:cNvSpPr/>
          <p:nvPr>
            <p:ph type="body" sz="quarter" idx="21"/>
          </p:nvPr>
        </p:nvSpPr>
        <p:spPr>
          <a:xfrm>
            <a:off x="4572000" y="1681163"/>
            <a:ext cx="3887392" cy="823913"/>
          </a:xfrm>
          <a:prstGeom prst="rect">
            <a:avLst/>
          </a:prstGeom>
        </p:spPr>
        <p:txBody>
          <a:bodyPr anchor="b"/>
          <a:lstStyle/>
          <a:p>
            <a:pPr marL="0" indent="0">
              <a:defRPr b="1" sz="1800"/>
            </a:pP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9" name="Title Text"/>
          <p:cNvSpPr txBox="1"/>
          <p:nvPr>
            <p:ph type="title"/>
          </p:nvPr>
        </p:nvSpPr>
        <p:spPr>
          <a:prstGeom prst="rect">
            <a:avLst/>
          </a:prstGeom>
        </p:spPr>
        <p:txBody>
          <a:bodyPr/>
          <a:lstStyle/>
          <a:p>
            <a:pPr/>
            <a:r>
              <a:t>Title Text</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28625" y="365125"/>
            <a:ext cx="8286750" cy="132556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28625" y="1825625"/>
            <a:ext cx="8286750" cy="420718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588374" y="6435658"/>
            <a:ext cx="127001" cy="127001"/>
          </a:xfrm>
          <a:prstGeom prst="rect">
            <a:avLst/>
          </a:prstGeom>
          <a:ln w="12700">
            <a:miter lim="400000"/>
          </a:ln>
        </p:spPr>
        <p:txBody>
          <a:bodyPr wrap="none" lIns="0" tIns="0" rIns="0" bIns="0" anchor="ctr">
            <a:spAutoFit/>
          </a:bodyPr>
          <a:lstStyle>
            <a:lvl1pPr algn="r">
              <a:defRPr sz="7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xmlns:p14="http://schemas.microsoft.com/office/powerpoint/2010/main" spd="med" advClick="1"/>
  <p:txStyles>
    <p:titleStyle>
      <a:lvl1pPr marL="0" marR="0" indent="0" algn="l" defTabSz="685800" rtl="0" latinLnBrk="0">
        <a:lnSpc>
          <a:spcPct val="9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1pPr>
      <a:lvl2pPr marL="0" marR="0" indent="0" algn="l" defTabSz="685800" rtl="0" latinLnBrk="0">
        <a:lnSpc>
          <a:spcPct val="9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2pPr>
      <a:lvl3pPr marL="0" marR="0" indent="0" algn="l" defTabSz="685800" rtl="0" latinLnBrk="0">
        <a:lnSpc>
          <a:spcPct val="9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3pPr>
      <a:lvl4pPr marL="0" marR="0" indent="0" algn="l" defTabSz="685800" rtl="0" latinLnBrk="0">
        <a:lnSpc>
          <a:spcPct val="9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4pPr>
      <a:lvl5pPr marL="0" marR="0" indent="0" algn="l" defTabSz="685800" rtl="0" latinLnBrk="0">
        <a:lnSpc>
          <a:spcPct val="9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5pPr>
      <a:lvl6pPr marL="0" marR="0" indent="0" algn="l" defTabSz="685800" rtl="0" latinLnBrk="0">
        <a:lnSpc>
          <a:spcPct val="9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6pPr>
      <a:lvl7pPr marL="0" marR="0" indent="0" algn="l" defTabSz="685800" rtl="0" latinLnBrk="0">
        <a:lnSpc>
          <a:spcPct val="9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7pPr>
      <a:lvl8pPr marL="0" marR="0" indent="0" algn="l" defTabSz="685800" rtl="0" latinLnBrk="0">
        <a:lnSpc>
          <a:spcPct val="9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8pPr>
      <a:lvl9pPr marL="0" marR="0" indent="0" algn="l" defTabSz="685800" rtl="0" latinLnBrk="0">
        <a:lnSpc>
          <a:spcPct val="9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9pPr>
    </p:titleStyle>
    <p:bodyStyle>
      <a:lvl1pPr marL="171450" marR="0" indent="-171450" algn="l" defTabSz="685800" rtl="0" latinLnBrk="0">
        <a:lnSpc>
          <a:spcPct val="90000"/>
        </a:lnSpc>
        <a:spcBef>
          <a:spcPts val="700"/>
        </a:spcBef>
        <a:spcAft>
          <a:spcPts val="0"/>
        </a:spcAft>
        <a:buClrTx/>
        <a:buSzTx/>
        <a:buFontTx/>
        <a:buNone/>
        <a:tabLst/>
        <a:defRPr b="0" baseline="0" cap="none" i="0" spc="0" strike="noStrike" sz="2400" u="none">
          <a:solidFill>
            <a:srgbClr val="000000"/>
          </a:solidFill>
          <a:uFillTx/>
          <a:latin typeface="Arial"/>
          <a:ea typeface="Arial"/>
          <a:cs typeface="Arial"/>
          <a:sym typeface="Arial"/>
        </a:defRPr>
      </a:lvl1pPr>
      <a:lvl2pPr marL="548640" marR="0" indent="-205740" algn="l" defTabSz="685800" rtl="0" latinLnBrk="0">
        <a:lnSpc>
          <a:spcPct val="90000"/>
        </a:lnSpc>
        <a:spcBef>
          <a:spcPts val="700"/>
        </a:spcBef>
        <a:spcAft>
          <a:spcPts val="0"/>
        </a:spcAft>
        <a:buClrTx/>
        <a:buSzPct val="100000"/>
        <a:buFontTx/>
        <a:buChar char="•"/>
        <a:tabLst/>
        <a:defRPr b="0" baseline="0" cap="none" i="0" spc="0" strike="noStrike" sz="2400" u="none">
          <a:solidFill>
            <a:srgbClr val="000000"/>
          </a:solidFill>
          <a:uFillTx/>
          <a:latin typeface="Arial"/>
          <a:ea typeface="Arial"/>
          <a:cs typeface="Arial"/>
          <a:sym typeface="Arial"/>
        </a:defRPr>
      </a:lvl2pPr>
      <a:lvl3pPr marL="914400" marR="0" indent="-228600" algn="l" defTabSz="685800" rtl="0" latinLnBrk="0">
        <a:lnSpc>
          <a:spcPct val="90000"/>
        </a:lnSpc>
        <a:spcBef>
          <a:spcPts val="700"/>
        </a:spcBef>
        <a:spcAft>
          <a:spcPts val="0"/>
        </a:spcAft>
        <a:buClrTx/>
        <a:buSzPct val="100000"/>
        <a:buFontTx/>
        <a:buChar char="•"/>
        <a:tabLst/>
        <a:defRPr b="0" baseline="0" cap="none" i="0" spc="0" strike="noStrike" sz="2400" u="none">
          <a:solidFill>
            <a:srgbClr val="000000"/>
          </a:solidFill>
          <a:uFillTx/>
          <a:latin typeface="Arial"/>
          <a:ea typeface="Arial"/>
          <a:cs typeface="Arial"/>
          <a:sym typeface="Arial"/>
        </a:defRPr>
      </a:lvl3pPr>
      <a:lvl4pPr marL="1285875" marR="0" indent="-257175" algn="l" defTabSz="685800" rtl="0" latinLnBrk="0">
        <a:lnSpc>
          <a:spcPct val="90000"/>
        </a:lnSpc>
        <a:spcBef>
          <a:spcPts val="700"/>
        </a:spcBef>
        <a:spcAft>
          <a:spcPts val="0"/>
        </a:spcAft>
        <a:buClrTx/>
        <a:buSzPct val="100000"/>
        <a:buFontTx/>
        <a:buChar char="•"/>
        <a:tabLst/>
        <a:defRPr b="0" baseline="0" cap="none" i="0" spc="0" strike="noStrike" sz="2400" u="none">
          <a:solidFill>
            <a:srgbClr val="000000"/>
          </a:solidFill>
          <a:uFillTx/>
          <a:latin typeface="Arial"/>
          <a:ea typeface="Arial"/>
          <a:cs typeface="Arial"/>
          <a:sym typeface="Arial"/>
        </a:defRPr>
      </a:lvl4pPr>
      <a:lvl5pPr marL="1665514" marR="0" indent="-293914" algn="l" defTabSz="685800" rtl="0" latinLnBrk="0">
        <a:lnSpc>
          <a:spcPct val="90000"/>
        </a:lnSpc>
        <a:spcBef>
          <a:spcPts val="700"/>
        </a:spcBef>
        <a:spcAft>
          <a:spcPts val="0"/>
        </a:spcAft>
        <a:buClrTx/>
        <a:buSzPct val="100000"/>
        <a:buFontTx/>
        <a:buChar char="•"/>
        <a:tabLst/>
        <a:defRPr b="0" baseline="0" cap="none" i="0" spc="0" strike="noStrike" sz="2400" u="none">
          <a:solidFill>
            <a:srgbClr val="000000"/>
          </a:solidFill>
          <a:uFillTx/>
          <a:latin typeface="Arial"/>
          <a:ea typeface="Arial"/>
          <a:cs typeface="Arial"/>
          <a:sym typeface="Arial"/>
        </a:defRPr>
      </a:lvl5pPr>
      <a:lvl6pPr marL="2031023" marR="0" indent="-316523" algn="l" defTabSz="685800" rtl="0" latinLnBrk="0">
        <a:lnSpc>
          <a:spcPct val="90000"/>
        </a:lnSpc>
        <a:spcBef>
          <a:spcPts val="700"/>
        </a:spcBef>
        <a:spcAft>
          <a:spcPts val="0"/>
        </a:spcAft>
        <a:buClrTx/>
        <a:buSzPct val="100000"/>
        <a:buFontTx/>
        <a:buChar char="•"/>
        <a:tabLst/>
        <a:defRPr b="0" baseline="0" cap="none" i="0" spc="0" strike="noStrike" sz="2400" u="none">
          <a:solidFill>
            <a:srgbClr val="000000"/>
          </a:solidFill>
          <a:uFillTx/>
          <a:latin typeface="Arial"/>
          <a:ea typeface="Arial"/>
          <a:cs typeface="Arial"/>
          <a:sym typeface="Arial"/>
        </a:defRPr>
      </a:lvl6pPr>
      <a:lvl7pPr marL="2373923" marR="0" indent="-316523" algn="l" defTabSz="685800" rtl="0" latinLnBrk="0">
        <a:lnSpc>
          <a:spcPct val="90000"/>
        </a:lnSpc>
        <a:spcBef>
          <a:spcPts val="700"/>
        </a:spcBef>
        <a:spcAft>
          <a:spcPts val="0"/>
        </a:spcAft>
        <a:buClrTx/>
        <a:buSzPct val="100000"/>
        <a:buFontTx/>
        <a:buChar char="•"/>
        <a:tabLst/>
        <a:defRPr b="0" baseline="0" cap="none" i="0" spc="0" strike="noStrike" sz="2400" u="none">
          <a:solidFill>
            <a:srgbClr val="000000"/>
          </a:solidFill>
          <a:uFillTx/>
          <a:latin typeface="Arial"/>
          <a:ea typeface="Arial"/>
          <a:cs typeface="Arial"/>
          <a:sym typeface="Arial"/>
        </a:defRPr>
      </a:lvl7pPr>
      <a:lvl8pPr marL="2716823" marR="0" indent="-316523" algn="l" defTabSz="685800" rtl="0" latinLnBrk="0">
        <a:lnSpc>
          <a:spcPct val="90000"/>
        </a:lnSpc>
        <a:spcBef>
          <a:spcPts val="700"/>
        </a:spcBef>
        <a:spcAft>
          <a:spcPts val="0"/>
        </a:spcAft>
        <a:buClrTx/>
        <a:buSzPct val="100000"/>
        <a:buFontTx/>
        <a:buChar char="•"/>
        <a:tabLst/>
        <a:defRPr b="0" baseline="0" cap="none" i="0" spc="0" strike="noStrike" sz="2400" u="none">
          <a:solidFill>
            <a:srgbClr val="000000"/>
          </a:solidFill>
          <a:uFillTx/>
          <a:latin typeface="Arial"/>
          <a:ea typeface="Arial"/>
          <a:cs typeface="Arial"/>
          <a:sym typeface="Arial"/>
        </a:defRPr>
      </a:lvl8pPr>
      <a:lvl9pPr marL="3059723" marR="0" indent="-316523" algn="l" defTabSz="685800" rtl="0" latinLnBrk="0">
        <a:lnSpc>
          <a:spcPct val="90000"/>
        </a:lnSpc>
        <a:spcBef>
          <a:spcPts val="700"/>
        </a:spcBef>
        <a:spcAft>
          <a:spcPts val="0"/>
        </a:spcAft>
        <a:buClrTx/>
        <a:buSzPct val="100000"/>
        <a:buFontTx/>
        <a:buChar char="•"/>
        <a:tabLst/>
        <a:defRPr b="0" baseline="0" cap="none" i="0" spc="0" strike="noStrike" sz="2400" u="none">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7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7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7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7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700" u="none">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0" strike="noStrike" sz="700" u="none">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0" strike="noStrike" sz="700" u="none">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0" strike="noStrike" sz="700" u="none">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0" baseline="0" cap="none" i="0" spc="0" strike="noStrike" sz="7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tif"/><Relationship Id="rId3"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Title 1"/>
          <p:cNvSpPr txBox="1"/>
          <p:nvPr>
            <p:ph type="title"/>
          </p:nvPr>
        </p:nvSpPr>
        <p:spPr>
          <a:xfrm>
            <a:off x="609882" y="1539148"/>
            <a:ext cx="6094418" cy="826548"/>
          </a:xfrm>
          <a:prstGeom prst="rect">
            <a:avLst/>
          </a:prstGeom>
        </p:spPr>
        <p:txBody>
          <a:bodyPr/>
          <a:lstStyle>
            <a:lvl1pPr defTabSz="356615">
              <a:defRPr sz="1871"/>
            </a:lvl1pPr>
          </a:lstStyle>
          <a:p>
            <a:pPr/>
            <a:r>
              <a:t>Mitigating Systematics in Rubin LSST Weak Lensing Galaxy Samples using Wide Field Spectroscopy</a:t>
            </a:r>
          </a:p>
        </p:txBody>
      </p:sp>
      <p:sp>
        <p:nvSpPr>
          <p:cNvPr id="117" name="Text Placeholder 3"/>
          <p:cNvSpPr txBox="1"/>
          <p:nvPr>
            <p:ph type="body" sz="half" idx="1"/>
          </p:nvPr>
        </p:nvSpPr>
        <p:spPr>
          <a:xfrm>
            <a:off x="609882" y="2616734"/>
            <a:ext cx="7750969" cy="3222005"/>
          </a:xfrm>
          <a:prstGeom prst="rect">
            <a:avLst/>
          </a:prstGeom>
        </p:spPr>
        <p:txBody>
          <a:bodyPr/>
          <a:lstStyle/>
          <a:p>
            <a:pPr defTabSz="651509">
              <a:spcBef>
                <a:spcPts val="600"/>
              </a:spcBef>
              <a:defRPr sz="1710"/>
            </a:pPr>
            <a:r>
              <a:t>Principal Investigator(s): Joseph DeRose</a:t>
            </a:r>
            <a:endParaRPr sz="2280"/>
          </a:p>
          <a:p>
            <a:pPr defTabSz="651509">
              <a:spcBef>
                <a:spcPts val="600"/>
              </a:spcBef>
              <a:defRPr sz="1710"/>
            </a:pPr>
            <a:endParaRPr sz="2280"/>
          </a:p>
          <a:p>
            <a:pPr defTabSz="651509">
              <a:spcBef>
                <a:spcPts val="600"/>
              </a:spcBef>
              <a:defRPr sz="1710"/>
            </a:pPr>
            <a:r>
              <a:t>List of the proposal participants and their organizations if other than NPP:</a:t>
            </a:r>
            <a:endParaRPr sz="2280"/>
          </a:p>
          <a:p>
            <a:pPr defTabSz="651509">
              <a:spcBef>
                <a:spcPts val="600"/>
              </a:spcBef>
              <a:defRPr sz="1710"/>
            </a:pPr>
            <a:endParaRPr sz="2280"/>
          </a:p>
          <a:p>
            <a:pPr defTabSz="651509">
              <a:spcBef>
                <a:spcPts val="600"/>
              </a:spcBef>
              <a:defRPr sz="1710"/>
            </a:pPr>
            <a:r>
              <a:t>ECA eligibility: Yes</a:t>
            </a:r>
            <a:endParaRPr sz="2280"/>
          </a:p>
          <a:p>
            <a:pPr defTabSz="651509">
              <a:spcBef>
                <a:spcPts val="600"/>
              </a:spcBef>
              <a:defRPr sz="1710"/>
            </a:pPr>
            <a:endParaRPr sz="2280"/>
          </a:p>
          <a:p>
            <a:pPr defTabSz="651509">
              <a:spcBef>
                <a:spcPts val="600"/>
              </a:spcBef>
              <a:defRPr sz="1710"/>
            </a:pPr>
            <a:r>
              <a:t>Proposal term from:     10/26          	to:  10/28</a:t>
            </a:r>
            <a:endParaRPr sz="2280"/>
          </a:p>
          <a:p>
            <a:pPr defTabSz="651509">
              <a:spcBef>
                <a:spcPts val="600"/>
              </a:spcBef>
              <a:defRPr sz="1710"/>
            </a:pPr>
            <a:endParaRPr sz="2280"/>
          </a:p>
          <a:p>
            <a:pPr defTabSz="651509">
              <a:spcBef>
                <a:spcPts val="600"/>
              </a:spcBef>
              <a:defRPr sz="1710"/>
            </a:pPr>
            <a:r>
              <a:t>Annual funding: FY27 $250k 	FY28 $250k</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Title 1"/>
          <p:cNvSpPr txBox="1"/>
          <p:nvPr>
            <p:ph type="title"/>
          </p:nvPr>
        </p:nvSpPr>
        <p:spPr>
          <a:xfrm>
            <a:off x="428625" y="-1"/>
            <a:ext cx="8286750" cy="762340"/>
          </a:xfrm>
          <a:prstGeom prst="rect">
            <a:avLst/>
          </a:prstGeom>
        </p:spPr>
        <p:txBody>
          <a:bodyPr/>
          <a:lstStyle>
            <a:lvl1pPr algn="ctr">
              <a:defRPr sz="3200"/>
            </a:lvl1pPr>
          </a:lstStyle>
          <a:p>
            <a:pPr/>
            <a:r>
              <a:t>Description of the LDRD Proposal</a:t>
            </a:r>
          </a:p>
        </p:txBody>
      </p:sp>
      <p:sp>
        <p:nvSpPr>
          <p:cNvPr id="120" name="Slide Number Placeholder 3"/>
          <p:cNvSpPr txBox="1"/>
          <p:nvPr>
            <p:ph type="sldNum" sz="quarter" idx="2"/>
          </p:nvPr>
        </p:nvSpPr>
        <p:spPr>
          <a:xfrm>
            <a:off x="8588375" y="6435658"/>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1" name="Redshift distribution of galaxies used for weak lensing studies must be known precisely for accurate cosmological interpretation.…"/>
          <p:cNvSpPr txBox="1"/>
          <p:nvPr/>
        </p:nvSpPr>
        <p:spPr>
          <a:xfrm>
            <a:off x="980000" y="3438909"/>
            <a:ext cx="7567056" cy="27517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60421" indent="-160421" defTabSz="457200">
              <a:buSzPct val="100000"/>
              <a:buChar char="•"/>
              <a:defRPr sz="1600"/>
            </a:pPr>
            <a:r>
              <a:t>Redshift distribution of galaxies used for weak lensing studies must be known precisely for accurate cosmological interpretation.</a:t>
            </a:r>
          </a:p>
          <a:p>
            <a:pPr lvl="1" marL="541421" indent="-160421" defTabSz="457200">
              <a:buSzPct val="100000"/>
              <a:buChar char="•"/>
              <a:defRPr sz="1400"/>
            </a:pPr>
            <a:r>
              <a:t>&lt;1% level biases in estimation of these distributions will severely bias dark energy constraints from LSST. Only proven way to achieve this accuracy is through direct spectroscopy.</a:t>
            </a:r>
          </a:p>
          <a:p>
            <a:pPr marL="160421" indent="-160421" defTabSz="457200">
              <a:buSzPct val="100000"/>
              <a:buChar char="•"/>
              <a:defRPr sz="1600"/>
            </a:pPr>
            <a:r>
              <a:t>Need to average over many galaxies. Sample optimization done during planning of LSST (Gold sample) prioritized faint, extremely numerous galaxies.</a:t>
            </a:r>
          </a:p>
          <a:p>
            <a:pPr lvl="1" marL="541421" indent="-160421" defTabSz="457200">
              <a:buSzPct val="100000"/>
              <a:buChar char="•"/>
              <a:defRPr sz="1600"/>
            </a:pPr>
            <a:r>
              <a:t>&lt;75% of these galaxies can be directly calibrated via spectroscopy.</a:t>
            </a:r>
          </a:p>
          <a:p>
            <a:pPr lvl="1" marL="541421" indent="-160421" defTabSz="457200">
              <a:buSzPct val="100000"/>
              <a:buChar char="•"/>
              <a:defRPr sz="1600"/>
            </a:pPr>
            <a:r>
              <a:t>Conversely, can cherry picking galaxies that are easy to redshift and still achieve required densities. Catch is that selection can only depend on properties observed by Rubin. </a:t>
            </a:r>
            <a:r>
              <a:rPr b="1"/>
              <a:t>Main question is how to do this and preserve high number density?</a:t>
            </a:r>
          </a:p>
        </p:txBody>
      </p:sp>
      <p:pic>
        <p:nvPicPr>
          <p:cNvPr id="122" name="Image" descr="Image"/>
          <p:cNvPicPr>
            <a:picLocks noChangeAspect="1"/>
          </p:cNvPicPr>
          <p:nvPr/>
        </p:nvPicPr>
        <p:blipFill>
          <a:blip r:embed="rId2">
            <a:extLst/>
          </a:blip>
          <a:srcRect l="0" t="1688" r="0" b="0"/>
          <a:stretch>
            <a:fillRect/>
          </a:stretch>
        </p:blipFill>
        <p:spPr>
          <a:xfrm>
            <a:off x="1675410" y="512051"/>
            <a:ext cx="2022413" cy="2840386"/>
          </a:xfrm>
          <a:prstGeom prst="rect">
            <a:avLst/>
          </a:prstGeom>
          <a:ln w="12700">
            <a:miter lim="400000"/>
          </a:ln>
        </p:spPr>
      </p:pic>
      <p:pic>
        <p:nvPicPr>
          <p:cNvPr id="123" name="quantile_regress_steel_plot.pdf" descr="quantile_regress_steel_plot.pdf"/>
          <p:cNvPicPr>
            <a:picLocks noChangeAspect="1"/>
          </p:cNvPicPr>
          <p:nvPr/>
        </p:nvPicPr>
        <p:blipFill>
          <a:blip r:embed="rId3">
            <a:extLst/>
          </a:blip>
          <a:stretch>
            <a:fillRect/>
          </a:stretch>
        </p:blipFill>
        <p:spPr>
          <a:xfrm>
            <a:off x="4350782" y="522122"/>
            <a:ext cx="3635466" cy="298684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Title 1"/>
          <p:cNvSpPr txBox="1"/>
          <p:nvPr>
            <p:ph type="title"/>
          </p:nvPr>
        </p:nvSpPr>
        <p:spPr>
          <a:xfrm>
            <a:off x="536200" y="101981"/>
            <a:ext cx="8286751" cy="762340"/>
          </a:xfrm>
          <a:prstGeom prst="rect">
            <a:avLst/>
          </a:prstGeom>
        </p:spPr>
        <p:txBody>
          <a:bodyPr/>
          <a:lstStyle>
            <a:lvl1pPr algn="ctr"/>
          </a:lstStyle>
          <a:p>
            <a:pPr/>
            <a:r>
              <a:t>Deliverables &amp; Timeline</a:t>
            </a:r>
          </a:p>
        </p:txBody>
      </p:sp>
      <p:sp>
        <p:nvSpPr>
          <p:cNvPr id="126" name="Content Placeholder 2"/>
          <p:cNvSpPr txBox="1"/>
          <p:nvPr>
            <p:ph type="body" sz="half" idx="1"/>
          </p:nvPr>
        </p:nvSpPr>
        <p:spPr>
          <a:xfrm>
            <a:off x="319409" y="2641538"/>
            <a:ext cx="8720334" cy="2360379"/>
          </a:xfrm>
          <a:prstGeom prst="rect">
            <a:avLst/>
          </a:prstGeom>
        </p:spPr>
        <p:txBody>
          <a:bodyPr/>
          <a:lstStyle/>
          <a:p>
            <a:pPr marL="0" indent="0" algn="just" defTabSz="457200">
              <a:lnSpc>
                <a:spcPct val="100000"/>
              </a:lnSpc>
              <a:spcBef>
                <a:spcPts val="0"/>
              </a:spcBef>
              <a:defRPr sz="1400">
                <a:latin typeface="Times New Roman"/>
                <a:ea typeface="Times New Roman"/>
                <a:cs typeface="Times New Roman"/>
                <a:sym typeface="Times New Roman"/>
              </a:defRPr>
            </a:pPr>
            <a:r>
              <a:t>I have been awarded 12 hours of dedicated DESI time to begin characterizing a Steel sample selected with existing Hyper Suprime Cam (HSC) data. This proposal is organized around exploiting this data, with the help of a postdoc who this proposal will fund, and is divided into four phases:</a:t>
            </a:r>
          </a:p>
          <a:p>
            <a:pPr marL="457200" indent="-317500" algn="just" defTabSz="457200">
              <a:lnSpc>
                <a:spcPct val="100000"/>
              </a:lnSpc>
              <a:spcBef>
                <a:spcPts val="0"/>
              </a:spcBef>
              <a:buClr>
                <a:srgbClr val="808080"/>
              </a:buClr>
              <a:buSzPct val="100000"/>
              <a:buFont typeface="Times New Roman"/>
              <a:buChar char="•"/>
              <a:defRPr sz="1400">
                <a:latin typeface="Times New Roman"/>
                <a:ea typeface="Times New Roman"/>
                <a:cs typeface="Times New Roman"/>
                <a:sym typeface="Times New Roman"/>
              </a:defRPr>
            </a:pPr>
            <a:r>
              <a:t>Characterize DESI spectroscopic success rates, i.e. the fraction of targeted galaxies for which we obtain a secure redshift, as a function of HSC photometry and DESI exposure time defining a selection boundary that results in a sample with &gt;95% spectroscopic success rate. Use AI/ML techniques (potentially Foundation model).</a:t>
            </a:r>
          </a:p>
          <a:p>
            <a:pPr marL="457200" indent="-317500" algn="just" defTabSz="457200">
              <a:lnSpc>
                <a:spcPct val="100000"/>
              </a:lnSpc>
              <a:spcBef>
                <a:spcPts val="0"/>
              </a:spcBef>
              <a:buClr>
                <a:srgbClr val="808080"/>
              </a:buClr>
              <a:buSzPct val="100000"/>
              <a:buFont typeface="Times New Roman"/>
              <a:buChar char="•"/>
              <a:defRPr sz="1400">
                <a:latin typeface="Times New Roman"/>
                <a:ea typeface="Times New Roman"/>
                <a:cs typeface="Times New Roman"/>
                <a:sym typeface="Times New Roman"/>
              </a:defRPr>
            </a:pPr>
            <a:r>
              <a:t>Develop methodology to characterize small fraction of redshift failures using alternative methods to spectroscopy.</a:t>
            </a:r>
          </a:p>
          <a:p>
            <a:pPr marL="457200" indent="-317500" algn="just" defTabSz="457200">
              <a:lnSpc>
                <a:spcPct val="100000"/>
              </a:lnSpc>
              <a:spcBef>
                <a:spcPts val="0"/>
              </a:spcBef>
              <a:buClr>
                <a:srgbClr val="808080"/>
              </a:buClr>
              <a:buSzPct val="100000"/>
              <a:buFont typeface="Times New Roman"/>
              <a:buChar char="•"/>
              <a:defRPr sz="1400">
                <a:latin typeface="Times New Roman"/>
                <a:ea typeface="Times New Roman"/>
                <a:cs typeface="Times New Roman"/>
                <a:sym typeface="Times New Roman"/>
              </a:defRPr>
            </a:pPr>
            <a:r>
              <a:t>Use this new sample to reanalyze HSC weak lensing as a proof of concept for future Rubin analyses.</a:t>
            </a:r>
          </a:p>
          <a:p>
            <a:pPr marL="457200" indent="-317500" algn="just" defTabSz="457200">
              <a:lnSpc>
                <a:spcPct val="100000"/>
              </a:lnSpc>
              <a:spcBef>
                <a:spcPts val="0"/>
              </a:spcBef>
              <a:buClr>
                <a:srgbClr val="808080"/>
              </a:buClr>
              <a:buSzPct val="100000"/>
              <a:buFont typeface="Times New Roman"/>
              <a:buChar char="•"/>
              <a:defRPr sz="1400">
                <a:latin typeface="Times New Roman"/>
                <a:ea typeface="Times New Roman"/>
                <a:cs typeface="Times New Roman"/>
                <a:sym typeface="Times New Roman"/>
              </a:defRPr>
            </a:pPr>
            <a:r>
              <a:t>Apply the machinery developed on HSC data to newly available Rubin data once available in 2028.</a:t>
            </a:r>
          </a:p>
        </p:txBody>
      </p:sp>
      <p:sp>
        <p:nvSpPr>
          <p:cNvPr id="127" name="Slide Number Placeholder 3"/>
          <p:cNvSpPr txBox="1"/>
          <p:nvPr>
            <p:ph type="sldNum" sz="quarter" idx="2"/>
          </p:nvPr>
        </p:nvSpPr>
        <p:spPr>
          <a:xfrm>
            <a:off x="8588375" y="6435658"/>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28" name="unknown.png" descr="unknown.png"/>
          <p:cNvPicPr>
            <a:picLocks noChangeAspect="1"/>
          </p:cNvPicPr>
          <p:nvPr/>
        </p:nvPicPr>
        <p:blipFill>
          <a:blip r:embed="rId2">
            <a:extLst/>
          </a:blip>
          <a:srcRect l="0" t="0" r="0" b="50056"/>
          <a:stretch>
            <a:fillRect/>
          </a:stretch>
        </p:blipFill>
        <p:spPr>
          <a:xfrm>
            <a:off x="2066143" y="4499574"/>
            <a:ext cx="2639433" cy="2230864"/>
          </a:xfrm>
          <a:prstGeom prst="rect">
            <a:avLst/>
          </a:prstGeom>
          <a:ln w="12700">
            <a:miter lim="400000"/>
          </a:ln>
        </p:spPr>
      </p:pic>
      <p:pic>
        <p:nvPicPr>
          <p:cNvPr id="129" name="pasted-movie.png" descr="pasted-movie.png"/>
          <p:cNvPicPr>
            <a:picLocks noChangeAspect="1"/>
          </p:cNvPicPr>
          <p:nvPr/>
        </p:nvPicPr>
        <p:blipFill>
          <a:blip r:embed="rId3">
            <a:extLst/>
          </a:blip>
          <a:stretch>
            <a:fillRect/>
          </a:stretch>
        </p:blipFill>
        <p:spPr>
          <a:xfrm>
            <a:off x="1993605" y="705028"/>
            <a:ext cx="5533925" cy="1960334"/>
          </a:xfrm>
          <a:prstGeom prst="rect">
            <a:avLst/>
          </a:prstGeom>
          <a:ln w="12700">
            <a:miter lim="400000"/>
          </a:ln>
        </p:spPr>
      </p:pic>
      <p:pic>
        <p:nvPicPr>
          <p:cNvPr id="130" name="unknown.png" descr="unknown.png"/>
          <p:cNvPicPr>
            <a:picLocks noChangeAspect="1"/>
          </p:cNvPicPr>
          <p:nvPr/>
        </p:nvPicPr>
        <p:blipFill>
          <a:blip r:embed="rId2">
            <a:extLst/>
          </a:blip>
          <a:srcRect l="0" t="49870" r="0" b="0"/>
          <a:stretch>
            <a:fillRect/>
          </a:stretch>
        </p:blipFill>
        <p:spPr>
          <a:xfrm>
            <a:off x="4798684" y="4566193"/>
            <a:ext cx="2629542" cy="2230765"/>
          </a:xfrm>
          <a:prstGeom prst="rect">
            <a:avLst/>
          </a:prstGeom>
          <a:ln w="12700">
            <a:miter lim="400000"/>
          </a:ln>
        </p:spPr>
      </p:pic>
      <p:sp>
        <p:nvSpPr>
          <p:cNvPr id="131" name="Current level of characterization"/>
          <p:cNvSpPr txBox="1"/>
          <p:nvPr/>
        </p:nvSpPr>
        <p:spPr>
          <a:xfrm>
            <a:off x="313197" y="4999627"/>
            <a:ext cx="2018492"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chemeClr val="accent5">
                    <a:lumOff val="-8588"/>
                  </a:schemeClr>
                </a:solidFill>
              </a:defRPr>
            </a:lvl1pPr>
          </a:lstStyle>
          <a:p>
            <a:pPr/>
            <a:r>
              <a:t>Current level of characterization</a:t>
            </a:r>
          </a:p>
        </p:txBody>
      </p:sp>
      <p:sp>
        <p:nvSpPr>
          <p:cNvPr id="132" name="Projected characterization…"/>
          <p:cNvSpPr txBox="1"/>
          <p:nvPr/>
        </p:nvSpPr>
        <p:spPr>
          <a:xfrm>
            <a:off x="7413049" y="4849509"/>
            <a:ext cx="2261142" cy="11507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chemeClr val="accent5">
                    <a:lumOff val="-8588"/>
                  </a:schemeClr>
                </a:solidFill>
              </a:defRPr>
            </a:pPr>
            <a:r>
              <a:t>Projected characterization</a:t>
            </a:r>
          </a:p>
          <a:p>
            <a:pPr>
              <a:defRPr>
                <a:solidFill>
                  <a:schemeClr val="accent5">
                    <a:lumOff val="-8588"/>
                  </a:schemeClr>
                </a:solidFill>
              </a:defRPr>
            </a:pPr>
            <a:r>
              <a:t>w/ dedicated </a:t>
            </a:r>
          </a:p>
          <a:p>
            <a:pPr>
              <a:defRPr>
                <a:solidFill>
                  <a:schemeClr val="accent5">
                    <a:lumOff val="-8588"/>
                  </a:schemeClr>
                </a:solidFill>
              </a:defRPr>
            </a:pPr>
            <a:r>
              <a:t>pilot survey</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xfrm>
            <a:off x="428625" y="-8327"/>
            <a:ext cx="8286750" cy="679509"/>
          </a:xfrm>
          <a:prstGeom prst="rect">
            <a:avLst/>
          </a:prstGeom>
        </p:spPr>
        <p:txBody>
          <a:bodyPr/>
          <a:lstStyle>
            <a:lvl1pPr algn="ctr"/>
          </a:lstStyle>
          <a:p>
            <a:pPr/>
            <a:r>
              <a:t>Intellectual Merit Summary</a:t>
            </a:r>
          </a:p>
        </p:txBody>
      </p:sp>
      <p:sp>
        <p:nvSpPr>
          <p:cNvPr id="135" name="Slide Number Placeholder 3"/>
          <p:cNvSpPr txBox="1"/>
          <p:nvPr>
            <p:ph type="sldNum" sz="quarter" idx="2"/>
          </p:nvPr>
        </p:nvSpPr>
        <p:spPr>
          <a:xfrm>
            <a:off x="8588375" y="6427330"/>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6" name="Redshift distribution uncertainties will be the dominant systematic for LSST weak lensing science. Current LSST plans for redshift calibration (Gold sample) are not tailored to the strengths of existing spectroscopic resources. Our proposed Steel sample "/>
          <p:cNvSpPr txBox="1"/>
          <p:nvPr/>
        </p:nvSpPr>
        <p:spPr>
          <a:xfrm>
            <a:off x="504300" y="2676105"/>
            <a:ext cx="8396474" cy="35586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40631" indent="-240631" defTabSz="685800">
              <a:lnSpc>
                <a:spcPct val="90000"/>
              </a:lnSpc>
              <a:spcBef>
                <a:spcPts val="700"/>
              </a:spcBef>
              <a:buSzPct val="100000"/>
              <a:buChar char="•"/>
              <a:defRPr sz="1600"/>
            </a:pPr>
            <a:r>
              <a:t>Redshift distribution uncertainties will be the dominant systematic for LSST weak lensing science. Current LSST plans for redshift calibration (Gold sample) are not tailored to the strengths of existing spectroscopic resources. Our proposed Steel sample explicitly accounts for these strengths, while delivering improved constraining power over Gold assuming realistic levels of systematic uncertainty.</a:t>
            </a:r>
          </a:p>
          <a:p>
            <a:pPr marL="240631" indent="-240631" defTabSz="685800">
              <a:lnSpc>
                <a:spcPct val="90000"/>
              </a:lnSpc>
              <a:spcBef>
                <a:spcPts val="700"/>
              </a:spcBef>
              <a:buSzPct val="100000"/>
              <a:buChar char="•"/>
              <a:defRPr sz="1600"/>
            </a:pPr>
            <a:r>
              <a:t>This work:</a:t>
            </a:r>
          </a:p>
          <a:p>
            <a:pPr lvl="1" marL="621631" indent="-240631" defTabSz="685800">
              <a:lnSpc>
                <a:spcPct val="90000"/>
              </a:lnSpc>
              <a:spcBef>
                <a:spcPts val="700"/>
              </a:spcBef>
              <a:buSzPct val="100000"/>
              <a:buChar char="•"/>
              <a:defRPr sz="1600"/>
            </a:pPr>
            <a:r>
              <a:t>will significantly </a:t>
            </a:r>
            <a:r>
              <a:rPr>
                <a:solidFill>
                  <a:schemeClr val="accent5">
                    <a:lumOff val="-8588"/>
                  </a:schemeClr>
                </a:solidFill>
              </a:rPr>
              <a:t>boost the constraining power of LSST analyses</a:t>
            </a:r>
            <a:r>
              <a:t>, mitigating the primary source of systematic error in weak lensing measurements of dark energy with LSST, and making the Steel sample the primary weak lensing sample in LSST.</a:t>
            </a:r>
          </a:p>
          <a:p>
            <a:pPr lvl="1" marL="621631" indent="-240631" defTabSz="685800">
              <a:lnSpc>
                <a:spcPct val="90000"/>
              </a:lnSpc>
              <a:spcBef>
                <a:spcPts val="700"/>
              </a:spcBef>
              <a:buSzPct val="100000"/>
              <a:buChar char="•"/>
              <a:defRPr sz="1600"/>
            </a:pPr>
            <a:r>
              <a:t>is a key step towards </a:t>
            </a:r>
            <a:r>
              <a:rPr>
                <a:solidFill>
                  <a:schemeClr val="accent5">
                    <a:lumOff val="-8588"/>
                  </a:schemeClr>
                </a:solidFill>
              </a:rPr>
              <a:t>realizing synergies between spectroscopic (DESI) and photometric (LSST) galaxy surveys</a:t>
            </a:r>
            <a:r>
              <a:t>, which were prioritized by the P5 report (Section 4.2.3-4).</a:t>
            </a:r>
          </a:p>
          <a:p>
            <a:pPr lvl="1" marL="621631" indent="-240631" defTabSz="685800">
              <a:lnSpc>
                <a:spcPct val="90000"/>
              </a:lnSpc>
              <a:spcBef>
                <a:spcPts val="700"/>
              </a:spcBef>
              <a:buSzPct val="100000"/>
              <a:buChar char="•"/>
              <a:defRPr sz="1600"/>
            </a:pPr>
            <a:r>
              <a:t>will lay the groundwork for </a:t>
            </a:r>
            <a:r>
              <a:rPr>
                <a:solidFill>
                  <a:schemeClr val="accent5">
                    <a:lumOff val="-8588"/>
                  </a:schemeClr>
                </a:solidFill>
              </a:rPr>
              <a:t>unlocking the constraining power of even denser galaxy samples</a:t>
            </a:r>
            <a:r>
              <a:t> by developing the methodology to constrain additional systematics beyond redshift errors. This will be the topic of my ECA.</a:t>
            </a:r>
          </a:p>
        </p:txBody>
      </p:sp>
      <p:pic>
        <p:nvPicPr>
          <p:cNvPr id="137" name="sigma_s8_v_nbar_proposal.png" descr="sigma_s8_v_nbar_proposal.png"/>
          <p:cNvPicPr>
            <a:picLocks noChangeAspect="1"/>
          </p:cNvPicPr>
          <p:nvPr/>
        </p:nvPicPr>
        <p:blipFill>
          <a:blip r:embed="rId2">
            <a:extLst/>
          </a:blip>
          <a:srcRect l="0" t="0" r="45502" b="0"/>
          <a:stretch>
            <a:fillRect/>
          </a:stretch>
        </p:blipFill>
        <p:spPr>
          <a:xfrm>
            <a:off x="3046540" y="686813"/>
            <a:ext cx="2796481" cy="197363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Title 1"/>
          <p:cNvSpPr txBox="1"/>
          <p:nvPr>
            <p:ph type="title"/>
          </p:nvPr>
        </p:nvSpPr>
        <p:spPr>
          <a:xfrm>
            <a:off x="428625" y="-1"/>
            <a:ext cx="8286750" cy="512134"/>
          </a:xfrm>
          <a:prstGeom prst="rect">
            <a:avLst/>
          </a:prstGeom>
        </p:spPr>
        <p:txBody>
          <a:bodyPr/>
          <a:lstStyle>
            <a:lvl1pPr algn="ctr">
              <a:defRPr sz="2500"/>
            </a:lvl1pPr>
          </a:lstStyle>
          <a:p>
            <a:pPr/>
            <a:r>
              <a:t>Return on Investment or Potential Future Funding</a:t>
            </a:r>
          </a:p>
        </p:txBody>
      </p:sp>
      <p:sp>
        <p:nvSpPr>
          <p:cNvPr id="140" name="Slide Number Placeholder 3"/>
          <p:cNvSpPr txBox="1"/>
          <p:nvPr>
            <p:ph type="sldNum" sz="quarter" idx="2"/>
          </p:nvPr>
        </p:nvSpPr>
        <p:spPr>
          <a:xfrm>
            <a:off x="8588375" y="6435658"/>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1" name="This LDRD will provide proof of concept studies for my ECA application (see later in this presentation).…"/>
          <p:cNvSpPr txBox="1"/>
          <p:nvPr/>
        </p:nvSpPr>
        <p:spPr>
          <a:xfrm>
            <a:off x="495973" y="1852930"/>
            <a:ext cx="8396474" cy="315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571500" indent="-190500" defTabSz="685800">
              <a:lnSpc>
                <a:spcPct val="90000"/>
              </a:lnSpc>
              <a:spcBef>
                <a:spcPts val="700"/>
              </a:spcBef>
              <a:buSzPct val="100000"/>
              <a:buChar char="•"/>
              <a:defRPr sz="1900"/>
            </a:pPr>
            <a:r>
              <a:t>This LDRD will provide proof of concept studies for my </a:t>
            </a:r>
            <a:r>
              <a:rPr>
                <a:solidFill>
                  <a:schemeClr val="accent5">
                    <a:lumOff val="-8588"/>
                  </a:schemeClr>
                </a:solidFill>
              </a:rPr>
              <a:t>ECA application</a:t>
            </a:r>
            <a:r>
              <a:t> (see later in this presentation).</a:t>
            </a:r>
          </a:p>
          <a:p>
            <a:pPr lvl="1" marL="571500" indent="-190500" defTabSz="685800">
              <a:lnSpc>
                <a:spcPct val="90000"/>
              </a:lnSpc>
              <a:spcBef>
                <a:spcPts val="700"/>
              </a:spcBef>
              <a:buSzPct val="100000"/>
              <a:buChar char="•"/>
              <a:defRPr sz="1900"/>
            </a:pPr>
            <a:r>
              <a:t>Significant AI/ML aspects of this work will develop expertise within BNL cosmology group that will increase future probability for </a:t>
            </a:r>
            <a:r>
              <a:rPr>
                <a:solidFill>
                  <a:schemeClr val="accent5">
                    <a:lumOff val="-8588"/>
                  </a:schemeClr>
                </a:solidFill>
              </a:rPr>
              <a:t>AI/ML related DOE funding.</a:t>
            </a:r>
            <a:endParaRPr>
              <a:solidFill>
                <a:schemeClr val="accent5">
                  <a:lumOff val="-8588"/>
                </a:schemeClr>
              </a:solidFill>
            </a:endParaRPr>
          </a:p>
          <a:p>
            <a:pPr lvl="1" marL="571500" indent="-190500" defTabSz="685800">
              <a:lnSpc>
                <a:spcPct val="90000"/>
              </a:lnSpc>
              <a:spcBef>
                <a:spcPts val="700"/>
              </a:spcBef>
              <a:buSzPct val="100000"/>
              <a:buChar char="•"/>
              <a:defRPr sz="1900"/>
            </a:pPr>
            <a:r>
              <a:t>Will get the BNL cosmology group involved in DESI-II, and eligible for </a:t>
            </a:r>
            <a:r>
              <a:rPr>
                <a:solidFill>
                  <a:schemeClr val="accent5">
                    <a:lumOff val="-8588"/>
                  </a:schemeClr>
                </a:solidFill>
              </a:rPr>
              <a:t>DESI-II project funding</a:t>
            </a:r>
            <a:r>
              <a:t> for related work.</a:t>
            </a:r>
          </a:p>
          <a:p>
            <a:pPr lvl="1" marL="571500" indent="-190500" defTabSz="685800">
              <a:lnSpc>
                <a:spcPct val="90000"/>
              </a:lnSpc>
              <a:spcBef>
                <a:spcPts val="700"/>
              </a:spcBef>
              <a:buSzPct val="100000"/>
              <a:buChar char="•"/>
              <a:defRPr sz="1900"/>
            </a:pPr>
            <a:r>
              <a:t>Significant involvement in DESI-II will lead to potential for larger infrastructural involvement in Spec-S5, the next generation spectroscopic facility prioritized by P5. This involvement will bring in additional </a:t>
            </a:r>
            <a:r>
              <a:rPr>
                <a:solidFill>
                  <a:schemeClr val="accent5">
                    <a:lumOff val="-8588"/>
                  </a:schemeClr>
                </a:solidFill>
              </a:rPr>
              <a:t>Spec-S5 related funding streams</a:t>
            </a:r>
            <a:r>
              <a: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Title 1"/>
          <p:cNvSpPr txBox="1"/>
          <p:nvPr>
            <p:ph type="title"/>
          </p:nvPr>
        </p:nvSpPr>
        <p:spPr>
          <a:xfrm>
            <a:off x="294402" y="16778"/>
            <a:ext cx="8715376" cy="595620"/>
          </a:xfrm>
          <a:prstGeom prst="rect">
            <a:avLst/>
          </a:prstGeom>
        </p:spPr>
        <p:txBody>
          <a:bodyPr/>
          <a:lstStyle>
            <a:lvl1pPr algn="ctr">
              <a:defRPr sz="2800"/>
            </a:lvl1pPr>
          </a:lstStyle>
          <a:p>
            <a:pPr/>
            <a:r>
              <a:t>The Broader Impact on the Laboratory</a:t>
            </a:r>
          </a:p>
        </p:txBody>
      </p:sp>
      <p:sp>
        <p:nvSpPr>
          <p:cNvPr id="144" name="Slide Number Placeholder 2"/>
          <p:cNvSpPr txBox="1"/>
          <p:nvPr>
            <p:ph type="sldNum" sz="quarter" idx="2"/>
          </p:nvPr>
        </p:nvSpPr>
        <p:spPr>
          <a:xfrm>
            <a:off x="8588375" y="6435658"/>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5" name="This work is highly synergistic with BNL LSST shape measurement efforts. It will make BNL the lead laboratory on key infrastructural tasks in galaxy shape measurement and redshift estimation, but also provide high impact scientific studies allowing us to"/>
          <p:cNvSpPr txBox="1"/>
          <p:nvPr/>
        </p:nvSpPr>
        <p:spPr>
          <a:xfrm>
            <a:off x="604228" y="3325991"/>
            <a:ext cx="8396474" cy="306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90500" indent="-190500" defTabSz="685800">
              <a:lnSpc>
                <a:spcPct val="90000"/>
              </a:lnSpc>
              <a:spcBef>
                <a:spcPts val="700"/>
              </a:spcBef>
              <a:buSzPct val="100000"/>
              <a:buChar char="•"/>
              <a:defRPr sz="1900"/>
            </a:pPr>
            <a:r>
              <a:t>This work is highly </a:t>
            </a:r>
            <a:r>
              <a:rPr>
                <a:solidFill>
                  <a:schemeClr val="accent5">
                    <a:lumOff val="-8588"/>
                  </a:schemeClr>
                </a:solidFill>
              </a:rPr>
              <a:t>synergistic with BNL LSST shape measurement efforts</a:t>
            </a:r>
            <a:r>
              <a:t>. It will make BNL the lead laboratory on key infrastructural tasks in galaxy shape measurement and redshift estimation, but also provide high impact scientific studies allowing us to attract strong postdocs.</a:t>
            </a:r>
          </a:p>
          <a:p>
            <a:pPr marL="190500" indent="-190500" defTabSz="685800">
              <a:lnSpc>
                <a:spcPct val="90000"/>
              </a:lnSpc>
              <a:spcBef>
                <a:spcPts val="700"/>
              </a:spcBef>
              <a:buSzPct val="100000"/>
              <a:buChar char="•"/>
              <a:defRPr sz="1900"/>
            </a:pPr>
            <a:r>
              <a:t>Will take advantage of new funding streams to develop an </a:t>
            </a:r>
            <a:r>
              <a:rPr>
                <a:solidFill>
                  <a:schemeClr val="accent5">
                    <a:lumOff val="-8588"/>
                  </a:schemeClr>
                </a:solidFill>
              </a:rPr>
              <a:t>AI Foundation model for cosmology</a:t>
            </a:r>
            <a:r>
              <a:t>, which may be useful in defining the Steel sample selection in a high dimensional observable space.</a:t>
            </a:r>
          </a:p>
          <a:p>
            <a:pPr marL="190500" indent="-190500" defTabSz="685800">
              <a:lnSpc>
                <a:spcPct val="90000"/>
              </a:lnSpc>
              <a:spcBef>
                <a:spcPts val="700"/>
              </a:spcBef>
              <a:buSzPct val="100000"/>
              <a:buChar char="•"/>
              <a:defRPr sz="1900"/>
            </a:pPr>
            <a:r>
              <a:t>This work is being integrated into DESI-II planning, and will give BNL a scientific </a:t>
            </a:r>
            <a:r>
              <a:rPr>
                <a:solidFill>
                  <a:schemeClr val="accent5">
                    <a:lumOff val="-8588"/>
                  </a:schemeClr>
                </a:solidFill>
              </a:rPr>
              <a:t>point of leadership within DESI-II</a:t>
            </a:r>
            <a:r>
              <a:t> to go with potential instrumentation involvement and eventual </a:t>
            </a:r>
            <a:r>
              <a:rPr>
                <a:solidFill>
                  <a:schemeClr val="accent5">
                    <a:lumOff val="-8588"/>
                  </a:schemeClr>
                </a:solidFill>
              </a:rPr>
              <a:t>bridge into involvement in Spec S5</a:t>
            </a:r>
            <a:r>
              <a:t>.</a:t>
            </a:r>
          </a:p>
        </p:txBody>
      </p:sp>
      <p:pic>
        <p:nvPicPr>
          <p:cNvPr id="146" name="pasted-movie.png" descr="pasted-movie.png"/>
          <p:cNvPicPr>
            <a:picLocks noChangeAspect="1"/>
          </p:cNvPicPr>
          <p:nvPr/>
        </p:nvPicPr>
        <p:blipFill>
          <a:blip r:embed="rId2">
            <a:extLst/>
          </a:blip>
          <a:stretch>
            <a:fillRect/>
          </a:stretch>
        </p:blipFill>
        <p:spPr>
          <a:xfrm>
            <a:off x="5052984" y="914069"/>
            <a:ext cx="3224977" cy="1814049"/>
          </a:xfrm>
          <a:prstGeom prst="rect">
            <a:avLst/>
          </a:prstGeom>
          <a:ln w="12700">
            <a:miter lim="400000"/>
          </a:ln>
        </p:spPr>
      </p:pic>
      <p:pic>
        <p:nvPicPr>
          <p:cNvPr id="147" name="pasted-movie.png" descr="pasted-movie.png"/>
          <p:cNvPicPr>
            <a:picLocks noChangeAspect="1"/>
          </p:cNvPicPr>
          <p:nvPr/>
        </p:nvPicPr>
        <p:blipFill>
          <a:blip r:embed="rId3">
            <a:extLst/>
          </a:blip>
          <a:stretch>
            <a:fillRect/>
          </a:stretch>
        </p:blipFill>
        <p:spPr>
          <a:xfrm>
            <a:off x="1735932" y="863578"/>
            <a:ext cx="1915031" cy="191503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Title 1"/>
          <p:cNvSpPr txBox="1"/>
          <p:nvPr>
            <p:ph type="title"/>
          </p:nvPr>
        </p:nvSpPr>
        <p:spPr>
          <a:xfrm>
            <a:off x="428625" y="31766"/>
            <a:ext cx="8286750" cy="666722"/>
          </a:xfrm>
          <a:prstGeom prst="rect">
            <a:avLst/>
          </a:prstGeom>
        </p:spPr>
        <p:txBody>
          <a:bodyPr/>
          <a:lstStyle>
            <a:lvl1pPr algn="ctr">
              <a:defRPr sz="2800"/>
            </a:lvl1pPr>
          </a:lstStyle>
          <a:p>
            <a:pPr/>
            <a:r>
              <a:t>Names of Suggested BNL Reviewers</a:t>
            </a:r>
          </a:p>
        </p:txBody>
      </p:sp>
      <p:sp>
        <p:nvSpPr>
          <p:cNvPr id="150" name="Content Placeholder 2"/>
          <p:cNvSpPr txBox="1"/>
          <p:nvPr>
            <p:ph type="body" sz="quarter" idx="1"/>
          </p:nvPr>
        </p:nvSpPr>
        <p:spPr>
          <a:xfrm>
            <a:off x="428623" y="1825625"/>
            <a:ext cx="8547597" cy="1150489"/>
          </a:xfrm>
          <a:prstGeom prst="rect">
            <a:avLst/>
          </a:prstGeom>
        </p:spPr>
        <p:txBody>
          <a:bodyPr/>
          <a:lstStyle/>
          <a:p>
            <a:pPr marL="116586" indent="-116586" algn="ctr" defTabSz="466344">
              <a:spcBef>
                <a:spcPts val="400"/>
              </a:spcBef>
              <a:defRPr sz="1632"/>
            </a:pPr>
            <a:r>
              <a:t>Paul O’Connor</a:t>
            </a:r>
          </a:p>
          <a:p>
            <a:pPr marL="116586" indent="-116586" algn="ctr" defTabSz="466344">
              <a:spcBef>
                <a:spcPts val="400"/>
              </a:spcBef>
              <a:defRPr sz="1632"/>
            </a:pPr>
            <a:r>
              <a:t>Paul Stankus</a:t>
            </a:r>
          </a:p>
          <a:p>
            <a:pPr marL="116586" indent="-116586" algn="ctr" defTabSz="466344">
              <a:spcBef>
                <a:spcPts val="400"/>
              </a:spcBef>
              <a:defRPr sz="1632"/>
            </a:pPr>
            <a:r>
              <a:t>Juan Estrada </a:t>
            </a:r>
          </a:p>
          <a:p>
            <a:pPr marL="116586" indent="-116586" algn="ctr" defTabSz="466344">
              <a:spcBef>
                <a:spcPts val="400"/>
              </a:spcBef>
              <a:defRPr sz="1632"/>
            </a:pPr>
            <a:r>
              <a:t>Peter Denton</a:t>
            </a:r>
          </a:p>
        </p:txBody>
      </p:sp>
      <p:sp>
        <p:nvSpPr>
          <p:cNvPr id="151" name="Slide Number Placeholder 3"/>
          <p:cNvSpPr txBox="1"/>
          <p:nvPr>
            <p:ph type="sldNum" sz="quarter" idx="2"/>
          </p:nvPr>
        </p:nvSpPr>
        <p:spPr>
          <a:xfrm>
            <a:off x="8588375" y="6435658"/>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Title 1"/>
          <p:cNvSpPr txBox="1"/>
          <p:nvPr>
            <p:ph type="title"/>
          </p:nvPr>
        </p:nvSpPr>
        <p:spPr>
          <a:xfrm>
            <a:off x="504126" y="176279"/>
            <a:ext cx="8286751" cy="1010874"/>
          </a:xfrm>
          <a:prstGeom prst="rect">
            <a:avLst/>
          </a:prstGeom>
        </p:spPr>
        <p:txBody>
          <a:bodyPr/>
          <a:lstStyle>
            <a:lvl1pPr algn="ctr">
              <a:defRPr sz="3200"/>
            </a:lvl1pPr>
          </a:lstStyle>
          <a:p>
            <a:pPr/>
            <a:r>
              <a:t>If ECA Eligible – How this LDRD Benefits Your Application</a:t>
            </a:r>
          </a:p>
        </p:txBody>
      </p:sp>
      <p:sp>
        <p:nvSpPr>
          <p:cNvPr id="154" name="Slide Number Placeholder 3"/>
          <p:cNvSpPr txBox="1"/>
          <p:nvPr>
            <p:ph type="sldNum" sz="quarter" idx="2"/>
          </p:nvPr>
        </p:nvSpPr>
        <p:spPr>
          <a:xfrm>
            <a:off x="8588375" y="6435658"/>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5" name="If successful, the sample developed by this proposal will be the primary lensing sample used in Rubin. Analyses of the first year of Rubin data using this sample should come out in 2029. PI intends to re-apply for the ECA in 2028 and 2029 to maximize num"/>
          <p:cNvSpPr txBox="1"/>
          <p:nvPr/>
        </p:nvSpPr>
        <p:spPr>
          <a:xfrm>
            <a:off x="554264" y="2109210"/>
            <a:ext cx="8396474" cy="34043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40631" indent="-240631" defTabSz="685800">
              <a:lnSpc>
                <a:spcPct val="90000"/>
              </a:lnSpc>
              <a:spcBef>
                <a:spcPts val="700"/>
              </a:spcBef>
              <a:buSzPct val="100000"/>
              <a:buChar char="•"/>
              <a:defRPr sz="1900"/>
            </a:pPr>
            <a:r>
              <a:t>If successful, the sample developed by this proposal will be the primary lensing sample used in Rubin. Analyses of the first year of Rubin data using this sample should come out in 2029. PI intends to re-apply for the ECA in 2028 and 2029 to maximize number of chances, so this work is ideally timed with this.</a:t>
            </a:r>
          </a:p>
          <a:p>
            <a:pPr marL="240631" indent="-240631" defTabSz="685800">
              <a:lnSpc>
                <a:spcPct val="90000"/>
              </a:lnSpc>
              <a:spcBef>
                <a:spcPts val="700"/>
              </a:spcBef>
              <a:buSzPct val="100000"/>
              <a:buChar char="•"/>
              <a:defRPr sz="1900"/>
            </a:pPr>
            <a:r>
              <a:t>Will also give PI a leadership role in DESI-II, which is slated to begin in 2029. Extensions of this work using DESI-II and LSST data will be the main topic of ECA proposal.</a:t>
            </a:r>
          </a:p>
          <a:p>
            <a:pPr marL="240631" indent="-240631" defTabSz="685800">
              <a:lnSpc>
                <a:spcPct val="90000"/>
              </a:lnSpc>
              <a:spcBef>
                <a:spcPts val="700"/>
              </a:spcBef>
              <a:buSzPct val="100000"/>
              <a:buChar char="•"/>
              <a:defRPr sz="1900"/>
            </a:pPr>
            <a:r>
              <a:t>Will further boost PI’s stature within the LSST DESC and DESI collaborations.</a:t>
            </a:r>
          </a:p>
          <a:p>
            <a:pPr marL="240631" indent="-240631" defTabSz="685800">
              <a:lnSpc>
                <a:spcPct val="90000"/>
              </a:lnSpc>
              <a:spcBef>
                <a:spcPts val="700"/>
              </a:spcBef>
              <a:buSzPct val="100000"/>
              <a:buChar char="•"/>
              <a:defRPr sz="1900"/>
            </a:pPr>
            <a:r>
              <a:t>Will result in four high profile publications which will be lead by PI and the postdoc funded through this work.</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Title 1"/>
          <p:cNvSpPr txBox="1"/>
          <p:nvPr>
            <p:ph type="title"/>
          </p:nvPr>
        </p:nvSpPr>
        <p:spPr>
          <a:xfrm>
            <a:off x="517401" y="195175"/>
            <a:ext cx="8286751" cy="852389"/>
          </a:xfrm>
          <a:prstGeom prst="rect">
            <a:avLst/>
          </a:prstGeom>
        </p:spPr>
        <p:txBody>
          <a:bodyPr/>
          <a:lstStyle>
            <a:lvl1pPr algn="ctr"/>
          </a:lstStyle>
          <a:p>
            <a:pPr/>
            <a:r>
              <a:t>LDRD Funding Table from BOM </a:t>
            </a:r>
          </a:p>
        </p:txBody>
      </p:sp>
      <p:sp>
        <p:nvSpPr>
          <p:cNvPr id="158" name="Slide Number Placeholder 2"/>
          <p:cNvSpPr txBox="1"/>
          <p:nvPr>
            <p:ph type="sldNum" sz="quarter" idx="2"/>
          </p:nvPr>
        </p:nvSpPr>
        <p:spPr>
          <a:xfrm>
            <a:off x="8588375" y="6435658"/>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9" name="Joseph DeRose_FY27-FY28_LDRD Type B Budget.pdf" descr="Joseph DeRose_FY27-FY28_LDRD Type B Budget.pdf"/>
          <p:cNvPicPr>
            <a:picLocks noChangeAspect="1"/>
          </p:cNvPicPr>
          <p:nvPr/>
        </p:nvPicPr>
        <p:blipFill>
          <a:blip r:embed="rId2">
            <a:extLst/>
          </a:blip>
          <a:stretch>
            <a:fillRect/>
          </a:stretch>
        </p:blipFill>
        <p:spPr>
          <a:xfrm>
            <a:off x="2500643" y="830224"/>
            <a:ext cx="4638044" cy="6002173"/>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NL">
  <a:themeElements>
    <a:clrScheme name="BNL">
      <a:dk1>
        <a:srgbClr val="000000"/>
      </a:dk1>
      <a:lt1>
        <a:srgbClr val="FFFFFF"/>
      </a:lt1>
      <a:dk2>
        <a:srgbClr val="A7A7A7"/>
      </a:dk2>
      <a:lt2>
        <a:srgbClr val="535353"/>
      </a:lt2>
      <a:accent1>
        <a:srgbClr val="105C78"/>
      </a:accent1>
      <a:accent2>
        <a:srgbClr val="00ADDC"/>
      </a:accent2>
      <a:accent3>
        <a:srgbClr val="B2D33B"/>
      </a:accent3>
      <a:accent4>
        <a:srgbClr val="F68B1F"/>
      </a:accent4>
      <a:accent5>
        <a:srgbClr val="B72467"/>
      </a:accent5>
      <a:accent6>
        <a:srgbClr val="FFCD34"/>
      </a:accent6>
      <a:hlink>
        <a:srgbClr val="0000FF"/>
      </a:hlink>
      <a:folHlink>
        <a:srgbClr val="FF00FF"/>
      </a:folHlink>
    </a:clrScheme>
    <a:fontScheme name="BNL">
      <a:majorFont>
        <a:latin typeface="Calibri"/>
        <a:ea typeface="Calibri"/>
        <a:cs typeface="Calibri"/>
      </a:majorFont>
      <a:minorFont>
        <a:latin typeface="Helvetica"/>
        <a:ea typeface="Helvetica"/>
        <a:cs typeface="Helvetica"/>
      </a:minorFont>
    </a:fontScheme>
    <a:fmtScheme name="BN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NL">
  <a:themeElements>
    <a:clrScheme name="BNL">
      <a:dk1>
        <a:srgbClr val="000000"/>
      </a:dk1>
      <a:lt1>
        <a:srgbClr val="FFFFFF"/>
      </a:lt1>
      <a:dk2>
        <a:srgbClr val="A7A7A7"/>
      </a:dk2>
      <a:lt2>
        <a:srgbClr val="535353"/>
      </a:lt2>
      <a:accent1>
        <a:srgbClr val="105C78"/>
      </a:accent1>
      <a:accent2>
        <a:srgbClr val="00ADDC"/>
      </a:accent2>
      <a:accent3>
        <a:srgbClr val="B2D33B"/>
      </a:accent3>
      <a:accent4>
        <a:srgbClr val="F68B1F"/>
      </a:accent4>
      <a:accent5>
        <a:srgbClr val="B72467"/>
      </a:accent5>
      <a:accent6>
        <a:srgbClr val="FFCD34"/>
      </a:accent6>
      <a:hlink>
        <a:srgbClr val="0000FF"/>
      </a:hlink>
      <a:folHlink>
        <a:srgbClr val="FF00FF"/>
      </a:folHlink>
    </a:clrScheme>
    <a:fontScheme name="BNL">
      <a:majorFont>
        <a:latin typeface="Calibri"/>
        <a:ea typeface="Calibri"/>
        <a:cs typeface="Calibri"/>
      </a:majorFont>
      <a:minorFont>
        <a:latin typeface="Helvetica"/>
        <a:ea typeface="Helvetica"/>
        <a:cs typeface="Helvetica"/>
      </a:minorFont>
    </a:fontScheme>
    <a:fmtScheme name="BN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