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p:cViewPr varScale="1">
        <p:scale>
          <a:sx n="92" d="100"/>
          <a:sy n="92" d="100"/>
        </p:scale>
        <p:origin x="190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71F26A-5288-4C01-9F55-C6927B7506C4}"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4053195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71F26A-5288-4C01-9F55-C6927B7506C4}"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683988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71F26A-5288-4C01-9F55-C6927B7506C4}"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2357407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71F26A-5288-4C01-9F55-C6927B7506C4}"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379620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71F26A-5288-4C01-9F55-C6927B7506C4}" type="datetimeFigureOut">
              <a:rPr lang="en-US" smtClean="0"/>
              <a:t>5/10/2017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780659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71F26A-5288-4C01-9F55-C6927B7506C4}"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795766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71F26A-5288-4C01-9F55-C6927B7506C4}" type="datetimeFigureOut">
              <a:rPr lang="en-US" smtClean="0"/>
              <a:t>5/10/2017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256216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71F26A-5288-4C01-9F55-C6927B7506C4}" type="datetimeFigureOut">
              <a:rPr lang="en-US" smtClean="0"/>
              <a:t>5/10/2017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2528957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1F26A-5288-4C01-9F55-C6927B7506C4}" type="datetimeFigureOut">
              <a:rPr lang="en-US" smtClean="0"/>
              <a:t>5/10/2017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177210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71F26A-5288-4C01-9F55-C6927B7506C4}"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2423834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71F26A-5288-4C01-9F55-C6927B7506C4}" type="datetimeFigureOut">
              <a:rPr lang="en-US" smtClean="0"/>
              <a:t>5/10/2017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56E7B8-8512-4D9D-8A84-D6AE52B8441B}" type="slidenum">
              <a:rPr lang="en-US" smtClean="0"/>
              <a:t>‹#›</a:t>
            </a:fld>
            <a:endParaRPr lang="en-US"/>
          </a:p>
        </p:txBody>
      </p:sp>
    </p:spTree>
    <p:extLst>
      <p:ext uri="{BB962C8B-B14F-4D97-AF65-F5344CB8AC3E}">
        <p14:creationId xmlns:p14="http://schemas.microsoft.com/office/powerpoint/2010/main" val="241128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1F26A-5288-4C01-9F55-C6927B7506C4}" type="datetimeFigureOut">
              <a:rPr lang="en-US" smtClean="0"/>
              <a:t>5/10/2017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56E7B8-8512-4D9D-8A84-D6AE52B8441B}" type="slidenum">
              <a:rPr lang="en-US" smtClean="0"/>
              <a:t>‹#›</a:t>
            </a:fld>
            <a:endParaRPr lang="en-US"/>
          </a:p>
        </p:txBody>
      </p:sp>
    </p:spTree>
    <p:extLst>
      <p:ext uri="{BB962C8B-B14F-4D97-AF65-F5344CB8AC3E}">
        <p14:creationId xmlns:p14="http://schemas.microsoft.com/office/powerpoint/2010/main" val="2141816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SPHENIX CRYO STATUS</a:t>
            </a:r>
            <a:endParaRPr lang="en-US" dirty="0"/>
          </a:p>
        </p:txBody>
      </p:sp>
      <p:sp>
        <p:nvSpPr>
          <p:cNvPr id="3" name="Subtitle 2"/>
          <p:cNvSpPr>
            <a:spLocks noGrp="1"/>
          </p:cNvSpPr>
          <p:nvPr>
            <p:ph type="subTitle" idx="1"/>
          </p:nvPr>
        </p:nvSpPr>
        <p:spPr/>
        <p:txBody>
          <a:bodyPr/>
          <a:lstStyle/>
          <a:p>
            <a:r>
              <a:rPr lang="en-US" dirty="0"/>
              <a:t>5</a:t>
            </a:r>
            <a:r>
              <a:rPr lang="en-US" smtClean="0"/>
              <a:t>/10/17</a:t>
            </a:r>
            <a:endParaRPr lang="en-US" dirty="0"/>
          </a:p>
        </p:txBody>
      </p:sp>
    </p:spTree>
    <p:extLst>
      <p:ext uri="{BB962C8B-B14F-4D97-AF65-F5344CB8AC3E}">
        <p14:creationId xmlns:p14="http://schemas.microsoft.com/office/powerpoint/2010/main" val="1766149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SPHENIX CRYO STATUS</a:t>
            </a:r>
            <a:endParaRPr lang="en-US" dirty="0"/>
          </a:p>
        </p:txBody>
      </p:sp>
      <p:sp>
        <p:nvSpPr>
          <p:cNvPr id="3" name="Content Placeholder 2"/>
          <p:cNvSpPr>
            <a:spLocks noGrp="1"/>
          </p:cNvSpPr>
          <p:nvPr>
            <p:ph idx="1"/>
          </p:nvPr>
        </p:nvSpPr>
        <p:spPr/>
        <p:txBody>
          <a:bodyPr/>
          <a:lstStyle/>
          <a:p>
            <a:r>
              <a:rPr lang="en-US" dirty="0" smtClean="0"/>
              <a:t>As previously mentioned the cable is here.</a:t>
            </a:r>
          </a:p>
          <a:p>
            <a:r>
              <a:rPr lang="en-US" dirty="0" smtClean="0"/>
              <a:t>Frank Toldo has the Paul G documentation for the strain gauge wiring.</a:t>
            </a:r>
          </a:p>
          <a:p>
            <a:r>
              <a:rPr lang="en-US" dirty="0" smtClean="0"/>
              <a:t>Drafting is converting the unofficial strain gauge drawings to a Controlled drawing.</a:t>
            </a:r>
          </a:p>
          <a:p>
            <a:r>
              <a:rPr lang="en-US" dirty="0" smtClean="0"/>
              <a:t>Rich Meier is combining (and simplifying) all the </a:t>
            </a:r>
            <a:r>
              <a:rPr lang="en-US" dirty="0" err="1" smtClean="0"/>
              <a:t>cryo</a:t>
            </a:r>
            <a:r>
              <a:rPr lang="en-US" dirty="0" smtClean="0"/>
              <a:t> wiring lists so I can create 1-line controlled documents of the cryogenic signals.</a:t>
            </a:r>
            <a:endParaRPr lang="en-US" dirty="0"/>
          </a:p>
        </p:txBody>
      </p:sp>
    </p:spTree>
    <p:extLst>
      <p:ext uri="{BB962C8B-B14F-4D97-AF65-F5344CB8AC3E}">
        <p14:creationId xmlns:p14="http://schemas.microsoft.com/office/powerpoint/2010/main" val="342357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SPHENIX CRYO STATUS</a:t>
            </a:r>
            <a:endParaRPr lang="en-US" dirty="0"/>
          </a:p>
        </p:txBody>
      </p:sp>
      <p:sp>
        <p:nvSpPr>
          <p:cNvPr id="3" name="Content Placeholder 2"/>
          <p:cNvSpPr>
            <a:spLocks noGrp="1"/>
          </p:cNvSpPr>
          <p:nvPr>
            <p:ph idx="1"/>
          </p:nvPr>
        </p:nvSpPr>
        <p:spPr/>
        <p:txBody>
          <a:bodyPr>
            <a:normAutofit lnSpcReduction="10000"/>
          </a:bodyPr>
          <a:lstStyle/>
          <a:p>
            <a:r>
              <a:rPr lang="en-US" dirty="0" smtClean="0"/>
              <a:t>Two CERNOX RTD temperature sensors have been installed by RM. We are waiting for the completion of other groups work before we can proceed to install the remaining two temperature sensors.</a:t>
            </a:r>
          </a:p>
          <a:p>
            <a:r>
              <a:rPr lang="en-US" dirty="0" smtClean="0"/>
              <a:t>Brian continues to work on the PLC logic for the experiment.</a:t>
            </a:r>
          </a:p>
          <a:p>
            <a:r>
              <a:rPr lang="en-US" dirty="0" smtClean="0"/>
              <a:t>DSUB connector order due in the end of this week.</a:t>
            </a:r>
          </a:p>
          <a:p>
            <a:endParaRPr lang="en-US" dirty="0"/>
          </a:p>
        </p:txBody>
      </p:sp>
    </p:spTree>
    <p:extLst>
      <p:ext uri="{BB962C8B-B14F-4D97-AF65-F5344CB8AC3E}">
        <p14:creationId xmlns:p14="http://schemas.microsoft.com/office/powerpoint/2010/main" val="4281845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SPHENIX CRYO STATUS</a:t>
            </a:r>
            <a:endParaRPr lang="en-US" dirty="0"/>
          </a:p>
        </p:txBody>
      </p:sp>
      <p:sp>
        <p:nvSpPr>
          <p:cNvPr id="3" name="Content Placeholder 2"/>
          <p:cNvSpPr>
            <a:spLocks noGrp="1"/>
          </p:cNvSpPr>
          <p:nvPr>
            <p:ph idx="1"/>
          </p:nvPr>
        </p:nvSpPr>
        <p:spPr/>
        <p:txBody>
          <a:bodyPr/>
          <a:lstStyle/>
          <a:p>
            <a:r>
              <a:rPr lang="en-US" dirty="0" smtClean="0"/>
              <a:t>Brian and I will attend scheduled meetings that Carl S will call to discuss the interface between his system and </a:t>
            </a:r>
            <a:r>
              <a:rPr lang="en-US" dirty="0" err="1" smtClean="0"/>
              <a:t>cryo</a:t>
            </a:r>
            <a:r>
              <a:rPr lang="en-US" dirty="0" smtClean="0"/>
              <a:t>.</a:t>
            </a:r>
            <a:endParaRPr lang="en-US" dirty="0"/>
          </a:p>
        </p:txBody>
      </p:sp>
    </p:spTree>
    <p:extLst>
      <p:ext uri="{BB962C8B-B14F-4D97-AF65-F5344CB8AC3E}">
        <p14:creationId xmlns:p14="http://schemas.microsoft.com/office/powerpoint/2010/main" val="1969637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150</Words>
  <Application>Microsoft Office PowerPoint</Application>
  <PresentationFormat>On-screen Show (4:3)</PresentationFormat>
  <Paragraphs>13</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SPHENIX CRYO STATUS</vt:lpstr>
      <vt:lpstr>SPHENIX CRYO STATUS</vt:lpstr>
      <vt:lpstr>SPHENIX CRYO STATUS</vt:lpstr>
      <vt:lpstr>SPHENIX CRYO STATUS</vt:lpstr>
    </vt:vector>
  </TitlesOfParts>
  <Company>BNL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CRYO STATUS</dc:title>
  <dc:creator>Tallerico, Thomas N</dc:creator>
  <cp:lastModifiedBy>Yip, Kin</cp:lastModifiedBy>
  <cp:revision>6</cp:revision>
  <dcterms:created xsi:type="dcterms:W3CDTF">2017-05-10T12:52:29Z</dcterms:created>
  <dcterms:modified xsi:type="dcterms:W3CDTF">2017-05-10T19:55:12Z</dcterms:modified>
</cp:coreProperties>
</file>