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7"/>
  </p:notesMasterIdLst>
  <p:sldIdLst>
    <p:sldId id="275" r:id="rId5"/>
    <p:sldId id="278" r:id="rId6"/>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006600"/>
    <a:srgbClr val="33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2" d="100"/>
          <a:sy n="92" d="100"/>
        </p:scale>
        <p:origin x="1338"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E0E4F342-51F1-480C-9FA5-744B94692FB9}" type="datetimeFigureOut">
              <a:rPr lang="en-US" smtClean="0"/>
              <a:t>5/10/2017</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43B863BD-A87C-4291-8DED-20E479F99B8A}" type="slidenum">
              <a:rPr lang="en-US" smtClean="0"/>
              <a:t>‹#›</a:t>
            </a:fld>
            <a:endParaRPr lang="en-US"/>
          </a:p>
        </p:txBody>
      </p:sp>
    </p:spTree>
    <p:extLst>
      <p:ext uri="{BB962C8B-B14F-4D97-AF65-F5344CB8AC3E}">
        <p14:creationId xmlns:p14="http://schemas.microsoft.com/office/powerpoint/2010/main" val="19478681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51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57066" indent="-291179">
              <a:defRPr>
                <a:solidFill>
                  <a:schemeClr val="tx1"/>
                </a:solidFill>
                <a:latin typeface="Arial" panose="020B0604020202020204" pitchFamily="34" charset="0"/>
                <a:cs typeface="Arial" panose="020B0604020202020204" pitchFamily="34" charset="0"/>
              </a:defRPr>
            </a:lvl2pPr>
            <a:lvl3pPr marL="1164717" indent="-232943">
              <a:defRPr>
                <a:solidFill>
                  <a:schemeClr val="tx1"/>
                </a:solidFill>
                <a:latin typeface="Arial" panose="020B0604020202020204" pitchFamily="34" charset="0"/>
                <a:cs typeface="Arial" panose="020B0604020202020204" pitchFamily="34" charset="0"/>
              </a:defRPr>
            </a:lvl3pPr>
            <a:lvl4pPr marL="1630604" indent="-232943">
              <a:defRPr>
                <a:solidFill>
                  <a:schemeClr val="tx1"/>
                </a:solidFill>
                <a:latin typeface="Arial" panose="020B0604020202020204" pitchFamily="34" charset="0"/>
                <a:cs typeface="Arial" panose="020B0604020202020204" pitchFamily="34" charset="0"/>
              </a:defRPr>
            </a:lvl4pPr>
            <a:lvl5pPr marL="2096491" indent="-232943">
              <a:defRPr>
                <a:solidFill>
                  <a:schemeClr val="tx1"/>
                </a:solidFill>
                <a:latin typeface="Arial" panose="020B0604020202020204" pitchFamily="34" charset="0"/>
                <a:cs typeface="Arial" panose="020B0604020202020204" pitchFamily="34" charset="0"/>
              </a:defRPr>
            </a:lvl5pPr>
            <a:lvl6pPr marL="2562377" indent="-23294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028264" indent="-23294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94151" indent="-23294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960038" indent="-23294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C80785A-A73E-4504-A35F-56FC9405BF01}" type="slidenum">
              <a:rPr lang="en-US" altLang="en-US" smtClean="0">
                <a:solidFill>
                  <a:srgbClr val="FF0000"/>
                </a:solidFill>
                <a:latin typeface="Times New Roman" panose="02020603050405020304" pitchFamily="18" charset="0"/>
                <a:cs typeface="Times New Roman" panose="02020603050405020304" pitchFamily="18" charset="0"/>
              </a:rPr>
              <a:pPr/>
              <a:t>1</a:t>
            </a:fld>
            <a:endParaRPr lang="en-US" altLang="en-US" smtClean="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971063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51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57066" indent="-291179">
              <a:defRPr>
                <a:solidFill>
                  <a:schemeClr val="tx1"/>
                </a:solidFill>
                <a:latin typeface="Arial" panose="020B0604020202020204" pitchFamily="34" charset="0"/>
                <a:cs typeface="Arial" panose="020B0604020202020204" pitchFamily="34" charset="0"/>
              </a:defRPr>
            </a:lvl2pPr>
            <a:lvl3pPr marL="1164717" indent="-232943">
              <a:defRPr>
                <a:solidFill>
                  <a:schemeClr val="tx1"/>
                </a:solidFill>
                <a:latin typeface="Arial" panose="020B0604020202020204" pitchFamily="34" charset="0"/>
                <a:cs typeface="Arial" panose="020B0604020202020204" pitchFamily="34" charset="0"/>
              </a:defRPr>
            </a:lvl3pPr>
            <a:lvl4pPr marL="1630604" indent="-232943">
              <a:defRPr>
                <a:solidFill>
                  <a:schemeClr val="tx1"/>
                </a:solidFill>
                <a:latin typeface="Arial" panose="020B0604020202020204" pitchFamily="34" charset="0"/>
                <a:cs typeface="Arial" panose="020B0604020202020204" pitchFamily="34" charset="0"/>
              </a:defRPr>
            </a:lvl4pPr>
            <a:lvl5pPr marL="2096491" indent="-232943">
              <a:defRPr>
                <a:solidFill>
                  <a:schemeClr val="tx1"/>
                </a:solidFill>
                <a:latin typeface="Arial" panose="020B0604020202020204" pitchFamily="34" charset="0"/>
                <a:cs typeface="Arial" panose="020B0604020202020204" pitchFamily="34" charset="0"/>
              </a:defRPr>
            </a:lvl5pPr>
            <a:lvl6pPr marL="2562377" indent="-23294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028264" indent="-23294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94151" indent="-23294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960038" indent="-23294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C80785A-A73E-4504-A35F-56FC9405BF01}" type="slidenum">
              <a:rPr lang="en-US" altLang="en-US" smtClean="0">
                <a:solidFill>
                  <a:srgbClr val="FF0000"/>
                </a:solidFill>
                <a:latin typeface="Times New Roman" panose="02020603050405020304" pitchFamily="18" charset="0"/>
                <a:cs typeface="Times New Roman" panose="02020603050405020304" pitchFamily="18" charset="0"/>
              </a:rPr>
              <a:pPr/>
              <a:t>2</a:t>
            </a:fld>
            <a:endParaRPr lang="en-US" altLang="en-US" smtClean="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12170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0"/>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base" hangingPunct="1">
              <a:spcBef>
                <a:spcPct val="0"/>
              </a:spcBef>
              <a:spcAft>
                <a:spcPct val="0"/>
              </a:spcAft>
              <a:defRPr/>
            </a:pPr>
            <a:endParaRPr lang="en-US" altLang="en-US" smtClean="0">
              <a:solidFill>
                <a:prstClr val="black"/>
              </a:solidFill>
            </a:endParaRPr>
          </a:p>
        </p:txBody>
      </p:sp>
      <p:sp>
        <p:nvSpPr>
          <p:cNvPr id="5" name="Rectangle 23"/>
          <p:cNvSpPr>
            <a:spLocks noChangeArrowheads="1"/>
          </p:cNvSpPr>
          <p:nvPr/>
        </p:nvSpPr>
        <p:spPr bwMode="white">
          <a:xfrm>
            <a:off x="8991600" y="3175"/>
            <a:ext cx="152400" cy="6858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base" hangingPunct="1">
              <a:spcBef>
                <a:spcPct val="0"/>
              </a:spcBef>
              <a:spcAft>
                <a:spcPct val="0"/>
              </a:spcAft>
              <a:defRPr/>
            </a:pPr>
            <a:endParaRPr lang="en-US" altLang="en-US" smtClean="0">
              <a:solidFill>
                <a:prstClr val="black"/>
              </a:solidFill>
            </a:endParaRPr>
          </a:p>
        </p:txBody>
      </p:sp>
      <p:sp>
        <p:nvSpPr>
          <p:cNvPr id="6" name="Rectangle 24"/>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base" hangingPunct="1">
              <a:spcBef>
                <a:spcPct val="0"/>
              </a:spcBef>
              <a:spcAft>
                <a:spcPct val="0"/>
              </a:spcAft>
              <a:defRPr/>
            </a:pPr>
            <a:endParaRPr lang="en-US" altLang="en-US" smtClean="0">
              <a:solidFill>
                <a:prstClr val="black"/>
              </a:solidFill>
            </a:endParaRPr>
          </a:p>
        </p:txBody>
      </p:sp>
      <p:sp>
        <p:nvSpPr>
          <p:cNvPr id="7" name="Rectangle 25"/>
          <p:cNvSpPr>
            <a:spLocks noChangeArrowheads="1"/>
          </p:cNvSpPr>
          <p:nvPr/>
        </p:nvSpPr>
        <p:spPr bwMode="white">
          <a:xfrm>
            <a:off x="0" y="0"/>
            <a:ext cx="9144000" cy="25146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base" hangingPunct="1">
              <a:spcBef>
                <a:spcPct val="0"/>
              </a:spcBef>
              <a:spcAft>
                <a:spcPct val="0"/>
              </a:spcAft>
              <a:defRPr/>
            </a:pPr>
            <a:endParaRPr lang="en-US" altLang="en-US" smtClean="0">
              <a:solidFill>
                <a:prstClr val="black"/>
              </a:solidFill>
            </a:endParaRPr>
          </a:p>
        </p:txBody>
      </p:sp>
      <p:sp>
        <p:nvSpPr>
          <p:cNvPr id="10" name="Rectangle 9"/>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base">
              <a:spcBef>
                <a:spcPct val="0"/>
              </a:spcBef>
              <a:spcAft>
                <a:spcPct val="0"/>
              </a:spcAft>
              <a:defRPr/>
            </a:pPr>
            <a:endParaRPr lang="en-US" sz="2400">
              <a:solidFill>
                <a:prstClr val="black"/>
              </a:solidFill>
              <a:latin typeface="Arial" charset="0"/>
              <a:ea typeface="ＭＳ Ｐゴシック" pitchFamily="34" charset="-128"/>
            </a:endParaRPr>
          </a:p>
        </p:txBody>
      </p:sp>
      <p:sp>
        <p:nvSpPr>
          <p:cNvPr id="11" name="Straight Connector 10"/>
          <p:cNvSpPr>
            <a:spLocks noChangeShapeType="1"/>
          </p:cNvSpPr>
          <p:nvPr/>
        </p:nvSpPr>
        <p:spPr bwMode="auto">
          <a:xfrm>
            <a:off x="155575" y="241935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base">
              <a:spcBef>
                <a:spcPct val="0"/>
              </a:spcBef>
              <a:spcAft>
                <a:spcPct val="0"/>
              </a:spcAft>
              <a:defRPr/>
            </a:pPr>
            <a:endParaRPr lang="en-US" sz="2400">
              <a:solidFill>
                <a:prstClr val="black"/>
              </a:solidFill>
              <a:latin typeface="Arial" charset="0"/>
              <a:ea typeface="ＭＳ Ｐゴシック" pitchFamily="34" charset="-128"/>
            </a:endParaRPr>
          </a:p>
        </p:txBody>
      </p:sp>
      <p:sp>
        <p:nvSpPr>
          <p:cNvPr id="12" name="Rectangle 11"/>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base">
              <a:spcBef>
                <a:spcPct val="0"/>
              </a:spcBef>
              <a:spcAft>
                <a:spcPct val="0"/>
              </a:spcAft>
              <a:defRPr/>
            </a:pPr>
            <a:endParaRPr lang="en-US" sz="2400" dirty="0">
              <a:solidFill>
                <a:prstClr val="black"/>
              </a:solidFill>
              <a:latin typeface="Arial" charset="0"/>
              <a:ea typeface="ＭＳ Ｐゴシック" pitchFamily="34" charset="-128"/>
            </a:endParaRPr>
          </a:p>
        </p:txBody>
      </p:sp>
      <p:sp>
        <p:nvSpPr>
          <p:cNvPr id="13" name="Oval 12"/>
          <p:cNvSpPr/>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2400">
              <a:solidFill>
                <a:prstClr val="white"/>
              </a:solidFill>
            </a:endParaRPr>
          </a:p>
        </p:txBody>
      </p:sp>
      <p:sp>
        <p:nvSpPr>
          <p:cNvPr id="14" name="Oval 13"/>
          <p:cNvSpPr/>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2400">
              <a:solidFill>
                <a:prstClr val="white"/>
              </a:solidFill>
            </a:endParaRPr>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8" name="Title 7"/>
          <p:cNvSpPr>
            <a:spLocks noGrp="1"/>
          </p:cNvSpPr>
          <p:nvPr>
            <p:ph type="ctrTitle"/>
          </p:nvPr>
        </p:nvSpPr>
        <p:spPr>
          <a:xfrm>
            <a:off x="685800" y="381000"/>
            <a:ext cx="7772400" cy="1752600"/>
          </a:xfrm>
        </p:spPr>
        <p:txBody>
          <a:bodyPr/>
          <a:lstStyle>
            <a:lvl1pPr>
              <a:defRPr sz="4200">
                <a:solidFill>
                  <a:schemeClr val="accent1"/>
                </a:solidFill>
              </a:defRPr>
            </a:lvl1pPr>
          </a:lstStyle>
          <a:p>
            <a:r>
              <a:rPr lang="en-US" smtClean="0"/>
              <a:t>Click to edit Master title style</a:t>
            </a:r>
            <a:endParaRPr lang="en-US"/>
          </a:p>
        </p:txBody>
      </p:sp>
      <p:sp>
        <p:nvSpPr>
          <p:cNvPr id="15" name="Date Placeholder 27"/>
          <p:cNvSpPr>
            <a:spLocks noGrp="1"/>
          </p:cNvSpPr>
          <p:nvPr>
            <p:ph type="dt" sz="half" idx="10"/>
          </p:nvPr>
        </p:nvSpPr>
        <p:spPr/>
        <p:txBody>
          <a:bodyPr/>
          <a:lstStyle>
            <a:lvl1pPr>
              <a:defRPr/>
            </a:lvl1pPr>
          </a:lstStyle>
          <a:p>
            <a:pPr>
              <a:defRPr/>
            </a:pPr>
            <a:r>
              <a:rPr lang="en-US"/>
              <a:t>March 26, 2015</a:t>
            </a:r>
          </a:p>
        </p:txBody>
      </p:sp>
      <p:sp>
        <p:nvSpPr>
          <p:cNvPr id="16" name="Footer Placeholder 16"/>
          <p:cNvSpPr>
            <a:spLocks noGrp="1"/>
          </p:cNvSpPr>
          <p:nvPr>
            <p:ph type="ftr" sz="quarter" idx="11"/>
          </p:nvPr>
        </p:nvSpPr>
        <p:spPr/>
        <p:txBody>
          <a:bodyPr/>
          <a:lstStyle>
            <a:lvl1pPr>
              <a:defRPr/>
            </a:lvl1pPr>
          </a:lstStyle>
          <a:p>
            <a:pPr>
              <a:defRPr/>
            </a:pPr>
            <a:r>
              <a:rPr lang="en-US"/>
              <a:t>Don Lynch,</a:t>
            </a:r>
          </a:p>
        </p:txBody>
      </p:sp>
      <p:sp>
        <p:nvSpPr>
          <p:cNvPr id="17" name="Slide Number Placeholder 28"/>
          <p:cNvSpPr>
            <a:spLocks noGrp="1"/>
          </p:cNvSpPr>
          <p:nvPr>
            <p:ph type="sldNum" sz="quarter" idx="12"/>
          </p:nvPr>
        </p:nvSpPr>
        <p:spPr>
          <a:xfrm>
            <a:off x="4343400" y="2198688"/>
            <a:ext cx="457200" cy="441325"/>
          </a:xfrm>
        </p:spPr>
        <p:txBody>
          <a:bodyPr/>
          <a:lstStyle>
            <a:lvl1pPr>
              <a:defRPr/>
            </a:lvl1pPr>
          </a:lstStyle>
          <a:p>
            <a:fld id="{7446F880-D8B7-42C7-94E0-029E4816C123}" type="slidenum">
              <a:rPr lang="en-US" altLang="en-US"/>
              <a:pPr/>
              <a:t>‹#›</a:t>
            </a:fld>
            <a:endParaRPr lang="en-US" altLang="en-US"/>
          </a:p>
        </p:txBody>
      </p:sp>
    </p:spTree>
    <p:extLst>
      <p:ext uri="{BB962C8B-B14F-4D97-AF65-F5344CB8AC3E}">
        <p14:creationId xmlns:p14="http://schemas.microsoft.com/office/powerpoint/2010/main" val="424725904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2000" advClick="0" advTm="5000"/>
    </mc:Choice>
    <mc:Fallback xmlns="">
      <p:transition spd="slow" advClick="0" advTm="5000"/>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r>
              <a:rPr lang="en-US"/>
              <a:t>March 26, 2015</a:t>
            </a:r>
          </a:p>
        </p:txBody>
      </p:sp>
      <p:sp>
        <p:nvSpPr>
          <p:cNvPr id="5" name="Footer Placeholder 4"/>
          <p:cNvSpPr>
            <a:spLocks noGrp="1"/>
          </p:cNvSpPr>
          <p:nvPr>
            <p:ph type="ftr" sz="quarter" idx="11"/>
          </p:nvPr>
        </p:nvSpPr>
        <p:spPr/>
        <p:txBody>
          <a:bodyPr/>
          <a:lstStyle>
            <a:lvl1pPr>
              <a:defRPr/>
            </a:lvl1pPr>
          </a:lstStyle>
          <a:p>
            <a:pPr>
              <a:defRPr/>
            </a:pPr>
            <a:r>
              <a:rPr lang="en-US"/>
              <a:t>Don Lynch,</a:t>
            </a:r>
          </a:p>
        </p:txBody>
      </p:sp>
      <p:sp>
        <p:nvSpPr>
          <p:cNvPr id="6" name="Slide Number Placeholder 5"/>
          <p:cNvSpPr>
            <a:spLocks noGrp="1"/>
          </p:cNvSpPr>
          <p:nvPr>
            <p:ph type="sldNum" sz="quarter" idx="12"/>
          </p:nvPr>
        </p:nvSpPr>
        <p:spPr/>
        <p:txBody>
          <a:bodyPr/>
          <a:lstStyle>
            <a:lvl1pPr>
              <a:defRPr/>
            </a:lvl1pPr>
          </a:lstStyle>
          <a:p>
            <a:fld id="{F938330C-0238-4493-9E2B-596A3A1E2AED}" type="slidenum">
              <a:rPr lang="en-US" altLang="en-US"/>
              <a:pPr/>
              <a:t>‹#›</a:t>
            </a:fld>
            <a:endParaRPr lang="en-US" altLang="en-US"/>
          </a:p>
        </p:txBody>
      </p:sp>
    </p:spTree>
    <p:extLst>
      <p:ext uri="{BB962C8B-B14F-4D97-AF65-F5344CB8AC3E}">
        <p14:creationId xmlns:p14="http://schemas.microsoft.com/office/powerpoint/2010/main" val="145788848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2000" advClick="0" advTm="5000"/>
    </mc:Choice>
    <mc:Fallback xmlns="">
      <p:transition spd="slow" advClick="0" advTm="5000"/>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Rectangle 20"/>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base" hangingPunct="1">
              <a:spcBef>
                <a:spcPct val="0"/>
              </a:spcBef>
              <a:spcAft>
                <a:spcPct val="0"/>
              </a:spcAft>
              <a:defRPr/>
            </a:pPr>
            <a:endParaRPr lang="en-US" altLang="en-US" smtClean="0">
              <a:solidFill>
                <a:prstClr val="black"/>
              </a:solidFill>
            </a:endParaRPr>
          </a:p>
        </p:txBody>
      </p:sp>
      <p:sp>
        <p:nvSpPr>
          <p:cNvPr id="5" name="Rectangle 23"/>
          <p:cNvSpPr>
            <a:spLocks noChangeArrowheads="1"/>
          </p:cNvSpPr>
          <p:nvPr/>
        </p:nvSpPr>
        <p:spPr bwMode="white">
          <a:xfrm>
            <a:off x="7010400" y="0"/>
            <a:ext cx="2133600" cy="6858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base" hangingPunct="1">
              <a:spcBef>
                <a:spcPct val="0"/>
              </a:spcBef>
              <a:spcAft>
                <a:spcPct val="0"/>
              </a:spcAft>
              <a:defRPr/>
            </a:pPr>
            <a:endParaRPr lang="en-US" altLang="en-US" smtClean="0">
              <a:solidFill>
                <a:prstClr val="black"/>
              </a:solidFill>
            </a:endParaRPr>
          </a:p>
        </p:txBody>
      </p:sp>
      <p:sp>
        <p:nvSpPr>
          <p:cNvPr id="6" name="Rectangle 24"/>
          <p:cNvSpPr>
            <a:spLocks noChangeArrowheads="1"/>
          </p:cNvSpPr>
          <p:nvPr/>
        </p:nvSpPr>
        <p:spPr bwMode="white">
          <a:xfrm>
            <a:off x="0" y="0"/>
            <a:ext cx="9144000" cy="1555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base" hangingPunct="1">
              <a:spcBef>
                <a:spcPct val="0"/>
              </a:spcBef>
              <a:spcAft>
                <a:spcPct val="0"/>
              </a:spcAft>
              <a:defRPr/>
            </a:pPr>
            <a:endParaRPr lang="en-US" altLang="en-US" smtClean="0">
              <a:solidFill>
                <a:prstClr val="black"/>
              </a:solidFill>
            </a:endParaRPr>
          </a:p>
        </p:txBody>
      </p:sp>
      <p:sp>
        <p:nvSpPr>
          <p:cNvPr id="7" name="Rectangle 25"/>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base" hangingPunct="1">
              <a:spcBef>
                <a:spcPct val="0"/>
              </a:spcBef>
              <a:spcAft>
                <a:spcPct val="0"/>
              </a:spcAft>
              <a:defRPr/>
            </a:pPr>
            <a:endParaRPr lang="en-US" altLang="en-US" smtClean="0">
              <a:solidFill>
                <a:prstClr val="black"/>
              </a:solidFill>
            </a:endParaRPr>
          </a:p>
        </p:txBody>
      </p:sp>
      <p:sp>
        <p:nvSpPr>
          <p:cNvPr id="8" name="Rectangle 7"/>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base">
              <a:spcBef>
                <a:spcPct val="0"/>
              </a:spcBef>
              <a:spcAft>
                <a:spcPct val="0"/>
              </a:spcAft>
              <a:defRPr/>
            </a:pPr>
            <a:endParaRPr lang="en-US" sz="2400">
              <a:solidFill>
                <a:prstClr val="black"/>
              </a:solidFill>
              <a:latin typeface="Arial" charset="0"/>
              <a:ea typeface="ＭＳ Ｐゴシック" pitchFamily="34" charset="-128"/>
            </a:endParaRPr>
          </a:p>
        </p:txBody>
      </p:sp>
      <p:sp>
        <p:nvSpPr>
          <p:cNvPr id="9" name="Rectangle 8"/>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base">
              <a:spcBef>
                <a:spcPct val="0"/>
              </a:spcBef>
              <a:spcAft>
                <a:spcPct val="0"/>
              </a:spcAft>
              <a:defRPr/>
            </a:pPr>
            <a:endParaRPr lang="en-US" sz="2400" dirty="0">
              <a:solidFill>
                <a:prstClr val="black"/>
              </a:solidFill>
              <a:latin typeface="Arial" charset="0"/>
              <a:ea typeface="ＭＳ Ｐゴシック" pitchFamily="34" charset="-128"/>
            </a:endParaRPr>
          </a:p>
        </p:txBody>
      </p:sp>
      <p:sp>
        <p:nvSpPr>
          <p:cNvPr id="10" name="Straight Connector 9"/>
          <p:cNvSpPr>
            <a:spLocks noChangeShapeType="1"/>
          </p:cNvSpPr>
          <p:nvPr/>
        </p:nvSpPr>
        <p:spPr bwMode="auto">
          <a:xfrm rot="5400000">
            <a:off x="4021137" y="3278188"/>
            <a:ext cx="6245225"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fontAlgn="base">
              <a:spcBef>
                <a:spcPct val="0"/>
              </a:spcBef>
              <a:spcAft>
                <a:spcPct val="0"/>
              </a:spcAft>
              <a:defRPr/>
            </a:pPr>
            <a:endParaRPr lang="en-US" sz="2400">
              <a:solidFill>
                <a:prstClr val="black"/>
              </a:solidFill>
              <a:latin typeface="Arial" charset="0"/>
              <a:ea typeface="ＭＳ Ｐゴシック" pitchFamily="34" charset="-128"/>
            </a:endParaRPr>
          </a:p>
        </p:txBody>
      </p:sp>
      <p:sp>
        <p:nvSpPr>
          <p:cNvPr id="11" name="Oval 10"/>
          <p:cNvSpPr/>
          <p:nvPr/>
        </p:nvSpPr>
        <p:spPr>
          <a:xfrm>
            <a:off x="6838950"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2400">
              <a:solidFill>
                <a:prstClr val="white"/>
              </a:solidFill>
            </a:endParaRPr>
          </a:p>
        </p:txBody>
      </p:sp>
      <p:sp>
        <p:nvSpPr>
          <p:cNvPr id="12" name="Oval 11"/>
          <p:cNvSpPr/>
          <p:nvPr/>
        </p:nvSpPr>
        <p:spPr>
          <a:xfrm>
            <a:off x="6934200" y="3021013"/>
            <a:ext cx="420688"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2400">
              <a:solidFill>
                <a:prstClr val="white"/>
              </a:solidFill>
            </a:endParaRPr>
          </a:p>
        </p:txBody>
      </p:sp>
      <p:sp>
        <p:nvSpPr>
          <p:cNvPr id="3" name="Vertical Text Placeholder 2"/>
          <p:cNvSpPr>
            <a:spLocks noGrp="1"/>
          </p:cNvSpPr>
          <p:nvPr>
            <p:ph type="body" orient="vert" idx="1"/>
          </p:nvPr>
        </p:nvSpPr>
        <p:spPr>
          <a:xfrm>
            <a:off x="304800" y="304800"/>
            <a:ext cx="6553200" cy="582136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 name="Vertical Title 1"/>
          <p:cNvSpPr>
            <a:spLocks noGrp="1"/>
          </p:cNvSpPr>
          <p:nvPr>
            <p:ph type="title" orient="vert"/>
          </p:nvPr>
        </p:nvSpPr>
        <p:spPr>
          <a:xfrm>
            <a:off x="7391400" y="304801"/>
            <a:ext cx="1447800" cy="5851525"/>
          </a:xfrm>
        </p:spPr>
        <p:txBody>
          <a:bodyPr vert="eaVert"/>
          <a:lstStyle/>
          <a:p>
            <a:r>
              <a:rPr lang="en-US" smtClean="0"/>
              <a:t>Click to edit Master title style</a:t>
            </a:r>
            <a:endParaRPr lang="en-US"/>
          </a:p>
        </p:txBody>
      </p:sp>
      <p:sp>
        <p:nvSpPr>
          <p:cNvPr id="13" name="Slide Number Placeholder 5"/>
          <p:cNvSpPr>
            <a:spLocks noGrp="1"/>
          </p:cNvSpPr>
          <p:nvPr>
            <p:ph type="sldNum" sz="quarter" idx="10"/>
          </p:nvPr>
        </p:nvSpPr>
        <p:spPr>
          <a:xfrm>
            <a:off x="6915150" y="3009900"/>
            <a:ext cx="457200" cy="441325"/>
          </a:xfrm>
        </p:spPr>
        <p:txBody>
          <a:bodyPr/>
          <a:lstStyle>
            <a:lvl1pPr>
              <a:defRPr/>
            </a:lvl1pPr>
          </a:lstStyle>
          <a:p>
            <a:fld id="{FA700FCF-68CC-44F2-8EDD-F02BFBD0A233}" type="slidenum">
              <a:rPr lang="en-US" altLang="en-US"/>
              <a:pPr/>
              <a:t>‹#›</a:t>
            </a:fld>
            <a:endParaRPr lang="en-US" altLang="en-US"/>
          </a:p>
        </p:txBody>
      </p:sp>
      <p:sp>
        <p:nvSpPr>
          <p:cNvPr id="14" name="Date Placeholder 3"/>
          <p:cNvSpPr>
            <a:spLocks noGrp="1"/>
          </p:cNvSpPr>
          <p:nvPr>
            <p:ph type="dt" sz="half" idx="11"/>
          </p:nvPr>
        </p:nvSpPr>
        <p:spPr/>
        <p:txBody>
          <a:bodyPr/>
          <a:lstStyle>
            <a:lvl1pPr>
              <a:defRPr/>
            </a:lvl1pPr>
          </a:lstStyle>
          <a:p>
            <a:pPr>
              <a:defRPr/>
            </a:pPr>
            <a:r>
              <a:rPr lang="en-US"/>
              <a:t>March 26, 2015</a:t>
            </a:r>
          </a:p>
        </p:txBody>
      </p:sp>
      <p:sp>
        <p:nvSpPr>
          <p:cNvPr id="15" name="Footer Placeholder 4"/>
          <p:cNvSpPr>
            <a:spLocks noGrp="1"/>
          </p:cNvSpPr>
          <p:nvPr>
            <p:ph type="ftr" sz="quarter" idx="12"/>
          </p:nvPr>
        </p:nvSpPr>
        <p:spPr/>
        <p:txBody>
          <a:bodyPr/>
          <a:lstStyle>
            <a:lvl1pPr>
              <a:defRPr/>
            </a:lvl1pPr>
          </a:lstStyle>
          <a:p>
            <a:pPr>
              <a:defRPr/>
            </a:pPr>
            <a:r>
              <a:rPr lang="en-US"/>
              <a:t>Don Lynch,</a:t>
            </a:r>
          </a:p>
        </p:txBody>
      </p:sp>
    </p:spTree>
    <p:extLst>
      <p:ext uri="{BB962C8B-B14F-4D97-AF65-F5344CB8AC3E}">
        <p14:creationId xmlns:p14="http://schemas.microsoft.com/office/powerpoint/2010/main" val="294897151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2000" advClick="0" advTm="5000"/>
    </mc:Choice>
    <mc:Fallback xmlns="">
      <p:transition spd="slow" advClick="0" advTm="5000"/>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lang="en-US" smtClean="0"/>
              <a:t>Click to edit Master title style</a:t>
            </a:r>
            <a:endParaRPr lang="en-US"/>
          </a:p>
        </p:txBody>
      </p:sp>
      <p:sp>
        <p:nvSpPr>
          <p:cNvPr id="8" name="Content Placeholder 7"/>
          <p:cNvSpPr>
            <a:spLocks noGrp="1"/>
          </p:cNvSpPr>
          <p:nvPr>
            <p:ph sz="quarter" idx="1"/>
          </p:nvPr>
        </p:nvSpPr>
        <p:spPr>
          <a:xfrm>
            <a:off x="301752" y="1527048"/>
            <a:ext cx="850392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r>
              <a:rPr lang="en-US"/>
              <a:t>March 26, 2015</a:t>
            </a:r>
          </a:p>
        </p:txBody>
      </p:sp>
      <p:sp>
        <p:nvSpPr>
          <p:cNvPr id="5" name="Footer Placeholder 4"/>
          <p:cNvSpPr>
            <a:spLocks noGrp="1"/>
          </p:cNvSpPr>
          <p:nvPr>
            <p:ph type="ftr" sz="quarter" idx="11"/>
          </p:nvPr>
        </p:nvSpPr>
        <p:spPr/>
        <p:txBody>
          <a:bodyPr/>
          <a:lstStyle>
            <a:lvl1pPr>
              <a:defRPr/>
            </a:lvl1pPr>
          </a:lstStyle>
          <a:p>
            <a:pPr>
              <a:defRPr/>
            </a:pPr>
            <a:r>
              <a:rPr lang="en-US"/>
              <a:t>Don Lynch,</a:t>
            </a:r>
          </a:p>
        </p:txBody>
      </p:sp>
      <p:sp>
        <p:nvSpPr>
          <p:cNvPr id="6" name="Slide Number Placeholder 5"/>
          <p:cNvSpPr>
            <a:spLocks noGrp="1"/>
          </p:cNvSpPr>
          <p:nvPr>
            <p:ph type="sldNum" sz="quarter" idx="12"/>
          </p:nvPr>
        </p:nvSpPr>
        <p:spPr>
          <a:xfrm>
            <a:off x="4362450" y="1027113"/>
            <a:ext cx="457200" cy="441325"/>
          </a:xfrm>
        </p:spPr>
        <p:txBody>
          <a:bodyPr/>
          <a:lstStyle>
            <a:lvl1pPr>
              <a:defRPr/>
            </a:lvl1pPr>
          </a:lstStyle>
          <a:p>
            <a:fld id="{2B298F20-D43C-4E60-AB56-407822351549}" type="slidenum">
              <a:rPr lang="en-US" altLang="en-US"/>
              <a:pPr/>
              <a:t>‹#›</a:t>
            </a:fld>
            <a:endParaRPr lang="en-US" altLang="en-US"/>
          </a:p>
        </p:txBody>
      </p:sp>
    </p:spTree>
    <p:extLst>
      <p:ext uri="{BB962C8B-B14F-4D97-AF65-F5344CB8AC3E}">
        <p14:creationId xmlns:p14="http://schemas.microsoft.com/office/powerpoint/2010/main" val="558331250"/>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2000" advClick="0" advTm="5000"/>
    </mc:Choice>
    <mc:Fallback xmlns="">
      <p:transition spd="slow" advClick="0" advTm="5000"/>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20"/>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base" hangingPunct="1">
              <a:spcBef>
                <a:spcPct val="0"/>
              </a:spcBef>
              <a:spcAft>
                <a:spcPct val="0"/>
              </a:spcAft>
              <a:defRPr/>
            </a:pPr>
            <a:endParaRPr lang="en-US" altLang="en-US" smtClean="0">
              <a:solidFill>
                <a:prstClr val="black"/>
              </a:solidFill>
            </a:endParaRPr>
          </a:p>
        </p:txBody>
      </p:sp>
      <p:sp>
        <p:nvSpPr>
          <p:cNvPr id="5" name="Rectangle 23"/>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base" hangingPunct="1">
              <a:spcBef>
                <a:spcPct val="0"/>
              </a:spcBef>
              <a:spcAft>
                <a:spcPct val="0"/>
              </a:spcAft>
              <a:defRPr/>
            </a:pPr>
            <a:endParaRPr lang="en-US" altLang="en-US" smtClean="0">
              <a:solidFill>
                <a:prstClr val="black"/>
              </a:solidFill>
            </a:endParaRPr>
          </a:p>
        </p:txBody>
      </p:sp>
      <p:sp>
        <p:nvSpPr>
          <p:cNvPr id="6" name="Rectangle 24"/>
          <p:cNvSpPr>
            <a:spLocks noChangeArrowheads="1"/>
          </p:cNvSpPr>
          <p:nvPr/>
        </p:nvSpPr>
        <p:spPr bwMode="white">
          <a:xfrm>
            <a:off x="0" y="0"/>
            <a:ext cx="9144000" cy="1524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base" hangingPunct="1">
              <a:spcBef>
                <a:spcPct val="0"/>
              </a:spcBef>
              <a:spcAft>
                <a:spcPct val="0"/>
              </a:spcAft>
              <a:defRPr/>
            </a:pPr>
            <a:endParaRPr lang="en-US" altLang="en-US" smtClean="0">
              <a:solidFill>
                <a:prstClr val="black"/>
              </a:solidFill>
            </a:endParaRPr>
          </a:p>
        </p:txBody>
      </p:sp>
      <p:sp>
        <p:nvSpPr>
          <p:cNvPr id="7" name="Rectangle 25"/>
          <p:cNvSpPr>
            <a:spLocks noChangeArrowheads="1"/>
          </p:cNvSpPr>
          <p:nvPr/>
        </p:nvSpPr>
        <p:spPr bwMode="white">
          <a:xfrm>
            <a:off x="8991600" y="19050"/>
            <a:ext cx="152400" cy="6858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base" hangingPunct="1">
              <a:spcBef>
                <a:spcPct val="0"/>
              </a:spcBef>
              <a:spcAft>
                <a:spcPct val="0"/>
              </a:spcAft>
              <a:defRPr/>
            </a:pPr>
            <a:endParaRPr lang="en-US" altLang="en-US" smtClean="0">
              <a:solidFill>
                <a:prstClr val="black"/>
              </a:solidFill>
            </a:endParaRPr>
          </a:p>
        </p:txBody>
      </p:sp>
      <p:sp>
        <p:nvSpPr>
          <p:cNvPr id="8" name="Rectangle 26"/>
          <p:cNvSpPr>
            <a:spLocks noChangeArrowheads="1"/>
          </p:cNvSpPr>
          <p:nvPr/>
        </p:nvSpPr>
        <p:spPr bwMode="white">
          <a:xfrm>
            <a:off x="152400" y="2286000"/>
            <a:ext cx="8832850" cy="3048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base" hangingPunct="1">
              <a:spcBef>
                <a:spcPct val="0"/>
              </a:spcBef>
              <a:spcAft>
                <a:spcPct val="0"/>
              </a:spcAft>
              <a:defRPr/>
            </a:pPr>
            <a:endParaRPr lang="en-US" altLang="en-US" smtClean="0">
              <a:solidFill>
                <a:prstClr val="black"/>
              </a:solidFill>
            </a:endParaRPr>
          </a:p>
        </p:txBody>
      </p:sp>
      <p:sp>
        <p:nvSpPr>
          <p:cNvPr id="9" name="Rectangle 27"/>
          <p:cNvSpPr>
            <a:spLocks noChangeArrowheads="1"/>
          </p:cNvSpPr>
          <p:nvPr/>
        </p:nvSpPr>
        <p:spPr bwMode="auto">
          <a:xfrm>
            <a:off x="155575" y="142875"/>
            <a:ext cx="8832850" cy="2139950"/>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base" hangingPunct="1">
              <a:spcBef>
                <a:spcPct val="0"/>
              </a:spcBef>
              <a:spcAft>
                <a:spcPct val="0"/>
              </a:spcAft>
              <a:defRPr/>
            </a:pPr>
            <a:endParaRPr lang="en-US" altLang="en-US" smtClean="0">
              <a:solidFill>
                <a:prstClr val="black"/>
              </a:solidFill>
            </a:endParaRPr>
          </a:p>
        </p:txBody>
      </p:sp>
      <p:sp>
        <p:nvSpPr>
          <p:cNvPr id="10" name="Rectangle 9"/>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base">
              <a:spcBef>
                <a:spcPct val="0"/>
              </a:spcBef>
              <a:spcAft>
                <a:spcPct val="0"/>
              </a:spcAft>
              <a:defRPr/>
            </a:pPr>
            <a:endParaRPr lang="en-US" sz="2400">
              <a:solidFill>
                <a:prstClr val="black"/>
              </a:solidFill>
              <a:latin typeface="Arial" charset="0"/>
              <a:ea typeface="ＭＳ Ｐゴシック" pitchFamily="34" charset="-128"/>
            </a:endParaRPr>
          </a:p>
        </p:txBody>
      </p:sp>
      <p:sp>
        <p:nvSpPr>
          <p:cNvPr id="11" name="Rectangle 10"/>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base">
              <a:spcBef>
                <a:spcPct val="0"/>
              </a:spcBef>
              <a:spcAft>
                <a:spcPct val="0"/>
              </a:spcAft>
              <a:defRPr/>
            </a:pPr>
            <a:endParaRPr lang="en-US" sz="2400" dirty="0">
              <a:solidFill>
                <a:prstClr val="black"/>
              </a:solidFill>
              <a:latin typeface="Arial" charset="0"/>
              <a:ea typeface="ＭＳ Ｐゴシック" pitchFamily="34" charset="-128"/>
            </a:endParaRPr>
          </a:p>
        </p:txBody>
      </p:sp>
      <p:sp>
        <p:nvSpPr>
          <p:cNvPr id="12" name="Straight Connector 11"/>
          <p:cNvSpPr>
            <a:spLocks noChangeShapeType="1"/>
          </p:cNvSpPr>
          <p:nvPr/>
        </p:nvSpPr>
        <p:spPr bwMode="auto">
          <a:xfrm>
            <a:off x="152400" y="2438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base">
              <a:spcBef>
                <a:spcPct val="0"/>
              </a:spcBef>
              <a:spcAft>
                <a:spcPct val="0"/>
              </a:spcAft>
              <a:defRPr/>
            </a:pPr>
            <a:endParaRPr lang="en-US" sz="2400">
              <a:solidFill>
                <a:prstClr val="black"/>
              </a:solidFill>
              <a:latin typeface="Arial" charset="0"/>
              <a:ea typeface="ＭＳ Ｐゴシック" pitchFamily="34" charset="-128"/>
            </a:endParaRPr>
          </a:p>
        </p:txBody>
      </p:sp>
      <p:sp>
        <p:nvSpPr>
          <p:cNvPr id="13" name="Oval 12"/>
          <p:cNvSpPr/>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2400">
              <a:solidFill>
                <a:prstClr val="white"/>
              </a:solidFill>
            </a:endParaRPr>
          </a:p>
        </p:txBody>
      </p:sp>
      <p:sp>
        <p:nvSpPr>
          <p:cNvPr id="14" name="Oval 13"/>
          <p:cNvSpPr/>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2400">
              <a:solidFill>
                <a:prstClr val="white"/>
              </a:solidFill>
            </a:endParaRPr>
          </a:p>
        </p:txBody>
      </p:sp>
      <p:sp>
        <p:nvSpPr>
          <p:cNvPr id="3" name="Text Placeholder 2"/>
          <p:cNvSpPr>
            <a:spLocks noGrp="1"/>
          </p:cNvSpPr>
          <p:nvPr>
            <p:ph type="body" idx="1"/>
          </p:nvPr>
        </p:nvSpPr>
        <p:spPr>
          <a:xfrm>
            <a:off x="1368426" y="2743200"/>
            <a:ext cx="6480174" cy="1673225"/>
          </a:xfrm>
        </p:spPr>
        <p:txBody>
          <a:bodyPr/>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2" name="Title 1"/>
          <p:cNvSpPr>
            <a:spLocks noGrp="1"/>
          </p:cNvSpPr>
          <p:nvPr>
            <p:ph type="title"/>
          </p:nvPr>
        </p:nvSpPr>
        <p:spPr>
          <a:xfrm>
            <a:off x="722313" y="533400"/>
            <a:ext cx="7772400" cy="1524000"/>
          </a:xfrm>
        </p:spPr>
        <p:txBody>
          <a:bodyPr/>
          <a:lstStyle>
            <a:lvl1pPr algn="ctr">
              <a:buNone/>
              <a:defRPr sz="4200" b="0" cap="none" baseline="0">
                <a:solidFill>
                  <a:srgbClr val="FFFFFF"/>
                </a:solidFill>
              </a:defRPr>
            </a:lvl1pPr>
          </a:lstStyle>
          <a:p>
            <a:r>
              <a:rPr lang="en-US" smtClean="0"/>
              <a:t>Click to edit Master title style</a:t>
            </a:r>
            <a:endParaRPr lang="en-US"/>
          </a:p>
        </p:txBody>
      </p:sp>
      <p:sp>
        <p:nvSpPr>
          <p:cNvPr id="15" name="Footer Placeholder 4"/>
          <p:cNvSpPr>
            <a:spLocks noGrp="1"/>
          </p:cNvSpPr>
          <p:nvPr>
            <p:ph type="ftr" sz="quarter" idx="10"/>
          </p:nvPr>
        </p:nvSpPr>
        <p:spPr/>
        <p:txBody>
          <a:bodyPr/>
          <a:lstStyle>
            <a:lvl1pPr>
              <a:defRPr/>
            </a:lvl1pPr>
          </a:lstStyle>
          <a:p>
            <a:pPr>
              <a:defRPr/>
            </a:pPr>
            <a:r>
              <a:rPr lang="en-US"/>
              <a:t>Don Lynch,</a:t>
            </a:r>
          </a:p>
        </p:txBody>
      </p:sp>
      <p:sp>
        <p:nvSpPr>
          <p:cNvPr id="16" name="Date Placeholder 3"/>
          <p:cNvSpPr>
            <a:spLocks noGrp="1"/>
          </p:cNvSpPr>
          <p:nvPr>
            <p:ph type="dt" sz="half" idx="11"/>
          </p:nvPr>
        </p:nvSpPr>
        <p:spPr/>
        <p:txBody>
          <a:bodyPr/>
          <a:lstStyle>
            <a:lvl1pPr>
              <a:defRPr/>
            </a:lvl1pPr>
          </a:lstStyle>
          <a:p>
            <a:pPr>
              <a:defRPr/>
            </a:pPr>
            <a:r>
              <a:rPr lang="en-US"/>
              <a:t>March 26, 2015</a:t>
            </a:r>
          </a:p>
        </p:txBody>
      </p:sp>
      <p:sp>
        <p:nvSpPr>
          <p:cNvPr id="17" name="Slide Number Placeholder 5"/>
          <p:cNvSpPr>
            <a:spLocks noGrp="1"/>
          </p:cNvSpPr>
          <p:nvPr>
            <p:ph type="sldNum" sz="quarter" idx="12"/>
          </p:nvPr>
        </p:nvSpPr>
        <p:spPr>
          <a:xfrm>
            <a:off x="4343400" y="2198688"/>
            <a:ext cx="457200" cy="441325"/>
          </a:xfrm>
        </p:spPr>
        <p:txBody>
          <a:bodyPr/>
          <a:lstStyle>
            <a:lvl1pPr>
              <a:defRPr/>
            </a:lvl1pPr>
          </a:lstStyle>
          <a:p>
            <a:fld id="{F40B15D2-32B9-4192-B92A-55E4A2140FCB}" type="slidenum">
              <a:rPr lang="en-US" altLang="en-US"/>
              <a:pPr/>
              <a:t>‹#›</a:t>
            </a:fld>
            <a:endParaRPr lang="en-US" altLang="en-US"/>
          </a:p>
        </p:txBody>
      </p:sp>
    </p:spTree>
    <p:extLst>
      <p:ext uri="{BB962C8B-B14F-4D97-AF65-F5344CB8AC3E}">
        <p14:creationId xmlns:p14="http://schemas.microsoft.com/office/powerpoint/2010/main" val="306958318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2000" advClick="0" advTm="5000"/>
    </mc:Choice>
    <mc:Fallback xmlns="">
      <p:transition spd="slow" advClick="0" advTm="5000"/>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5" name="Straight Connector 20"/>
          <p:cNvSpPr>
            <a:spLocks noChangeShapeType="1"/>
          </p:cNvSpPr>
          <p:nvPr/>
        </p:nvSpPr>
        <p:spPr bwMode="auto">
          <a:xfrm flipV="1">
            <a:off x="4562475" y="1576388"/>
            <a:ext cx="9525" cy="4818062"/>
          </a:xfrm>
          <a:prstGeom prst="line">
            <a:avLst/>
          </a:prstGeom>
          <a:noFill/>
          <a:ln w="9525">
            <a:solidFill>
              <a:schemeClr val="tx2"/>
            </a:solidFill>
            <a:prstDash val="sysDash"/>
            <a:round/>
            <a:headEnd/>
            <a:tailEnd/>
          </a:ln>
          <a:extLst>
            <a:ext uri="{909E8E84-426E-40DD-AFC4-6F175D3DCCD1}">
              <a14:hiddenFill xmlns:a14="http://schemas.microsoft.com/office/drawing/2010/main">
                <a:noFill/>
              </a14:hiddenFill>
            </a:ext>
          </a:extLst>
        </p:spPr>
        <p:txBody>
          <a:bodyPr wrap="none" anchor="ctr"/>
          <a:lstStyle/>
          <a:p>
            <a:pPr fontAlgn="base">
              <a:spcBef>
                <a:spcPct val="0"/>
              </a:spcBef>
              <a:spcAft>
                <a:spcPct val="0"/>
              </a:spcAft>
            </a:pPr>
            <a:endParaRPr lang="en-US" sz="2400">
              <a:solidFill>
                <a:prstClr val="black"/>
              </a:solidFill>
              <a:latin typeface="Arial" pitchFamily="34" charset="0"/>
              <a:ea typeface="ＭＳ Ｐゴシック" pitchFamily="34" charset="-128"/>
            </a:endParaRPr>
          </a:p>
        </p:txBody>
      </p:sp>
      <p:sp>
        <p:nvSpPr>
          <p:cNvPr id="2" name="Title 1"/>
          <p:cNvSpPr>
            <a:spLocks noGrp="1"/>
          </p:cNvSpPr>
          <p:nvPr>
            <p:ph type="title"/>
          </p:nvPr>
        </p:nvSpPr>
        <p:spPr>
          <a:xfrm>
            <a:off x="301752" y="228600"/>
            <a:ext cx="8534400" cy="758952"/>
          </a:xfrm>
        </p:spPr>
        <p:txBody>
          <a:bodyPr/>
          <a:lstStyle/>
          <a:p>
            <a:r>
              <a:rPr lang="en-US" smtClean="0"/>
              <a:t>Click to edit Master title style</a:t>
            </a:r>
            <a:endParaRPr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4"/>
          <p:cNvSpPr>
            <a:spLocks noGrp="1"/>
          </p:cNvSpPr>
          <p:nvPr>
            <p:ph type="dt" sz="half" idx="10"/>
          </p:nvPr>
        </p:nvSpPr>
        <p:spPr>
          <a:xfrm>
            <a:off x="5791200" y="6410325"/>
            <a:ext cx="3044825" cy="365125"/>
          </a:xfrm>
        </p:spPr>
        <p:txBody>
          <a:bodyPr/>
          <a:lstStyle>
            <a:lvl1pPr>
              <a:defRPr/>
            </a:lvl1pPr>
          </a:lstStyle>
          <a:p>
            <a:pPr>
              <a:defRPr/>
            </a:pPr>
            <a:r>
              <a:rPr lang="en-US"/>
              <a:t>March 26, 2015</a:t>
            </a:r>
          </a:p>
        </p:txBody>
      </p:sp>
      <p:sp>
        <p:nvSpPr>
          <p:cNvPr id="7" name="Footer Placeholder 5"/>
          <p:cNvSpPr>
            <a:spLocks noGrp="1"/>
          </p:cNvSpPr>
          <p:nvPr>
            <p:ph type="ftr" sz="quarter" idx="11"/>
          </p:nvPr>
        </p:nvSpPr>
        <p:spPr/>
        <p:txBody>
          <a:bodyPr/>
          <a:lstStyle>
            <a:lvl1pPr>
              <a:defRPr/>
            </a:lvl1pPr>
          </a:lstStyle>
          <a:p>
            <a:pPr>
              <a:defRPr/>
            </a:pPr>
            <a:r>
              <a:rPr lang="en-US"/>
              <a:t>Don Lynch,</a:t>
            </a:r>
          </a:p>
        </p:txBody>
      </p:sp>
      <p:sp>
        <p:nvSpPr>
          <p:cNvPr id="8" name="Slide Number Placeholder 6"/>
          <p:cNvSpPr>
            <a:spLocks noGrp="1"/>
          </p:cNvSpPr>
          <p:nvPr>
            <p:ph type="sldNum" sz="quarter" idx="12"/>
          </p:nvPr>
        </p:nvSpPr>
        <p:spPr/>
        <p:txBody>
          <a:bodyPr/>
          <a:lstStyle>
            <a:lvl1pPr>
              <a:defRPr/>
            </a:lvl1pPr>
          </a:lstStyle>
          <a:p>
            <a:fld id="{583699A8-2C3A-445F-BFC5-128AEDCA7E77}" type="slidenum">
              <a:rPr lang="en-US" altLang="en-US"/>
              <a:pPr/>
              <a:t>‹#›</a:t>
            </a:fld>
            <a:endParaRPr lang="en-US" altLang="en-US"/>
          </a:p>
        </p:txBody>
      </p:sp>
    </p:spTree>
    <p:extLst>
      <p:ext uri="{BB962C8B-B14F-4D97-AF65-F5344CB8AC3E}">
        <p14:creationId xmlns:p14="http://schemas.microsoft.com/office/powerpoint/2010/main" val="270006708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2000" advClick="0" advTm="5000"/>
    </mc:Choice>
    <mc:Fallback xmlns="">
      <p:transition spd="slow" advClick="0" advTm="5000"/>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7" name="Straight Connector 20"/>
          <p:cNvSpPr>
            <a:spLocks noChangeShapeType="1"/>
          </p:cNvSpPr>
          <p:nvPr/>
        </p:nvSpPr>
        <p:spPr bwMode="auto">
          <a:xfrm flipV="1">
            <a:off x="4572000" y="2200275"/>
            <a:ext cx="0" cy="4187825"/>
          </a:xfrm>
          <a:prstGeom prst="line">
            <a:avLst/>
          </a:prstGeom>
          <a:noFill/>
          <a:ln w="9525">
            <a:solidFill>
              <a:schemeClr val="tx2"/>
            </a:solidFill>
            <a:prstDash val="sysDash"/>
            <a:round/>
            <a:headEnd/>
            <a:tailEnd/>
          </a:ln>
          <a:extLst>
            <a:ext uri="{909E8E84-426E-40DD-AFC4-6F175D3DCCD1}">
              <a14:hiddenFill xmlns:a14="http://schemas.microsoft.com/office/drawing/2010/main">
                <a:noFill/>
              </a14:hiddenFill>
            </a:ext>
          </a:extLst>
        </p:spPr>
        <p:txBody>
          <a:bodyPr wrap="none" anchor="ctr"/>
          <a:lstStyle/>
          <a:p>
            <a:pPr fontAlgn="base">
              <a:spcBef>
                <a:spcPct val="0"/>
              </a:spcBef>
              <a:spcAft>
                <a:spcPct val="0"/>
              </a:spcAft>
            </a:pPr>
            <a:endParaRPr lang="en-US" sz="2400">
              <a:solidFill>
                <a:prstClr val="black"/>
              </a:solidFill>
              <a:latin typeface="Arial" pitchFamily="34" charset="0"/>
              <a:ea typeface="ＭＳ Ｐゴシック" pitchFamily="34" charset="-128"/>
            </a:endParaRPr>
          </a:p>
        </p:txBody>
      </p:sp>
      <p:sp>
        <p:nvSpPr>
          <p:cNvPr id="8" name="Rectangle 23"/>
          <p:cNvSpPr>
            <a:spLocks noChangeArrowheads="1"/>
          </p:cNvSpPr>
          <p:nvPr/>
        </p:nvSpPr>
        <p:spPr bwMode="white">
          <a:xfrm>
            <a:off x="0" y="0"/>
            <a:ext cx="9144000" cy="14478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base" hangingPunct="1">
              <a:spcBef>
                <a:spcPct val="0"/>
              </a:spcBef>
              <a:spcAft>
                <a:spcPct val="0"/>
              </a:spcAft>
              <a:defRPr/>
            </a:pPr>
            <a:endParaRPr lang="en-US" altLang="en-US" smtClean="0">
              <a:solidFill>
                <a:prstClr val="black"/>
              </a:solidFill>
            </a:endParaRPr>
          </a:p>
        </p:txBody>
      </p:sp>
      <p:sp>
        <p:nvSpPr>
          <p:cNvPr id="9" name="Rectangle 24"/>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base" hangingPunct="1">
              <a:spcBef>
                <a:spcPct val="0"/>
              </a:spcBef>
              <a:spcAft>
                <a:spcPct val="0"/>
              </a:spcAft>
              <a:defRPr/>
            </a:pPr>
            <a:endParaRPr lang="en-US" altLang="en-US" smtClean="0">
              <a:solidFill>
                <a:prstClr val="black"/>
              </a:solidFill>
            </a:endParaRPr>
          </a:p>
        </p:txBody>
      </p:sp>
      <p:sp>
        <p:nvSpPr>
          <p:cNvPr id="10" name="Rectangle 25"/>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base" hangingPunct="1">
              <a:spcBef>
                <a:spcPct val="0"/>
              </a:spcBef>
              <a:spcAft>
                <a:spcPct val="0"/>
              </a:spcAft>
              <a:defRPr/>
            </a:pPr>
            <a:endParaRPr lang="en-US" altLang="en-US" smtClean="0">
              <a:solidFill>
                <a:prstClr val="black"/>
              </a:solidFill>
            </a:endParaRPr>
          </a:p>
        </p:txBody>
      </p:sp>
      <p:sp>
        <p:nvSpPr>
          <p:cNvPr id="11" name="Rectangle 26"/>
          <p:cNvSpPr>
            <a:spLocks noChangeArrowheads="1"/>
          </p:cNvSpPr>
          <p:nvPr/>
        </p:nvSpPr>
        <p:spPr bwMode="white">
          <a:xfrm>
            <a:off x="8991600" y="0"/>
            <a:ext cx="152400" cy="6858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base" hangingPunct="1">
              <a:spcBef>
                <a:spcPct val="0"/>
              </a:spcBef>
              <a:spcAft>
                <a:spcPct val="0"/>
              </a:spcAft>
              <a:defRPr/>
            </a:pPr>
            <a:endParaRPr lang="en-US" altLang="en-US" smtClean="0">
              <a:solidFill>
                <a:prstClr val="black"/>
              </a:solidFill>
            </a:endParaRPr>
          </a:p>
        </p:txBody>
      </p:sp>
      <p:sp>
        <p:nvSpPr>
          <p:cNvPr id="12" name="Rectangle 11"/>
          <p:cNvSpPr/>
          <p:nvPr/>
        </p:nvSpPr>
        <p:spPr>
          <a:xfrm>
            <a:off x="152400" y="1371600"/>
            <a:ext cx="8832850"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2400">
              <a:solidFill>
                <a:prstClr val="white"/>
              </a:solidFill>
            </a:endParaRPr>
          </a:p>
        </p:txBody>
      </p:sp>
      <p:sp>
        <p:nvSpPr>
          <p:cNvPr id="13" name="Rectangle 12"/>
          <p:cNvSpPr>
            <a:spLocks noChangeArrowheads="1"/>
          </p:cNvSpPr>
          <p:nvPr/>
        </p:nvSpPr>
        <p:spPr bwMode="auto">
          <a:xfrm>
            <a:off x="146050" y="6391275"/>
            <a:ext cx="8832850" cy="31115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base">
              <a:spcBef>
                <a:spcPct val="0"/>
              </a:spcBef>
              <a:spcAft>
                <a:spcPct val="0"/>
              </a:spcAft>
              <a:defRPr/>
            </a:pPr>
            <a:endParaRPr lang="en-US" sz="2400">
              <a:solidFill>
                <a:prstClr val="black"/>
              </a:solidFill>
              <a:latin typeface="Arial" charset="0"/>
              <a:ea typeface="ＭＳ Ｐゴシック" pitchFamily="34" charset="-128"/>
            </a:endParaRPr>
          </a:p>
        </p:txBody>
      </p:sp>
      <p:sp>
        <p:nvSpPr>
          <p:cNvPr id="14" name="Straight Connector 13"/>
          <p:cNvSpPr>
            <a:spLocks noChangeShapeType="1"/>
          </p:cNvSpPr>
          <p:nvPr/>
        </p:nvSpPr>
        <p:spPr bwMode="auto">
          <a:xfrm>
            <a:off x="152400" y="1279525"/>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base">
              <a:spcBef>
                <a:spcPct val="0"/>
              </a:spcBef>
              <a:spcAft>
                <a:spcPct val="0"/>
              </a:spcAft>
              <a:defRPr/>
            </a:pPr>
            <a:endParaRPr lang="en-US" sz="2400">
              <a:solidFill>
                <a:prstClr val="black"/>
              </a:solidFill>
              <a:latin typeface="Arial" charset="0"/>
              <a:ea typeface="ＭＳ Ｐゴシック" pitchFamily="34" charset="-128"/>
            </a:endParaRPr>
          </a:p>
        </p:txBody>
      </p:sp>
      <p:sp>
        <p:nvSpPr>
          <p:cNvPr id="15" name="Rectangle 14"/>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base">
              <a:spcBef>
                <a:spcPct val="0"/>
              </a:spcBef>
              <a:spcAft>
                <a:spcPct val="0"/>
              </a:spcAft>
              <a:defRPr/>
            </a:pPr>
            <a:endParaRPr lang="en-US" sz="2400" dirty="0">
              <a:solidFill>
                <a:prstClr val="black"/>
              </a:solidFill>
              <a:latin typeface="Arial" charset="0"/>
              <a:ea typeface="ＭＳ Ｐゴシック" pitchFamily="34" charset="-128"/>
            </a:endParaRPr>
          </a:p>
        </p:txBody>
      </p:sp>
      <p:sp>
        <p:nvSpPr>
          <p:cNvPr id="16" name="Oval 15"/>
          <p:cNvSpPr/>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2400">
              <a:solidFill>
                <a:prstClr val="white"/>
              </a:solidFill>
            </a:endParaRPr>
          </a:p>
        </p:txBody>
      </p:sp>
      <p:sp>
        <p:nvSpPr>
          <p:cNvPr id="17" name="Oval 16"/>
          <p:cNvSpPr/>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2400">
              <a:solidFill>
                <a:prstClr val="white"/>
              </a:solidFill>
            </a:endParaRPr>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24" name="Content Placeholder 23"/>
          <p:cNvSpPr>
            <a:spLocks noGrp="1"/>
          </p:cNvSpPr>
          <p:nvPr>
            <p:ph sz="quarter" idx="2"/>
          </p:nvPr>
        </p:nvSpPr>
        <p:spPr>
          <a:xfrm>
            <a:off x="301752" y="2471383"/>
            <a:ext cx="4041648" cy="381840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6" name="Content Placeholder 25"/>
          <p:cNvSpPr>
            <a:spLocks noGrp="1"/>
          </p:cNvSpPr>
          <p:nvPr>
            <p:ph sz="quarter" idx="4"/>
          </p:nvPr>
        </p:nvSpPr>
        <p:spPr>
          <a:xfrm>
            <a:off x="4800600" y="2471383"/>
            <a:ext cx="4038600" cy="382219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3" name="Title 22"/>
          <p:cNvSpPr>
            <a:spLocks noGrp="1"/>
          </p:cNvSpPr>
          <p:nvPr>
            <p:ph type="title"/>
          </p:nvPr>
        </p:nvSpPr>
        <p:spPr/>
        <p:txBody>
          <a:bodyPr rtlCol="0"/>
          <a:lstStyle/>
          <a:p>
            <a:r>
              <a:rPr lang="en-US" smtClean="0"/>
              <a:t>Click to edit Master title style</a:t>
            </a:r>
            <a:endParaRPr lang="en-US"/>
          </a:p>
        </p:txBody>
      </p:sp>
      <p:sp>
        <p:nvSpPr>
          <p:cNvPr id="18" name="Date Placeholder 6"/>
          <p:cNvSpPr>
            <a:spLocks noGrp="1"/>
          </p:cNvSpPr>
          <p:nvPr>
            <p:ph type="dt" sz="half" idx="10"/>
          </p:nvPr>
        </p:nvSpPr>
        <p:spPr/>
        <p:txBody>
          <a:bodyPr/>
          <a:lstStyle>
            <a:lvl1pPr>
              <a:defRPr/>
            </a:lvl1pPr>
          </a:lstStyle>
          <a:p>
            <a:pPr>
              <a:defRPr/>
            </a:pPr>
            <a:r>
              <a:rPr lang="en-US"/>
              <a:t>March 26, 2015</a:t>
            </a:r>
          </a:p>
        </p:txBody>
      </p:sp>
      <p:sp>
        <p:nvSpPr>
          <p:cNvPr id="19" name="Footer Placeholder 7"/>
          <p:cNvSpPr>
            <a:spLocks noGrp="1"/>
          </p:cNvSpPr>
          <p:nvPr>
            <p:ph type="ftr" sz="quarter" idx="11"/>
          </p:nvPr>
        </p:nvSpPr>
        <p:spPr>
          <a:xfrm>
            <a:off x="304800" y="6410325"/>
            <a:ext cx="3581400" cy="365125"/>
          </a:xfrm>
        </p:spPr>
        <p:txBody>
          <a:bodyPr/>
          <a:lstStyle>
            <a:lvl1pPr>
              <a:defRPr/>
            </a:lvl1pPr>
          </a:lstStyle>
          <a:p>
            <a:pPr>
              <a:defRPr/>
            </a:pPr>
            <a:r>
              <a:rPr lang="en-US"/>
              <a:t>Don Lynch,</a:t>
            </a:r>
          </a:p>
        </p:txBody>
      </p:sp>
      <p:sp>
        <p:nvSpPr>
          <p:cNvPr id="20" name="Slide Number Placeholder 8"/>
          <p:cNvSpPr>
            <a:spLocks noGrp="1"/>
          </p:cNvSpPr>
          <p:nvPr>
            <p:ph type="sldNum" sz="quarter" idx="12"/>
          </p:nvPr>
        </p:nvSpPr>
        <p:spPr>
          <a:xfrm>
            <a:off x="4343400" y="1042988"/>
            <a:ext cx="457200" cy="441325"/>
          </a:xfrm>
        </p:spPr>
        <p:txBody>
          <a:bodyPr/>
          <a:lstStyle>
            <a:lvl1pPr>
              <a:defRPr/>
            </a:lvl1pPr>
          </a:lstStyle>
          <a:p>
            <a:fld id="{1AB58079-B8BE-4E5C-986A-EA3AD98B30AE}" type="slidenum">
              <a:rPr lang="en-US" altLang="en-US"/>
              <a:pPr/>
              <a:t>‹#›</a:t>
            </a:fld>
            <a:endParaRPr lang="en-US" altLang="en-US"/>
          </a:p>
        </p:txBody>
      </p:sp>
    </p:spTree>
    <p:extLst>
      <p:ext uri="{BB962C8B-B14F-4D97-AF65-F5344CB8AC3E}">
        <p14:creationId xmlns:p14="http://schemas.microsoft.com/office/powerpoint/2010/main" val="94300117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2000" advClick="0" advTm="5000"/>
    </mc:Choice>
    <mc:Fallback xmlns="">
      <p:transition spd="slow" advClick="0" advTm="5000"/>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pPr>
              <a:defRPr/>
            </a:pPr>
            <a:r>
              <a:rPr lang="en-US"/>
              <a:t>March 26, 2015</a:t>
            </a:r>
          </a:p>
        </p:txBody>
      </p:sp>
      <p:sp>
        <p:nvSpPr>
          <p:cNvPr id="4" name="Footer Placeholder 3"/>
          <p:cNvSpPr>
            <a:spLocks noGrp="1"/>
          </p:cNvSpPr>
          <p:nvPr>
            <p:ph type="ftr" sz="quarter" idx="11"/>
          </p:nvPr>
        </p:nvSpPr>
        <p:spPr/>
        <p:txBody>
          <a:bodyPr/>
          <a:lstStyle>
            <a:lvl1pPr>
              <a:defRPr/>
            </a:lvl1pPr>
          </a:lstStyle>
          <a:p>
            <a:pPr>
              <a:defRPr/>
            </a:pPr>
            <a:r>
              <a:rPr lang="en-US"/>
              <a:t>Don Lynch,</a:t>
            </a:r>
          </a:p>
        </p:txBody>
      </p:sp>
      <p:sp>
        <p:nvSpPr>
          <p:cNvPr id="5" name="Slide Number Placeholder 4"/>
          <p:cNvSpPr>
            <a:spLocks noGrp="1"/>
          </p:cNvSpPr>
          <p:nvPr>
            <p:ph type="sldNum" sz="quarter" idx="12"/>
          </p:nvPr>
        </p:nvSpPr>
        <p:spPr>
          <a:xfrm>
            <a:off x="4343400" y="1036638"/>
            <a:ext cx="457200" cy="441325"/>
          </a:xfrm>
        </p:spPr>
        <p:txBody>
          <a:bodyPr/>
          <a:lstStyle>
            <a:lvl1pPr>
              <a:defRPr/>
            </a:lvl1pPr>
          </a:lstStyle>
          <a:p>
            <a:fld id="{72D456E3-E921-4798-9D12-A6C4A8C18CA8}" type="slidenum">
              <a:rPr lang="en-US" altLang="en-US"/>
              <a:pPr/>
              <a:t>‹#›</a:t>
            </a:fld>
            <a:endParaRPr lang="en-US" altLang="en-US"/>
          </a:p>
        </p:txBody>
      </p:sp>
    </p:spTree>
    <p:extLst>
      <p:ext uri="{BB962C8B-B14F-4D97-AF65-F5344CB8AC3E}">
        <p14:creationId xmlns:p14="http://schemas.microsoft.com/office/powerpoint/2010/main" val="2255031263"/>
      </p:ext>
    </p:extLst>
  </p:cSld>
  <p:clrMapOvr>
    <a:masterClrMapping/>
  </p:clrMapOvr>
  <mc:AlternateContent xmlns:mc="http://schemas.openxmlformats.org/markup-compatibility/2006" xmlns:p14="http://schemas.microsoft.com/office/powerpoint/2010/main">
    <mc:Choice Requires="p14">
      <p:transition spd="slow" p14:dur="2000" advClick="0" advTm="5000"/>
    </mc:Choice>
    <mc:Fallback xmlns="">
      <p:transition spd="slow" advClick="0" advTm="5000"/>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20"/>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base" hangingPunct="1">
              <a:spcBef>
                <a:spcPct val="0"/>
              </a:spcBef>
              <a:spcAft>
                <a:spcPct val="0"/>
              </a:spcAft>
              <a:defRPr/>
            </a:pPr>
            <a:endParaRPr lang="en-US" altLang="en-US" smtClean="0">
              <a:solidFill>
                <a:prstClr val="black"/>
              </a:solidFill>
            </a:endParaRPr>
          </a:p>
        </p:txBody>
      </p:sp>
      <p:sp>
        <p:nvSpPr>
          <p:cNvPr id="4" name="Rectangle 24"/>
          <p:cNvSpPr>
            <a:spLocks noChangeArrowheads="1"/>
          </p:cNvSpPr>
          <p:nvPr/>
        </p:nvSpPr>
        <p:spPr bwMode="white">
          <a:xfrm>
            <a:off x="8991600" y="0"/>
            <a:ext cx="152400" cy="6858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base" hangingPunct="1">
              <a:spcBef>
                <a:spcPct val="0"/>
              </a:spcBef>
              <a:spcAft>
                <a:spcPct val="0"/>
              </a:spcAft>
              <a:defRPr/>
            </a:pPr>
            <a:endParaRPr lang="en-US" altLang="en-US" smtClean="0">
              <a:solidFill>
                <a:prstClr val="black"/>
              </a:solidFill>
            </a:endParaRPr>
          </a:p>
        </p:txBody>
      </p:sp>
      <p:sp>
        <p:nvSpPr>
          <p:cNvPr id="5" name="Rectangle 25"/>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base" hangingPunct="1">
              <a:spcBef>
                <a:spcPct val="0"/>
              </a:spcBef>
              <a:spcAft>
                <a:spcPct val="0"/>
              </a:spcAft>
              <a:defRPr/>
            </a:pPr>
            <a:endParaRPr lang="en-US" altLang="en-US" smtClean="0">
              <a:solidFill>
                <a:prstClr val="black"/>
              </a:solidFill>
            </a:endParaRPr>
          </a:p>
        </p:txBody>
      </p:sp>
      <p:sp>
        <p:nvSpPr>
          <p:cNvPr id="12" name="Footer Placeholder 11"/>
          <p:cNvSpPr>
            <a:spLocks noGrp="1"/>
          </p:cNvSpPr>
          <p:nvPr>
            <p:ph type="ftr" sz="quarter" idx="11"/>
          </p:nvPr>
        </p:nvSpPr>
        <p:spPr/>
        <p:txBody>
          <a:bodyPr/>
          <a:lstStyle/>
          <a:p>
            <a:pPr fontAlgn="base">
              <a:spcBef>
                <a:spcPct val="0"/>
              </a:spcBef>
              <a:spcAft>
                <a:spcPct val="0"/>
              </a:spcAft>
              <a:defRPr/>
            </a:pPr>
            <a:r>
              <a:rPr lang="en-US" smtClean="0"/>
              <a:t>Don Lynch,</a:t>
            </a:r>
            <a:endParaRPr lang="en-US" dirty="0"/>
          </a:p>
        </p:txBody>
      </p:sp>
      <p:sp>
        <p:nvSpPr>
          <p:cNvPr id="13" name="Slide Number Placeholder 12"/>
          <p:cNvSpPr>
            <a:spLocks noGrp="1"/>
          </p:cNvSpPr>
          <p:nvPr>
            <p:ph type="sldNum" sz="quarter" idx="12"/>
          </p:nvPr>
        </p:nvSpPr>
        <p:spPr>
          <a:xfrm>
            <a:off x="8456613" y="6335713"/>
            <a:ext cx="457200" cy="441325"/>
          </a:xfrm>
        </p:spPr>
        <p:txBody>
          <a:bodyPr/>
          <a:lstStyle>
            <a:lvl1pPr>
              <a:defRPr b="1">
                <a:latin typeface="Times New Roman" panose="02020603050405020304" pitchFamily="18" charset="0"/>
                <a:cs typeface="Times New Roman" panose="02020603050405020304" pitchFamily="18" charset="0"/>
              </a:defRPr>
            </a:lvl1pPr>
          </a:lstStyle>
          <a:p>
            <a:pPr fontAlgn="base">
              <a:spcBef>
                <a:spcPct val="0"/>
              </a:spcBef>
              <a:spcAft>
                <a:spcPct val="0"/>
              </a:spcAft>
            </a:pPr>
            <a:fld id="{3A40AC4F-F62B-45BE-93EB-7BFC5438119F}" type="slidenum">
              <a:rPr lang="en-US" altLang="en-US" smtClean="0">
                <a:ea typeface="ＭＳ Ｐゴシック" pitchFamily="34" charset="-128"/>
              </a:rPr>
              <a:pPr fontAlgn="base">
                <a:spcBef>
                  <a:spcPct val="0"/>
                </a:spcBef>
                <a:spcAft>
                  <a:spcPct val="0"/>
                </a:spcAft>
              </a:pPr>
              <a:t>‹#›</a:t>
            </a:fld>
            <a:endParaRPr lang="en-US" altLang="en-US" dirty="0">
              <a:ea typeface="ＭＳ Ｐゴシック" pitchFamily="34" charset="-128"/>
            </a:endParaRPr>
          </a:p>
        </p:txBody>
      </p:sp>
    </p:spTree>
    <p:extLst>
      <p:ext uri="{BB962C8B-B14F-4D97-AF65-F5344CB8AC3E}">
        <p14:creationId xmlns:p14="http://schemas.microsoft.com/office/powerpoint/2010/main" val="4192864553"/>
      </p:ext>
    </p:extLst>
  </p:cSld>
  <p:clrMapOvr>
    <a:masterClrMapping/>
  </p:clrMapOvr>
  <mc:AlternateContent xmlns:mc="http://schemas.openxmlformats.org/markup-compatibility/2006" xmlns:p14="http://schemas.microsoft.com/office/powerpoint/2010/main">
    <mc:Choice Requires="p14">
      <p:transition spd="slow" p14:dur="2000" advClick="0" advTm="5000"/>
    </mc:Choice>
    <mc:Fallback xmlns="">
      <p:transition spd="slow" advClick="0" advTm="5000"/>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Rectangle 4"/>
          <p:cNvSpPr>
            <a:spLocks noChangeArrowheads="1"/>
          </p:cNvSpPr>
          <p:nvPr/>
        </p:nvSpPr>
        <p:spPr bwMode="auto">
          <a:xfrm>
            <a:off x="152400" y="152400"/>
            <a:ext cx="8832850" cy="30480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base">
              <a:spcBef>
                <a:spcPct val="0"/>
              </a:spcBef>
              <a:spcAft>
                <a:spcPct val="0"/>
              </a:spcAft>
              <a:defRPr/>
            </a:pPr>
            <a:endParaRPr lang="en-US" sz="2400">
              <a:solidFill>
                <a:prstClr val="black"/>
              </a:solidFill>
              <a:latin typeface="Arial" charset="0"/>
              <a:ea typeface="ＭＳ Ｐゴシック" pitchFamily="34" charset="-128"/>
            </a:endParaRPr>
          </a:p>
        </p:txBody>
      </p:sp>
      <p:sp>
        <p:nvSpPr>
          <p:cNvPr id="6" name="Rectangle 23"/>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base" hangingPunct="1">
              <a:spcBef>
                <a:spcPct val="0"/>
              </a:spcBef>
              <a:spcAft>
                <a:spcPct val="0"/>
              </a:spcAft>
              <a:defRPr/>
            </a:pPr>
            <a:endParaRPr lang="en-US" altLang="en-US" smtClean="0">
              <a:solidFill>
                <a:prstClr val="black"/>
              </a:solidFill>
            </a:endParaRPr>
          </a:p>
        </p:txBody>
      </p:sp>
      <p:sp>
        <p:nvSpPr>
          <p:cNvPr id="7" name="Rectangle 24"/>
          <p:cNvSpPr>
            <a:spLocks noChangeArrowheads="1"/>
          </p:cNvSpPr>
          <p:nvPr/>
        </p:nvSpPr>
        <p:spPr bwMode="white">
          <a:xfrm>
            <a:off x="8991600" y="0"/>
            <a:ext cx="152400" cy="6858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base" hangingPunct="1">
              <a:spcBef>
                <a:spcPct val="0"/>
              </a:spcBef>
              <a:spcAft>
                <a:spcPct val="0"/>
              </a:spcAft>
              <a:defRPr/>
            </a:pPr>
            <a:endParaRPr lang="en-US" altLang="en-US" smtClean="0">
              <a:solidFill>
                <a:prstClr val="black"/>
              </a:solidFill>
            </a:endParaRPr>
          </a:p>
        </p:txBody>
      </p:sp>
      <p:sp>
        <p:nvSpPr>
          <p:cNvPr id="8" name="Rectangle 25"/>
          <p:cNvSpPr>
            <a:spLocks noChangeArrowheads="1"/>
          </p:cNvSpPr>
          <p:nvPr/>
        </p:nvSpPr>
        <p:spPr bwMode="white">
          <a:xfrm>
            <a:off x="0" y="0"/>
            <a:ext cx="9144000" cy="11906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base" hangingPunct="1">
              <a:spcBef>
                <a:spcPct val="0"/>
              </a:spcBef>
              <a:spcAft>
                <a:spcPct val="0"/>
              </a:spcAft>
              <a:defRPr/>
            </a:pPr>
            <a:endParaRPr lang="en-US" altLang="en-US" smtClean="0">
              <a:solidFill>
                <a:prstClr val="black"/>
              </a:solidFill>
            </a:endParaRPr>
          </a:p>
        </p:txBody>
      </p:sp>
      <p:sp>
        <p:nvSpPr>
          <p:cNvPr id="9" name="Rectangle 26"/>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base" hangingPunct="1">
              <a:spcBef>
                <a:spcPct val="0"/>
              </a:spcBef>
              <a:spcAft>
                <a:spcPct val="0"/>
              </a:spcAft>
              <a:defRPr/>
            </a:pPr>
            <a:endParaRPr lang="en-US" altLang="en-US" smtClean="0">
              <a:solidFill>
                <a:prstClr val="black"/>
              </a:solidFill>
            </a:endParaRPr>
          </a:p>
        </p:txBody>
      </p:sp>
      <p:sp>
        <p:nvSpPr>
          <p:cNvPr id="10" name="Rectangle 9"/>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2400">
              <a:solidFill>
                <a:prstClr val="white"/>
              </a:solidFill>
            </a:endParaRPr>
          </a:p>
        </p:txBody>
      </p:sp>
      <p:sp>
        <p:nvSpPr>
          <p:cNvPr id="11" name="Rectangle 10"/>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base">
              <a:spcBef>
                <a:spcPct val="0"/>
              </a:spcBef>
              <a:spcAft>
                <a:spcPct val="0"/>
              </a:spcAft>
              <a:defRPr/>
            </a:pPr>
            <a:endParaRPr lang="en-US" sz="2400" dirty="0">
              <a:solidFill>
                <a:prstClr val="black"/>
              </a:solidFill>
              <a:latin typeface="Arial" charset="0"/>
              <a:ea typeface="ＭＳ Ｐゴシック" pitchFamily="34" charset="-128"/>
            </a:endParaRPr>
          </a:p>
        </p:txBody>
      </p:sp>
      <p:sp>
        <p:nvSpPr>
          <p:cNvPr id="12" name="Straight Connector 11"/>
          <p:cNvSpPr>
            <a:spLocks noChangeShapeType="1"/>
          </p:cNvSpPr>
          <p:nvPr/>
        </p:nvSpPr>
        <p:spPr bwMode="auto">
          <a:xfrm>
            <a:off x="152400" y="533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base">
              <a:spcBef>
                <a:spcPct val="0"/>
              </a:spcBef>
              <a:spcAft>
                <a:spcPct val="0"/>
              </a:spcAft>
              <a:defRPr/>
            </a:pPr>
            <a:endParaRPr lang="en-US" sz="2400">
              <a:solidFill>
                <a:prstClr val="black"/>
              </a:solidFill>
              <a:latin typeface="Arial" charset="0"/>
              <a:ea typeface="ＭＳ Ｐゴシック" pitchFamily="34" charset="-128"/>
            </a:endParaRPr>
          </a:p>
        </p:txBody>
      </p:sp>
      <p:sp>
        <p:nvSpPr>
          <p:cNvPr id="13" name="Oval 12"/>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2400">
              <a:solidFill>
                <a:prstClr val="white"/>
              </a:solidFill>
            </a:endParaRPr>
          </a:p>
        </p:txBody>
      </p:sp>
      <p:sp>
        <p:nvSpPr>
          <p:cNvPr id="14" name="Oval 13"/>
          <p:cNvSpPr/>
          <p:nvPr/>
        </p:nvSpPr>
        <p:spPr>
          <a:xfrm>
            <a:off x="1390650" y="323850"/>
            <a:ext cx="4191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2400">
              <a:solidFill>
                <a:prstClr val="white"/>
              </a:solidFill>
            </a:endParaRPr>
          </a:p>
        </p:txBody>
      </p:sp>
      <p:sp>
        <p:nvSpPr>
          <p:cNvPr id="15" name="Rectangle 14"/>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base">
              <a:spcBef>
                <a:spcPct val="0"/>
              </a:spcBef>
              <a:spcAft>
                <a:spcPct val="0"/>
              </a:spcAft>
              <a:defRPr/>
            </a:pPr>
            <a:endParaRPr lang="en-US" sz="2400">
              <a:solidFill>
                <a:prstClr val="black"/>
              </a:solidFill>
              <a:latin typeface="Arial" charset="0"/>
              <a:ea typeface="ＭＳ Ｐゴシック" pitchFamily="34" charset="-128"/>
            </a:endParaRPr>
          </a:p>
        </p:txBody>
      </p:sp>
      <p:sp>
        <p:nvSpPr>
          <p:cNvPr id="2" name="Title 1"/>
          <p:cNvSpPr>
            <a:spLocks noGrp="1"/>
          </p:cNvSpPr>
          <p:nvPr>
            <p:ph type="title"/>
          </p:nvPr>
        </p:nvSpPr>
        <p:spPr>
          <a:xfrm>
            <a:off x="381000" y="914400"/>
            <a:ext cx="2362200" cy="990600"/>
          </a:xfrm>
        </p:spPr>
        <p:txBody>
          <a:bodyPr>
            <a:noAutofit/>
          </a:bodyPr>
          <a:lstStyle>
            <a:lvl1pPr algn="l">
              <a:buNone/>
              <a:defRPr sz="2200" b="1">
                <a:solidFill>
                  <a:srgbClr val="FFFFFF"/>
                </a:solidFill>
              </a:defRPr>
            </a:lvl1pPr>
          </a:lstStyle>
          <a:p>
            <a:r>
              <a:rPr lang="en-US" smtClean="0"/>
              <a:t>Click to edit Master title style</a:t>
            </a:r>
            <a:endParaRPr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20" name="Content Placeholder 19"/>
          <p:cNvSpPr>
            <a:spLocks noGrp="1"/>
          </p:cNvSpPr>
          <p:nvPr>
            <p:ph sz="quarter" idx="1"/>
          </p:nvPr>
        </p:nvSpPr>
        <p:spPr>
          <a:xfrm>
            <a:off x="3124200" y="685800"/>
            <a:ext cx="5638800" cy="5410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6" name="Slide Number Placeholder 6"/>
          <p:cNvSpPr>
            <a:spLocks noGrp="1"/>
          </p:cNvSpPr>
          <p:nvPr>
            <p:ph type="sldNum" sz="quarter" idx="10"/>
          </p:nvPr>
        </p:nvSpPr>
        <p:spPr>
          <a:xfrm>
            <a:off x="1371600" y="312738"/>
            <a:ext cx="457200" cy="441325"/>
          </a:xfrm>
        </p:spPr>
        <p:txBody>
          <a:bodyPr/>
          <a:lstStyle>
            <a:lvl1pPr>
              <a:defRPr/>
            </a:lvl1pPr>
          </a:lstStyle>
          <a:p>
            <a:fld id="{93BC0EC6-4BB3-40DE-AEFD-7C2A2B85CF4D}" type="slidenum">
              <a:rPr lang="en-US" altLang="en-US"/>
              <a:pPr/>
              <a:t>‹#›</a:t>
            </a:fld>
            <a:endParaRPr lang="en-US" altLang="en-US"/>
          </a:p>
        </p:txBody>
      </p:sp>
      <p:sp>
        <p:nvSpPr>
          <p:cNvPr id="17" name="Date Placeholder 4"/>
          <p:cNvSpPr>
            <a:spLocks noGrp="1"/>
          </p:cNvSpPr>
          <p:nvPr>
            <p:ph type="dt" sz="half" idx="11"/>
          </p:nvPr>
        </p:nvSpPr>
        <p:spPr/>
        <p:txBody>
          <a:bodyPr/>
          <a:lstStyle>
            <a:lvl1pPr>
              <a:defRPr/>
            </a:lvl1pPr>
          </a:lstStyle>
          <a:p>
            <a:pPr>
              <a:defRPr/>
            </a:pPr>
            <a:r>
              <a:rPr lang="en-US"/>
              <a:t>March 26, 2015</a:t>
            </a:r>
          </a:p>
        </p:txBody>
      </p:sp>
      <p:sp>
        <p:nvSpPr>
          <p:cNvPr id="18" name="Footer Placeholder 5"/>
          <p:cNvSpPr>
            <a:spLocks noGrp="1"/>
          </p:cNvSpPr>
          <p:nvPr>
            <p:ph type="ftr" sz="quarter" idx="12"/>
          </p:nvPr>
        </p:nvSpPr>
        <p:spPr>
          <a:xfrm>
            <a:off x="301625" y="6410325"/>
            <a:ext cx="3382963" cy="366713"/>
          </a:xfrm>
        </p:spPr>
        <p:txBody>
          <a:bodyPr/>
          <a:lstStyle>
            <a:lvl1pPr>
              <a:defRPr/>
            </a:lvl1pPr>
          </a:lstStyle>
          <a:p>
            <a:pPr>
              <a:defRPr/>
            </a:pPr>
            <a:r>
              <a:rPr lang="en-US"/>
              <a:t>Don Lynch,</a:t>
            </a:r>
          </a:p>
        </p:txBody>
      </p:sp>
    </p:spTree>
    <p:extLst>
      <p:ext uri="{BB962C8B-B14F-4D97-AF65-F5344CB8AC3E}">
        <p14:creationId xmlns:p14="http://schemas.microsoft.com/office/powerpoint/2010/main" val="345005427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2000" advClick="0" advTm="5000"/>
    </mc:Choice>
    <mc:Fallback xmlns="">
      <p:transition spd="slow" advClick="0" advTm="5000"/>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152400" y="533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base">
              <a:spcBef>
                <a:spcPct val="0"/>
              </a:spcBef>
              <a:spcAft>
                <a:spcPct val="0"/>
              </a:spcAft>
              <a:defRPr/>
            </a:pPr>
            <a:endParaRPr lang="en-US" sz="2400">
              <a:solidFill>
                <a:prstClr val="black"/>
              </a:solidFill>
              <a:latin typeface="Arial" charset="0"/>
              <a:ea typeface="ＭＳ Ｐゴシック" pitchFamily="34" charset="-128"/>
            </a:endParaRPr>
          </a:p>
        </p:txBody>
      </p:sp>
      <p:sp>
        <p:nvSpPr>
          <p:cNvPr id="6" name="Rectangle 23"/>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base" hangingPunct="1">
              <a:spcBef>
                <a:spcPct val="0"/>
              </a:spcBef>
              <a:spcAft>
                <a:spcPct val="0"/>
              </a:spcAft>
              <a:defRPr/>
            </a:pPr>
            <a:endParaRPr lang="en-US" altLang="en-US" smtClean="0">
              <a:solidFill>
                <a:prstClr val="black"/>
              </a:solidFill>
            </a:endParaRPr>
          </a:p>
        </p:txBody>
      </p:sp>
      <p:sp>
        <p:nvSpPr>
          <p:cNvPr id="7" name="Rectangle 24"/>
          <p:cNvSpPr>
            <a:spLocks noChangeArrowheads="1"/>
          </p:cNvSpPr>
          <p:nvPr/>
        </p:nvSpPr>
        <p:spPr bwMode="white">
          <a:xfrm>
            <a:off x="8991600" y="0"/>
            <a:ext cx="152400" cy="6858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base" hangingPunct="1">
              <a:spcBef>
                <a:spcPct val="0"/>
              </a:spcBef>
              <a:spcAft>
                <a:spcPct val="0"/>
              </a:spcAft>
              <a:defRPr/>
            </a:pPr>
            <a:endParaRPr lang="en-US" altLang="en-US" smtClean="0">
              <a:solidFill>
                <a:prstClr val="black"/>
              </a:solidFill>
            </a:endParaRPr>
          </a:p>
        </p:txBody>
      </p:sp>
      <p:sp>
        <p:nvSpPr>
          <p:cNvPr id="8" name="Rectangle 25"/>
          <p:cNvSpPr>
            <a:spLocks noChangeArrowheads="1"/>
          </p:cNvSpPr>
          <p:nvPr/>
        </p:nvSpPr>
        <p:spPr bwMode="white">
          <a:xfrm>
            <a:off x="0" y="0"/>
            <a:ext cx="9144000" cy="1524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base" hangingPunct="1">
              <a:spcBef>
                <a:spcPct val="0"/>
              </a:spcBef>
              <a:spcAft>
                <a:spcPct val="0"/>
              </a:spcAft>
              <a:defRPr/>
            </a:pPr>
            <a:endParaRPr lang="en-US" altLang="en-US" smtClean="0">
              <a:solidFill>
                <a:prstClr val="black"/>
              </a:solidFill>
            </a:endParaRPr>
          </a:p>
        </p:txBody>
      </p:sp>
      <p:sp>
        <p:nvSpPr>
          <p:cNvPr id="9" name="Rectangle 26"/>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base" hangingPunct="1">
              <a:spcBef>
                <a:spcPct val="0"/>
              </a:spcBef>
              <a:spcAft>
                <a:spcPct val="0"/>
              </a:spcAft>
              <a:defRPr/>
            </a:pPr>
            <a:endParaRPr lang="en-US" altLang="en-US" smtClean="0">
              <a:solidFill>
                <a:prstClr val="black"/>
              </a:solidFill>
            </a:endParaRPr>
          </a:p>
        </p:txBody>
      </p:sp>
      <p:sp>
        <p:nvSpPr>
          <p:cNvPr id="10" name="Rectangle 9"/>
          <p:cNvSpPr>
            <a:spLocks noChangeArrowheads="1"/>
          </p:cNvSpPr>
          <p:nvPr/>
        </p:nvSpPr>
        <p:spPr bwMode="auto">
          <a:xfrm>
            <a:off x="152400" y="152400"/>
            <a:ext cx="8832850" cy="301625"/>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base">
              <a:spcBef>
                <a:spcPct val="0"/>
              </a:spcBef>
              <a:spcAft>
                <a:spcPct val="0"/>
              </a:spcAft>
              <a:defRPr/>
            </a:pPr>
            <a:endParaRPr lang="en-US" sz="2400">
              <a:solidFill>
                <a:prstClr val="black"/>
              </a:solidFill>
              <a:latin typeface="Arial" charset="0"/>
              <a:ea typeface="ＭＳ Ｐゴシック" pitchFamily="34" charset="-128"/>
            </a:endParaRPr>
          </a:p>
        </p:txBody>
      </p:sp>
      <p:sp>
        <p:nvSpPr>
          <p:cNvPr id="11" name="Rectangle 10"/>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2400">
              <a:solidFill>
                <a:prstClr val="white"/>
              </a:solidFill>
            </a:endParaRPr>
          </a:p>
        </p:txBody>
      </p:sp>
      <p:sp>
        <p:nvSpPr>
          <p:cNvPr id="12" name="Rectangle 11"/>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base">
              <a:spcBef>
                <a:spcPct val="0"/>
              </a:spcBef>
              <a:spcAft>
                <a:spcPct val="0"/>
              </a:spcAft>
              <a:defRPr/>
            </a:pPr>
            <a:endParaRPr lang="en-US" sz="2400" dirty="0">
              <a:solidFill>
                <a:prstClr val="black"/>
              </a:solidFill>
              <a:latin typeface="Arial" charset="0"/>
              <a:ea typeface="ＭＳ Ｐゴシック" pitchFamily="34" charset="-128"/>
            </a:endParaRPr>
          </a:p>
        </p:txBody>
      </p:sp>
      <p:sp>
        <p:nvSpPr>
          <p:cNvPr id="13" name="Oval 12"/>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2400">
              <a:solidFill>
                <a:prstClr val="white"/>
              </a:solidFill>
            </a:endParaRPr>
          </a:p>
        </p:txBody>
      </p:sp>
      <p:sp>
        <p:nvSpPr>
          <p:cNvPr id="14" name="Oval 13"/>
          <p:cNvSpPr/>
          <p:nvPr/>
        </p:nvSpPr>
        <p:spPr>
          <a:xfrm>
            <a:off x="1390650" y="323850"/>
            <a:ext cx="4191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2400">
              <a:solidFill>
                <a:prstClr val="white"/>
              </a:solidFill>
            </a:endParaRPr>
          </a:p>
        </p:txBody>
      </p:sp>
      <p:sp>
        <p:nvSpPr>
          <p:cNvPr id="15" name="Rectangle 14"/>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base">
              <a:spcBef>
                <a:spcPct val="0"/>
              </a:spcBef>
              <a:spcAft>
                <a:spcPct val="0"/>
              </a:spcAft>
              <a:defRPr/>
            </a:pPr>
            <a:endParaRPr lang="en-US" sz="2400">
              <a:solidFill>
                <a:prstClr val="black"/>
              </a:solidFill>
              <a:latin typeface="Arial" charset="0"/>
              <a:ea typeface="ＭＳ Ｐゴシック" pitchFamily="34" charset="-128"/>
            </a:endParaRPr>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lang="en-US" smtClean="0"/>
              <a:t>Click to edit Master title style</a:t>
            </a:r>
            <a:endParaRPr lang="en-US"/>
          </a:p>
        </p:txBody>
      </p:sp>
      <p:sp>
        <p:nvSpPr>
          <p:cNvPr id="3" name="Picture Placeholder 2"/>
          <p:cNvSpPr>
            <a:spLocks noGrp="1"/>
          </p:cNvSpPr>
          <p:nvPr>
            <p:ph type="pic" idx="1"/>
          </p:nvPr>
        </p:nvSpPr>
        <p:spPr>
          <a:xfrm>
            <a:off x="3000375" y="609600"/>
            <a:ext cx="5867400" cy="4267200"/>
          </a:xfrm>
        </p:spPr>
        <p:txBody>
          <a:bodyPr>
            <a:normAutofit/>
          </a:bodyPr>
          <a:lstStyle>
            <a:lvl1pPr marL="0" indent="0">
              <a:buNone/>
              <a:defRPr sz="3200"/>
            </a:lvl1pPr>
          </a:lstStyle>
          <a:p>
            <a:pPr lvl="0"/>
            <a:r>
              <a:rPr lang="en-US" noProof="0" smtClean="0"/>
              <a:t>Drag picture to placeholder or click icon to add</a:t>
            </a:r>
            <a:endParaRPr lang="en-US" noProof="0"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a:r>
              <a:rPr lang="en-US" smtClean="0"/>
              <a:t>Click to edit Master text styles</a:t>
            </a:r>
          </a:p>
        </p:txBody>
      </p:sp>
      <p:sp>
        <p:nvSpPr>
          <p:cNvPr id="16" name="Slide Number Placeholder 6"/>
          <p:cNvSpPr>
            <a:spLocks noGrp="1"/>
          </p:cNvSpPr>
          <p:nvPr>
            <p:ph type="sldNum" sz="quarter" idx="10"/>
          </p:nvPr>
        </p:nvSpPr>
        <p:spPr>
          <a:xfrm>
            <a:off x="1371600" y="312738"/>
            <a:ext cx="457200" cy="441325"/>
          </a:xfrm>
        </p:spPr>
        <p:txBody>
          <a:bodyPr/>
          <a:lstStyle>
            <a:lvl1pPr>
              <a:defRPr/>
            </a:lvl1pPr>
          </a:lstStyle>
          <a:p>
            <a:fld id="{51A8D118-9091-41DA-87B1-6FA212C48144}" type="slidenum">
              <a:rPr lang="en-US" altLang="en-US"/>
              <a:pPr/>
              <a:t>‹#›</a:t>
            </a:fld>
            <a:endParaRPr lang="en-US" altLang="en-US"/>
          </a:p>
        </p:txBody>
      </p:sp>
      <p:sp>
        <p:nvSpPr>
          <p:cNvPr id="17" name="Date Placeholder 4"/>
          <p:cNvSpPr>
            <a:spLocks noGrp="1"/>
          </p:cNvSpPr>
          <p:nvPr>
            <p:ph type="dt" sz="half" idx="11"/>
          </p:nvPr>
        </p:nvSpPr>
        <p:spPr>
          <a:xfrm>
            <a:off x="5788025" y="6405563"/>
            <a:ext cx="3044825" cy="365125"/>
          </a:xfrm>
        </p:spPr>
        <p:txBody>
          <a:bodyPr/>
          <a:lstStyle>
            <a:lvl1pPr>
              <a:defRPr/>
            </a:lvl1pPr>
          </a:lstStyle>
          <a:p>
            <a:pPr>
              <a:defRPr/>
            </a:pPr>
            <a:r>
              <a:rPr lang="en-US"/>
              <a:t>March 26, 2015</a:t>
            </a:r>
          </a:p>
        </p:txBody>
      </p:sp>
      <p:sp>
        <p:nvSpPr>
          <p:cNvPr id="18" name="Footer Placeholder 5"/>
          <p:cNvSpPr>
            <a:spLocks noGrp="1"/>
          </p:cNvSpPr>
          <p:nvPr>
            <p:ph type="ftr" sz="quarter" idx="12"/>
          </p:nvPr>
        </p:nvSpPr>
        <p:spPr>
          <a:xfrm>
            <a:off x="301625" y="6410325"/>
            <a:ext cx="3584575" cy="366713"/>
          </a:xfrm>
        </p:spPr>
        <p:txBody>
          <a:bodyPr/>
          <a:lstStyle>
            <a:lvl1pPr>
              <a:defRPr/>
            </a:lvl1pPr>
          </a:lstStyle>
          <a:p>
            <a:pPr>
              <a:defRPr/>
            </a:pPr>
            <a:r>
              <a:rPr lang="en-US"/>
              <a:t>Don Lynch,</a:t>
            </a:r>
          </a:p>
        </p:txBody>
      </p:sp>
    </p:spTree>
    <p:extLst>
      <p:ext uri="{BB962C8B-B14F-4D97-AF65-F5344CB8AC3E}">
        <p14:creationId xmlns:p14="http://schemas.microsoft.com/office/powerpoint/2010/main" val="3072433275"/>
      </p:ext>
    </p:extLst>
  </p:cSld>
  <p:clrMapOvr>
    <a:masterClrMapping/>
  </p:clrMapOvr>
  <mc:AlternateContent xmlns:mc="http://schemas.openxmlformats.org/markup-compatibility/2006" xmlns:p14="http://schemas.microsoft.com/office/powerpoint/2010/main">
    <mc:Choice Requires="p14">
      <p:transition spd="slow" p14:dur="2000" advClick="0" advTm="5000"/>
    </mc:Choice>
    <mc:Fallback xmlns="">
      <p:transition spd="slow" advClick="0" advTm="5000"/>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602" name="Rectangle 16"/>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base" hangingPunct="1">
              <a:spcBef>
                <a:spcPct val="0"/>
              </a:spcBef>
              <a:spcAft>
                <a:spcPct val="0"/>
              </a:spcAft>
              <a:defRPr/>
            </a:pPr>
            <a:endParaRPr lang="en-US" altLang="en-US" smtClean="0">
              <a:solidFill>
                <a:prstClr val="black"/>
              </a:solidFill>
            </a:endParaRPr>
          </a:p>
        </p:txBody>
      </p:sp>
      <p:sp>
        <p:nvSpPr>
          <p:cNvPr id="25603" name="Rectangle 15"/>
          <p:cNvSpPr>
            <a:spLocks noChangeArrowheads="1"/>
          </p:cNvSpPr>
          <p:nvPr/>
        </p:nvSpPr>
        <p:spPr bwMode="white">
          <a:xfrm>
            <a:off x="0" y="0"/>
            <a:ext cx="9144000" cy="139382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base" hangingPunct="1">
              <a:spcBef>
                <a:spcPct val="0"/>
              </a:spcBef>
              <a:spcAft>
                <a:spcPct val="0"/>
              </a:spcAft>
              <a:defRPr/>
            </a:pPr>
            <a:endParaRPr lang="en-US" altLang="en-US" smtClean="0">
              <a:solidFill>
                <a:prstClr val="black"/>
              </a:solidFill>
            </a:endParaRPr>
          </a:p>
        </p:txBody>
      </p:sp>
      <p:sp>
        <p:nvSpPr>
          <p:cNvPr id="25604" name="Rectangle 17"/>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base" hangingPunct="1">
              <a:spcBef>
                <a:spcPct val="0"/>
              </a:spcBef>
              <a:spcAft>
                <a:spcPct val="0"/>
              </a:spcAft>
              <a:defRPr/>
            </a:pPr>
            <a:endParaRPr lang="en-US" altLang="en-US" smtClean="0">
              <a:solidFill>
                <a:prstClr val="black"/>
              </a:solidFill>
            </a:endParaRPr>
          </a:p>
        </p:txBody>
      </p:sp>
      <p:sp>
        <p:nvSpPr>
          <p:cNvPr id="25605" name="Rectangle 18"/>
          <p:cNvSpPr>
            <a:spLocks noChangeArrowheads="1"/>
          </p:cNvSpPr>
          <p:nvPr/>
        </p:nvSpPr>
        <p:spPr bwMode="white">
          <a:xfrm>
            <a:off x="8991600" y="0"/>
            <a:ext cx="152400" cy="6858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base" hangingPunct="1">
              <a:spcBef>
                <a:spcPct val="0"/>
              </a:spcBef>
              <a:spcAft>
                <a:spcPct val="0"/>
              </a:spcAft>
              <a:defRPr/>
            </a:pPr>
            <a:endParaRPr lang="en-US" altLang="en-US" smtClean="0">
              <a:solidFill>
                <a:prstClr val="black"/>
              </a:solidFill>
            </a:endParaRPr>
          </a:p>
        </p:txBody>
      </p:sp>
      <p:sp>
        <p:nvSpPr>
          <p:cNvPr id="9" name="Rectangle 8"/>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base">
              <a:spcBef>
                <a:spcPct val="0"/>
              </a:spcBef>
              <a:spcAft>
                <a:spcPct val="0"/>
              </a:spcAft>
              <a:defRPr/>
            </a:pPr>
            <a:endParaRPr lang="en-US" sz="2400">
              <a:solidFill>
                <a:prstClr val="black"/>
              </a:solidFill>
              <a:latin typeface="Arial" charset="0"/>
              <a:ea typeface="ＭＳ Ｐゴシック" pitchFamily="34" charset="-128"/>
            </a:endParaRPr>
          </a:p>
        </p:txBody>
      </p:sp>
      <p:sp>
        <p:nvSpPr>
          <p:cNvPr id="14" name="Date Placeholder 13"/>
          <p:cNvSpPr>
            <a:spLocks noGrp="1"/>
          </p:cNvSpPr>
          <p:nvPr>
            <p:ph type="dt" sz="half" idx="2"/>
          </p:nvPr>
        </p:nvSpPr>
        <p:spPr>
          <a:xfrm>
            <a:off x="5791200" y="6405563"/>
            <a:ext cx="3044825" cy="365125"/>
          </a:xfrm>
          <a:prstGeom prst="rect">
            <a:avLst/>
          </a:prstGeom>
        </p:spPr>
        <p:txBody>
          <a:bodyPr vert="horz"/>
          <a:lstStyle>
            <a:lvl1pPr algn="r" eaLnBrk="1" latinLnBrk="0" hangingPunct="1">
              <a:defRPr kumimoji="0" sz="1400">
                <a:solidFill>
                  <a:srgbClr val="FFFFFF"/>
                </a:solidFill>
                <a:latin typeface="Arial" charset="0"/>
                <a:ea typeface="+mn-ea"/>
                <a:cs typeface="+mn-cs"/>
              </a:defRPr>
            </a:lvl1pPr>
          </a:lstStyle>
          <a:p>
            <a:pPr fontAlgn="base">
              <a:spcBef>
                <a:spcPct val="0"/>
              </a:spcBef>
              <a:spcAft>
                <a:spcPct val="0"/>
              </a:spcAft>
              <a:defRPr/>
            </a:pPr>
            <a:r>
              <a:rPr lang="en-US"/>
              <a:t>March 26, 2015</a:t>
            </a:r>
            <a:endParaRPr lang="en-US" dirty="0"/>
          </a:p>
        </p:txBody>
      </p:sp>
      <p:sp>
        <p:nvSpPr>
          <p:cNvPr id="3" name="Footer Placeholder 2"/>
          <p:cNvSpPr>
            <a:spLocks noGrp="1"/>
          </p:cNvSpPr>
          <p:nvPr>
            <p:ph type="ftr" sz="quarter" idx="3"/>
          </p:nvPr>
        </p:nvSpPr>
        <p:spPr>
          <a:xfrm>
            <a:off x="304800" y="6410325"/>
            <a:ext cx="3581400" cy="366713"/>
          </a:xfrm>
          <a:prstGeom prst="rect">
            <a:avLst/>
          </a:prstGeom>
        </p:spPr>
        <p:txBody>
          <a:bodyPr vert="horz"/>
          <a:lstStyle>
            <a:lvl1pPr algn="l" eaLnBrk="1" latinLnBrk="0" hangingPunct="1">
              <a:defRPr kumimoji="0" sz="1200">
                <a:solidFill>
                  <a:srgbClr val="FFFFFF"/>
                </a:solidFill>
                <a:latin typeface="Arial" charset="0"/>
                <a:ea typeface="+mn-ea"/>
                <a:cs typeface="+mn-cs"/>
              </a:defRPr>
            </a:lvl1pPr>
          </a:lstStyle>
          <a:p>
            <a:pPr fontAlgn="base">
              <a:spcBef>
                <a:spcPct val="0"/>
              </a:spcBef>
              <a:spcAft>
                <a:spcPct val="0"/>
              </a:spcAft>
              <a:defRPr/>
            </a:pPr>
            <a:r>
              <a:rPr lang="en-US"/>
              <a:t>Don Lynch,</a:t>
            </a:r>
            <a:endParaRPr lang="en-US" dirty="0"/>
          </a:p>
        </p:txBody>
      </p:sp>
      <p:sp>
        <p:nvSpPr>
          <p:cNvPr id="8" name="Rectangle 7"/>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base">
              <a:spcBef>
                <a:spcPct val="0"/>
              </a:spcBef>
              <a:spcAft>
                <a:spcPct val="0"/>
              </a:spcAft>
              <a:defRPr/>
            </a:pPr>
            <a:endParaRPr lang="en-US" sz="2400" dirty="0">
              <a:solidFill>
                <a:prstClr val="black"/>
              </a:solidFill>
              <a:latin typeface="Arial" charset="0"/>
              <a:ea typeface="ＭＳ Ｐゴシック" pitchFamily="34" charset="-128"/>
            </a:endParaRPr>
          </a:p>
        </p:txBody>
      </p:sp>
      <p:sp>
        <p:nvSpPr>
          <p:cNvPr id="10" name="Straight Connector 9"/>
          <p:cNvSpPr>
            <a:spLocks noChangeShapeType="1"/>
          </p:cNvSpPr>
          <p:nvPr/>
        </p:nvSpPr>
        <p:spPr bwMode="auto">
          <a:xfrm>
            <a:off x="152400" y="1276350"/>
            <a:ext cx="8832850"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fontAlgn="base">
              <a:spcBef>
                <a:spcPct val="0"/>
              </a:spcBef>
              <a:spcAft>
                <a:spcPct val="0"/>
              </a:spcAft>
              <a:defRPr/>
            </a:pPr>
            <a:endParaRPr lang="en-US" sz="2400">
              <a:solidFill>
                <a:prstClr val="black"/>
              </a:solidFill>
              <a:latin typeface="Arial" charset="0"/>
              <a:ea typeface="ＭＳ Ｐゴシック" pitchFamily="34" charset="-128"/>
            </a:endParaRPr>
          </a:p>
        </p:txBody>
      </p:sp>
      <p:sp>
        <p:nvSpPr>
          <p:cNvPr id="12" name="Oval 11"/>
          <p:cNvSpPr/>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2400">
              <a:solidFill>
                <a:prstClr val="white"/>
              </a:solidFill>
            </a:endParaRPr>
          </a:p>
        </p:txBody>
      </p:sp>
      <p:sp>
        <p:nvSpPr>
          <p:cNvPr id="15" name="Oval 14"/>
          <p:cNvSpPr/>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2400">
              <a:solidFill>
                <a:prstClr val="white"/>
              </a:solidFill>
            </a:endParaRPr>
          </a:p>
        </p:txBody>
      </p:sp>
      <p:sp>
        <p:nvSpPr>
          <p:cNvPr id="23" name="Slide Number Placeholder 22"/>
          <p:cNvSpPr>
            <a:spLocks noGrp="1"/>
          </p:cNvSpPr>
          <p:nvPr>
            <p:ph type="sldNum" sz="quarter" idx="4"/>
          </p:nvPr>
        </p:nvSpPr>
        <p:spPr>
          <a:xfrm>
            <a:off x="4343400" y="1039813"/>
            <a:ext cx="457200" cy="441325"/>
          </a:xfrm>
          <a:prstGeom prst="rect">
            <a:avLst/>
          </a:prstGeom>
        </p:spPr>
        <p:txBody>
          <a:bodyPr vert="horz" wrap="square" lIns="45720" tIns="45720" rIns="45720" bIns="45720" numCol="1" anchor="ctr" anchorCtr="0" compatLnSpc="1">
            <a:prstTxWarp prst="textNoShape">
              <a:avLst/>
            </a:prstTxWarp>
            <a:normAutofit/>
          </a:bodyPr>
          <a:lstStyle>
            <a:lvl1pPr algn="ctr">
              <a:defRPr sz="1600">
                <a:solidFill>
                  <a:srgbClr val="7B9899"/>
                </a:solidFill>
              </a:defRPr>
            </a:lvl1pPr>
          </a:lstStyle>
          <a:p>
            <a:pPr fontAlgn="base">
              <a:spcBef>
                <a:spcPct val="0"/>
              </a:spcBef>
              <a:spcAft>
                <a:spcPct val="0"/>
              </a:spcAft>
            </a:pPr>
            <a:fld id="{3A40AC4F-F62B-45BE-93EB-7BFC5438119F}" type="slidenum">
              <a:rPr lang="en-US" altLang="en-US">
                <a:latin typeface="Arial" pitchFamily="34" charset="0"/>
                <a:ea typeface="ＭＳ Ｐゴシック" pitchFamily="34" charset="-128"/>
              </a:rPr>
              <a:pPr fontAlgn="base">
                <a:spcBef>
                  <a:spcPct val="0"/>
                </a:spcBef>
                <a:spcAft>
                  <a:spcPct val="0"/>
                </a:spcAft>
              </a:pPr>
              <a:t>‹#›</a:t>
            </a:fld>
            <a:endParaRPr lang="en-US" altLang="en-US">
              <a:latin typeface="Arial" pitchFamily="34" charset="0"/>
              <a:ea typeface="ＭＳ Ｐゴシック" pitchFamily="34" charset="-128"/>
            </a:endParaRPr>
          </a:p>
        </p:txBody>
      </p:sp>
      <p:sp>
        <p:nvSpPr>
          <p:cNvPr id="25614" name="Title Placeholder 21"/>
          <p:cNvSpPr>
            <a:spLocks noGrp="1"/>
          </p:cNvSpPr>
          <p:nvPr>
            <p:ph type="title"/>
          </p:nvPr>
        </p:nvSpPr>
        <p:spPr bwMode="auto">
          <a:xfrm>
            <a:off x="301625" y="228600"/>
            <a:ext cx="8534400"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
        <p:nvSpPr>
          <p:cNvPr id="25615" name="Text Placeholder 12"/>
          <p:cNvSpPr>
            <a:spLocks noGrp="1"/>
          </p:cNvSpPr>
          <p:nvPr>
            <p:ph type="body" idx="1"/>
          </p:nvPr>
        </p:nvSpPr>
        <p:spPr bwMode="auto">
          <a:xfrm>
            <a:off x="301625" y="1524000"/>
            <a:ext cx="8534400" cy="4598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pic>
        <p:nvPicPr>
          <p:cNvPr id="25616" name="Picture 19" descr="sPHENIX.jpg"/>
          <p:cNvPicPr>
            <a:picLocks noChangeAspect="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3505200" y="6172200"/>
            <a:ext cx="20320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2061293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slow" p14:dur="2000" advClick="0" advTm="5000"/>
    </mc:Choice>
    <mc:Fallback xmlns="">
      <p:transition spd="slow" advClick="0" advTm="5000"/>
    </mc:Fallback>
  </mc:AlternateContent>
  <p:hf hdr="0"/>
  <p:txStyles>
    <p:titleStyle>
      <a:lvl1pPr algn="ctr" rtl="0" eaLnBrk="0" fontAlgn="base" hangingPunct="0">
        <a:spcBef>
          <a:spcPct val="0"/>
        </a:spcBef>
        <a:spcAft>
          <a:spcPct val="0"/>
        </a:spcAft>
        <a:defRPr sz="3300" kern="1200">
          <a:solidFill>
            <a:srgbClr val="7B9899"/>
          </a:solidFill>
          <a:latin typeface="+mj-lt"/>
          <a:ea typeface="ＭＳ Ｐゴシック" charset="0"/>
          <a:cs typeface="ＭＳ Ｐゴシック" charset="0"/>
        </a:defRPr>
      </a:lvl1pPr>
      <a:lvl2pPr algn="ctr" rtl="0" eaLnBrk="0" fontAlgn="base" hangingPunct="0">
        <a:spcBef>
          <a:spcPct val="0"/>
        </a:spcBef>
        <a:spcAft>
          <a:spcPct val="0"/>
        </a:spcAft>
        <a:defRPr sz="3300">
          <a:solidFill>
            <a:srgbClr val="7B9899"/>
          </a:solidFill>
          <a:latin typeface="Georgia" charset="0"/>
          <a:ea typeface="ＭＳ Ｐゴシック" charset="0"/>
          <a:cs typeface="ＭＳ Ｐゴシック" charset="0"/>
        </a:defRPr>
      </a:lvl2pPr>
      <a:lvl3pPr algn="ctr" rtl="0" eaLnBrk="0" fontAlgn="base" hangingPunct="0">
        <a:spcBef>
          <a:spcPct val="0"/>
        </a:spcBef>
        <a:spcAft>
          <a:spcPct val="0"/>
        </a:spcAft>
        <a:defRPr sz="3300">
          <a:solidFill>
            <a:srgbClr val="7B9899"/>
          </a:solidFill>
          <a:latin typeface="Georgia" charset="0"/>
          <a:ea typeface="ＭＳ Ｐゴシック" charset="0"/>
          <a:cs typeface="ＭＳ Ｐゴシック" charset="0"/>
        </a:defRPr>
      </a:lvl3pPr>
      <a:lvl4pPr algn="ctr" rtl="0" eaLnBrk="0" fontAlgn="base" hangingPunct="0">
        <a:spcBef>
          <a:spcPct val="0"/>
        </a:spcBef>
        <a:spcAft>
          <a:spcPct val="0"/>
        </a:spcAft>
        <a:defRPr sz="3300">
          <a:solidFill>
            <a:srgbClr val="7B9899"/>
          </a:solidFill>
          <a:latin typeface="Georgia" charset="0"/>
          <a:ea typeface="ＭＳ Ｐゴシック" charset="0"/>
          <a:cs typeface="ＭＳ Ｐゴシック" charset="0"/>
        </a:defRPr>
      </a:lvl4pPr>
      <a:lvl5pPr algn="ctr" rtl="0" eaLnBrk="0" fontAlgn="base" hangingPunct="0">
        <a:spcBef>
          <a:spcPct val="0"/>
        </a:spcBef>
        <a:spcAft>
          <a:spcPct val="0"/>
        </a:spcAft>
        <a:defRPr sz="3300">
          <a:solidFill>
            <a:srgbClr val="7B9899"/>
          </a:solidFill>
          <a:latin typeface="Georgia" charset="0"/>
          <a:ea typeface="ＭＳ Ｐゴシック" charset="0"/>
          <a:cs typeface="ＭＳ Ｐゴシック" charset="0"/>
        </a:defRPr>
      </a:lvl5pPr>
      <a:lvl6pPr marL="457200" algn="ctr" rtl="0" fontAlgn="base">
        <a:spcBef>
          <a:spcPct val="0"/>
        </a:spcBef>
        <a:spcAft>
          <a:spcPct val="0"/>
        </a:spcAft>
        <a:defRPr sz="3300">
          <a:solidFill>
            <a:srgbClr val="7B9899"/>
          </a:solidFill>
          <a:latin typeface="Georgia" charset="0"/>
          <a:ea typeface="ＭＳ Ｐゴシック" charset="0"/>
          <a:cs typeface="ＭＳ Ｐゴシック" charset="0"/>
        </a:defRPr>
      </a:lvl6pPr>
      <a:lvl7pPr marL="914400" algn="ctr" rtl="0" fontAlgn="base">
        <a:spcBef>
          <a:spcPct val="0"/>
        </a:spcBef>
        <a:spcAft>
          <a:spcPct val="0"/>
        </a:spcAft>
        <a:defRPr sz="3300">
          <a:solidFill>
            <a:srgbClr val="7B9899"/>
          </a:solidFill>
          <a:latin typeface="Georgia" charset="0"/>
          <a:ea typeface="ＭＳ Ｐゴシック" charset="0"/>
          <a:cs typeface="ＭＳ Ｐゴシック" charset="0"/>
        </a:defRPr>
      </a:lvl7pPr>
      <a:lvl8pPr marL="1371600" algn="ctr" rtl="0" fontAlgn="base">
        <a:spcBef>
          <a:spcPct val="0"/>
        </a:spcBef>
        <a:spcAft>
          <a:spcPct val="0"/>
        </a:spcAft>
        <a:defRPr sz="3300">
          <a:solidFill>
            <a:srgbClr val="7B9899"/>
          </a:solidFill>
          <a:latin typeface="Georgia" charset="0"/>
          <a:ea typeface="ＭＳ Ｐゴシック" charset="0"/>
          <a:cs typeface="ＭＳ Ｐゴシック" charset="0"/>
        </a:defRPr>
      </a:lvl8pPr>
      <a:lvl9pPr marL="1828800" algn="ctr" rtl="0" fontAlgn="base">
        <a:spcBef>
          <a:spcPct val="0"/>
        </a:spcBef>
        <a:spcAft>
          <a:spcPct val="0"/>
        </a:spcAft>
        <a:defRPr sz="3300">
          <a:solidFill>
            <a:srgbClr val="7B9899"/>
          </a:solidFill>
          <a:latin typeface="Georgia" charset="0"/>
          <a:ea typeface="ＭＳ Ｐゴシック" charset="0"/>
          <a:cs typeface="ＭＳ Ｐゴシック" charset="0"/>
        </a:defRPr>
      </a:lvl9pPr>
    </p:titleStyle>
    <p:bodyStyle>
      <a:lvl1pPr marL="273050" indent="-273050" algn="l" rtl="0" eaLnBrk="0" fontAlgn="base" hangingPunct="0">
        <a:spcBef>
          <a:spcPct val="20000"/>
        </a:spcBef>
        <a:spcAft>
          <a:spcPct val="0"/>
        </a:spcAft>
        <a:buClr>
          <a:schemeClr val="accent1"/>
        </a:buClr>
        <a:buSzPct val="85000"/>
        <a:buFont typeface="Wingdings 2" pitchFamily="18" charset="2"/>
        <a:buChar char=""/>
        <a:defRPr sz="2700" kern="1200">
          <a:solidFill>
            <a:schemeClr val="tx1"/>
          </a:solidFill>
          <a:latin typeface="+mn-lt"/>
          <a:ea typeface="ＭＳ Ｐゴシック" charset="0"/>
          <a:cs typeface="ＭＳ Ｐゴシック" charset="0"/>
        </a:defRPr>
      </a:lvl1pPr>
      <a:lvl2pPr marL="547688" indent="-273050" algn="l" rtl="0" eaLnBrk="0" fontAlgn="base" hangingPunct="0">
        <a:spcBef>
          <a:spcPct val="20000"/>
        </a:spcBef>
        <a:spcAft>
          <a:spcPct val="0"/>
        </a:spcAft>
        <a:buClr>
          <a:schemeClr val="accent2"/>
        </a:buClr>
        <a:buSzPct val="70000"/>
        <a:buFont typeface="Wingdings" pitchFamily="2" charset="2"/>
        <a:buChar char=""/>
        <a:defRPr sz="2200" kern="1200">
          <a:solidFill>
            <a:schemeClr val="tx2"/>
          </a:solidFill>
          <a:latin typeface="+mn-lt"/>
          <a:ea typeface="ＭＳ Ｐゴシック" charset="0"/>
          <a:cs typeface="+mn-cs"/>
        </a:defRPr>
      </a:lvl2pPr>
      <a:lvl3pPr marL="822325" indent="-228600" algn="l" rtl="0" eaLnBrk="0" fontAlgn="base" hangingPunct="0">
        <a:spcBef>
          <a:spcPct val="20000"/>
        </a:spcBef>
        <a:spcAft>
          <a:spcPct val="0"/>
        </a:spcAft>
        <a:buClr>
          <a:srgbClr val="8CADAE"/>
        </a:buClr>
        <a:buSzPct val="75000"/>
        <a:buFont typeface="Wingdings 2" pitchFamily="18" charset="2"/>
        <a:buChar char=""/>
        <a:defRPr sz="2000" kern="1200">
          <a:solidFill>
            <a:schemeClr val="tx1"/>
          </a:solidFill>
          <a:latin typeface="+mn-lt"/>
          <a:ea typeface="ＭＳ Ｐゴシック" charset="0"/>
          <a:cs typeface="+mn-cs"/>
        </a:defRPr>
      </a:lvl3pPr>
      <a:lvl4pPr marL="1096963" indent="-228600" algn="l" rtl="0" eaLnBrk="0" fontAlgn="base" hangingPunct="0">
        <a:spcBef>
          <a:spcPct val="20000"/>
        </a:spcBef>
        <a:spcAft>
          <a:spcPct val="0"/>
        </a:spcAft>
        <a:buClr>
          <a:srgbClr val="8C7B70"/>
        </a:buClr>
        <a:buSzPct val="70000"/>
        <a:buFont typeface="Wingdings" pitchFamily="2" charset="2"/>
        <a:buChar char=""/>
        <a:defRPr sz="2000" kern="1200">
          <a:solidFill>
            <a:schemeClr val="tx2"/>
          </a:solidFill>
          <a:latin typeface="+mn-lt"/>
          <a:ea typeface="ＭＳ Ｐゴシック" charset="0"/>
          <a:cs typeface="+mn-cs"/>
        </a:defRPr>
      </a:lvl4pPr>
      <a:lvl5pPr marL="1371600" indent="-228600" algn="l" rtl="0" eaLnBrk="0" fontAlgn="base" hangingPunct="0">
        <a:spcBef>
          <a:spcPct val="20000"/>
        </a:spcBef>
        <a:spcAft>
          <a:spcPct val="0"/>
        </a:spcAft>
        <a:buClr>
          <a:srgbClr val="8FB08C"/>
        </a:buClr>
        <a:buChar char="•"/>
        <a:defRPr kern="1200">
          <a:solidFill>
            <a:schemeClr val="tx1"/>
          </a:solidFill>
          <a:latin typeface="+mn-lt"/>
          <a:ea typeface="ＭＳ Ｐゴシック" charset="0"/>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5.GIF"/></Relationships>
</file>

<file path=ppt/slides/_rels/slide2.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image" Target="../media/image7.emf"/><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Content Placeholder 2"/>
          <p:cNvSpPr txBox="1">
            <a:spLocks/>
          </p:cNvSpPr>
          <p:nvPr/>
        </p:nvSpPr>
        <p:spPr bwMode="auto">
          <a:xfrm>
            <a:off x="152400" y="50583"/>
            <a:ext cx="8915400" cy="67312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800100" indent="-34290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indent="0" algn="ctr" eaLnBrk="1" hangingPunct="1">
              <a:spcBef>
                <a:spcPct val="20000"/>
              </a:spcBef>
              <a:defRPr/>
            </a:pPr>
            <a:r>
              <a:rPr lang="en-US" sz="2500" dirty="0" smtClean="0">
                <a:solidFill>
                  <a:srgbClr val="0000CC"/>
                </a:solidFill>
                <a:latin typeface="Times New Roman" panose="02020603050405020304" pitchFamily="18" charset="0"/>
                <a:cs typeface="Times New Roman" panose="02020603050405020304" pitchFamily="18" charset="0"/>
              </a:rPr>
              <a:t>Agenda/</a:t>
            </a:r>
            <a:r>
              <a:rPr lang="en-US" sz="2500" dirty="0" err="1" smtClean="0">
                <a:solidFill>
                  <a:srgbClr val="0000CC"/>
                </a:solidFill>
                <a:latin typeface="Times New Roman" panose="02020603050405020304" pitchFamily="18" charset="0"/>
                <a:cs typeface="Times New Roman" panose="02020603050405020304" pitchFamily="18" charset="0"/>
              </a:rPr>
              <a:t>powerpoint</a:t>
            </a:r>
            <a:endParaRPr lang="en-US" sz="2500" dirty="0" smtClean="0">
              <a:solidFill>
                <a:srgbClr val="0000CC"/>
              </a:solidFill>
              <a:latin typeface="Times New Roman" panose="02020603050405020304" pitchFamily="18" charset="0"/>
              <a:cs typeface="Times New Roman" panose="02020603050405020304" pitchFamily="18" charset="0"/>
            </a:endParaRPr>
          </a:p>
          <a:p>
            <a:pPr marL="0" indent="0" algn="ctr" eaLnBrk="1" hangingPunct="1">
              <a:spcBef>
                <a:spcPct val="20000"/>
              </a:spcBef>
              <a:defRPr/>
            </a:pPr>
            <a:r>
              <a:rPr lang="en-US" dirty="0">
                <a:solidFill>
                  <a:srgbClr val="0000CC"/>
                </a:solidFill>
                <a:latin typeface="Times New Roman" panose="02020603050405020304" pitchFamily="18" charset="0"/>
                <a:cs typeface="Times New Roman" panose="02020603050405020304" pitchFamily="18" charset="0"/>
              </a:rPr>
              <a:t>(https://</a:t>
            </a:r>
            <a:r>
              <a:rPr lang="en-US" dirty="0" smtClean="0">
                <a:solidFill>
                  <a:srgbClr val="0000CC"/>
                </a:solidFill>
                <a:latin typeface="Times New Roman" panose="02020603050405020304" pitchFamily="18" charset="0"/>
                <a:cs typeface="Times New Roman" panose="02020603050405020304" pitchFamily="18" charset="0"/>
              </a:rPr>
              <a:t>indico.bnl.gov/conferenceDisplay.py?confId=3135)</a:t>
            </a:r>
            <a:endParaRPr lang="en-US" sz="2300" dirty="0" smtClean="0">
              <a:solidFill>
                <a:srgbClr val="0000CC"/>
              </a:solidFill>
              <a:latin typeface="Times New Roman" panose="02020603050405020304" pitchFamily="18" charset="0"/>
              <a:cs typeface="Times New Roman" panose="02020603050405020304" pitchFamily="18" charset="0"/>
            </a:endParaRPr>
          </a:p>
          <a:p>
            <a:pPr marL="0" indent="0" algn="just">
              <a:lnSpc>
                <a:spcPct val="85000"/>
              </a:lnSpc>
            </a:pPr>
            <a:endParaRPr lang="en-US" sz="1900" dirty="0" smtClean="0">
              <a:solidFill>
                <a:srgbClr val="0000FF"/>
              </a:solidFill>
              <a:latin typeface="Times New Roman" panose="02020603050405020304" pitchFamily="18" charset="0"/>
              <a:cs typeface="Times New Roman" panose="02020603050405020304" pitchFamily="18" charset="0"/>
            </a:endParaRPr>
          </a:p>
          <a:p>
            <a:pPr marL="184130" indent="-184130">
              <a:lnSpc>
                <a:spcPct val="85000"/>
              </a:lnSpc>
              <a:buBlip>
                <a:blip r:embed="rId3"/>
              </a:buBlip>
            </a:pPr>
            <a:r>
              <a:rPr lang="en-US" sz="2300" dirty="0">
                <a:solidFill>
                  <a:srgbClr val="0000FF"/>
                </a:solidFill>
                <a:latin typeface="Times New Roman" panose="02020603050405020304" pitchFamily="18" charset="0"/>
                <a:cs typeface="Times New Roman" panose="02020603050405020304" pitchFamily="18" charset="0"/>
                <a:sym typeface="Symbol" panose="05050102010706020507" pitchFamily="18" charset="2"/>
              </a:rPr>
              <a:t> </a:t>
            </a:r>
            <a:r>
              <a:rPr lang="en-US" sz="2300" dirty="0" smtClean="0">
                <a:solidFill>
                  <a:srgbClr val="0000FF"/>
                </a:solidFill>
                <a:latin typeface="Times New Roman" panose="02020603050405020304" pitchFamily="18" charset="0"/>
                <a:cs typeface="Times New Roman" panose="02020603050405020304" pitchFamily="18" charset="0"/>
                <a:sym typeface="Symbol" panose="05050102010706020507" pitchFamily="18" charset="2"/>
              </a:rPr>
              <a:t>Update on the </a:t>
            </a:r>
            <a:r>
              <a:rPr lang="en-US" sz="2300" dirty="0" err="1" smtClean="0">
                <a:solidFill>
                  <a:srgbClr val="0000FF"/>
                </a:solidFill>
                <a:latin typeface="Times New Roman" panose="02020603050405020304" pitchFamily="18" charset="0"/>
                <a:cs typeface="Times New Roman" panose="02020603050405020304" pitchFamily="18" charset="0"/>
                <a:sym typeface="Symbol" panose="05050102010706020507" pitchFamily="18" charset="2"/>
              </a:rPr>
              <a:t>Cryo</a:t>
            </a:r>
            <a:r>
              <a:rPr lang="en-US" sz="2300" dirty="0" smtClean="0">
                <a:solidFill>
                  <a:srgbClr val="0000FF"/>
                </a:solidFill>
                <a:latin typeface="Times New Roman" panose="02020603050405020304" pitchFamily="18" charset="0"/>
                <a:cs typeface="Times New Roman" panose="02020603050405020304" pitchFamily="18" charset="0"/>
                <a:sym typeface="Symbol" panose="05050102010706020507" pitchFamily="18" charset="2"/>
              </a:rPr>
              <a:t> test in 912 (</a:t>
            </a:r>
            <a:r>
              <a:rPr lang="en-US" sz="2300" smtClean="0">
                <a:solidFill>
                  <a:srgbClr val="0000FF"/>
                </a:solidFill>
                <a:latin typeface="Times New Roman" panose="02020603050405020304" pitchFamily="18" charset="0"/>
                <a:cs typeface="Times New Roman" panose="02020603050405020304" pitchFamily="18" charset="0"/>
                <a:sym typeface="Symbol" panose="05050102010706020507" pitchFamily="18" charset="2"/>
              </a:rPr>
              <a:t>without sub-cooler) ?</a:t>
            </a:r>
            <a:br>
              <a:rPr lang="en-US" sz="2300" smtClean="0">
                <a:solidFill>
                  <a:srgbClr val="0000FF"/>
                </a:solidFill>
                <a:latin typeface="Times New Roman" panose="02020603050405020304" pitchFamily="18" charset="0"/>
                <a:cs typeface="Times New Roman" panose="02020603050405020304" pitchFamily="18" charset="0"/>
                <a:sym typeface="Symbol" panose="05050102010706020507" pitchFamily="18" charset="2"/>
              </a:rPr>
            </a:br>
            <a:endParaRPr lang="en-US" sz="2300" dirty="0" smtClean="0">
              <a:solidFill>
                <a:srgbClr val="0000FF"/>
              </a:solidFill>
              <a:latin typeface="Times New Roman" panose="02020603050405020304" pitchFamily="18" charset="0"/>
              <a:cs typeface="Times New Roman" panose="02020603050405020304" pitchFamily="18" charset="0"/>
              <a:sym typeface="Symbol" panose="05050102010706020507" pitchFamily="18" charset="2"/>
            </a:endParaRPr>
          </a:p>
          <a:p>
            <a:pPr marL="184130" indent="-184130" algn="just">
              <a:lnSpc>
                <a:spcPct val="85000"/>
              </a:lnSpc>
              <a:buBlip>
                <a:blip r:embed="rId3"/>
              </a:buBlip>
            </a:pPr>
            <a:r>
              <a:rPr lang="en-US" sz="2300" dirty="0" smtClean="0">
                <a:solidFill>
                  <a:srgbClr val="0000FF"/>
                </a:solidFill>
                <a:latin typeface="Times New Roman" panose="02020603050405020304" pitchFamily="18" charset="0"/>
                <a:cs typeface="Times New Roman" panose="02020603050405020304" pitchFamily="18" charset="0"/>
              </a:rPr>
              <a:t> J</a:t>
            </a:r>
            <a:r>
              <a:rPr lang="en-US" sz="2300" dirty="0">
                <a:solidFill>
                  <a:srgbClr val="0000FF"/>
                </a:solidFill>
                <a:latin typeface="Times New Roman" panose="02020603050405020304" pitchFamily="18" charset="0"/>
                <a:cs typeface="Times New Roman" panose="02020603050405020304" pitchFamily="18" charset="0"/>
              </a:rPr>
              <a:t>. Hock’s </a:t>
            </a:r>
            <a:r>
              <a:rPr lang="en-US" sz="2300" dirty="0" smtClean="0">
                <a:solidFill>
                  <a:srgbClr val="0000FF"/>
                </a:solidFill>
                <a:latin typeface="Times New Roman" panose="02020603050405020304" pitchFamily="18" charset="0"/>
                <a:cs typeface="Times New Roman" panose="02020603050405020304" pitchFamily="18" charset="0"/>
              </a:rPr>
              <a:t>steel-making progress … </a:t>
            </a:r>
            <a:r>
              <a:rPr lang="en-US" sz="2300" dirty="0" smtClean="0">
                <a:solidFill>
                  <a:srgbClr val="0000FF"/>
                </a:solidFill>
                <a:latin typeface="Times New Roman" panose="02020603050405020304" pitchFamily="18" charset="0"/>
                <a:cs typeface="Times New Roman" panose="02020603050405020304" pitchFamily="18" charset="0"/>
                <a:sym typeface="Symbol" panose="05050102010706020507" pitchFamily="18" charset="2"/>
              </a:rPr>
              <a:t> next page</a:t>
            </a:r>
            <a:endParaRPr lang="en-US" sz="2000" dirty="0" smtClean="0">
              <a:solidFill>
                <a:srgbClr val="0000CC"/>
              </a:solidFill>
              <a:latin typeface="Times New Roman" panose="02020603050405020304" pitchFamily="18" charset="0"/>
              <a:cs typeface="Times New Roman" panose="02020603050405020304" pitchFamily="18" charset="0"/>
            </a:endParaRPr>
          </a:p>
          <a:p>
            <a:pPr lvl="1" eaLnBrk="1" hangingPunct="1">
              <a:spcBef>
                <a:spcPts val="500"/>
              </a:spcBef>
              <a:spcAft>
                <a:spcPts val="500"/>
              </a:spcAft>
              <a:buBlip>
                <a:blip r:embed="rId4"/>
              </a:buBlip>
              <a:defRPr/>
            </a:pPr>
            <a:r>
              <a:rPr lang="en-US" dirty="0" smtClean="0">
                <a:solidFill>
                  <a:srgbClr val="006600"/>
                </a:solidFill>
                <a:latin typeface="Times New Roman" panose="02020603050405020304" pitchFamily="18" charset="0"/>
                <a:cs typeface="Times New Roman" panose="02020603050405020304" pitchFamily="18" charset="0"/>
              </a:rPr>
              <a:t>If all work out as Jon planned, we may be almost on schedule (as it was planned ~May 23 to June 13 to install Extension and May 29-June 12 to “modify roof plates”).</a:t>
            </a:r>
          </a:p>
          <a:p>
            <a:pPr lvl="1" eaLnBrk="1" hangingPunct="1">
              <a:spcBef>
                <a:spcPts val="500"/>
              </a:spcBef>
              <a:spcAft>
                <a:spcPts val="500"/>
              </a:spcAft>
              <a:buBlip>
                <a:blip r:embed="rId4"/>
              </a:buBlip>
              <a:defRPr/>
            </a:pPr>
            <a:r>
              <a:rPr lang="en-US" dirty="0" smtClean="0">
                <a:solidFill>
                  <a:srgbClr val="006600"/>
                </a:solidFill>
                <a:latin typeface="Times New Roman" panose="02020603050405020304" pitchFamily="18" charset="0"/>
                <a:cs typeface="Times New Roman" panose="02020603050405020304" pitchFamily="18" charset="0"/>
                <a:sym typeface="Symbol" panose="05050102010706020507" pitchFamily="18" charset="2"/>
              </a:rPr>
              <a:t>Brian </a:t>
            </a:r>
            <a:r>
              <a:rPr lang="en-US" dirty="0" err="1" smtClean="0">
                <a:solidFill>
                  <a:srgbClr val="006600"/>
                </a:solidFill>
                <a:latin typeface="Times New Roman" panose="02020603050405020304" pitchFamily="18" charset="0"/>
                <a:cs typeface="Times New Roman" panose="02020603050405020304" pitchFamily="18" charset="0"/>
                <a:sym typeface="Symbol" panose="05050102010706020507" pitchFamily="18" charset="2"/>
              </a:rPr>
              <a:t>Streckenbach</a:t>
            </a:r>
            <a:r>
              <a:rPr lang="en-US" dirty="0" smtClean="0">
                <a:solidFill>
                  <a:srgbClr val="006600"/>
                </a:solidFill>
                <a:latin typeface="Times New Roman" panose="02020603050405020304" pitchFamily="18" charset="0"/>
                <a:cs typeface="Times New Roman" panose="02020603050405020304" pitchFamily="18" charset="0"/>
                <a:sym typeface="Symbol" panose="05050102010706020507" pitchFamily="18" charset="2"/>
              </a:rPr>
              <a:t> is helping with scaffolding/ladder arrangement.</a:t>
            </a:r>
            <a:endParaRPr lang="en-US" dirty="0" smtClean="0">
              <a:solidFill>
                <a:srgbClr val="0000FF"/>
              </a:solidFill>
              <a:latin typeface="Times New Roman" panose="02020603050405020304" pitchFamily="18" charset="0"/>
              <a:cs typeface="Times New Roman" panose="02020603050405020304" pitchFamily="18" charset="0"/>
              <a:sym typeface="Symbol" panose="05050102010706020507" pitchFamily="18" charset="2"/>
            </a:endParaRPr>
          </a:p>
          <a:p>
            <a:pPr marL="0" indent="0" algn="just">
              <a:lnSpc>
                <a:spcPct val="85000"/>
              </a:lnSpc>
            </a:pPr>
            <a:endParaRPr lang="en-US" sz="2300" dirty="0" smtClean="0">
              <a:solidFill>
                <a:srgbClr val="006600"/>
              </a:solidFill>
              <a:latin typeface="Times New Roman" panose="02020603050405020304" pitchFamily="18" charset="0"/>
              <a:cs typeface="Times New Roman" panose="02020603050405020304" pitchFamily="18" charset="0"/>
              <a:sym typeface="Symbol" panose="05050102010706020507" pitchFamily="18" charset="2"/>
            </a:endParaRPr>
          </a:p>
          <a:p>
            <a:pPr marL="184130" indent="-184130" algn="just">
              <a:lnSpc>
                <a:spcPct val="85000"/>
              </a:lnSpc>
              <a:buBlip>
                <a:blip r:embed="rId3"/>
              </a:buBlip>
            </a:pPr>
            <a:r>
              <a:rPr lang="en-US" dirty="0">
                <a:solidFill>
                  <a:srgbClr val="006600"/>
                </a:solidFill>
                <a:latin typeface="Times New Roman" panose="02020603050405020304" pitchFamily="18" charset="0"/>
                <a:cs typeface="Times New Roman" panose="02020603050405020304" pitchFamily="18" charset="0"/>
              </a:rPr>
              <a:t> </a:t>
            </a:r>
            <a:r>
              <a:rPr lang="en-US" sz="2300" dirty="0" smtClean="0">
                <a:solidFill>
                  <a:srgbClr val="0000FF"/>
                </a:solidFill>
                <a:latin typeface="Times New Roman" panose="02020603050405020304" pitchFamily="18" charset="0"/>
                <a:cs typeface="Times New Roman" panose="02020603050405020304" pitchFamily="18" charset="0"/>
              </a:rPr>
              <a:t>P. Rosas (May 9) : </a:t>
            </a:r>
            <a:r>
              <a:rPr lang="en-US" sz="2200" dirty="0" smtClean="0">
                <a:solidFill>
                  <a:srgbClr val="0000CC"/>
                </a:solidFill>
                <a:latin typeface="Times New Roman" panose="02020603050405020304" pitchFamily="18" charset="0"/>
                <a:cs typeface="Times New Roman" panose="02020603050405020304" pitchFamily="18" charset="0"/>
              </a:rPr>
              <a:t>“</a:t>
            </a:r>
            <a:r>
              <a:rPr lang="en-US" sz="2200" dirty="0">
                <a:solidFill>
                  <a:srgbClr val="0000CC"/>
                </a:solidFill>
                <a:latin typeface="Times New Roman" panose="02020603050405020304" pitchFamily="18" charset="0"/>
                <a:cs typeface="Times New Roman" panose="02020603050405020304" pitchFamily="18" charset="0"/>
              </a:rPr>
              <a:t>We had the PS up to 2700 amps into the dummy load open loop, we will be able to run the PS in voltage and then current loop this week and into next week. This is all been done in local control</a:t>
            </a:r>
            <a:r>
              <a:rPr lang="en-US" sz="2200" dirty="0" smtClean="0">
                <a:solidFill>
                  <a:srgbClr val="0000CC"/>
                </a:solidFill>
                <a:latin typeface="Times New Roman" panose="02020603050405020304" pitchFamily="18" charset="0"/>
                <a:cs typeface="Times New Roman" panose="02020603050405020304" pitchFamily="18" charset="0"/>
              </a:rPr>
              <a:t>.”</a:t>
            </a:r>
          </a:p>
          <a:p>
            <a:pPr lvl="1" eaLnBrk="1" hangingPunct="1">
              <a:spcBef>
                <a:spcPts val="500"/>
              </a:spcBef>
              <a:spcAft>
                <a:spcPts val="500"/>
              </a:spcAft>
              <a:buBlip>
                <a:blip r:embed="rId4"/>
              </a:buBlip>
              <a:defRPr/>
            </a:pPr>
            <a:r>
              <a:rPr lang="en-US" dirty="0" smtClean="0">
                <a:solidFill>
                  <a:srgbClr val="006600"/>
                </a:solidFill>
                <a:latin typeface="Times New Roman" panose="02020603050405020304" pitchFamily="18" charset="0"/>
                <a:cs typeface="Times New Roman" panose="02020603050405020304" pitchFamily="18" charset="0"/>
              </a:rPr>
              <a:t>“open loop” means </a:t>
            </a:r>
            <a:r>
              <a:rPr lang="en-US" dirty="0" smtClean="0">
                <a:solidFill>
                  <a:srgbClr val="006600"/>
                </a:solidFill>
                <a:latin typeface="Times New Roman" panose="02020603050405020304" pitchFamily="18" charset="0"/>
                <a:cs typeface="Times New Roman" panose="02020603050405020304" pitchFamily="18" charset="0"/>
                <a:sym typeface="Symbol" panose="05050102010706020507" pitchFamily="18" charset="2"/>
              </a:rPr>
              <a:t> bypassing the regulator</a:t>
            </a:r>
            <a:r>
              <a:rPr lang="en-US" dirty="0" smtClean="0">
                <a:solidFill>
                  <a:srgbClr val="006600"/>
                </a:solidFill>
                <a:latin typeface="Times New Roman" panose="02020603050405020304" pitchFamily="18" charset="0"/>
                <a:cs typeface="Times New Roman" panose="02020603050405020304" pitchFamily="18" charset="0"/>
              </a:rPr>
              <a:t/>
            </a:r>
            <a:br>
              <a:rPr lang="en-US" dirty="0" smtClean="0">
                <a:solidFill>
                  <a:srgbClr val="006600"/>
                </a:solidFill>
                <a:latin typeface="Times New Roman" panose="02020603050405020304" pitchFamily="18" charset="0"/>
                <a:cs typeface="Times New Roman" panose="02020603050405020304" pitchFamily="18" charset="0"/>
              </a:rPr>
            </a:br>
            <a:endParaRPr lang="en-US" sz="2300" dirty="0">
              <a:solidFill>
                <a:srgbClr val="0000FF"/>
              </a:solidFill>
              <a:latin typeface="Times New Roman" panose="02020603050405020304" pitchFamily="18" charset="0"/>
              <a:cs typeface="Times New Roman" panose="02020603050405020304" pitchFamily="18" charset="0"/>
            </a:endParaRPr>
          </a:p>
          <a:p>
            <a:pPr marL="184130" indent="-184130" algn="just">
              <a:lnSpc>
                <a:spcPct val="85000"/>
              </a:lnSpc>
              <a:buBlip>
                <a:blip r:embed="rId3"/>
              </a:buBlip>
            </a:pPr>
            <a:r>
              <a:rPr lang="en-US" sz="2300" dirty="0" smtClean="0">
                <a:solidFill>
                  <a:srgbClr val="0000FF"/>
                </a:solidFill>
                <a:latin typeface="Times New Roman" panose="02020603050405020304" pitchFamily="18" charset="0"/>
                <a:cs typeface="Times New Roman" panose="02020603050405020304" pitchFamily="18" charset="0"/>
              </a:rPr>
              <a:t> Cable/connections (T. Tallerico/R. Meier)</a:t>
            </a:r>
          </a:p>
          <a:p>
            <a:pPr marL="184130" indent="-184130" algn="just">
              <a:lnSpc>
                <a:spcPct val="85000"/>
              </a:lnSpc>
              <a:buBlip>
                <a:blip r:embed="rId3"/>
              </a:buBlip>
            </a:pPr>
            <a:endParaRPr lang="en-US" sz="2300" dirty="0">
              <a:solidFill>
                <a:srgbClr val="0000FF"/>
              </a:solidFill>
              <a:latin typeface="Times New Roman" panose="02020603050405020304" pitchFamily="18" charset="0"/>
              <a:cs typeface="Times New Roman" panose="02020603050405020304" pitchFamily="18" charset="0"/>
            </a:endParaRPr>
          </a:p>
          <a:p>
            <a:pPr marL="184130" indent="-184130" algn="just">
              <a:lnSpc>
                <a:spcPct val="85000"/>
              </a:lnSpc>
              <a:buBlip>
                <a:blip r:embed="rId3"/>
              </a:buBlip>
            </a:pPr>
            <a:r>
              <a:rPr lang="en-US" sz="2300" dirty="0" smtClean="0">
                <a:solidFill>
                  <a:srgbClr val="0000FF"/>
                </a:solidFill>
                <a:latin typeface="Times New Roman" panose="02020603050405020304" pitchFamily="18" charset="0"/>
                <a:cs typeface="Times New Roman" panose="02020603050405020304" pitchFamily="18" charset="0"/>
              </a:rPr>
              <a:t> AOB </a:t>
            </a:r>
          </a:p>
          <a:p>
            <a:r>
              <a:rPr lang="en-US" sz="2200" dirty="0">
                <a:latin typeface="Times New Roman" panose="02020603050405020304" pitchFamily="18" charset="0"/>
                <a:cs typeface="Times New Roman" panose="02020603050405020304" pitchFamily="18" charset="0"/>
              </a:rPr>
              <a:t> </a:t>
            </a:r>
          </a:p>
        </p:txBody>
      </p:sp>
      <p:sp>
        <p:nvSpPr>
          <p:cNvPr id="4099" name="Slide Number Placeholder 1"/>
          <p:cNvSpPr>
            <a:spLocks noGrp="1"/>
          </p:cNvSpPr>
          <p:nvPr>
            <p:ph type="sldNum" sz="quarter" idx="12"/>
          </p:nvPr>
        </p:nvSpPr>
        <p:spPr bwMode="auto">
          <a:xfrm>
            <a:off x="7924800" y="6146800"/>
            <a:ext cx="609600" cy="4413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a:bodyPr>
          <a:lstStyle>
            <a:lvl1pPr>
              <a:spcBef>
                <a:spcPct val="20000"/>
              </a:spcBef>
              <a:buBlip>
                <a:blip r:embed="rId3"/>
              </a:buBlip>
              <a:defRPr sz="2000">
                <a:solidFill>
                  <a:schemeClr val="tx1"/>
                </a:solidFill>
                <a:latin typeface="Times New Roman" panose="02020603050405020304" pitchFamily="18" charset="0"/>
                <a:cs typeface="Times New Roman" panose="02020603050405020304" pitchFamily="18" charset="0"/>
              </a:defRPr>
            </a:lvl1pPr>
            <a:lvl2pPr marL="742950" indent="-285750">
              <a:spcBef>
                <a:spcPct val="20000"/>
              </a:spcBef>
              <a:buFont typeface="Arial" panose="020B0604020202020204" pitchFamily="34" charset="0"/>
              <a:defRPr sz="2000">
                <a:solidFill>
                  <a:schemeClr val="tx1"/>
                </a:solidFill>
                <a:latin typeface="Times New Roman" panose="02020603050405020304" pitchFamily="18" charset="0"/>
                <a:cs typeface="Times New Roman" panose="02020603050405020304" pitchFamily="18" charset="0"/>
              </a:defRPr>
            </a:lvl2pPr>
            <a:lvl3pPr marL="1143000" indent="-228600">
              <a:spcBef>
                <a:spcPct val="20000"/>
              </a:spcBef>
              <a:buFont typeface="Arial" panose="020B0604020202020204" pitchFamily="34" charset="0"/>
              <a:buChar char="•"/>
              <a:defRPr sz="2400">
                <a:solidFill>
                  <a:schemeClr val="tx1"/>
                </a:solidFill>
                <a:latin typeface="Times New Roman" panose="02020603050405020304" pitchFamily="18" charset="0"/>
                <a:cs typeface="Times New Roman" panose="02020603050405020304" pitchFamily="18" charset="0"/>
              </a:defRPr>
            </a:lvl3pPr>
            <a:lvl4pPr marL="1600200" indent="-228600">
              <a:spcBef>
                <a:spcPct val="20000"/>
              </a:spcBef>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4pPr>
            <a:lvl5pPr marL="2057400" indent="-228600">
              <a:spcBef>
                <a:spcPct val="20000"/>
              </a:spcBef>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9pPr>
          </a:lstStyle>
          <a:p>
            <a:pPr>
              <a:spcBef>
                <a:spcPct val="0"/>
              </a:spcBef>
              <a:buFontTx/>
              <a:buNone/>
            </a:pPr>
            <a:fld id="{ADF45B0A-9A8E-4609-837A-15CD9F795822}" type="slidenum">
              <a:rPr lang="en-US" altLang="en-US" sz="1500" smtClean="0">
                <a:solidFill>
                  <a:srgbClr val="898989"/>
                </a:solidFill>
              </a:rPr>
              <a:pPr>
                <a:spcBef>
                  <a:spcPct val="0"/>
                </a:spcBef>
                <a:buFontTx/>
                <a:buNone/>
              </a:pPr>
              <a:t>1</a:t>
            </a:fld>
            <a:endParaRPr lang="en-US" altLang="en-US" sz="1500" dirty="0" smtClean="0">
              <a:solidFill>
                <a:srgbClr val="898989"/>
              </a:solidFill>
            </a:endParaRPr>
          </a:p>
        </p:txBody>
      </p:sp>
    </p:spTree>
    <p:extLst>
      <p:ext uri="{BB962C8B-B14F-4D97-AF65-F5344CB8AC3E}">
        <p14:creationId xmlns:p14="http://schemas.microsoft.com/office/powerpoint/2010/main" val="387759790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76200" y="5181600"/>
            <a:ext cx="8915400" cy="1477328"/>
          </a:xfrm>
          <a:prstGeom prst="rect">
            <a:avLst/>
          </a:prstGeom>
          <a:noFill/>
        </p:spPr>
        <p:txBody>
          <a:bodyPr wrap="square" rtlCol="0">
            <a:spAutoFit/>
          </a:bodyPr>
          <a:lstStyle/>
          <a:p>
            <a:r>
              <a:rPr lang="en-US" dirty="0" smtClean="0">
                <a:solidFill>
                  <a:srgbClr val="C00000"/>
                </a:solidFill>
                <a:latin typeface="Times New Roman" panose="02020603050405020304" pitchFamily="18" charset="0"/>
                <a:cs typeface="Times New Roman" panose="02020603050405020304" pitchFamily="18" charset="0"/>
              </a:rPr>
              <a:t>For efficiency/safety consideration, Jon et. al. don’t want to install the Magnet until they finish the main roof steel construction (putting them up, measuring the holes and taking them down).  Jon expected that the front wall/roof wall steels can be all finished and we may be able to install Magnet around </a:t>
            </a:r>
            <a:r>
              <a:rPr lang="en-US" b="1" dirty="0" smtClean="0">
                <a:solidFill>
                  <a:srgbClr val="FF0000"/>
                </a:solidFill>
                <a:latin typeface="Times New Roman" panose="02020603050405020304" pitchFamily="18" charset="0"/>
                <a:cs typeface="Times New Roman" panose="02020603050405020304" pitchFamily="18" charset="0"/>
              </a:rPr>
              <a:t>May 31-June 7</a:t>
            </a:r>
            <a:r>
              <a:rPr lang="en-US" dirty="0" smtClean="0">
                <a:solidFill>
                  <a:srgbClr val="FF0000"/>
                </a:solidFill>
                <a:latin typeface="Times New Roman" panose="02020603050405020304" pitchFamily="18" charset="0"/>
                <a:cs typeface="Times New Roman" panose="02020603050405020304" pitchFamily="18" charset="0"/>
              </a:rPr>
              <a:t>.   </a:t>
            </a:r>
            <a:r>
              <a:rPr lang="en-US" dirty="0" smtClean="0">
                <a:solidFill>
                  <a:srgbClr val="C00000"/>
                </a:solidFill>
                <a:latin typeface="Times New Roman" panose="02020603050405020304" pitchFamily="18" charset="0"/>
                <a:cs typeface="Times New Roman" panose="02020603050405020304" pitchFamily="18" charset="0"/>
              </a:rPr>
              <a:t>We need to take down a piece or two the front wall steels when we install in the Magnet, survey and put them back for installing the Extension.</a:t>
            </a:r>
            <a:endParaRPr lang="en-US" dirty="0">
              <a:solidFill>
                <a:srgbClr val="C00000"/>
              </a:solidFill>
              <a:latin typeface="Times New Roman" panose="02020603050405020304" pitchFamily="18" charset="0"/>
              <a:cs typeface="Times New Roman" panose="02020603050405020304" pitchFamily="18" charset="0"/>
            </a:endParaRPr>
          </a:p>
        </p:txBody>
      </p:sp>
      <p:pic>
        <p:nvPicPr>
          <p:cNvPr id="6" name="Picture 5"/>
          <p:cNvPicPr>
            <a:picLocks noChangeAspect="1"/>
          </p:cNvPicPr>
          <p:nvPr/>
        </p:nvPicPr>
        <p:blipFill>
          <a:blip r:embed="rId3"/>
          <a:stretch>
            <a:fillRect/>
          </a:stretch>
        </p:blipFill>
        <p:spPr>
          <a:xfrm>
            <a:off x="-172404" y="966600"/>
            <a:ext cx="4820604" cy="3986400"/>
          </a:xfrm>
          <a:prstGeom prst="rect">
            <a:avLst/>
          </a:prstGeom>
        </p:spPr>
      </p:pic>
      <p:sp>
        <p:nvSpPr>
          <p:cNvPr id="4" name="Content Placeholder 2"/>
          <p:cNvSpPr txBox="1">
            <a:spLocks/>
          </p:cNvSpPr>
          <p:nvPr/>
        </p:nvSpPr>
        <p:spPr bwMode="auto">
          <a:xfrm>
            <a:off x="76200" y="-148810"/>
            <a:ext cx="8915400" cy="13722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800100" indent="-34290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indent="0" algn="ctr" eaLnBrk="1" hangingPunct="1">
              <a:lnSpc>
                <a:spcPct val="150000"/>
              </a:lnSpc>
              <a:defRPr/>
            </a:pPr>
            <a:r>
              <a:rPr lang="en-US" sz="3300" dirty="0" smtClean="0">
                <a:solidFill>
                  <a:srgbClr val="0000CC"/>
                </a:solidFill>
                <a:latin typeface="Times New Roman" panose="02020603050405020304" pitchFamily="18" charset="0"/>
                <a:cs typeface="Times New Roman" panose="02020603050405020304" pitchFamily="18" charset="0"/>
              </a:rPr>
              <a:t>Status (continued)</a:t>
            </a:r>
            <a:endParaRPr lang="en-US" sz="2200" dirty="0" smtClean="0">
              <a:solidFill>
                <a:srgbClr val="0000FF"/>
              </a:solidFill>
              <a:latin typeface="Times New Roman" panose="02020603050405020304" pitchFamily="18" charset="0"/>
              <a:cs typeface="Times New Roman" panose="02020603050405020304" pitchFamily="18" charset="0"/>
            </a:endParaRPr>
          </a:p>
          <a:p>
            <a:pPr marL="184130" indent="-184130" algn="just">
              <a:lnSpc>
                <a:spcPct val="85000"/>
              </a:lnSpc>
              <a:buBlip>
                <a:blip r:embed="rId4"/>
              </a:buBlip>
            </a:pPr>
            <a:r>
              <a:rPr lang="en-US" sz="2200" dirty="0">
                <a:solidFill>
                  <a:srgbClr val="0000FF"/>
                </a:solidFill>
                <a:latin typeface="Times New Roman" panose="02020603050405020304" pitchFamily="18" charset="0"/>
                <a:cs typeface="Times New Roman" panose="02020603050405020304" pitchFamily="18" charset="0"/>
              </a:rPr>
              <a:t> </a:t>
            </a:r>
            <a:r>
              <a:rPr lang="en-US" sz="2200" dirty="0" smtClean="0">
                <a:solidFill>
                  <a:srgbClr val="0000FF"/>
                </a:solidFill>
                <a:latin typeface="Times New Roman" panose="02020603050405020304" pitchFamily="18" charset="0"/>
                <a:cs typeface="Times New Roman" panose="02020603050405020304" pitchFamily="18" charset="0"/>
              </a:rPr>
              <a:t>Return steel construction progress (J. Hock) :</a:t>
            </a:r>
          </a:p>
          <a:p>
            <a:pPr marL="0" indent="0" algn="just">
              <a:lnSpc>
                <a:spcPct val="85000"/>
              </a:lnSpc>
            </a:pPr>
            <a:endParaRPr lang="en-US" sz="2200" dirty="0" smtClean="0">
              <a:solidFill>
                <a:srgbClr val="0000FF"/>
              </a:solidFill>
              <a:latin typeface="Times New Roman" panose="02020603050405020304" pitchFamily="18" charset="0"/>
              <a:cs typeface="Times New Roman" panose="02020603050405020304" pitchFamily="18" charset="0"/>
            </a:endParaRPr>
          </a:p>
          <a:p>
            <a:pPr marL="0" indent="0" algn="just">
              <a:lnSpc>
                <a:spcPct val="85000"/>
              </a:lnSpc>
            </a:pPr>
            <a:endParaRPr lang="en-US" sz="2300" dirty="0" smtClean="0">
              <a:solidFill>
                <a:srgbClr val="0000FF"/>
              </a:solidFill>
              <a:latin typeface="Times New Roman" panose="02020603050405020304" pitchFamily="18" charset="0"/>
              <a:cs typeface="Times New Roman" panose="02020603050405020304" pitchFamily="18" charset="0"/>
            </a:endParaRPr>
          </a:p>
          <a:p>
            <a:r>
              <a:rPr lang="en-US" sz="2200" dirty="0">
                <a:latin typeface="Times New Roman" panose="02020603050405020304" pitchFamily="18" charset="0"/>
                <a:cs typeface="Times New Roman" panose="02020603050405020304" pitchFamily="18" charset="0"/>
              </a:rPr>
              <a:t> </a:t>
            </a:r>
          </a:p>
        </p:txBody>
      </p:sp>
      <p:sp>
        <p:nvSpPr>
          <p:cNvPr id="4099" name="Slide Number Placeholder 1"/>
          <p:cNvSpPr>
            <a:spLocks noGrp="1"/>
          </p:cNvSpPr>
          <p:nvPr>
            <p:ph type="sldNum" sz="quarter" idx="12"/>
          </p:nvPr>
        </p:nvSpPr>
        <p:spPr bwMode="auto">
          <a:xfrm>
            <a:off x="8610600" y="6415779"/>
            <a:ext cx="609600" cy="4413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a:bodyPr>
          <a:lstStyle>
            <a:lvl1pPr>
              <a:spcBef>
                <a:spcPct val="20000"/>
              </a:spcBef>
              <a:buBlip>
                <a:blip r:embed="rId4"/>
              </a:buBlip>
              <a:defRPr sz="2000">
                <a:solidFill>
                  <a:schemeClr val="tx1"/>
                </a:solidFill>
                <a:latin typeface="Times New Roman" panose="02020603050405020304" pitchFamily="18" charset="0"/>
                <a:cs typeface="Times New Roman" panose="02020603050405020304" pitchFamily="18" charset="0"/>
              </a:defRPr>
            </a:lvl1pPr>
            <a:lvl2pPr marL="742950" indent="-285750">
              <a:spcBef>
                <a:spcPct val="20000"/>
              </a:spcBef>
              <a:buFont typeface="Arial" panose="020B0604020202020204" pitchFamily="34" charset="0"/>
              <a:defRPr sz="2000">
                <a:solidFill>
                  <a:schemeClr val="tx1"/>
                </a:solidFill>
                <a:latin typeface="Times New Roman" panose="02020603050405020304" pitchFamily="18" charset="0"/>
                <a:cs typeface="Times New Roman" panose="02020603050405020304" pitchFamily="18" charset="0"/>
              </a:defRPr>
            </a:lvl2pPr>
            <a:lvl3pPr marL="1143000" indent="-228600">
              <a:spcBef>
                <a:spcPct val="20000"/>
              </a:spcBef>
              <a:buFont typeface="Arial" panose="020B0604020202020204" pitchFamily="34" charset="0"/>
              <a:buChar char="•"/>
              <a:defRPr sz="2400">
                <a:solidFill>
                  <a:schemeClr val="tx1"/>
                </a:solidFill>
                <a:latin typeface="Times New Roman" panose="02020603050405020304" pitchFamily="18" charset="0"/>
                <a:cs typeface="Times New Roman" panose="02020603050405020304" pitchFamily="18" charset="0"/>
              </a:defRPr>
            </a:lvl3pPr>
            <a:lvl4pPr marL="1600200" indent="-228600">
              <a:spcBef>
                <a:spcPct val="20000"/>
              </a:spcBef>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4pPr>
            <a:lvl5pPr marL="2057400" indent="-228600">
              <a:spcBef>
                <a:spcPct val="20000"/>
              </a:spcBef>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9pPr>
          </a:lstStyle>
          <a:p>
            <a:pPr>
              <a:spcBef>
                <a:spcPct val="0"/>
              </a:spcBef>
              <a:buFontTx/>
              <a:buNone/>
            </a:pPr>
            <a:fld id="{ADF45B0A-9A8E-4609-837A-15CD9F795822}" type="slidenum">
              <a:rPr lang="en-US" altLang="en-US" sz="1500" smtClean="0">
                <a:solidFill>
                  <a:srgbClr val="898989"/>
                </a:solidFill>
              </a:rPr>
              <a:pPr>
                <a:spcBef>
                  <a:spcPct val="0"/>
                </a:spcBef>
                <a:buFontTx/>
                <a:buNone/>
              </a:pPr>
              <a:t>2</a:t>
            </a:fld>
            <a:endParaRPr lang="en-US" altLang="en-US" sz="1500" dirty="0" smtClean="0">
              <a:solidFill>
                <a:srgbClr val="898989"/>
              </a:solidFill>
            </a:endParaRPr>
          </a:p>
        </p:txBody>
      </p:sp>
      <p:cxnSp>
        <p:nvCxnSpPr>
          <p:cNvPr id="7" name="Straight Arrow Connector 6"/>
          <p:cNvCxnSpPr/>
          <p:nvPr/>
        </p:nvCxnSpPr>
        <p:spPr>
          <a:xfrm flipH="1">
            <a:off x="5412889" y="4776902"/>
            <a:ext cx="1066800" cy="448964"/>
          </a:xfrm>
          <a:prstGeom prst="straightConnector1">
            <a:avLst/>
          </a:prstGeom>
          <a:ln w="25400">
            <a:solidFill>
              <a:srgbClr val="FF0000"/>
            </a:solidFill>
            <a:prstDash val="solid"/>
            <a:tailEnd type="triangle"/>
          </a:ln>
        </p:spPr>
        <p:style>
          <a:lnRef idx="2">
            <a:schemeClr val="accent1"/>
          </a:lnRef>
          <a:fillRef idx="0">
            <a:schemeClr val="accent1"/>
          </a:fillRef>
          <a:effectRef idx="1">
            <a:schemeClr val="accent1"/>
          </a:effectRef>
          <a:fontRef idx="minor">
            <a:schemeClr val="tx1"/>
          </a:fontRef>
        </p:style>
      </p:cxnSp>
      <p:pic>
        <p:nvPicPr>
          <p:cNvPr id="12" name="Picture 11"/>
          <p:cNvPicPr>
            <a:picLocks noChangeAspect="1"/>
          </p:cNvPicPr>
          <p:nvPr/>
        </p:nvPicPr>
        <p:blipFill>
          <a:blip r:embed="rId5"/>
          <a:stretch>
            <a:fillRect/>
          </a:stretch>
        </p:blipFill>
        <p:spPr>
          <a:xfrm>
            <a:off x="4462272" y="1295400"/>
            <a:ext cx="4657433" cy="3585607"/>
          </a:xfrm>
          <a:prstGeom prst="rect">
            <a:avLst/>
          </a:prstGeom>
        </p:spPr>
      </p:pic>
      <p:sp>
        <p:nvSpPr>
          <p:cNvPr id="13" name="TextBox 12"/>
          <p:cNvSpPr txBox="1"/>
          <p:nvPr/>
        </p:nvSpPr>
        <p:spPr>
          <a:xfrm>
            <a:off x="5176532" y="1066800"/>
            <a:ext cx="3281668" cy="369332"/>
          </a:xfrm>
          <a:prstGeom prst="rect">
            <a:avLst/>
          </a:prstGeom>
          <a:noFill/>
        </p:spPr>
        <p:txBody>
          <a:bodyPr wrap="none" rtlCol="0">
            <a:spAutoFit/>
          </a:bodyPr>
          <a:lstStyle/>
          <a:p>
            <a:r>
              <a:rPr lang="en-US" dirty="0" smtClean="0"/>
              <a:t>HFT Iron Shield Status </a:t>
            </a:r>
            <a:r>
              <a:rPr lang="en-US" dirty="0" smtClean="0">
                <a:solidFill>
                  <a:srgbClr val="002060"/>
                </a:solidFill>
              </a:rPr>
              <a:t>5/5/17</a:t>
            </a:r>
            <a:endParaRPr lang="en-US" dirty="0">
              <a:solidFill>
                <a:srgbClr val="002060"/>
              </a:solidFill>
            </a:endParaRPr>
          </a:p>
        </p:txBody>
      </p:sp>
      <p:sp>
        <p:nvSpPr>
          <p:cNvPr id="5" name="Right Arrow 4"/>
          <p:cNvSpPr/>
          <p:nvPr/>
        </p:nvSpPr>
        <p:spPr>
          <a:xfrm>
            <a:off x="4038600" y="2434558"/>
            <a:ext cx="578161" cy="484632"/>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6459425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华文新魏"/>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ln w="25400">
          <a:solidFill>
            <a:schemeClr val="tx1"/>
          </a:solidFill>
          <a:prstDash val="solid"/>
          <a:tailEnd type="arrow" w="med" len="lg"/>
        </a:ln>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55D7051A00D5AF47A732213FD862E4EF" ma:contentTypeVersion="0" ma:contentTypeDescription="Create a new document." ma:contentTypeScope="" ma:versionID="d1d3565193c5aa67aa5e6eb3295425aa">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1FABEE4-7751-4CDB-A84D-33EE480EC81E}">
  <ds:schemaRefs>
    <ds:schemaRef ds:uri="http://schemas.microsoft.com/sharepoint/v3/contenttype/forms"/>
  </ds:schemaRefs>
</ds:datastoreItem>
</file>

<file path=customXml/itemProps2.xml><?xml version="1.0" encoding="utf-8"?>
<ds:datastoreItem xmlns:ds="http://schemas.openxmlformats.org/officeDocument/2006/customXml" ds:itemID="{358F23DF-2BBA-421F-92B1-C350D5A408CD}">
  <ds:schemaRefs>
    <ds:schemaRef ds:uri="http://purl.org/dc/dcmitype/"/>
    <ds:schemaRef ds:uri="http://schemas.microsoft.com/office/infopath/2007/PartnerControls"/>
    <ds:schemaRef ds:uri="http://schemas.microsoft.com/office/2006/metadata/properties"/>
    <ds:schemaRef ds:uri="http://www.w3.org/XML/1998/namespace"/>
    <ds:schemaRef ds:uri="http://schemas.microsoft.com/office/2006/documentManagement/types"/>
    <ds:schemaRef ds:uri="http://purl.org/dc/terms/"/>
    <ds:schemaRef ds:uri="http://schemas.openxmlformats.org/package/2006/metadata/core-properties"/>
    <ds:schemaRef ds:uri="http://purl.org/dc/elements/1.1/"/>
  </ds:schemaRefs>
</ds:datastoreItem>
</file>

<file path=customXml/itemProps3.xml><?xml version="1.0" encoding="utf-8"?>
<ds:datastoreItem xmlns:ds="http://schemas.openxmlformats.org/officeDocument/2006/customXml" ds:itemID="{1A3E0241-6B5A-4C89-8E32-02CBE695F7F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62286</TotalTime>
  <Words>134</Words>
  <Application>Microsoft Office PowerPoint</Application>
  <PresentationFormat>On-screen Show (4:3)</PresentationFormat>
  <Paragraphs>25</Paragraphs>
  <Slides>2</Slides>
  <Notes>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vt:i4>
      </vt:variant>
    </vt:vector>
  </HeadingPairs>
  <TitlesOfParts>
    <vt:vector size="11" baseType="lpstr">
      <vt:lpstr>ＭＳ Ｐゴシック</vt:lpstr>
      <vt:lpstr>Arial</vt:lpstr>
      <vt:lpstr>Calibri</vt:lpstr>
      <vt:lpstr>Georgia</vt:lpstr>
      <vt:lpstr>Symbol</vt:lpstr>
      <vt:lpstr>Times New Roman</vt:lpstr>
      <vt:lpstr>Wingdings</vt:lpstr>
      <vt:lpstr>Wingdings 2</vt:lpstr>
      <vt:lpstr>Civic</vt:lpstr>
      <vt:lpstr>PowerPoint Presentation</vt:lpstr>
      <vt:lpstr>PowerPoint Presentation</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sPHENIX Magnet Biweekly Meeting</dc:title>
  <dc:creator>kinyip@bnl.gov</dc:creator>
  <cp:lastModifiedBy>Yip, Kin</cp:lastModifiedBy>
  <cp:revision>220</cp:revision>
  <cp:lastPrinted>2016-12-20T20:03:44Z</cp:lastPrinted>
  <dcterms:created xsi:type="dcterms:W3CDTF">2015-04-20T12:10:02Z</dcterms:created>
  <dcterms:modified xsi:type="dcterms:W3CDTF">2017-05-10T13:57:06Z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0x01010055D7051A00D5AF47A732213FD862E4EF</vt:lpwstr>
  </property>
</Properties>
</file>