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56" r:id="rId5"/>
    <p:sldId id="2147469550" r:id="rId6"/>
    <p:sldId id="2147469551" r:id="rId7"/>
    <p:sldId id="2147469552" r:id="rId8"/>
    <p:sldId id="2147469553" r:id="rId9"/>
    <p:sldId id="2147469554" r:id="rId10"/>
    <p:sldId id="2147469555" r:id="rId11"/>
    <p:sldId id="2147469556" r:id="rId12"/>
    <p:sldId id="2147469558" r:id="rId13"/>
    <p:sldId id="21474695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48A601-EFD9-4C9A-976D-2D41FF22705F}" v="122" dt="2026-02-15T19:59:44.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4694"/>
  </p:normalViewPr>
  <p:slideViewPr>
    <p:cSldViewPr snapToGrid="0" snapToObjects="1">
      <p:cViewPr varScale="1">
        <p:scale>
          <a:sx n="147" d="100"/>
          <a:sy n="147" d="100"/>
        </p:scale>
        <p:origin x="1032" y="37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Landgraf" userId="367c8676d18b2324" providerId="LiveId" clId="{E54AE131-3580-4EAA-8084-1AB84D4DD97D}"/>
    <pc:docChg chg="undo custSel addSld delSld modSld sldOrd modMainMaster">
      <pc:chgData name="Jeff Landgraf" userId="367c8676d18b2324" providerId="LiveId" clId="{E54AE131-3580-4EAA-8084-1AB84D4DD97D}" dt="2026-02-16T13:55:22.228" v="3755" actId="20577"/>
      <pc:docMkLst>
        <pc:docMk/>
      </pc:docMkLst>
      <pc:sldChg chg="delSp modSp mod">
        <pc:chgData name="Jeff Landgraf" userId="367c8676d18b2324" providerId="LiveId" clId="{E54AE131-3580-4EAA-8084-1AB84D4DD97D}" dt="2026-02-16T13:40:43.772" v="3749" actId="20577"/>
        <pc:sldMkLst>
          <pc:docMk/>
          <pc:sldMk cId="2246755923" sldId="256"/>
        </pc:sldMkLst>
        <pc:spChg chg="mod">
          <ac:chgData name="Jeff Landgraf" userId="367c8676d18b2324" providerId="LiveId" clId="{E54AE131-3580-4EAA-8084-1AB84D4DD97D}" dt="2026-02-13T19:38:55.417" v="123" actId="1076"/>
          <ac:spMkLst>
            <pc:docMk/>
            <pc:sldMk cId="2246755923" sldId="256"/>
            <ac:spMk id="2" creationId="{1C156CBC-DA70-7741-BB3F-BCDBBE052F88}"/>
          </ac:spMkLst>
        </pc:spChg>
        <pc:spChg chg="mod">
          <ac:chgData name="Jeff Landgraf" userId="367c8676d18b2324" providerId="LiveId" clId="{E54AE131-3580-4EAA-8084-1AB84D4DD97D}" dt="2026-02-16T13:40:43.772" v="3749" actId="20577"/>
          <ac:spMkLst>
            <pc:docMk/>
            <pc:sldMk cId="2246755923" sldId="256"/>
            <ac:spMk id="14" creationId="{5CDA84A7-E2AC-4682-991D-6E32ECB00388}"/>
          </ac:spMkLst>
        </pc:spChg>
      </pc:sldChg>
      <pc:sldChg chg="addSp delSp modSp mod">
        <pc:chgData name="Jeff Landgraf" userId="367c8676d18b2324" providerId="LiveId" clId="{E54AE131-3580-4EAA-8084-1AB84D4DD97D}" dt="2026-02-13T19:51:26.969" v="369" actId="6549"/>
        <pc:sldMkLst>
          <pc:docMk/>
          <pc:sldMk cId="1968537804" sldId="2147469550"/>
        </pc:sldMkLst>
        <pc:spChg chg="mod">
          <ac:chgData name="Jeff Landgraf" userId="367c8676d18b2324" providerId="LiveId" clId="{E54AE131-3580-4EAA-8084-1AB84D4DD97D}" dt="2026-02-13T19:39:12.888" v="135" actId="20577"/>
          <ac:spMkLst>
            <pc:docMk/>
            <pc:sldMk cId="1968537804" sldId="2147469550"/>
            <ac:spMk id="2" creationId="{B45C6E99-4415-7522-02B4-1DB674984C7B}"/>
          </ac:spMkLst>
        </pc:spChg>
        <pc:spChg chg="add mod">
          <ac:chgData name="Jeff Landgraf" userId="367c8676d18b2324" providerId="LiveId" clId="{E54AE131-3580-4EAA-8084-1AB84D4DD97D}" dt="2026-02-13T19:51:26.969" v="369" actId="6549"/>
          <ac:spMkLst>
            <pc:docMk/>
            <pc:sldMk cId="1968537804" sldId="2147469550"/>
            <ac:spMk id="7" creationId="{3248ED92-E335-EDC1-CBA3-D1CA74F2BB98}"/>
          </ac:spMkLst>
        </pc:spChg>
        <pc:spChg chg="add mod">
          <ac:chgData name="Jeff Landgraf" userId="367c8676d18b2324" providerId="LiveId" clId="{E54AE131-3580-4EAA-8084-1AB84D4DD97D}" dt="2026-02-13T19:50:27.857" v="368" actId="207"/>
          <ac:spMkLst>
            <pc:docMk/>
            <pc:sldMk cId="1968537804" sldId="2147469550"/>
            <ac:spMk id="8" creationId="{9721F77C-C96A-F10E-197C-0D17E79F8A61}"/>
          </ac:spMkLst>
        </pc:spChg>
        <pc:spChg chg="add mod">
          <ac:chgData name="Jeff Landgraf" userId="367c8676d18b2324" providerId="LiveId" clId="{E54AE131-3580-4EAA-8084-1AB84D4DD97D}" dt="2026-02-13T19:50:27.857" v="368" actId="207"/>
          <ac:spMkLst>
            <pc:docMk/>
            <pc:sldMk cId="1968537804" sldId="2147469550"/>
            <ac:spMk id="11" creationId="{765452C4-FF3B-1289-6B3E-88714308FB9D}"/>
          </ac:spMkLst>
        </pc:spChg>
        <pc:spChg chg="add mod">
          <ac:chgData name="Jeff Landgraf" userId="367c8676d18b2324" providerId="LiveId" clId="{E54AE131-3580-4EAA-8084-1AB84D4DD97D}" dt="2026-02-13T19:50:27.857" v="368" actId="207"/>
          <ac:spMkLst>
            <pc:docMk/>
            <pc:sldMk cId="1968537804" sldId="2147469550"/>
            <ac:spMk id="12" creationId="{663CD4A6-F968-4A91-E50C-FD88A850389A}"/>
          </ac:spMkLst>
        </pc:spChg>
        <pc:spChg chg="add mod">
          <ac:chgData name="Jeff Landgraf" userId="367c8676d18b2324" providerId="LiveId" clId="{E54AE131-3580-4EAA-8084-1AB84D4DD97D}" dt="2026-02-13T19:50:27.857" v="368" actId="207"/>
          <ac:spMkLst>
            <pc:docMk/>
            <pc:sldMk cId="1968537804" sldId="2147469550"/>
            <ac:spMk id="13" creationId="{5C56A0EA-9E5A-F835-D024-CF2240388C9D}"/>
          </ac:spMkLst>
        </pc:spChg>
        <pc:spChg chg="add mod">
          <ac:chgData name="Jeff Landgraf" userId="367c8676d18b2324" providerId="LiveId" clId="{E54AE131-3580-4EAA-8084-1AB84D4DD97D}" dt="2026-02-13T19:50:00.932" v="367" actId="207"/>
          <ac:spMkLst>
            <pc:docMk/>
            <pc:sldMk cId="1968537804" sldId="2147469550"/>
            <ac:spMk id="14" creationId="{1D680D6C-2CA7-273E-A9D3-184C02523C8A}"/>
          </ac:spMkLst>
        </pc:spChg>
      </pc:sldChg>
      <pc:sldChg chg="addSp delSp modSp new mod">
        <pc:chgData name="Jeff Landgraf" userId="367c8676d18b2324" providerId="LiveId" clId="{E54AE131-3580-4EAA-8084-1AB84D4DD97D}" dt="2026-02-13T20:16:35.827" v="826" actId="20577"/>
        <pc:sldMkLst>
          <pc:docMk/>
          <pc:sldMk cId="3373086842" sldId="2147469551"/>
        </pc:sldMkLst>
        <pc:spChg chg="mod">
          <ac:chgData name="Jeff Landgraf" userId="367c8676d18b2324" providerId="LiveId" clId="{E54AE131-3580-4EAA-8084-1AB84D4DD97D}" dt="2026-02-13T20:16:35.827" v="826" actId="20577"/>
          <ac:spMkLst>
            <pc:docMk/>
            <pc:sldMk cId="3373086842" sldId="2147469551"/>
            <ac:spMk id="2" creationId="{3241BF00-17AB-9945-F0C9-F7CC13043197}"/>
          </ac:spMkLst>
        </pc:spChg>
        <pc:spChg chg="add mod">
          <ac:chgData name="Jeff Landgraf" userId="367c8676d18b2324" providerId="LiveId" clId="{E54AE131-3580-4EAA-8084-1AB84D4DD97D}" dt="2026-02-13T20:16:22.035" v="798" actId="20577"/>
          <ac:spMkLst>
            <pc:docMk/>
            <pc:sldMk cId="3373086842" sldId="2147469551"/>
            <ac:spMk id="7" creationId="{DCE2688E-7C15-BD8E-D14A-3AAF5F73E9A8}"/>
          </ac:spMkLst>
        </pc:spChg>
        <pc:picChg chg="add mod ord">
          <ac:chgData name="Jeff Landgraf" userId="367c8676d18b2324" providerId="LiveId" clId="{E54AE131-3580-4EAA-8084-1AB84D4DD97D}" dt="2026-02-13T20:15:42.481" v="756" actId="1037"/>
          <ac:picMkLst>
            <pc:docMk/>
            <pc:sldMk cId="3373086842" sldId="2147469551"/>
            <ac:picMk id="4" creationId="{DE4399D4-01F4-4B9F-B97A-AEBC8F8E1CA2}"/>
          </ac:picMkLst>
        </pc:picChg>
      </pc:sldChg>
      <pc:sldChg chg="addSp delSp modSp add mod">
        <pc:chgData name="Jeff Landgraf" userId="367c8676d18b2324" providerId="LiveId" clId="{E54AE131-3580-4EAA-8084-1AB84D4DD97D}" dt="2026-02-13T20:20:57.546" v="889" actId="20577"/>
        <pc:sldMkLst>
          <pc:docMk/>
          <pc:sldMk cId="3661135056" sldId="2147469552"/>
        </pc:sldMkLst>
        <pc:spChg chg="mod">
          <ac:chgData name="Jeff Landgraf" userId="367c8676d18b2324" providerId="LiveId" clId="{E54AE131-3580-4EAA-8084-1AB84D4DD97D}" dt="2026-02-13T20:20:57.546" v="889" actId="20577"/>
          <ac:spMkLst>
            <pc:docMk/>
            <pc:sldMk cId="3661135056" sldId="2147469552"/>
            <ac:spMk id="2" creationId="{6BBD33E3-7815-A98A-0B5A-724CCD539B74}"/>
          </ac:spMkLst>
        </pc:spChg>
        <pc:picChg chg="add mod modCrop">
          <ac:chgData name="Jeff Landgraf" userId="367c8676d18b2324" providerId="LiveId" clId="{E54AE131-3580-4EAA-8084-1AB84D4DD97D}" dt="2026-02-13T20:20:06.056" v="884" actId="732"/>
          <ac:picMkLst>
            <pc:docMk/>
            <pc:sldMk cId="3661135056" sldId="2147469552"/>
            <ac:picMk id="5" creationId="{7789156B-666F-1A6D-8F5A-3D1ECC0F091A}"/>
          </ac:picMkLst>
        </pc:picChg>
        <pc:picChg chg="add mod">
          <ac:chgData name="Jeff Landgraf" userId="367c8676d18b2324" providerId="LiveId" clId="{E54AE131-3580-4EAA-8084-1AB84D4DD97D}" dt="2026-02-13T20:20:24.931" v="887" actId="1076"/>
          <ac:picMkLst>
            <pc:docMk/>
            <pc:sldMk cId="3661135056" sldId="2147469552"/>
            <ac:picMk id="8" creationId="{BD8ED0A7-5B0E-1412-E2B7-1A1BEA5B3136}"/>
          </ac:picMkLst>
        </pc:picChg>
        <pc:picChg chg="add mod">
          <ac:chgData name="Jeff Landgraf" userId="367c8676d18b2324" providerId="LiveId" clId="{E54AE131-3580-4EAA-8084-1AB84D4DD97D}" dt="2026-02-13T20:20:16.598" v="886" actId="1076"/>
          <ac:picMkLst>
            <pc:docMk/>
            <pc:sldMk cId="3661135056" sldId="2147469552"/>
            <ac:picMk id="10" creationId="{F1CC6082-A782-4BDE-2E6D-04174F617A6B}"/>
          </ac:picMkLst>
        </pc:picChg>
      </pc:sldChg>
      <pc:sldChg chg="addSp modSp new mod">
        <pc:chgData name="Jeff Landgraf" userId="367c8676d18b2324" providerId="LiveId" clId="{E54AE131-3580-4EAA-8084-1AB84D4DD97D}" dt="2026-02-13T20:29:22.131" v="966" actId="14100"/>
        <pc:sldMkLst>
          <pc:docMk/>
          <pc:sldMk cId="1713886289" sldId="2147469553"/>
        </pc:sldMkLst>
        <pc:spChg chg="mod">
          <ac:chgData name="Jeff Landgraf" userId="367c8676d18b2324" providerId="LiveId" clId="{E54AE131-3580-4EAA-8084-1AB84D4DD97D}" dt="2026-02-13T20:23:56.261" v="929" actId="20577"/>
          <ac:spMkLst>
            <pc:docMk/>
            <pc:sldMk cId="1713886289" sldId="2147469553"/>
            <ac:spMk id="2" creationId="{4F3E0A7C-AC15-AEC8-3304-75B5CE680E85}"/>
          </ac:spMkLst>
        </pc:spChg>
        <pc:picChg chg="add mod ord">
          <ac:chgData name="Jeff Landgraf" userId="367c8676d18b2324" providerId="LiveId" clId="{E54AE131-3580-4EAA-8084-1AB84D4DD97D}" dt="2026-02-13T20:29:22.131" v="966" actId="14100"/>
          <ac:picMkLst>
            <pc:docMk/>
            <pc:sldMk cId="1713886289" sldId="2147469553"/>
            <ac:picMk id="4" creationId="{A9C27AD2-5B1D-1970-907B-13B27BD7D832}"/>
          </ac:picMkLst>
        </pc:picChg>
        <pc:picChg chg="add mod">
          <ac:chgData name="Jeff Landgraf" userId="367c8676d18b2324" providerId="LiveId" clId="{E54AE131-3580-4EAA-8084-1AB84D4DD97D}" dt="2026-02-13T20:29:14.831" v="965" actId="14100"/>
          <ac:picMkLst>
            <pc:docMk/>
            <pc:sldMk cId="1713886289" sldId="2147469553"/>
            <ac:picMk id="6" creationId="{F586937D-D60B-E75F-96E3-D3EE60CB9155}"/>
          </ac:picMkLst>
        </pc:picChg>
        <pc:picChg chg="add mod">
          <ac:chgData name="Jeff Landgraf" userId="367c8676d18b2324" providerId="LiveId" clId="{E54AE131-3580-4EAA-8084-1AB84D4DD97D}" dt="2026-02-13T20:28:59.410" v="963" actId="14100"/>
          <ac:picMkLst>
            <pc:docMk/>
            <pc:sldMk cId="1713886289" sldId="2147469553"/>
            <ac:picMk id="8" creationId="{79474597-16BE-4707-D559-5E0A7CAD256B}"/>
          </ac:picMkLst>
        </pc:picChg>
      </pc:sldChg>
      <pc:sldChg chg="addSp modSp new mod addAnim delAnim modAnim">
        <pc:chgData name="Jeff Landgraf" userId="367c8676d18b2324" providerId="LiveId" clId="{E54AE131-3580-4EAA-8084-1AB84D4DD97D}" dt="2026-02-16T13:55:22.228" v="3755" actId="20577"/>
        <pc:sldMkLst>
          <pc:docMk/>
          <pc:sldMk cId="1031242774" sldId="2147469554"/>
        </pc:sldMkLst>
        <pc:spChg chg="mod">
          <ac:chgData name="Jeff Landgraf" userId="367c8676d18b2324" providerId="LiveId" clId="{E54AE131-3580-4EAA-8084-1AB84D4DD97D}" dt="2026-02-16T13:55:22.228" v="3755" actId="20577"/>
          <ac:spMkLst>
            <pc:docMk/>
            <pc:sldMk cId="1031242774" sldId="2147469554"/>
            <ac:spMk id="2" creationId="{987D749F-57DB-DD8D-460F-3E384FAA1422}"/>
          </ac:spMkLst>
        </pc:spChg>
        <pc:spChg chg="add mod ord">
          <ac:chgData name="Jeff Landgraf" userId="367c8676d18b2324" providerId="LiveId" clId="{E54AE131-3580-4EAA-8084-1AB84D4DD97D}" dt="2026-02-13T21:09:29.538" v="2200" actId="1076"/>
          <ac:spMkLst>
            <pc:docMk/>
            <pc:sldMk cId="1031242774" sldId="2147469554"/>
            <ac:spMk id="11" creationId="{969E0CE6-E36D-999F-F19D-3B37AFD9A3D8}"/>
          </ac:spMkLst>
        </pc:spChg>
        <pc:spChg chg="add mod">
          <ac:chgData name="Jeff Landgraf" userId="367c8676d18b2324" providerId="LiveId" clId="{E54AE131-3580-4EAA-8084-1AB84D4DD97D}" dt="2026-02-13T21:09:26.118" v="2199" actId="20577"/>
          <ac:spMkLst>
            <pc:docMk/>
            <pc:sldMk cId="1031242774" sldId="2147469554"/>
            <ac:spMk id="12" creationId="{E9DBF76C-DB9C-735D-102D-48FAF716A2EB}"/>
          </ac:spMkLst>
        </pc:spChg>
        <pc:picChg chg="add mod">
          <ac:chgData name="Jeff Landgraf" userId="367c8676d18b2324" providerId="LiveId" clId="{E54AE131-3580-4EAA-8084-1AB84D4DD97D}" dt="2026-02-13T20:42:58.751" v="1015" actId="1076"/>
          <ac:picMkLst>
            <pc:docMk/>
            <pc:sldMk cId="1031242774" sldId="2147469554"/>
            <ac:picMk id="4" creationId="{AD032663-B6EC-72B0-96E1-756AC95A95BD}"/>
          </ac:picMkLst>
        </pc:picChg>
        <pc:picChg chg="add mod">
          <ac:chgData name="Jeff Landgraf" userId="367c8676d18b2324" providerId="LiveId" clId="{E54AE131-3580-4EAA-8084-1AB84D4DD97D}" dt="2026-02-13T20:44:26.651" v="1035" actId="692"/>
          <ac:picMkLst>
            <pc:docMk/>
            <pc:sldMk cId="1031242774" sldId="2147469554"/>
            <ac:picMk id="6" creationId="{C1E4FA1E-4E14-2DBD-9847-3B53EE525E75}"/>
          </ac:picMkLst>
        </pc:picChg>
        <pc:picChg chg="add mod">
          <ac:chgData name="Jeff Landgraf" userId="367c8676d18b2324" providerId="LiveId" clId="{E54AE131-3580-4EAA-8084-1AB84D4DD97D}" dt="2026-02-13T20:44:26.651" v="1035" actId="692"/>
          <ac:picMkLst>
            <pc:docMk/>
            <pc:sldMk cId="1031242774" sldId="2147469554"/>
            <ac:picMk id="8" creationId="{7BD6746E-5BB8-4824-0933-C1F2E0B9F868}"/>
          </ac:picMkLst>
        </pc:picChg>
        <pc:picChg chg="add mod">
          <ac:chgData name="Jeff Landgraf" userId="367c8676d18b2324" providerId="LiveId" clId="{E54AE131-3580-4EAA-8084-1AB84D4DD97D}" dt="2026-02-13T20:44:26.651" v="1035" actId="692"/>
          <ac:picMkLst>
            <pc:docMk/>
            <pc:sldMk cId="1031242774" sldId="2147469554"/>
            <ac:picMk id="10" creationId="{18AD39FC-9EA0-9B96-C93D-908D87C6550D}"/>
          </ac:picMkLst>
        </pc:picChg>
      </pc:sldChg>
      <pc:sldChg chg="addSp modSp new mod">
        <pc:chgData name="Jeff Landgraf" userId="367c8676d18b2324" providerId="LiveId" clId="{E54AE131-3580-4EAA-8084-1AB84D4DD97D}" dt="2026-02-13T21:28:47.197" v="2348" actId="692"/>
        <pc:sldMkLst>
          <pc:docMk/>
          <pc:sldMk cId="4083733763" sldId="2147469555"/>
        </pc:sldMkLst>
        <pc:spChg chg="mod">
          <ac:chgData name="Jeff Landgraf" userId="367c8676d18b2324" providerId="LiveId" clId="{E54AE131-3580-4EAA-8084-1AB84D4DD97D}" dt="2026-02-13T21:25:05.613" v="2315" actId="20577"/>
          <ac:spMkLst>
            <pc:docMk/>
            <pc:sldMk cId="4083733763" sldId="2147469555"/>
            <ac:spMk id="2" creationId="{380EB781-B9A7-D4EE-A415-7CEBE0F4157C}"/>
          </ac:spMkLst>
        </pc:spChg>
        <pc:picChg chg="add mod">
          <ac:chgData name="Jeff Landgraf" userId="367c8676d18b2324" providerId="LiveId" clId="{E54AE131-3580-4EAA-8084-1AB84D4DD97D}" dt="2026-02-13T21:28:47.197" v="2348" actId="692"/>
          <ac:picMkLst>
            <pc:docMk/>
            <pc:sldMk cId="4083733763" sldId="2147469555"/>
            <ac:picMk id="4" creationId="{79124EBF-6E74-A628-9744-761403F799CE}"/>
          </ac:picMkLst>
        </pc:picChg>
        <pc:picChg chg="add mod">
          <ac:chgData name="Jeff Landgraf" userId="367c8676d18b2324" providerId="LiveId" clId="{E54AE131-3580-4EAA-8084-1AB84D4DD97D}" dt="2026-02-13T21:28:47.197" v="2348" actId="692"/>
          <ac:picMkLst>
            <pc:docMk/>
            <pc:sldMk cId="4083733763" sldId="2147469555"/>
            <ac:picMk id="6" creationId="{8458CD76-3E0E-C3A7-6E90-A5BF5E91AEED}"/>
          </ac:picMkLst>
        </pc:picChg>
        <pc:picChg chg="add mod">
          <ac:chgData name="Jeff Landgraf" userId="367c8676d18b2324" providerId="LiveId" clId="{E54AE131-3580-4EAA-8084-1AB84D4DD97D}" dt="2026-02-13T21:28:47.197" v="2348" actId="692"/>
          <ac:picMkLst>
            <pc:docMk/>
            <pc:sldMk cId="4083733763" sldId="2147469555"/>
            <ac:picMk id="8" creationId="{0D3C7684-1E19-CDBB-8D5F-BB3EC2AD35A9}"/>
          </ac:picMkLst>
        </pc:picChg>
        <pc:picChg chg="add mod">
          <ac:chgData name="Jeff Landgraf" userId="367c8676d18b2324" providerId="LiveId" clId="{E54AE131-3580-4EAA-8084-1AB84D4DD97D}" dt="2026-02-13T21:28:47.197" v="2348" actId="692"/>
          <ac:picMkLst>
            <pc:docMk/>
            <pc:sldMk cId="4083733763" sldId="2147469555"/>
            <ac:picMk id="10" creationId="{5C240C69-BAE8-E4BE-A507-C421341CE11F}"/>
          </ac:picMkLst>
        </pc:picChg>
        <pc:picChg chg="add mod">
          <ac:chgData name="Jeff Landgraf" userId="367c8676d18b2324" providerId="LiveId" clId="{E54AE131-3580-4EAA-8084-1AB84D4DD97D}" dt="2026-02-13T21:28:47.197" v="2348" actId="692"/>
          <ac:picMkLst>
            <pc:docMk/>
            <pc:sldMk cId="4083733763" sldId="2147469555"/>
            <ac:picMk id="12" creationId="{5A6C1DFF-364D-CF1B-86DC-6F29F9E618FE}"/>
          </ac:picMkLst>
        </pc:picChg>
      </pc:sldChg>
      <pc:sldChg chg="addSp modSp new mod">
        <pc:chgData name="Jeff Landgraf" userId="367c8676d18b2324" providerId="LiveId" clId="{E54AE131-3580-4EAA-8084-1AB84D4DD97D}" dt="2026-02-13T21:38:08.762" v="2422" actId="1076"/>
        <pc:sldMkLst>
          <pc:docMk/>
          <pc:sldMk cId="3279626476" sldId="2147469556"/>
        </pc:sldMkLst>
        <pc:spChg chg="mod">
          <ac:chgData name="Jeff Landgraf" userId="367c8676d18b2324" providerId="LiveId" clId="{E54AE131-3580-4EAA-8084-1AB84D4DD97D}" dt="2026-02-13T21:33:29.679" v="2380" actId="20577"/>
          <ac:spMkLst>
            <pc:docMk/>
            <pc:sldMk cId="3279626476" sldId="2147469556"/>
            <ac:spMk id="2" creationId="{211705FF-B60C-F84C-B83C-D0EFD01B5746}"/>
          </ac:spMkLst>
        </pc:spChg>
        <pc:picChg chg="add mod ord">
          <ac:chgData name="Jeff Landgraf" userId="367c8676d18b2324" providerId="LiveId" clId="{E54AE131-3580-4EAA-8084-1AB84D4DD97D}" dt="2026-02-13T21:37:34.217" v="2415" actId="692"/>
          <ac:picMkLst>
            <pc:docMk/>
            <pc:sldMk cId="3279626476" sldId="2147469556"/>
            <ac:picMk id="4" creationId="{5B2F98FB-5397-6161-6006-0F3F43A8A373}"/>
          </ac:picMkLst>
        </pc:picChg>
        <pc:picChg chg="add mod ord">
          <ac:chgData name="Jeff Landgraf" userId="367c8676d18b2324" providerId="LiveId" clId="{E54AE131-3580-4EAA-8084-1AB84D4DD97D}" dt="2026-02-13T21:37:34.217" v="2415" actId="692"/>
          <ac:picMkLst>
            <pc:docMk/>
            <pc:sldMk cId="3279626476" sldId="2147469556"/>
            <ac:picMk id="6" creationId="{C382297B-EB90-AC12-BC94-5B221497B4FE}"/>
          </ac:picMkLst>
        </pc:picChg>
        <pc:picChg chg="add mod ord">
          <ac:chgData name="Jeff Landgraf" userId="367c8676d18b2324" providerId="LiveId" clId="{E54AE131-3580-4EAA-8084-1AB84D4DD97D}" dt="2026-02-13T21:38:02.097" v="2421" actId="1076"/>
          <ac:picMkLst>
            <pc:docMk/>
            <pc:sldMk cId="3279626476" sldId="2147469556"/>
            <ac:picMk id="8" creationId="{8F0D074A-1E2A-EA4A-2BF9-0B99ED14B964}"/>
          </ac:picMkLst>
        </pc:picChg>
        <pc:picChg chg="add mod ord">
          <ac:chgData name="Jeff Landgraf" userId="367c8676d18b2324" providerId="LiveId" clId="{E54AE131-3580-4EAA-8084-1AB84D4DD97D}" dt="2026-02-13T21:38:08.762" v="2422" actId="1076"/>
          <ac:picMkLst>
            <pc:docMk/>
            <pc:sldMk cId="3279626476" sldId="2147469556"/>
            <ac:picMk id="10" creationId="{4866B581-3686-0AD2-6888-9B6D9430B97B}"/>
          </ac:picMkLst>
        </pc:picChg>
        <pc:picChg chg="add mod ord">
          <ac:chgData name="Jeff Landgraf" userId="367c8676d18b2324" providerId="LiveId" clId="{E54AE131-3580-4EAA-8084-1AB84D4DD97D}" dt="2026-02-13T21:37:55.504" v="2419" actId="14100"/>
          <ac:picMkLst>
            <pc:docMk/>
            <pc:sldMk cId="3279626476" sldId="2147469556"/>
            <ac:picMk id="12" creationId="{1447EE3A-684F-14F4-F797-A7EC4F417052}"/>
          </ac:picMkLst>
        </pc:picChg>
      </pc:sldChg>
      <pc:sldChg chg="addSp delSp modSp new mod">
        <pc:chgData name="Jeff Landgraf" userId="367c8676d18b2324" providerId="LiveId" clId="{E54AE131-3580-4EAA-8084-1AB84D4DD97D}" dt="2026-02-15T20:10:38.016" v="3735" actId="20577"/>
        <pc:sldMkLst>
          <pc:docMk/>
          <pc:sldMk cId="1708832014" sldId="2147469557"/>
        </pc:sldMkLst>
        <pc:spChg chg="mod">
          <ac:chgData name="Jeff Landgraf" userId="367c8676d18b2324" providerId="LiveId" clId="{E54AE131-3580-4EAA-8084-1AB84D4DD97D}" dt="2026-02-13T21:44:36.687" v="2559" actId="27636"/>
          <ac:spMkLst>
            <pc:docMk/>
            <pc:sldMk cId="1708832014" sldId="2147469557"/>
            <ac:spMk id="2" creationId="{EA69A872-4D70-FEE6-4A8F-5A7A23AD739E}"/>
          </ac:spMkLst>
        </pc:spChg>
        <pc:spChg chg="add mod">
          <ac:chgData name="Jeff Landgraf" userId="367c8676d18b2324" providerId="LiveId" clId="{E54AE131-3580-4EAA-8084-1AB84D4DD97D}" dt="2026-02-15T20:10:38.016" v="3735" actId="20577"/>
          <ac:spMkLst>
            <pc:docMk/>
            <pc:sldMk cId="1708832014" sldId="2147469557"/>
            <ac:spMk id="3" creationId="{68897537-1DAD-2C49-4CAD-B88A887417DB}"/>
          </ac:spMkLst>
        </pc:spChg>
        <pc:spChg chg="add del">
          <ac:chgData name="Jeff Landgraf" userId="367c8676d18b2324" providerId="LiveId" clId="{E54AE131-3580-4EAA-8084-1AB84D4DD97D}" dt="2026-02-15T20:08:33.795" v="3480" actId="478"/>
          <ac:spMkLst>
            <pc:docMk/>
            <pc:sldMk cId="1708832014" sldId="2147469557"/>
            <ac:spMk id="5" creationId="{55A54A37-C5A9-782B-BDF2-46E531B4F6E3}"/>
          </ac:spMkLst>
        </pc:spChg>
        <pc:picChg chg="add mod">
          <ac:chgData name="Jeff Landgraf" userId="367c8676d18b2324" providerId="LiveId" clId="{E54AE131-3580-4EAA-8084-1AB84D4DD97D}" dt="2026-02-13T21:42:34.796" v="2479" actId="14100"/>
          <ac:picMkLst>
            <pc:docMk/>
            <pc:sldMk cId="1708832014" sldId="2147469557"/>
            <ac:picMk id="4" creationId="{BA23444F-ED06-2CE8-57CC-51AD1AE80A4D}"/>
          </ac:picMkLst>
        </pc:picChg>
      </pc:sldChg>
      <pc:sldChg chg="addSp modSp new mod ord">
        <pc:chgData name="Jeff Landgraf" userId="367c8676d18b2324" providerId="LiveId" clId="{E54AE131-3580-4EAA-8084-1AB84D4DD97D}" dt="2026-02-13T21:52:38.808" v="2621" actId="14100"/>
        <pc:sldMkLst>
          <pc:docMk/>
          <pc:sldMk cId="2827329036" sldId="2147469558"/>
        </pc:sldMkLst>
        <pc:spChg chg="mod">
          <ac:chgData name="Jeff Landgraf" userId="367c8676d18b2324" providerId="LiveId" clId="{E54AE131-3580-4EAA-8084-1AB84D4DD97D}" dt="2026-02-13T21:43:50.696" v="2538" actId="20577"/>
          <ac:spMkLst>
            <pc:docMk/>
            <pc:sldMk cId="2827329036" sldId="2147469558"/>
            <ac:spMk id="2" creationId="{E9CC67D1-1B2F-D1E1-B4A1-77631A730BFC}"/>
          </ac:spMkLst>
        </pc:spChg>
        <pc:picChg chg="add mod">
          <ac:chgData name="Jeff Landgraf" userId="367c8676d18b2324" providerId="LiveId" clId="{E54AE131-3580-4EAA-8084-1AB84D4DD97D}" dt="2026-02-13T21:49:36.608" v="2592" actId="692"/>
          <ac:picMkLst>
            <pc:docMk/>
            <pc:sldMk cId="2827329036" sldId="2147469558"/>
            <ac:picMk id="4" creationId="{4F487D71-C9A3-1464-51D8-832FC0255223}"/>
          </ac:picMkLst>
        </pc:picChg>
        <pc:picChg chg="add mod">
          <ac:chgData name="Jeff Landgraf" userId="367c8676d18b2324" providerId="LiveId" clId="{E54AE131-3580-4EAA-8084-1AB84D4DD97D}" dt="2026-02-13T21:49:36.608" v="2592" actId="692"/>
          <ac:picMkLst>
            <pc:docMk/>
            <pc:sldMk cId="2827329036" sldId="2147469558"/>
            <ac:picMk id="6" creationId="{3F3B9179-2920-96DD-BBE2-01160DAADAE5}"/>
          </ac:picMkLst>
        </pc:picChg>
        <pc:picChg chg="add mod">
          <ac:chgData name="Jeff Landgraf" userId="367c8676d18b2324" providerId="LiveId" clId="{E54AE131-3580-4EAA-8084-1AB84D4DD97D}" dt="2026-02-13T21:49:36.608" v="2592" actId="692"/>
          <ac:picMkLst>
            <pc:docMk/>
            <pc:sldMk cId="2827329036" sldId="2147469558"/>
            <ac:picMk id="8" creationId="{4478BEE4-3AAA-D51F-9C20-D4353DB389F8}"/>
          </ac:picMkLst>
        </pc:picChg>
        <pc:picChg chg="add mod ord">
          <ac:chgData name="Jeff Landgraf" userId="367c8676d18b2324" providerId="LiveId" clId="{E54AE131-3580-4EAA-8084-1AB84D4DD97D}" dt="2026-02-13T21:52:33.783" v="2619" actId="166"/>
          <ac:picMkLst>
            <pc:docMk/>
            <pc:sldMk cId="2827329036" sldId="2147469558"/>
            <ac:picMk id="10" creationId="{1FCA84DB-4540-709D-C2F0-BE626F5A56E9}"/>
          </ac:picMkLst>
        </pc:picChg>
        <pc:picChg chg="add mod">
          <ac:chgData name="Jeff Landgraf" userId="367c8676d18b2324" providerId="LiveId" clId="{E54AE131-3580-4EAA-8084-1AB84D4DD97D}" dt="2026-02-13T21:52:27.125" v="2618" actId="1076"/>
          <ac:picMkLst>
            <pc:docMk/>
            <pc:sldMk cId="2827329036" sldId="2147469558"/>
            <ac:picMk id="12" creationId="{3762C383-D2EE-9183-B431-CE378E247293}"/>
          </ac:picMkLst>
        </pc:picChg>
        <pc:picChg chg="add mod ord">
          <ac:chgData name="Jeff Landgraf" userId="367c8676d18b2324" providerId="LiveId" clId="{E54AE131-3580-4EAA-8084-1AB84D4DD97D}" dt="2026-02-13T21:51:20.395" v="2615" actId="166"/>
          <ac:picMkLst>
            <pc:docMk/>
            <pc:sldMk cId="2827329036" sldId="2147469558"/>
            <ac:picMk id="14" creationId="{6EFB6E73-ACD3-9C66-83A8-8968E30E8A02}"/>
          </ac:picMkLst>
        </pc:picChg>
        <pc:picChg chg="add mod">
          <ac:chgData name="Jeff Landgraf" userId="367c8676d18b2324" providerId="LiveId" clId="{E54AE131-3580-4EAA-8084-1AB84D4DD97D}" dt="2026-02-13T21:52:38.808" v="2621" actId="14100"/>
          <ac:picMkLst>
            <pc:docMk/>
            <pc:sldMk cId="2827329036" sldId="2147469558"/>
            <ac:picMk id="16" creationId="{B656650D-493B-46AF-6B56-DED27C233139}"/>
          </ac:picMkLst>
        </pc:picChg>
      </pc:sldChg>
      <pc:sldMasterChg chg="modSp mod">
        <pc:chgData name="Jeff Landgraf" userId="367c8676d18b2324" providerId="LiveId" clId="{E54AE131-3580-4EAA-8084-1AB84D4DD97D}" dt="2026-02-13T20:00:59.902" v="394" actId="20577"/>
        <pc:sldMasterMkLst>
          <pc:docMk/>
          <pc:sldMasterMk cId="544521178" sldId="2147483660"/>
        </pc:sldMasterMkLst>
        <pc:spChg chg="mod">
          <ac:chgData name="Jeff Landgraf" userId="367c8676d18b2324" providerId="LiveId" clId="{E54AE131-3580-4EAA-8084-1AB84D4DD97D}" dt="2026-02-13T20:00:59.902" v="394" actId="20577"/>
          <ac:spMkLst>
            <pc:docMk/>
            <pc:sldMasterMk cId="544521178" sldId="2147483660"/>
            <ac:spMk id="8" creationId="{70D1DF75-2FAB-4E03-98EA-F2E16DB3A42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36550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Tree>
    <p:extLst>
      <p:ext uri="{BB962C8B-B14F-4D97-AF65-F5344CB8AC3E}">
        <p14:creationId xmlns:p14="http://schemas.microsoft.com/office/powerpoint/2010/main" val="3991412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5744578"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ePIC</a:t>
            </a:r>
            <a:r>
              <a:rPr lang="en-US" dirty="0"/>
              <a:t> TIC Meeting 2/16/26</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 Landgraf</a:t>
            </a:r>
          </a:p>
        </p:txBody>
      </p:sp>
      <p:sp>
        <p:nvSpPr>
          <p:cNvPr id="4" name="TextBox 3">
            <a:extLst>
              <a:ext uri="{FF2B5EF4-FFF2-40B4-BE49-F238E27FC236}">
                <a16:creationId xmlns:a16="http://schemas.microsoft.com/office/drawing/2014/main" id="{546B34F9-2CD1-64E2-E784-65B3AFCF596A}"/>
              </a:ext>
            </a:extLst>
          </p:cNvPr>
          <p:cNvSpPr txBox="1"/>
          <p:nvPr userDrawn="1"/>
        </p:nvSpPr>
        <p:spPr>
          <a:xfrm>
            <a:off x="11441617" y="6459083"/>
            <a:ext cx="564772" cy="369332"/>
          </a:xfrm>
          <a:prstGeom prst="rect">
            <a:avLst/>
          </a:prstGeom>
          <a:noFill/>
        </p:spPr>
        <p:txBody>
          <a:bodyPr wrap="square" rtlCol="0">
            <a:spAutoFit/>
          </a:bodyPr>
          <a:lstStyle/>
          <a:p>
            <a:fld id="{918E0673-6077-4888-883A-5B30FD285E32}"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1017447" y="1856313"/>
            <a:ext cx="10334625" cy="660527"/>
          </a:xfrm>
        </p:spPr>
        <p:txBody>
          <a:bodyPr>
            <a:normAutofit/>
          </a:bodyPr>
          <a:lstStyle/>
          <a:p>
            <a:r>
              <a:rPr lang="en-US" sz="3600" dirty="0"/>
              <a:t>Electronics and DAQ </a:t>
            </a:r>
            <a:r>
              <a:rPr lang="en-US" sz="3600" dirty="0" err="1"/>
              <a:t>Workfest</a:t>
            </a:r>
            <a:r>
              <a:rPr lang="en-US" sz="3600" dirty="0"/>
              <a:t> Summary</a:t>
            </a:r>
          </a:p>
        </p:txBody>
      </p:sp>
      <p:sp>
        <p:nvSpPr>
          <p:cNvPr id="14" name="Text Placeholder 37">
            <a:extLst>
              <a:ext uri="{FF2B5EF4-FFF2-40B4-BE49-F238E27FC236}">
                <a16:creationId xmlns:a16="http://schemas.microsoft.com/office/drawing/2014/main" id="{5CDA84A7-E2AC-4682-991D-6E32ECB00388}"/>
              </a:ext>
            </a:extLst>
          </p:cNvPr>
          <p:cNvSpPr txBox="1">
            <a:spLocks/>
          </p:cNvSpPr>
          <p:nvPr/>
        </p:nvSpPr>
        <p:spPr>
          <a:xfrm>
            <a:off x="2887379" y="2953597"/>
            <a:ext cx="5460625" cy="88779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solidFill>
                  <a:schemeClr val="bg1"/>
                </a:solidFill>
              </a:rPr>
              <a:t>January 2026 Collaboration Meeting</a:t>
            </a:r>
          </a:p>
          <a:p>
            <a:pPr marL="0" indent="0" algn="ctr">
              <a:buNone/>
            </a:pPr>
            <a:r>
              <a:rPr lang="en-US" sz="2800">
                <a:solidFill>
                  <a:schemeClr val="bg1"/>
                </a:solidFill>
              </a:rPr>
              <a:t>Wednesday Afternoon (1/22/26)</a:t>
            </a:r>
            <a:endParaRPr lang="en-US" sz="2800" dirty="0">
              <a:solidFill>
                <a:schemeClr val="bg1"/>
              </a:solidFill>
            </a:endParaRP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3" y="353280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a:solidFill>
                <a:schemeClr val="bg1"/>
              </a:solidFill>
            </a:endParaRPr>
          </a:p>
        </p:txBody>
      </p:sp>
      <p:sp>
        <p:nvSpPr>
          <p:cNvPr id="17" name="Text Placeholder 37">
            <a:extLst>
              <a:ext uri="{FF2B5EF4-FFF2-40B4-BE49-F238E27FC236}">
                <a16:creationId xmlns:a16="http://schemas.microsoft.com/office/drawing/2014/main" id="{2FC2202B-5021-46F5-AFDB-5E6FB0EB7782}"/>
              </a:ext>
            </a:extLst>
          </p:cNvPr>
          <p:cNvSpPr txBox="1">
            <a:spLocks/>
          </p:cNvSpPr>
          <p:nvPr/>
        </p:nvSpPr>
        <p:spPr>
          <a:xfrm>
            <a:off x="482974" y="403445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bg1"/>
              </a:solidFill>
            </a:endParaRP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A872-4D70-FEE6-4A8F-5A7A23AD739E}"/>
              </a:ext>
            </a:extLst>
          </p:cNvPr>
          <p:cNvSpPr>
            <a:spLocks noGrp="1"/>
          </p:cNvSpPr>
          <p:nvPr>
            <p:ph type="title"/>
          </p:nvPr>
        </p:nvSpPr>
        <p:spPr/>
        <p:txBody>
          <a:bodyPr>
            <a:normAutofit/>
          </a:bodyPr>
          <a:lstStyle/>
          <a:p>
            <a:r>
              <a:rPr lang="en-US" sz="2400"/>
              <a:t>Thoughts on FELIX Development (Tonko Ljubicic) and (Discussion)</a:t>
            </a:r>
          </a:p>
        </p:txBody>
      </p:sp>
      <p:pic>
        <p:nvPicPr>
          <p:cNvPr id="4" name="Picture 3">
            <a:extLst>
              <a:ext uri="{FF2B5EF4-FFF2-40B4-BE49-F238E27FC236}">
                <a16:creationId xmlns:a16="http://schemas.microsoft.com/office/drawing/2014/main" id="{BA23444F-ED06-2CE8-57CC-51AD1AE80A4D}"/>
              </a:ext>
            </a:extLst>
          </p:cNvPr>
          <p:cNvPicPr>
            <a:picLocks noChangeAspect="1"/>
          </p:cNvPicPr>
          <p:nvPr/>
        </p:nvPicPr>
        <p:blipFill>
          <a:blip r:embed="rId2"/>
          <a:stretch>
            <a:fillRect/>
          </a:stretch>
        </p:blipFill>
        <p:spPr>
          <a:xfrm>
            <a:off x="461963" y="934551"/>
            <a:ext cx="4354342" cy="2439344"/>
          </a:xfrm>
          <a:prstGeom prst="rect">
            <a:avLst/>
          </a:prstGeom>
          <a:ln w="25400">
            <a:solidFill>
              <a:schemeClr val="accent1">
                <a:shade val="15000"/>
              </a:schemeClr>
            </a:solidFill>
          </a:ln>
        </p:spPr>
      </p:pic>
      <p:sp>
        <p:nvSpPr>
          <p:cNvPr id="3" name="TextBox 2">
            <a:extLst>
              <a:ext uri="{FF2B5EF4-FFF2-40B4-BE49-F238E27FC236}">
                <a16:creationId xmlns:a16="http://schemas.microsoft.com/office/drawing/2014/main" id="{68897537-1DAD-2C49-4CAD-B88A887417DB}"/>
              </a:ext>
            </a:extLst>
          </p:cNvPr>
          <p:cNvSpPr txBox="1"/>
          <p:nvPr/>
        </p:nvSpPr>
        <p:spPr>
          <a:xfrm>
            <a:off x="5123234" y="934551"/>
            <a:ext cx="5953328" cy="5078313"/>
          </a:xfrm>
          <a:prstGeom prst="rect">
            <a:avLst/>
          </a:prstGeom>
          <a:noFill/>
        </p:spPr>
        <p:txBody>
          <a:bodyPr wrap="square" rtlCol="0">
            <a:spAutoFit/>
          </a:bodyPr>
          <a:lstStyle/>
          <a:p>
            <a:r>
              <a:rPr lang="en-US"/>
              <a:t>Discussion on how to progress with the definition of the FELIX firmware details for the ePIC DAQ</a:t>
            </a:r>
          </a:p>
          <a:p>
            <a:endParaRPr lang="en-US"/>
          </a:p>
          <a:p>
            <a:pPr marL="285750" indent="-285750">
              <a:buFont typeface="Arial" panose="020B0604020202020204" pitchFamily="34" charset="0"/>
              <a:buChar char="•"/>
            </a:pPr>
            <a:r>
              <a:rPr lang="en-US" sz="1200"/>
              <a:t>Numerous specific details need to be resolved:</a:t>
            </a:r>
          </a:p>
          <a:p>
            <a:pPr marL="742950" lvl="1" indent="-285750">
              <a:buFont typeface="Arial" panose="020B0604020202020204" pitchFamily="34" charset="0"/>
              <a:buChar char="•"/>
            </a:pPr>
            <a:r>
              <a:rPr lang="en-US" sz="1200"/>
              <a:t>Protocols</a:t>
            </a:r>
          </a:p>
          <a:p>
            <a:pPr marL="1200150" lvl="2" indent="-285750">
              <a:buFont typeface="Arial" panose="020B0604020202020204" pitchFamily="34" charset="0"/>
              <a:buChar char="•"/>
            </a:pPr>
            <a:r>
              <a:rPr lang="en-US" sz="1200"/>
              <a:t>lpGPT vs FULL vs Aurora64B/66B</a:t>
            </a:r>
          </a:p>
          <a:p>
            <a:pPr marL="1200150" lvl="2" indent="-285750">
              <a:buFont typeface="Arial" panose="020B0604020202020204" pitchFamily="34" charset="0"/>
              <a:buChar char="•"/>
            </a:pPr>
            <a:r>
              <a:rPr lang="en-US" sz="1200"/>
              <a:t>Forward Error Correction model</a:t>
            </a:r>
          </a:p>
          <a:p>
            <a:pPr marL="1200150" lvl="2" indent="-285750">
              <a:buFont typeface="Arial" panose="020B0604020202020204" pitchFamily="34" charset="0"/>
              <a:buChar char="•"/>
            </a:pPr>
            <a:r>
              <a:rPr lang="en-US" sz="1200"/>
              <a:t>40 MHz vs 100 MHz</a:t>
            </a:r>
          </a:p>
          <a:p>
            <a:pPr marL="1200150" lvl="2" indent="-285750">
              <a:buFont typeface="Arial" panose="020B0604020202020204" pitchFamily="34" charset="0"/>
              <a:buChar char="•"/>
            </a:pPr>
            <a:r>
              <a:rPr lang="en-US" sz="1200"/>
              <a:t>48 port implementation</a:t>
            </a:r>
          </a:p>
          <a:p>
            <a:pPr marL="285750" indent="-285750">
              <a:buFont typeface="Arial" panose="020B0604020202020204" pitchFamily="34" charset="0"/>
              <a:buChar char="•"/>
            </a:pPr>
            <a:r>
              <a:rPr lang="en-US" sz="1200"/>
              <a:t>Filter Algorithms</a:t>
            </a:r>
          </a:p>
          <a:p>
            <a:pPr marL="285750" indent="-285750">
              <a:buFont typeface="Arial" panose="020B0604020202020204" pitchFamily="34" charset="0"/>
              <a:buChar char="•"/>
            </a:pPr>
            <a:r>
              <a:rPr lang="en-US" sz="1200"/>
              <a:t>Downlink Fast commands / Slow Control Information</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Complex environment at moment:</a:t>
            </a:r>
          </a:p>
          <a:p>
            <a:pPr marL="742950" lvl="1" indent="-285750">
              <a:buFont typeface="Arial" panose="020B0604020202020204" pitchFamily="34" charset="0"/>
              <a:buChar char="•"/>
            </a:pPr>
            <a:r>
              <a:rPr lang="en-US" sz="1200"/>
              <a:t>Test board versions of GTU/FELIX/RDO</a:t>
            </a:r>
          </a:p>
          <a:p>
            <a:pPr marL="742950" lvl="1" indent="-285750">
              <a:buFont typeface="Arial" panose="020B0604020202020204" pitchFamily="34" charset="0"/>
              <a:buChar char="•"/>
            </a:pPr>
            <a:r>
              <a:rPr lang="en-US" sz="1200"/>
              <a:t>FLX 172 from sPhenix</a:t>
            </a:r>
          </a:p>
          <a:p>
            <a:pPr marL="742950" lvl="1" indent="-285750">
              <a:buFont typeface="Arial" panose="020B0604020202020204" pitchFamily="34" charset="0"/>
              <a:buChar char="•"/>
            </a:pPr>
            <a:r>
              <a:rPr lang="en-US" sz="1200"/>
              <a:t>2 x FLX 182 in hand at JLAB/INFN</a:t>
            </a:r>
          </a:p>
          <a:p>
            <a:pPr marL="742950" lvl="1" indent="-285750">
              <a:buFont typeface="Arial" panose="020B0604020202020204" pitchFamily="34" charset="0"/>
              <a:buChar char="•"/>
            </a:pPr>
            <a:r>
              <a:rPr lang="en-US" sz="1200"/>
              <a:t>Limited FLX 155 test articles soon</a:t>
            </a:r>
          </a:p>
          <a:p>
            <a:pPr marL="742950" lvl="1" indent="-285750">
              <a:buFont typeface="Arial" panose="020B0604020202020204" pitchFamily="34" charset="0"/>
              <a:buChar char="•"/>
            </a:pPr>
            <a:r>
              <a:rPr lang="en-US" sz="1200"/>
              <a:t>Need test stands (likely with need to share among groups)</a:t>
            </a:r>
          </a:p>
          <a:p>
            <a:endParaRPr lang="en-US" sz="1200"/>
          </a:p>
          <a:p>
            <a:r>
              <a:rPr lang="en-US" sz="1200">
                <a:sym typeface="Wingdings" panose="05000000000000000000" pitchFamily="2" charset="2"/>
              </a:rPr>
              <a:t> </a:t>
            </a:r>
            <a:r>
              <a:rPr lang="en-US" sz="1200"/>
              <a:t>Need dedicated expert </a:t>
            </a:r>
          </a:p>
          <a:p>
            <a:pPr marL="742950" lvl="1" indent="-285750">
              <a:buFont typeface="Arial" panose="020B0604020202020204" pitchFamily="34" charset="0"/>
              <a:buChar char="•"/>
            </a:pPr>
            <a:r>
              <a:rPr lang="en-US" sz="1200"/>
              <a:t>Contact person for detector – FELIX integration</a:t>
            </a:r>
          </a:p>
          <a:p>
            <a:pPr marL="742950" lvl="1" indent="-285750">
              <a:buFont typeface="Arial" panose="020B0604020202020204" pitchFamily="34" charset="0"/>
              <a:buChar char="•"/>
            </a:pPr>
            <a:r>
              <a:rPr lang="en-US" sz="1200"/>
              <a:t>Understand details of specific detector needs</a:t>
            </a:r>
          </a:p>
          <a:p>
            <a:pPr marL="742950" lvl="1" indent="-285750">
              <a:buFont typeface="Arial" panose="020B0604020202020204" pitchFamily="34" charset="0"/>
              <a:buChar char="•"/>
            </a:pPr>
            <a:r>
              <a:rPr lang="en-US" sz="1200"/>
              <a:t>Adapt for ePIC (cut up / extend) ATLAS code</a:t>
            </a:r>
          </a:p>
          <a:p>
            <a:pPr marL="742950" lvl="1" indent="-285750">
              <a:buFont typeface="Arial" panose="020B0604020202020204" pitchFamily="34" charset="0"/>
              <a:buChar char="•"/>
            </a:pPr>
            <a:r>
              <a:rPr lang="en-US" sz="1200"/>
              <a:t>Liaison with FELIX firmware/software group</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70883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6E99-4415-7522-02B4-1DB674984C7B}"/>
              </a:ext>
            </a:extLst>
          </p:cNvPr>
          <p:cNvSpPr>
            <a:spLocks noGrp="1"/>
          </p:cNvSpPr>
          <p:nvPr>
            <p:ph type="title"/>
          </p:nvPr>
        </p:nvSpPr>
        <p:spPr/>
        <p:txBody>
          <a:bodyPr/>
          <a:lstStyle/>
          <a:p>
            <a:r>
              <a:rPr lang="en-US" dirty="0"/>
              <a:t>The Talks</a:t>
            </a:r>
          </a:p>
        </p:txBody>
      </p:sp>
      <p:pic>
        <p:nvPicPr>
          <p:cNvPr id="4" name="Picture 3">
            <a:extLst>
              <a:ext uri="{FF2B5EF4-FFF2-40B4-BE49-F238E27FC236}">
                <a16:creationId xmlns:a16="http://schemas.microsoft.com/office/drawing/2014/main" id="{A947103E-F109-A8DB-8B1F-992019C3D609}"/>
              </a:ext>
            </a:extLst>
          </p:cNvPr>
          <p:cNvPicPr>
            <a:picLocks noChangeAspect="1"/>
          </p:cNvPicPr>
          <p:nvPr/>
        </p:nvPicPr>
        <p:blipFill>
          <a:blip r:embed="rId2"/>
          <a:srcRect b="48023"/>
          <a:stretch>
            <a:fillRect/>
          </a:stretch>
        </p:blipFill>
        <p:spPr>
          <a:xfrm>
            <a:off x="237852" y="962699"/>
            <a:ext cx="5767120" cy="3351723"/>
          </a:xfrm>
          <a:prstGeom prst="rect">
            <a:avLst/>
          </a:prstGeom>
        </p:spPr>
      </p:pic>
      <p:pic>
        <p:nvPicPr>
          <p:cNvPr id="6" name="Picture 5">
            <a:extLst>
              <a:ext uri="{FF2B5EF4-FFF2-40B4-BE49-F238E27FC236}">
                <a16:creationId xmlns:a16="http://schemas.microsoft.com/office/drawing/2014/main" id="{2B7B5883-3B92-097F-288B-C58A0D636259}"/>
              </a:ext>
            </a:extLst>
          </p:cNvPr>
          <p:cNvPicPr>
            <a:picLocks noChangeAspect="1"/>
          </p:cNvPicPr>
          <p:nvPr/>
        </p:nvPicPr>
        <p:blipFill>
          <a:blip r:embed="rId2"/>
          <a:srcRect t="51977"/>
          <a:stretch>
            <a:fillRect/>
          </a:stretch>
        </p:blipFill>
        <p:spPr>
          <a:xfrm>
            <a:off x="6004972" y="2665927"/>
            <a:ext cx="5949176" cy="3229372"/>
          </a:xfrm>
          <a:prstGeom prst="rect">
            <a:avLst/>
          </a:prstGeom>
        </p:spPr>
      </p:pic>
      <p:sp>
        <p:nvSpPr>
          <p:cNvPr id="7" name="Rectangle: Rounded Corners 6">
            <a:extLst>
              <a:ext uri="{FF2B5EF4-FFF2-40B4-BE49-F238E27FC236}">
                <a16:creationId xmlns:a16="http://schemas.microsoft.com/office/drawing/2014/main" id="{3248ED92-E335-EDC1-CBA3-D1CA74F2BB98}"/>
              </a:ext>
            </a:extLst>
          </p:cNvPr>
          <p:cNvSpPr/>
          <p:nvPr/>
        </p:nvSpPr>
        <p:spPr>
          <a:xfrm>
            <a:off x="7273343" y="920409"/>
            <a:ext cx="3981340" cy="64545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ASIC Status / Overall DAQ Progress</a:t>
            </a:r>
          </a:p>
        </p:txBody>
      </p:sp>
      <p:sp>
        <p:nvSpPr>
          <p:cNvPr id="8" name="Rectangle: Rounded Corners 7">
            <a:extLst>
              <a:ext uri="{FF2B5EF4-FFF2-40B4-BE49-F238E27FC236}">
                <a16:creationId xmlns:a16="http://schemas.microsoft.com/office/drawing/2014/main" id="{9721F77C-C96A-F10E-197C-0D17E79F8A61}"/>
              </a:ext>
            </a:extLst>
          </p:cNvPr>
          <p:cNvSpPr/>
          <p:nvPr/>
        </p:nvSpPr>
        <p:spPr>
          <a:xfrm>
            <a:off x="7273342" y="1671407"/>
            <a:ext cx="3981339" cy="64545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Backgrounds in SVT</a:t>
            </a:r>
          </a:p>
        </p:txBody>
      </p:sp>
      <p:sp>
        <p:nvSpPr>
          <p:cNvPr id="11" name="Rectangle: Rounded Corners 10">
            <a:extLst>
              <a:ext uri="{FF2B5EF4-FFF2-40B4-BE49-F238E27FC236}">
                <a16:creationId xmlns:a16="http://schemas.microsoft.com/office/drawing/2014/main" id="{765452C4-FF3B-1289-6B3E-88714308FB9D}"/>
              </a:ext>
            </a:extLst>
          </p:cNvPr>
          <p:cNvSpPr/>
          <p:nvPr/>
        </p:nvSpPr>
        <p:spPr>
          <a:xfrm>
            <a:off x="838773" y="4774143"/>
            <a:ext cx="4191659" cy="64545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FELIX / RDO Discussions</a:t>
            </a:r>
          </a:p>
        </p:txBody>
      </p:sp>
      <p:sp>
        <p:nvSpPr>
          <p:cNvPr id="12" name="Arrow: Left 11">
            <a:extLst>
              <a:ext uri="{FF2B5EF4-FFF2-40B4-BE49-F238E27FC236}">
                <a16:creationId xmlns:a16="http://schemas.microsoft.com/office/drawing/2014/main" id="{663CD4A6-F968-4A91-E50C-FD88A850389A}"/>
              </a:ext>
            </a:extLst>
          </p:cNvPr>
          <p:cNvSpPr/>
          <p:nvPr/>
        </p:nvSpPr>
        <p:spPr>
          <a:xfrm>
            <a:off x="6585824" y="1173241"/>
            <a:ext cx="687519" cy="240632"/>
          </a:xfrm>
          <a:prstGeom prst="left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5C56A0EA-9E5A-F835-D024-CF2240388C9D}"/>
              </a:ext>
            </a:extLst>
          </p:cNvPr>
          <p:cNvSpPr/>
          <p:nvPr/>
        </p:nvSpPr>
        <p:spPr>
          <a:xfrm>
            <a:off x="6585824" y="1873818"/>
            <a:ext cx="687519" cy="240632"/>
          </a:xfrm>
          <a:prstGeom prst="left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1D680D6C-2CA7-273E-A9D3-184C02523C8A}"/>
              </a:ext>
            </a:extLst>
          </p:cNvPr>
          <p:cNvSpPr/>
          <p:nvPr/>
        </p:nvSpPr>
        <p:spPr>
          <a:xfrm rot="10800000">
            <a:off x="5030432" y="4946211"/>
            <a:ext cx="687519" cy="240632"/>
          </a:xfrm>
          <a:prstGeom prst="lef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53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BF00-17AB-9945-F0C9-F7CC13043197}"/>
              </a:ext>
            </a:extLst>
          </p:cNvPr>
          <p:cNvSpPr>
            <a:spLocks noGrp="1"/>
          </p:cNvSpPr>
          <p:nvPr>
            <p:ph type="title"/>
          </p:nvPr>
        </p:nvSpPr>
        <p:spPr/>
        <p:txBody>
          <a:bodyPr/>
          <a:lstStyle/>
          <a:p>
            <a:r>
              <a:rPr lang="en-US" dirty="0"/>
              <a:t>ASIC Status Summary   (Fernando Barbosa)</a:t>
            </a:r>
          </a:p>
        </p:txBody>
      </p:sp>
      <p:pic>
        <p:nvPicPr>
          <p:cNvPr id="4" name="Picture 3">
            <a:extLst>
              <a:ext uri="{FF2B5EF4-FFF2-40B4-BE49-F238E27FC236}">
                <a16:creationId xmlns:a16="http://schemas.microsoft.com/office/drawing/2014/main" id="{DE4399D4-01F4-4B9F-B97A-AEBC8F8E1CA2}"/>
              </a:ext>
            </a:extLst>
          </p:cNvPr>
          <p:cNvPicPr>
            <a:picLocks noChangeAspect="1"/>
          </p:cNvPicPr>
          <p:nvPr/>
        </p:nvPicPr>
        <p:blipFill>
          <a:blip r:embed="rId2"/>
          <a:stretch>
            <a:fillRect/>
          </a:stretch>
        </p:blipFill>
        <p:spPr>
          <a:xfrm>
            <a:off x="3899755" y="1258159"/>
            <a:ext cx="8047692" cy="4523873"/>
          </a:xfrm>
          <a:prstGeom prst="rect">
            <a:avLst/>
          </a:prstGeom>
          <a:ln w="25400">
            <a:solidFill>
              <a:schemeClr val="accent1">
                <a:shade val="15000"/>
              </a:schemeClr>
            </a:solidFill>
          </a:ln>
        </p:spPr>
      </p:pic>
      <p:sp>
        <p:nvSpPr>
          <p:cNvPr id="7" name="TextBox 6">
            <a:extLst>
              <a:ext uri="{FF2B5EF4-FFF2-40B4-BE49-F238E27FC236}">
                <a16:creationId xmlns:a16="http://schemas.microsoft.com/office/drawing/2014/main" id="{DCE2688E-7C15-BD8E-D14A-3AAF5F73E9A8}"/>
              </a:ext>
            </a:extLst>
          </p:cNvPr>
          <p:cNvSpPr txBox="1"/>
          <p:nvPr/>
        </p:nvSpPr>
        <p:spPr>
          <a:xfrm>
            <a:off x="412510" y="889137"/>
            <a:ext cx="3437595" cy="1446550"/>
          </a:xfrm>
          <a:prstGeom prst="rect">
            <a:avLst/>
          </a:prstGeom>
          <a:noFill/>
        </p:spPr>
        <p:txBody>
          <a:bodyPr wrap="square" rtlCol="0">
            <a:spAutoFit/>
          </a:bodyPr>
          <a:lstStyle/>
          <a:p>
            <a:r>
              <a:rPr lang="en-US" dirty="0"/>
              <a:t>High level overview given:</a:t>
            </a:r>
          </a:p>
          <a:p>
            <a:pPr marL="742950" lvl="1" indent="-285750">
              <a:buFont typeface="Arial" panose="020B0604020202020204" pitchFamily="34" charset="0"/>
              <a:buChar char="•"/>
            </a:pPr>
            <a:r>
              <a:rPr lang="en-US" sz="1400" dirty="0"/>
              <a:t>Dedicated CALOROC Session</a:t>
            </a:r>
          </a:p>
          <a:p>
            <a:pPr marL="742950" lvl="1" indent="-285750">
              <a:buFont typeface="Arial" panose="020B0604020202020204" pitchFamily="34" charset="0"/>
              <a:buChar char="•"/>
            </a:pPr>
            <a:r>
              <a:rPr lang="en-US" sz="1400" dirty="0"/>
              <a:t>EICROC talks in far-forward</a:t>
            </a:r>
          </a:p>
          <a:p>
            <a:pPr marL="742950" lvl="1" indent="-285750">
              <a:buFont typeface="Arial" panose="020B0604020202020204" pitchFamily="34" charset="0"/>
              <a:buChar char="•"/>
            </a:pPr>
            <a:r>
              <a:rPr lang="en-US" sz="1400" dirty="0"/>
              <a:t>FCDF discussions in PID</a:t>
            </a:r>
          </a:p>
          <a:p>
            <a:pPr marL="742950" lvl="1" indent="-285750">
              <a:buFont typeface="Arial" panose="020B0604020202020204" pitchFamily="34" charset="0"/>
              <a:buChar char="•"/>
            </a:pPr>
            <a:r>
              <a:rPr lang="en-US" sz="1400" dirty="0"/>
              <a:t>Monthly ASIC status meetings in DAQ WG</a:t>
            </a:r>
          </a:p>
        </p:txBody>
      </p:sp>
    </p:spTree>
    <p:extLst>
      <p:ext uri="{BB962C8B-B14F-4D97-AF65-F5344CB8AC3E}">
        <p14:creationId xmlns:p14="http://schemas.microsoft.com/office/powerpoint/2010/main" val="3373086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BC7-A423-FA10-7081-75F0C9DDA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D33E3-7815-A98A-0B5A-724CCD539B74}"/>
              </a:ext>
            </a:extLst>
          </p:cNvPr>
          <p:cNvSpPr>
            <a:spLocks noGrp="1"/>
          </p:cNvSpPr>
          <p:nvPr>
            <p:ph type="title"/>
          </p:nvPr>
        </p:nvSpPr>
        <p:spPr/>
        <p:txBody>
          <a:bodyPr/>
          <a:lstStyle/>
          <a:p>
            <a:r>
              <a:rPr lang="en-US" dirty="0"/>
              <a:t>FLX-155 Summary   (Hao Xu)</a:t>
            </a:r>
          </a:p>
        </p:txBody>
      </p:sp>
      <p:pic>
        <p:nvPicPr>
          <p:cNvPr id="5" name="Picture 4">
            <a:extLst>
              <a:ext uri="{FF2B5EF4-FFF2-40B4-BE49-F238E27FC236}">
                <a16:creationId xmlns:a16="http://schemas.microsoft.com/office/drawing/2014/main" id="{7789156B-666F-1A6D-8F5A-3D1ECC0F091A}"/>
              </a:ext>
            </a:extLst>
          </p:cNvPr>
          <p:cNvPicPr>
            <a:picLocks noChangeAspect="1"/>
          </p:cNvPicPr>
          <p:nvPr/>
        </p:nvPicPr>
        <p:blipFill>
          <a:blip r:embed="rId2"/>
          <a:srcRect b="39024"/>
          <a:stretch>
            <a:fillRect/>
          </a:stretch>
        </p:blipFill>
        <p:spPr>
          <a:xfrm>
            <a:off x="4241991" y="4219628"/>
            <a:ext cx="5438273" cy="1858038"/>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BD8ED0A7-5B0E-1412-E2B7-1A1BEA5B3136}"/>
              </a:ext>
            </a:extLst>
          </p:cNvPr>
          <p:cNvPicPr>
            <a:picLocks noChangeAspect="1"/>
          </p:cNvPicPr>
          <p:nvPr/>
        </p:nvPicPr>
        <p:blipFill>
          <a:blip r:embed="rId3"/>
          <a:stretch>
            <a:fillRect/>
          </a:stretch>
        </p:blipFill>
        <p:spPr>
          <a:xfrm>
            <a:off x="88800" y="885476"/>
            <a:ext cx="6007200" cy="3387293"/>
          </a:xfrm>
          <a:prstGeom prst="rect">
            <a:avLst/>
          </a:prstGeom>
          <a:ln w="25400">
            <a:solidFill>
              <a:schemeClr val="accent1">
                <a:shade val="15000"/>
              </a:schemeClr>
            </a:solidFill>
          </a:ln>
        </p:spPr>
      </p:pic>
      <p:pic>
        <p:nvPicPr>
          <p:cNvPr id="10" name="Picture 9">
            <a:extLst>
              <a:ext uri="{FF2B5EF4-FFF2-40B4-BE49-F238E27FC236}">
                <a16:creationId xmlns:a16="http://schemas.microsoft.com/office/drawing/2014/main" id="{F1CC6082-A782-4BDE-2E6D-04174F617A6B}"/>
              </a:ext>
            </a:extLst>
          </p:cNvPr>
          <p:cNvPicPr>
            <a:picLocks noChangeAspect="1"/>
          </p:cNvPicPr>
          <p:nvPr/>
        </p:nvPicPr>
        <p:blipFill>
          <a:blip r:embed="rId4"/>
          <a:stretch>
            <a:fillRect/>
          </a:stretch>
        </p:blipFill>
        <p:spPr>
          <a:xfrm>
            <a:off x="6182871" y="885477"/>
            <a:ext cx="6009129" cy="3387292"/>
          </a:xfrm>
          <a:prstGeom prst="rect">
            <a:avLst/>
          </a:prstGeom>
          <a:ln w="25400">
            <a:solidFill>
              <a:schemeClr val="accent1">
                <a:shade val="15000"/>
              </a:schemeClr>
            </a:solidFill>
          </a:ln>
        </p:spPr>
      </p:pic>
    </p:spTree>
    <p:extLst>
      <p:ext uri="{BB962C8B-B14F-4D97-AF65-F5344CB8AC3E}">
        <p14:creationId xmlns:p14="http://schemas.microsoft.com/office/powerpoint/2010/main" val="3661135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0A7C-AC15-AEC8-3304-75B5CE680E85}"/>
              </a:ext>
            </a:extLst>
          </p:cNvPr>
          <p:cNvSpPr>
            <a:spLocks noGrp="1"/>
          </p:cNvSpPr>
          <p:nvPr>
            <p:ph type="title"/>
          </p:nvPr>
        </p:nvSpPr>
        <p:spPr/>
        <p:txBody>
          <a:bodyPr/>
          <a:lstStyle/>
          <a:p>
            <a:r>
              <a:rPr lang="en-US" dirty="0"/>
              <a:t>GTU Status (William Gu)</a:t>
            </a:r>
          </a:p>
        </p:txBody>
      </p:sp>
      <p:pic>
        <p:nvPicPr>
          <p:cNvPr id="6" name="Picture 5">
            <a:extLst>
              <a:ext uri="{FF2B5EF4-FFF2-40B4-BE49-F238E27FC236}">
                <a16:creationId xmlns:a16="http://schemas.microsoft.com/office/drawing/2014/main" id="{F586937D-D60B-E75F-96E3-D3EE60CB9155}"/>
              </a:ext>
            </a:extLst>
          </p:cNvPr>
          <p:cNvPicPr>
            <a:picLocks noChangeAspect="1"/>
          </p:cNvPicPr>
          <p:nvPr/>
        </p:nvPicPr>
        <p:blipFill>
          <a:blip r:embed="rId2"/>
          <a:stretch>
            <a:fillRect/>
          </a:stretch>
        </p:blipFill>
        <p:spPr>
          <a:xfrm>
            <a:off x="461964" y="950350"/>
            <a:ext cx="4639426" cy="2597937"/>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79474597-16BE-4707-D559-5E0A7CAD256B}"/>
              </a:ext>
            </a:extLst>
          </p:cNvPr>
          <p:cNvPicPr>
            <a:picLocks noChangeAspect="1"/>
          </p:cNvPicPr>
          <p:nvPr/>
        </p:nvPicPr>
        <p:blipFill>
          <a:blip r:embed="rId3"/>
          <a:stretch>
            <a:fillRect/>
          </a:stretch>
        </p:blipFill>
        <p:spPr>
          <a:xfrm>
            <a:off x="461962" y="3561353"/>
            <a:ext cx="3742895" cy="2511299"/>
          </a:xfrm>
          <a:prstGeom prst="rect">
            <a:avLst/>
          </a:prstGeom>
          <a:ln w="25400">
            <a:solidFill>
              <a:schemeClr val="accent1">
                <a:shade val="15000"/>
              </a:schemeClr>
            </a:solidFill>
          </a:ln>
        </p:spPr>
      </p:pic>
      <p:pic>
        <p:nvPicPr>
          <p:cNvPr id="4" name="Picture 3">
            <a:extLst>
              <a:ext uri="{FF2B5EF4-FFF2-40B4-BE49-F238E27FC236}">
                <a16:creationId xmlns:a16="http://schemas.microsoft.com/office/drawing/2014/main" id="{A9C27AD2-5B1D-1970-907B-13B27BD7D832}"/>
              </a:ext>
            </a:extLst>
          </p:cNvPr>
          <p:cNvPicPr>
            <a:picLocks noChangeAspect="1"/>
          </p:cNvPicPr>
          <p:nvPr/>
        </p:nvPicPr>
        <p:blipFill>
          <a:blip r:embed="rId4"/>
          <a:stretch>
            <a:fillRect/>
          </a:stretch>
        </p:blipFill>
        <p:spPr>
          <a:xfrm>
            <a:off x="5116690" y="2200060"/>
            <a:ext cx="6899871" cy="3872592"/>
          </a:xfrm>
          <a:prstGeom prst="rect">
            <a:avLst/>
          </a:prstGeom>
          <a:ln w="25400">
            <a:solidFill>
              <a:schemeClr val="accent1">
                <a:shade val="15000"/>
              </a:schemeClr>
            </a:solidFill>
          </a:ln>
        </p:spPr>
      </p:pic>
    </p:spTree>
    <p:extLst>
      <p:ext uri="{BB962C8B-B14F-4D97-AF65-F5344CB8AC3E}">
        <p14:creationId xmlns:p14="http://schemas.microsoft.com/office/powerpoint/2010/main" val="171388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749F-57DB-DD8D-460F-3E384FAA1422}"/>
              </a:ext>
            </a:extLst>
          </p:cNvPr>
          <p:cNvSpPr>
            <a:spLocks noGrp="1"/>
          </p:cNvSpPr>
          <p:nvPr>
            <p:ph type="title"/>
          </p:nvPr>
        </p:nvSpPr>
        <p:spPr/>
        <p:txBody>
          <a:bodyPr>
            <a:normAutofit/>
          </a:bodyPr>
          <a:lstStyle/>
          <a:p>
            <a:r>
              <a:rPr lang="en-US"/>
              <a:t>Backgrounds    (Sakib Rahman, Shujie Li)</a:t>
            </a:r>
          </a:p>
        </p:txBody>
      </p:sp>
      <p:pic>
        <p:nvPicPr>
          <p:cNvPr id="4" name="Picture 3">
            <a:extLst>
              <a:ext uri="{FF2B5EF4-FFF2-40B4-BE49-F238E27FC236}">
                <a16:creationId xmlns:a16="http://schemas.microsoft.com/office/drawing/2014/main" id="{AD032663-B6EC-72B0-96E1-756AC95A95BD}"/>
              </a:ext>
            </a:extLst>
          </p:cNvPr>
          <p:cNvPicPr>
            <a:picLocks noChangeAspect="1"/>
          </p:cNvPicPr>
          <p:nvPr/>
        </p:nvPicPr>
        <p:blipFill>
          <a:blip r:embed="rId2"/>
          <a:stretch>
            <a:fillRect/>
          </a:stretch>
        </p:blipFill>
        <p:spPr>
          <a:xfrm>
            <a:off x="461963" y="926415"/>
            <a:ext cx="4282208" cy="2411467"/>
          </a:xfrm>
          <a:prstGeom prst="rect">
            <a:avLst/>
          </a:prstGeom>
        </p:spPr>
      </p:pic>
      <p:pic>
        <p:nvPicPr>
          <p:cNvPr id="6" name="Picture 5">
            <a:extLst>
              <a:ext uri="{FF2B5EF4-FFF2-40B4-BE49-F238E27FC236}">
                <a16:creationId xmlns:a16="http://schemas.microsoft.com/office/drawing/2014/main" id="{C1E4FA1E-4E14-2DBD-9847-3B53EE525E75}"/>
              </a:ext>
            </a:extLst>
          </p:cNvPr>
          <p:cNvPicPr>
            <a:picLocks noChangeAspect="1"/>
          </p:cNvPicPr>
          <p:nvPr/>
        </p:nvPicPr>
        <p:blipFill>
          <a:blip r:embed="rId3"/>
          <a:stretch>
            <a:fillRect/>
          </a:stretch>
        </p:blipFill>
        <p:spPr>
          <a:xfrm>
            <a:off x="3444609" y="926415"/>
            <a:ext cx="5595281" cy="3149545"/>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7BD6746E-5BB8-4824-0933-C1F2E0B9F868}"/>
              </a:ext>
            </a:extLst>
          </p:cNvPr>
          <p:cNvPicPr>
            <a:picLocks noChangeAspect="1"/>
          </p:cNvPicPr>
          <p:nvPr/>
        </p:nvPicPr>
        <p:blipFill>
          <a:blip r:embed="rId4"/>
          <a:stretch>
            <a:fillRect/>
          </a:stretch>
        </p:blipFill>
        <p:spPr>
          <a:xfrm>
            <a:off x="461963" y="2970081"/>
            <a:ext cx="3256144" cy="3290858"/>
          </a:xfrm>
          <a:prstGeom prst="rect">
            <a:avLst/>
          </a:prstGeom>
          <a:ln w="25400">
            <a:solidFill>
              <a:schemeClr val="accent1">
                <a:shade val="15000"/>
              </a:schemeClr>
            </a:solidFill>
          </a:ln>
        </p:spPr>
      </p:pic>
      <p:pic>
        <p:nvPicPr>
          <p:cNvPr id="10" name="Picture 9">
            <a:extLst>
              <a:ext uri="{FF2B5EF4-FFF2-40B4-BE49-F238E27FC236}">
                <a16:creationId xmlns:a16="http://schemas.microsoft.com/office/drawing/2014/main" id="{18AD39FC-9EA0-9B96-C93D-908D87C6550D}"/>
              </a:ext>
            </a:extLst>
          </p:cNvPr>
          <p:cNvPicPr>
            <a:picLocks noChangeAspect="1"/>
          </p:cNvPicPr>
          <p:nvPr/>
        </p:nvPicPr>
        <p:blipFill>
          <a:blip r:embed="rId5"/>
          <a:stretch>
            <a:fillRect/>
          </a:stretch>
        </p:blipFill>
        <p:spPr>
          <a:xfrm>
            <a:off x="3425608" y="3073210"/>
            <a:ext cx="5340784" cy="2961504"/>
          </a:xfrm>
          <a:prstGeom prst="rect">
            <a:avLst/>
          </a:prstGeom>
          <a:ln w="25400">
            <a:solidFill>
              <a:schemeClr val="accent1">
                <a:shade val="15000"/>
              </a:schemeClr>
            </a:solidFill>
          </a:ln>
        </p:spPr>
      </p:pic>
      <p:sp>
        <p:nvSpPr>
          <p:cNvPr id="12" name="Rectangle 11">
            <a:extLst>
              <a:ext uri="{FF2B5EF4-FFF2-40B4-BE49-F238E27FC236}">
                <a16:creationId xmlns:a16="http://schemas.microsoft.com/office/drawing/2014/main" id="{E9DBF76C-DB9C-735D-102D-48FAF716A2EB}"/>
              </a:ext>
            </a:extLst>
          </p:cNvPr>
          <p:cNvSpPr/>
          <p:nvPr/>
        </p:nvSpPr>
        <p:spPr>
          <a:xfrm>
            <a:off x="8473895" y="1024403"/>
            <a:ext cx="3487302" cy="5236536"/>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600">
                <a:solidFill>
                  <a:schemeClr val="tx1"/>
                </a:solidFill>
              </a:rPr>
              <a:t>1. General Data Rate Discussions:</a:t>
            </a:r>
          </a:p>
          <a:p>
            <a:endParaRPr lang="en-US" sz="1600">
              <a:solidFill>
                <a:schemeClr val="tx1"/>
              </a:solidFill>
            </a:endParaRPr>
          </a:p>
          <a:p>
            <a:r>
              <a:rPr lang="en-US" sz="1600">
                <a:solidFill>
                  <a:schemeClr val="tx1"/>
                </a:solidFill>
              </a:rPr>
              <a:t>DAQ did a first pass at using the simulations to predict data rates, and determine the distribution in the detectors to find limiting hot-spots</a:t>
            </a:r>
          </a:p>
          <a:p>
            <a:endParaRPr lang="en-US" sz="1600">
              <a:solidFill>
                <a:schemeClr val="tx1"/>
              </a:solidFill>
            </a:endParaRPr>
          </a:p>
          <a:p>
            <a:r>
              <a:rPr lang="en-US" sz="1600">
                <a:solidFill>
                  <a:schemeClr val="tx1"/>
                </a:solidFill>
              </a:rPr>
              <a:t>However, data simulations are not really the business of DAQ,  instead DAQ will provide maximum hit rates that can be handled and depend upon the detector groups to apply these to their own detectors.</a:t>
            </a:r>
          </a:p>
        </p:txBody>
      </p:sp>
      <p:sp>
        <p:nvSpPr>
          <p:cNvPr id="11" name="Rectangle 10">
            <a:extLst>
              <a:ext uri="{FF2B5EF4-FFF2-40B4-BE49-F238E27FC236}">
                <a16:creationId xmlns:a16="http://schemas.microsoft.com/office/drawing/2014/main" id="{969E0CE6-E36D-999F-F19D-3B37AFD9A3D8}"/>
              </a:ext>
            </a:extLst>
          </p:cNvPr>
          <p:cNvSpPr/>
          <p:nvPr/>
        </p:nvSpPr>
        <p:spPr>
          <a:xfrm>
            <a:off x="8483395" y="1024403"/>
            <a:ext cx="3487302" cy="5236536"/>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a:solidFill>
                  <a:schemeClr val="tx1"/>
                </a:solidFill>
              </a:rPr>
              <a:t>2. Summary of Synchrotron</a:t>
            </a:r>
          </a:p>
          <a:p>
            <a:r>
              <a:rPr lang="en-US">
                <a:solidFill>
                  <a:schemeClr val="tx1"/>
                </a:solidFill>
              </a:rPr>
              <a:t>Radiation Status:</a:t>
            </a:r>
          </a:p>
          <a:p>
            <a:endParaRPr lang="en-US">
              <a:solidFill>
                <a:schemeClr val="tx1"/>
              </a:solidFill>
            </a:endParaRPr>
          </a:p>
          <a:p>
            <a:pPr marL="285750" indent="-285750">
              <a:buFont typeface="Arial" panose="020B0604020202020204" pitchFamily="34" charset="0"/>
              <a:buChar char="•"/>
            </a:pPr>
            <a:r>
              <a:rPr lang="en-US" sz="1600">
                <a:solidFill>
                  <a:schemeClr val="tx1"/>
                </a:solidFill>
              </a:rPr>
              <a:t>Current beamline simulation results not yet available</a:t>
            </a:r>
          </a:p>
          <a:p>
            <a:pPr marL="285750" indent="-285750">
              <a:buFont typeface="Arial" panose="020B0604020202020204" pitchFamily="34" charset="0"/>
              <a:buChar char="•"/>
            </a:pPr>
            <a:r>
              <a:rPr lang="en-US" sz="1600">
                <a:solidFill>
                  <a:schemeClr val="tx1"/>
                </a:solidFill>
              </a:rPr>
              <a:t>Modifications to date have helped dramatically</a:t>
            </a:r>
          </a:p>
          <a:p>
            <a:pPr marL="285750" indent="-285750">
              <a:buFont typeface="Arial" panose="020B0604020202020204" pitchFamily="34" charset="0"/>
              <a:buChar char="•"/>
            </a:pPr>
            <a:r>
              <a:rPr lang="en-US" sz="1600">
                <a:solidFill>
                  <a:schemeClr val="tx1"/>
                </a:solidFill>
              </a:rPr>
              <a:t>Current Simulations</a:t>
            </a:r>
          </a:p>
          <a:p>
            <a:pPr marL="742950" lvl="1" indent="-285750">
              <a:buFont typeface="Arial" panose="020B0604020202020204" pitchFamily="34" charset="0"/>
              <a:buChar char="•"/>
            </a:pPr>
            <a:r>
              <a:rPr lang="en-US" sz="1600">
                <a:solidFill>
                  <a:schemeClr val="tx1"/>
                </a:solidFill>
              </a:rPr>
              <a:t>5um gold leaves rates too high</a:t>
            </a:r>
          </a:p>
          <a:p>
            <a:pPr marL="742950" lvl="1" indent="-285750">
              <a:buFont typeface="Arial" panose="020B0604020202020204" pitchFamily="34" charset="0"/>
              <a:buChar char="•"/>
            </a:pPr>
            <a:r>
              <a:rPr lang="en-US" sz="1600">
                <a:solidFill>
                  <a:schemeClr val="tx1"/>
                </a:solidFill>
              </a:rPr>
              <a:t>10um reduces by x 4</a:t>
            </a:r>
          </a:p>
          <a:p>
            <a:pPr marL="742950" lvl="1" indent="-285750">
              <a:buFont typeface="Arial" panose="020B0604020202020204" pitchFamily="34" charset="0"/>
              <a:buChar char="•"/>
            </a:pPr>
            <a:r>
              <a:rPr lang="en-US" sz="1600">
                <a:solidFill>
                  <a:schemeClr val="tx1"/>
                </a:solidFill>
              </a:rPr>
              <a:t>Still 4 x higher band-width than DAQ “expects”</a:t>
            </a:r>
          </a:p>
          <a:p>
            <a:pPr marL="742950" lvl="1" indent="-285750">
              <a:buFont typeface="Arial" panose="020B0604020202020204" pitchFamily="34" charset="0"/>
              <a:buChar char="•"/>
            </a:pPr>
            <a:r>
              <a:rPr lang="en-US" sz="1600">
                <a:solidFill>
                  <a:schemeClr val="tx1"/>
                </a:solidFill>
              </a:rPr>
              <a:t>Still 4 x higher than SVT can readout in most sensitive region</a:t>
            </a:r>
          </a:p>
          <a:p>
            <a:pPr marL="285750" indent="-285750">
              <a:buFont typeface="Arial" panose="020B0604020202020204" pitchFamily="34" charset="0"/>
              <a:buChar char="•"/>
            </a:pPr>
            <a:r>
              <a:rPr lang="en-US" sz="1600">
                <a:solidFill>
                  <a:schemeClr val="tx1"/>
                </a:solidFill>
              </a:rPr>
              <a:t>We will follow developments closely (hoping for x4 reduction).  If not, then we must look for  other solutions…</a:t>
            </a:r>
          </a:p>
        </p:txBody>
      </p:sp>
    </p:spTree>
    <p:extLst>
      <p:ext uri="{BB962C8B-B14F-4D97-AF65-F5344CB8AC3E}">
        <p14:creationId xmlns:p14="http://schemas.microsoft.com/office/powerpoint/2010/main" val="10312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B781-B9A7-D4EE-A415-7CEBE0F4157C}"/>
              </a:ext>
            </a:extLst>
          </p:cNvPr>
          <p:cNvSpPr>
            <a:spLocks noGrp="1"/>
          </p:cNvSpPr>
          <p:nvPr>
            <p:ph type="title"/>
          </p:nvPr>
        </p:nvSpPr>
        <p:spPr/>
        <p:txBody>
          <a:bodyPr/>
          <a:lstStyle/>
          <a:p>
            <a:r>
              <a:rPr lang="en-US"/>
              <a:t>DAQ Overview &amp; Plans (Dave Abbott)</a:t>
            </a:r>
          </a:p>
        </p:txBody>
      </p:sp>
      <p:pic>
        <p:nvPicPr>
          <p:cNvPr id="4" name="Picture 3">
            <a:extLst>
              <a:ext uri="{FF2B5EF4-FFF2-40B4-BE49-F238E27FC236}">
                <a16:creationId xmlns:a16="http://schemas.microsoft.com/office/drawing/2014/main" id="{79124EBF-6E74-A628-9744-761403F799CE}"/>
              </a:ext>
            </a:extLst>
          </p:cNvPr>
          <p:cNvPicPr>
            <a:picLocks noChangeAspect="1"/>
          </p:cNvPicPr>
          <p:nvPr/>
        </p:nvPicPr>
        <p:blipFill>
          <a:blip r:embed="rId2"/>
          <a:stretch>
            <a:fillRect/>
          </a:stretch>
        </p:blipFill>
        <p:spPr>
          <a:xfrm>
            <a:off x="312623" y="906702"/>
            <a:ext cx="3673995" cy="2050668"/>
          </a:xfrm>
          <a:prstGeom prst="rect">
            <a:avLst/>
          </a:prstGeom>
          <a:ln w="25400">
            <a:solidFill>
              <a:schemeClr val="accent1">
                <a:shade val="15000"/>
              </a:schemeClr>
            </a:solidFill>
          </a:ln>
        </p:spPr>
      </p:pic>
      <p:pic>
        <p:nvPicPr>
          <p:cNvPr id="6" name="Picture 5">
            <a:extLst>
              <a:ext uri="{FF2B5EF4-FFF2-40B4-BE49-F238E27FC236}">
                <a16:creationId xmlns:a16="http://schemas.microsoft.com/office/drawing/2014/main" id="{8458CD76-3E0E-C3A7-6E90-A5BF5E91AEED}"/>
              </a:ext>
            </a:extLst>
          </p:cNvPr>
          <p:cNvPicPr>
            <a:picLocks noChangeAspect="1"/>
          </p:cNvPicPr>
          <p:nvPr/>
        </p:nvPicPr>
        <p:blipFill>
          <a:blip r:embed="rId3"/>
          <a:stretch>
            <a:fillRect/>
          </a:stretch>
        </p:blipFill>
        <p:spPr>
          <a:xfrm>
            <a:off x="4095156" y="906702"/>
            <a:ext cx="3625695" cy="2050668"/>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0D3C7684-1E19-CDBB-8D5F-BB3EC2AD35A9}"/>
              </a:ext>
            </a:extLst>
          </p:cNvPr>
          <p:cNvPicPr>
            <a:picLocks noChangeAspect="1"/>
          </p:cNvPicPr>
          <p:nvPr/>
        </p:nvPicPr>
        <p:blipFill>
          <a:blip r:embed="rId4"/>
          <a:stretch>
            <a:fillRect/>
          </a:stretch>
        </p:blipFill>
        <p:spPr>
          <a:xfrm>
            <a:off x="7829390" y="906702"/>
            <a:ext cx="3625695" cy="2043883"/>
          </a:xfrm>
          <a:prstGeom prst="rect">
            <a:avLst/>
          </a:prstGeom>
          <a:ln w="25400">
            <a:solidFill>
              <a:schemeClr val="accent1">
                <a:shade val="15000"/>
              </a:schemeClr>
            </a:solidFill>
          </a:ln>
        </p:spPr>
      </p:pic>
      <p:pic>
        <p:nvPicPr>
          <p:cNvPr id="10" name="Picture 9">
            <a:extLst>
              <a:ext uri="{FF2B5EF4-FFF2-40B4-BE49-F238E27FC236}">
                <a16:creationId xmlns:a16="http://schemas.microsoft.com/office/drawing/2014/main" id="{5C240C69-BAE8-E4BE-A507-C421341CE11F}"/>
              </a:ext>
            </a:extLst>
          </p:cNvPr>
          <p:cNvPicPr>
            <a:picLocks noChangeAspect="1"/>
          </p:cNvPicPr>
          <p:nvPr/>
        </p:nvPicPr>
        <p:blipFill>
          <a:blip r:embed="rId5"/>
          <a:stretch>
            <a:fillRect/>
          </a:stretch>
        </p:blipFill>
        <p:spPr>
          <a:xfrm>
            <a:off x="312623" y="3124510"/>
            <a:ext cx="4511515" cy="2534638"/>
          </a:xfrm>
          <a:prstGeom prst="rect">
            <a:avLst/>
          </a:prstGeom>
          <a:ln w="25400">
            <a:solidFill>
              <a:schemeClr val="accent1">
                <a:shade val="15000"/>
              </a:schemeClr>
            </a:solidFill>
          </a:ln>
        </p:spPr>
      </p:pic>
      <p:pic>
        <p:nvPicPr>
          <p:cNvPr id="12" name="Picture 11">
            <a:extLst>
              <a:ext uri="{FF2B5EF4-FFF2-40B4-BE49-F238E27FC236}">
                <a16:creationId xmlns:a16="http://schemas.microsoft.com/office/drawing/2014/main" id="{5A6C1DFF-364D-CF1B-86DC-6F29F9E618FE}"/>
              </a:ext>
            </a:extLst>
          </p:cNvPr>
          <p:cNvPicPr>
            <a:picLocks noChangeAspect="1"/>
          </p:cNvPicPr>
          <p:nvPr/>
        </p:nvPicPr>
        <p:blipFill>
          <a:blip r:embed="rId6"/>
          <a:stretch>
            <a:fillRect/>
          </a:stretch>
        </p:blipFill>
        <p:spPr>
          <a:xfrm>
            <a:off x="4431259" y="1635951"/>
            <a:ext cx="7597707" cy="4251383"/>
          </a:xfrm>
          <a:prstGeom prst="rect">
            <a:avLst/>
          </a:prstGeom>
          <a:ln w="25400">
            <a:solidFill>
              <a:schemeClr val="accent1">
                <a:shade val="15000"/>
              </a:schemeClr>
            </a:solidFill>
          </a:ln>
        </p:spPr>
      </p:pic>
    </p:spTree>
    <p:extLst>
      <p:ext uri="{BB962C8B-B14F-4D97-AF65-F5344CB8AC3E}">
        <p14:creationId xmlns:p14="http://schemas.microsoft.com/office/powerpoint/2010/main" val="408373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05FF-B60C-F84C-B83C-D0EFD01B5746}"/>
              </a:ext>
            </a:extLst>
          </p:cNvPr>
          <p:cNvSpPr>
            <a:spLocks noGrp="1"/>
          </p:cNvSpPr>
          <p:nvPr>
            <p:ph type="title"/>
          </p:nvPr>
        </p:nvSpPr>
        <p:spPr/>
        <p:txBody>
          <a:bodyPr/>
          <a:lstStyle/>
          <a:p>
            <a:r>
              <a:rPr lang="en-US"/>
              <a:t>dRICH DAQ (Francesca Lo Cicero)</a:t>
            </a:r>
          </a:p>
        </p:txBody>
      </p:sp>
      <p:pic>
        <p:nvPicPr>
          <p:cNvPr id="6" name="Picture 5">
            <a:extLst>
              <a:ext uri="{FF2B5EF4-FFF2-40B4-BE49-F238E27FC236}">
                <a16:creationId xmlns:a16="http://schemas.microsoft.com/office/drawing/2014/main" id="{C382297B-EB90-AC12-BC94-5B221497B4FE}"/>
              </a:ext>
            </a:extLst>
          </p:cNvPr>
          <p:cNvPicPr>
            <a:picLocks noChangeAspect="1"/>
          </p:cNvPicPr>
          <p:nvPr/>
        </p:nvPicPr>
        <p:blipFill>
          <a:blip r:embed="rId2"/>
          <a:stretch>
            <a:fillRect/>
          </a:stretch>
        </p:blipFill>
        <p:spPr>
          <a:xfrm>
            <a:off x="4029541" y="3884852"/>
            <a:ext cx="3916558" cy="2194623"/>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8F0D074A-1E2A-EA4A-2BF9-0B99ED14B964}"/>
              </a:ext>
            </a:extLst>
          </p:cNvPr>
          <p:cNvPicPr>
            <a:picLocks noChangeAspect="1"/>
          </p:cNvPicPr>
          <p:nvPr/>
        </p:nvPicPr>
        <p:blipFill>
          <a:blip r:embed="rId3"/>
          <a:stretch>
            <a:fillRect/>
          </a:stretch>
        </p:blipFill>
        <p:spPr>
          <a:xfrm>
            <a:off x="5611814" y="852587"/>
            <a:ext cx="5226982" cy="2928912"/>
          </a:xfrm>
          <a:prstGeom prst="rect">
            <a:avLst/>
          </a:prstGeom>
          <a:ln w="25400">
            <a:solidFill>
              <a:schemeClr val="accent1">
                <a:shade val="15000"/>
              </a:schemeClr>
            </a:solidFill>
          </a:ln>
        </p:spPr>
      </p:pic>
      <p:pic>
        <p:nvPicPr>
          <p:cNvPr id="10" name="Picture 9">
            <a:extLst>
              <a:ext uri="{FF2B5EF4-FFF2-40B4-BE49-F238E27FC236}">
                <a16:creationId xmlns:a16="http://schemas.microsoft.com/office/drawing/2014/main" id="{4866B581-3686-0AD2-6888-9B6D9430B97B}"/>
              </a:ext>
            </a:extLst>
          </p:cNvPr>
          <p:cNvPicPr>
            <a:picLocks noChangeAspect="1"/>
          </p:cNvPicPr>
          <p:nvPr/>
        </p:nvPicPr>
        <p:blipFill>
          <a:blip r:embed="rId4"/>
          <a:stretch>
            <a:fillRect/>
          </a:stretch>
        </p:blipFill>
        <p:spPr>
          <a:xfrm>
            <a:off x="511191" y="3695321"/>
            <a:ext cx="4462585" cy="2500587"/>
          </a:xfrm>
          <a:prstGeom prst="rect">
            <a:avLst/>
          </a:prstGeom>
          <a:ln w="25400">
            <a:solidFill>
              <a:schemeClr val="accent1">
                <a:shade val="15000"/>
              </a:schemeClr>
            </a:solidFill>
          </a:ln>
        </p:spPr>
      </p:pic>
      <p:pic>
        <p:nvPicPr>
          <p:cNvPr id="12" name="Picture 11">
            <a:extLst>
              <a:ext uri="{FF2B5EF4-FFF2-40B4-BE49-F238E27FC236}">
                <a16:creationId xmlns:a16="http://schemas.microsoft.com/office/drawing/2014/main" id="{1447EE3A-684F-14F4-F797-A7EC4F417052}"/>
              </a:ext>
            </a:extLst>
          </p:cNvPr>
          <p:cNvPicPr>
            <a:picLocks noChangeAspect="1"/>
          </p:cNvPicPr>
          <p:nvPr/>
        </p:nvPicPr>
        <p:blipFill>
          <a:blip r:embed="rId5"/>
          <a:stretch>
            <a:fillRect/>
          </a:stretch>
        </p:blipFill>
        <p:spPr>
          <a:xfrm>
            <a:off x="334354" y="852587"/>
            <a:ext cx="4991905" cy="2805013"/>
          </a:xfrm>
          <a:prstGeom prst="rect">
            <a:avLst/>
          </a:prstGeom>
          <a:ln w="25400">
            <a:solidFill>
              <a:schemeClr val="accent1">
                <a:shade val="15000"/>
              </a:schemeClr>
            </a:solidFill>
          </a:ln>
        </p:spPr>
      </p:pic>
      <p:pic>
        <p:nvPicPr>
          <p:cNvPr id="4" name="Picture 3">
            <a:extLst>
              <a:ext uri="{FF2B5EF4-FFF2-40B4-BE49-F238E27FC236}">
                <a16:creationId xmlns:a16="http://schemas.microsoft.com/office/drawing/2014/main" id="{5B2F98FB-5397-6161-6006-0F3F43A8A373}"/>
              </a:ext>
            </a:extLst>
          </p:cNvPr>
          <p:cNvPicPr>
            <a:picLocks noChangeAspect="1"/>
          </p:cNvPicPr>
          <p:nvPr/>
        </p:nvPicPr>
        <p:blipFill>
          <a:blip r:embed="rId6"/>
          <a:stretch>
            <a:fillRect/>
          </a:stretch>
        </p:blipFill>
        <p:spPr>
          <a:xfrm>
            <a:off x="7073975" y="3256523"/>
            <a:ext cx="5100858" cy="2858239"/>
          </a:xfrm>
          <a:prstGeom prst="rect">
            <a:avLst/>
          </a:prstGeom>
          <a:ln w="25400">
            <a:solidFill>
              <a:schemeClr val="accent1">
                <a:shade val="15000"/>
              </a:schemeClr>
            </a:solidFill>
          </a:ln>
        </p:spPr>
      </p:pic>
    </p:spTree>
    <p:extLst>
      <p:ext uri="{BB962C8B-B14F-4D97-AF65-F5344CB8AC3E}">
        <p14:creationId xmlns:p14="http://schemas.microsoft.com/office/powerpoint/2010/main" val="327962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67D1-1B2F-D1E1-B4A1-77631A730BFC}"/>
              </a:ext>
            </a:extLst>
          </p:cNvPr>
          <p:cNvSpPr>
            <a:spLocks noGrp="1"/>
          </p:cNvSpPr>
          <p:nvPr>
            <p:ph type="title"/>
          </p:nvPr>
        </p:nvSpPr>
        <p:spPr/>
        <p:txBody>
          <a:bodyPr/>
          <a:lstStyle/>
          <a:p>
            <a:r>
              <a:rPr lang="en-US"/>
              <a:t>SVT Fiber Aggregation     (Jo Schambach)</a:t>
            </a:r>
          </a:p>
        </p:txBody>
      </p:sp>
      <p:pic>
        <p:nvPicPr>
          <p:cNvPr id="4" name="Picture 3">
            <a:extLst>
              <a:ext uri="{FF2B5EF4-FFF2-40B4-BE49-F238E27FC236}">
                <a16:creationId xmlns:a16="http://schemas.microsoft.com/office/drawing/2014/main" id="{4F487D71-C9A3-1464-51D8-832FC0255223}"/>
              </a:ext>
            </a:extLst>
          </p:cNvPr>
          <p:cNvPicPr>
            <a:picLocks noChangeAspect="1"/>
          </p:cNvPicPr>
          <p:nvPr/>
        </p:nvPicPr>
        <p:blipFill>
          <a:blip r:embed="rId2"/>
          <a:stretch>
            <a:fillRect/>
          </a:stretch>
        </p:blipFill>
        <p:spPr>
          <a:xfrm>
            <a:off x="139541" y="874147"/>
            <a:ext cx="3995128" cy="2232020"/>
          </a:xfrm>
          <a:prstGeom prst="rect">
            <a:avLst/>
          </a:prstGeom>
          <a:ln w="25400">
            <a:solidFill>
              <a:schemeClr val="accent1">
                <a:shade val="15000"/>
              </a:schemeClr>
            </a:solidFill>
          </a:ln>
        </p:spPr>
      </p:pic>
      <p:pic>
        <p:nvPicPr>
          <p:cNvPr id="6" name="Picture 5">
            <a:extLst>
              <a:ext uri="{FF2B5EF4-FFF2-40B4-BE49-F238E27FC236}">
                <a16:creationId xmlns:a16="http://schemas.microsoft.com/office/drawing/2014/main" id="{3F3B9179-2920-96DD-BBE2-01160DAADAE5}"/>
              </a:ext>
            </a:extLst>
          </p:cNvPr>
          <p:cNvPicPr>
            <a:picLocks noChangeAspect="1"/>
          </p:cNvPicPr>
          <p:nvPr/>
        </p:nvPicPr>
        <p:blipFill>
          <a:blip r:embed="rId3"/>
          <a:stretch>
            <a:fillRect/>
          </a:stretch>
        </p:blipFill>
        <p:spPr>
          <a:xfrm>
            <a:off x="4278078" y="874314"/>
            <a:ext cx="4598897" cy="2594989"/>
          </a:xfrm>
          <a:prstGeom prst="rect">
            <a:avLst/>
          </a:prstGeom>
          <a:ln w="25400">
            <a:solidFill>
              <a:schemeClr val="accent1">
                <a:shade val="15000"/>
              </a:schemeClr>
            </a:solidFill>
          </a:ln>
        </p:spPr>
      </p:pic>
      <p:pic>
        <p:nvPicPr>
          <p:cNvPr id="8" name="Picture 7">
            <a:extLst>
              <a:ext uri="{FF2B5EF4-FFF2-40B4-BE49-F238E27FC236}">
                <a16:creationId xmlns:a16="http://schemas.microsoft.com/office/drawing/2014/main" id="{4478BEE4-3AAA-D51F-9C20-D4353DB389F8}"/>
              </a:ext>
            </a:extLst>
          </p:cNvPr>
          <p:cNvPicPr>
            <a:picLocks noChangeAspect="1"/>
          </p:cNvPicPr>
          <p:nvPr/>
        </p:nvPicPr>
        <p:blipFill>
          <a:blip r:embed="rId4"/>
          <a:stretch>
            <a:fillRect/>
          </a:stretch>
        </p:blipFill>
        <p:spPr>
          <a:xfrm>
            <a:off x="7817708" y="814866"/>
            <a:ext cx="3706525" cy="2082382"/>
          </a:xfrm>
          <a:prstGeom prst="rect">
            <a:avLst/>
          </a:prstGeom>
          <a:ln w="25400">
            <a:solidFill>
              <a:schemeClr val="accent1">
                <a:shade val="15000"/>
              </a:schemeClr>
            </a:solidFill>
          </a:ln>
        </p:spPr>
      </p:pic>
      <p:pic>
        <p:nvPicPr>
          <p:cNvPr id="12" name="Picture 11">
            <a:extLst>
              <a:ext uri="{FF2B5EF4-FFF2-40B4-BE49-F238E27FC236}">
                <a16:creationId xmlns:a16="http://schemas.microsoft.com/office/drawing/2014/main" id="{3762C383-D2EE-9183-B431-CE378E247293}"/>
              </a:ext>
            </a:extLst>
          </p:cNvPr>
          <p:cNvPicPr>
            <a:picLocks noChangeAspect="1"/>
          </p:cNvPicPr>
          <p:nvPr/>
        </p:nvPicPr>
        <p:blipFill>
          <a:blip r:embed="rId5"/>
          <a:stretch>
            <a:fillRect/>
          </a:stretch>
        </p:blipFill>
        <p:spPr>
          <a:xfrm>
            <a:off x="4718980" y="3528751"/>
            <a:ext cx="3098728" cy="1737718"/>
          </a:xfrm>
          <a:prstGeom prst="rect">
            <a:avLst/>
          </a:prstGeom>
          <a:ln w="25400">
            <a:solidFill>
              <a:schemeClr val="accent1">
                <a:shade val="15000"/>
              </a:schemeClr>
            </a:solidFill>
          </a:ln>
        </p:spPr>
      </p:pic>
      <p:pic>
        <p:nvPicPr>
          <p:cNvPr id="16" name="Picture 15">
            <a:extLst>
              <a:ext uri="{FF2B5EF4-FFF2-40B4-BE49-F238E27FC236}">
                <a16:creationId xmlns:a16="http://schemas.microsoft.com/office/drawing/2014/main" id="{B656650D-493B-46AF-6B56-DED27C233139}"/>
              </a:ext>
            </a:extLst>
          </p:cNvPr>
          <p:cNvPicPr>
            <a:picLocks noChangeAspect="1"/>
          </p:cNvPicPr>
          <p:nvPr/>
        </p:nvPicPr>
        <p:blipFill>
          <a:blip r:embed="rId6"/>
          <a:stretch>
            <a:fillRect/>
          </a:stretch>
        </p:blipFill>
        <p:spPr>
          <a:xfrm>
            <a:off x="4757227" y="4809325"/>
            <a:ext cx="2494919" cy="1456512"/>
          </a:xfrm>
          <a:prstGeom prst="rect">
            <a:avLst/>
          </a:prstGeom>
          <a:ln w="25400">
            <a:solidFill>
              <a:schemeClr val="accent1">
                <a:shade val="15000"/>
              </a:schemeClr>
            </a:solidFill>
          </a:ln>
        </p:spPr>
      </p:pic>
      <p:pic>
        <p:nvPicPr>
          <p:cNvPr id="14" name="Picture 13">
            <a:extLst>
              <a:ext uri="{FF2B5EF4-FFF2-40B4-BE49-F238E27FC236}">
                <a16:creationId xmlns:a16="http://schemas.microsoft.com/office/drawing/2014/main" id="{6EFB6E73-ACD3-9C66-83A8-8968E30E8A02}"/>
              </a:ext>
            </a:extLst>
          </p:cNvPr>
          <p:cNvPicPr>
            <a:picLocks noChangeAspect="1"/>
          </p:cNvPicPr>
          <p:nvPr/>
        </p:nvPicPr>
        <p:blipFill>
          <a:blip r:embed="rId7"/>
          <a:stretch>
            <a:fillRect/>
          </a:stretch>
        </p:blipFill>
        <p:spPr>
          <a:xfrm>
            <a:off x="7274342" y="3528751"/>
            <a:ext cx="4775643" cy="2680932"/>
          </a:xfrm>
          <a:prstGeom prst="rect">
            <a:avLst/>
          </a:prstGeom>
          <a:ln w="25400">
            <a:solidFill>
              <a:schemeClr val="accent1">
                <a:shade val="15000"/>
              </a:schemeClr>
            </a:solidFill>
          </a:ln>
        </p:spPr>
      </p:pic>
      <p:pic>
        <p:nvPicPr>
          <p:cNvPr id="10" name="Picture 9">
            <a:extLst>
              <a:ext uri="{FF2B5EF4-FFF2-40B4-BE49-F238E27FC236}">
                <a16:creationId xmlns:a16="http://schemas.microsoft.com/office/drawing/2014/main" id="{1FCA84DB-4540-709D-C2F0-BE626F5A56E9}"/>
              </a:ext>
            </a:extLst>
          </p:cNvPr>
          <p:cNvPicPr>
            <a:picLocks noChangeAspect="1"/>
          </p:cNvPicPr>
          <p:nvPr/>
        </p:nvPicPr>
        <p:blipFill>
          <a:blip r:embed="rId8"/>
          <a:stretch>
            <a:fillRect/>
          </a:stretch>
        </p:blipFill>
        <p:spPr>
          <a:xfrm>
            <a:off x="53515" y="3614694"/>
            <a:ext cx="4627428" cy="2594989"/>
          </a:xfrm>
          <a:prstGeom prst="rect">
            <a:avLst/>
          </a:prstGeom>
          <a:ln w="25400">
            <a:solidFill>
              <a:schemeClr val="accent1">
                <a:shade val="15000"/>
              </a:schemeClr>
            </a:solidFill>
          </a:ln>
        </p:spPr>
      </p:pic>
    </p:spTree>
    <p:extLst>
      <p:ext uri="{BB962C8B-B14F-4D97-AF65-F5344CB8AC3E}">
        <p14:creationId xmlns:p14="http://schemas.microsoft.com/office/powerpoint/2010/main" val="2827329036"/>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6AAA8B2CDC641B8DA999E05922F1A" ma:contentTypeVersion="13" ma:contentTypeDescription="Create a new document." ma:contentTypeScope="" ma:versionID="a4fd19c3f42700b92f65f96fb2ba3461">
  <xsd:schema xmlns:xsd="http://www.w3.org/2001/XMLSchema" xmlns:xs="http://www.w3.org/2001/XMLSchema" xmlns:p="http://schemas.microsoft.com/office/2006/metadata/properties" xmlns:ns3="27811ada-7199-4a11-9106-0cdf976ce4f4" xmlns:ns4="345b8597-0096-4e35-b09c-3b8f1d0d8566" targetNamespace="http://schemas.microsoft.com/office/2006/metadata/properties" ma:root="true" ma:fieldsID="62fddbdaad8e1d5db4c7e047017aaa65" ns3:_="" ns4:_="">
    <xsd:import namespace="27811ada-7199-4a11-9106-0cdf976ce4f4"/>
    <xsd:import namespace="345b8597-0096-4e35-b09c-3b8f1d0d856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11ada-7199-4a11-9106-0cdf976ce4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5b8597-0096-4e35-b09c-3b8f1d0d85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7811ada-7199-4a11-9106-0cdf976ce4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ADD2D4-A86B-4F18-AC9E-5C869CD55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11ada-7199-4a11-9106-0cdf976ce4f4"/>
    <ds:schemaRef ds:uri="345b8597-0096-4e35-b09c-3b8f1d0d85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E88647-562A-460A-88A0-13D05ABABF01}">
  <ds:schemaRefs>
    <ds:schemaRef ds:uri="http://schemas.microsoft.com/office/2006/documentManagement/types"/>
    <ds:schemaRef ds:uri="http://purl.org/dc/terms/"/>
    <ds:schemaRef ds:uri="27811ada-7199-4a11-9106-0cdf976ce4f4"/>
    <ds:schemaRef ds:uri="345b8597-0096-4e35-b09c-3b8f1d0d8566"/>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E22D85F-60BA-4A51-A1DF-FC43A3B6C6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CD-3B EIC_PPT_Outline_Template_Widescreen_0924</Template>
  <TotalTime>5045</TotalTime>
  <Words>395</Words>
  <Application>Microsoft Office PowerPoint</Application>
  <PresentationFormat>Widescreen</PresentationFormat>
  <Paragraphs>59</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BNL</vt:lpstr>
      <vt:lpstr>Electronics and DAQ Workfest Summary</vt:lpstr>
      <vt:lpstr>The Talks</vt:lpstr>
      <vt:lpstr>ASIC Status Summary   (Fernando Barbosa)</vt:lpstr>
      <vt:lpstr>FLX-155 Summary   (Hao Xu)</vt:lpstr>
      <vt:lpstr>GTU Status (William Gu)</vt:lpstr>
      <vt:lpstr>Backgrounds    (Sakib Rahman, Shujie Li)</vt:lpstr>
      <vt:lpstr>DAQ Overview &amp; Plans (Dave Abbott)</vt:lpstr>
      <vt:lpstr>dRICH DAQ (Francesca Lo Cicero)</vt:lpstr>
      <vt:lpstr>SVT Fiber Aggregation     (Jo Schambach)</vt:lpstr>
      <vt:lpstr>Thoughts on FELIX Development (Tonko Ljubicic) and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Jeff Landgraf</dc:creator>
  <cp:keywords/>
  <dc:description/>
  <cp:lastModifiedBy>Jeff Landgraf</cp:lastModifiedBy>
  <cp:revision>8</cp:revision>
  <dcterms:created xsi:type="dcterms:W3CDTF">2024-09-18T13:40:14Z</dcterms:created>
  <dcterms:modified xsi:type="dcterms:W3CDTF">2026-02-16T13:55:25Z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0x0101004F36AAA8B2CDC641B8DA999E05922F1A</vt:lpwstr>
  </property>
  <property fmtid="{D5CDD505-2E9C-101B-9397-08002B2CF9AE}" pid="3" name="MediaServiceImageTags">
    <vt:lpwstr/>
  </property>
</Properties>
</file>