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42039-6DFF-406C-9FA5-82B313BAA8A1}" v="6" dt="2026-01-27T16:52:25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Dawson" userId="bed01d3e-da40-4e2e-a1e5-b0561e4f5211" providerId="ADAL" clId="{FAE50D39-AB6A-4829-AF6E-0E14D700DE32}"/>
    <pc:docChg chg="custSel addSld delSld modSld sldOrd">
      <pc:chgData name="Raymond Dawson" userId="bed01d3e-da40-4e2e-a1e5-b0561e4f5211" providerId="ADAL" clId="{FAE50D39-AB6A-4829-AF6E-0E14D700DE32}" dt="2026-01-27T20:06:13.652" v="805" actId="47"/>
      <pc:docMkLst>
        <pc:docMk/>
      </pc:docMkLst>
      <pc:sldChg chg="modSp del mod">
        <pc:chgData name="Raymond Dawson" userId="bed01d3e-da40-4e2e-a1e5-b0561e4f5211" providerId="ADAL" clId="{FAE50D39-AB6A-4829-AF6E-0E14D700DE32}" dt="2026-01-27T20:06:10.941" v="804" actId="47"/>
        <pc:sldMkLst>
          <pc:docMk/>
          <pc:sldMk cId="1993848279" sldId="289"/>
        </pc:sldMkLst>
        <pc:spChg chg="mod">
          <ac:chgData name="Raymond Dawson" userId="bed01d3e-da40-4e2e-a1e5-b0561e4f5211" providerId="ADAL" clId="{FAE50D39-AB6A-4829-AF6E-0E14D700DE32}" dt="2026-01-27T16:48:58.325" v="295" actId="20577"/>
          <ac:spMkLst>
            <pc:docMk/>
            <pc:sldMk cId="1993848279" sldId="289"/>
            <ac:spMk id="2" creationId="{7AAC87CA-8223-4766-DC0C-EF69FC2823DF}"/>
          </ac:spMkLst>
        </pc:spChg>
        <pc:spChg chg="mod">
          <ac:chgData name="Raymond Dawson" userId="bed01d3e-da40-4e2e-a1e5-b0561e4f5211" providerId="ADAL" clId="{FAE50D39-AB6A-4829-AF6E-0E14D700DE32}" dt="2026-01-27T16:49:02.720" v="297" actId="20577"/>
          <ac:spMkLst>
            <pc:docMk/>
            <pc:sldMk cId="1993848279" sldId="289"/>
            <ac:spMk id="30" creationId="{B1FD6E6E-8348-06B4-85C7-15104B0D78ED}"/>
          </ac:spMkLst>
        </pc:spChg>
      </pc:sldChg>
      <pc:sldChg chg="add del">
        <pc:chgData name="Raymond Dawson" userId="bed01d3e-da40-4e2e-a1e5-b0561e4f5211" providerId="ADAL" clId="{FAE50D39-AB6A-4829-AF6E-0E14D700DE32}" dt="2026-01-27T20:06:13.652" v="805" actId="47"/>
        <pc:sldMkLst>
          <pc:docMk/>
          <pc:sldMk cId="3342890203" sldId="291"/>
        </pc:sldMkLst>
      </pc:sldChg>
      <pc:sldChg chg="add del">
        <pc:chgData name="Raymond Dawson" userId="bed01d3e-da40-4e2e-a1e5-b0561e4f5211" providerId="ADAL" clId="{FAE50D39-AB6A-4829-AF6E-0E14D700DE32}" dt="2026-01-27T20:06:13.652" v="805" actId="47"/>
        <pc:sldMkLst>
          <pc:docMk/>
          <pc:sldMk cId="2495052436" sldId="298"/>
        </pc:sldMkLst>
      </pc:sldChg>
      <pc:sldChg chg="add del">
        <pc:chgData name="Raymond Dawson" userId="bed01d3e-da40-4e2e-a1e5-b0561e4f5211" providerId="ADAL" clId="{FAE50D39-AB6A-4829-AF6E-0E14D700DE32}" dt="2026-01-27T20:06:13.652" v="805" actId="47"/>
        <pc:sldMkLst>
          <pc:docMk/>
          <pc:sldMk cId="295502031" sldId="299"/>
        </pc:sldMkLst>
      </pc:sldChg>
      <pc:sldChg chg="add del">
        <pc:chgData name="Raymond Dawson" userId="bed01d3e-da40-4e2e-a1e5-b0561e4f5211" providerId="ADAL" clId="{FAE50D39-AB6A-4829-AF6E-0E14D700DE32}" dt="2026-01-27T20:06:13.652" v="805" actId="47"/>
        <pc:sldMkLst>
          <pc:docMk/>
          <pc:sldMk cId="2828952528" sldId="300"/>
        </pc:sldMkLst>
      </pc:sldChg>
      <pc:sldChg chg="modSp del mod">
        <pc:chgData name="Raymond Dawson" userId="bed01d3e-da40-4e2e-a1e5-b0561e4f5211" providerId="ADAL" clId="{FAE50D39-AB6A-4829-AF6E-0E14D700DE32}" dt="2026-01-27T20:06:10.941" v="804" actId="47"/>
        <pc:sldMkLst>
          <pc:docMk/>
          <pc:sldMk cId="1457507421" sldId="316"/>
        </pc:sldMkLst>
        <pc:spChg chg="mod">
          <ac:chgData name="Raymond Dawson" userId="bed01d3e-da40-4e2e-a1e5-b0561e4f5211" providerId="ADAL" clId="{FAE50D39-AB6A-4829-AF6E-0E14D700DE32}" dt="2026-01-27T16:57:50.192" v="800" actId="20577"/>
          <ac:spMkLst>
            <pc:docMk/>
            <pc:sldMk cId="1457507421" sldId="316"/>
            <ac:spMk id="4" creationId="{56F7462E-287B-0A96-E62A-4178767CE997}"/>
          </ac:spMkLst>
        </pc:spChg>
        <pc:spChg chg="mod">
          <ac:chgData name="Raymond Dawson" userId="bed01d3e-da40-4e2e-a1e5-b0561e4f5211" providerId="ADAL" clId="{FAE50D39-AB6A-4829-AF6E-0E14D700DE32}" dt="2026-01-27T16:55:39.443" v="735" actId="20577"/>
          <ac:spMkLst>
            <pc:docMk/>
            <pc:sldMk cId="1457507421" sldId="316"/>
            <ac:spMk id="5" creationId="{51598772-E7A9-E043-0F3E-EAD689A344EE}"/>
          </ac:spMkLst>
        </pc:spChg>
      </pc:sldChg>
      <pc:sldChg chg="del">
        <pc:chgData name="Raymond Dawson" userId="bed01d3e-da40-4e2e-a1e5-b0561e4f5211" providerId="ADAL" clId="{FAE50D39-AB6A-4829-AF6E-0E14D700DE32}" dt="2026-01-27T20:06:13.652" v="805" actId="47"/>
        <pc:sldMkLst>
          <pc:docMk/>
          <pc:sldMk cId="1144310475" sldId="323"/>
        </pc:sldMkLst>
      </pc:sldChg>
      <pc:sldChg chg="del">
        <pc:chgData name="Raymond Dawson" userId="bed01d3e-da40-4e2e-a1e5-b0561e4f5211" providerId="ADAL" clId="{FAE50D39-AB6A-4829-AF6E-0E14D700DE32}" dt="2026-01-27T20:06:13.652" v="805" actId="47"/>
        <pc:sldMkLst>
          <pc:docMk/>
          <pc:sldMk cId="917731613" sldId="324"/>
        </pc:sldMkLst>
      </pc:sldChg>
      <pc:sldChg chg="del">
        <pc:chgData name="Raymond Dawson" userId="bed01d3e-da40-4e2e-a1e5-b0561e4f5211" providerId="ADAL" clId="{FAE50D39-AB6A-4829-AF6E-0E14D700DE32}" dt="2026-01-27T20:06:13.652" v="805" actId="47"/>
        <pc:sldMkLst>
          <pc:docMk/>
          <pc:sldMk cId="3927954417" sldId="325"/>
        </pc:sldMkLst>
      </pc:sldChg>
      <pc:sldChg chg="modSp del mod ord">
        <pc:chgData name="Raymond Dawson" userId="bed01d3e-da40-4e2e-a1e5-b0561e4f5211" providerId="ADAL" clId="{FAE50D39-AB6A-4829-AF6E-0E14D700DE32}" dt="2026-01-27T20:06:13.652" v="805" actId="47"/>
        <pc:sldMkLst>
          <pc:docMk/>
          <pc:sldMk cId="228695259" sldId="326"/>
        </pc:sldMkLst>
      </pc:sldChg>
      <pc:sldChg chg="addSp delSp modSp new mod">
        <pc:chgData name="Raymond Dawson" userId="bed01d3e-da40-4e2e-a1e5-b0561e4f5211" providerId="ADAL" clId="{FAE50D39-AB6A-4829-AF6E-0E14D700DE32}" dt="2026-01-27T16:44:56.029" v="288" actId="478"/>
        <pc:sldMkLst>
          <pc:docMk/>
          <pc:sldMk cId="3974256525" sldId="327"/>
        </pc:sldMkLst>
        <pc:spChg chg="del">
          <ac:chgData name="Raymond Dawson" userId="bed01d3e-da40-4e2e-a1e5-b0561e4f5211" providerId="ADAL" clId="{FAE50D39-AB6A-4829-AF6E-0E14D700DE32}" dt="2026-01-27T16:44:56.029" v="288" actId="478"/>
          <ac:spMkLst>
            <pc:docMk/>
            <pc:sldMk cId="3974256525" sldId="327"/>
            <ac:spMk id="4" creationId="{5C255D7D-F109-CA90-296C-8BA780B5FAF9}"/>
          </ac:spMkLst>
        </pc:spChg>
        <pc:spChg chg="del">
          <ac:chgData name="Raymond Dawson" userId="bed01d3e-da40-4e2e-a1e5-b0561e4f5211" providerId="ADAL" clId="{FAE50D39-AB6A-4829-AF6E-0E14D700DE32}" dt="2026-01-27T16:44:50.873" v="287" actId="478"/>
          <ac:spMkLst>
            <pc:docMk/>
            <pc:sldMk cId="3974256525" sldId="327"/>
            <ac:spMk id="5" creationId="{16D60D9F-B5E1-B85F-64DB-20D8ED03CDFC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8" creationId="{5AE4AB2D-7703-0C47-F606-7CCFC7900C5F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9" creationId="{3812D66B-97E9-A1F6-4318-4BE4216E7A70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14" creationId="{A77A52A7-0145-627F-9EE1-EE6094B874D0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15" creationId="{9DCAAC40-7F3A-A390-A268-B05F5B1EDC5A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17" creationId="{377D7B82-5651-FBE3-6DE9-B4A011CA7990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21" creationId="{7F076849-9F7A-EC9F-479D-6C362E995351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22" creationId="{5C444084-AAE4-A2F3-0FB3-934A325144D7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23" creationId="{E31C7FBB-0BE2-2234-E312-E2866DEA20C3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28" creationId="{3E2314DA-ECFC-419E-3B15-32C619255364}"/>
          </ac:spMkLst>
        </pc:spChg>
        <pc:spChg chg="add mod">
          <ac:chgData name="Raymond Dawson" userId="bed01d3e-da40-4e2e-a1e5-b0561e4f5211" providerId="ADAL" clId="{FAE50D39-AB6A-4829-AF6E-0E14D700DE32}" dt="2026-01-27T16:44:42.702" v="286"/>
          <ac:spMkLst>
            <pc:docMk/>
            <pc:sldMk cId="3974256525" sldId="327"/>
            <ac:spMk id="29" creationId="{1798612D-F83D-F854-3EF3-A59D0201F9E8}"/>
          </ac:spMkLst>
        </pc:spChg>
      </pc:sldChg>
      <pc:sldChg chg="add del">
        <pc:chgData name="Raymond Dawson" userId="bed01d3e-da40-4e2e-a1e5-b0561e4f5211" providerId="ADAL" clId="{FAE50D39-AB6A-4829-AF6E-0E14D700DE32}" dt="2026-01-27T20:06:13.652" v="805" actId="47"/>
        <pc:sldMkLst>
          <pc:docMk/>
          <pc:sldMk cId="1938113078" sldId="328"/>
        </pc:sldMkLst>
      </pc:sldChg>
      <pc:sldChg chg="new del">
        <pc:chgData name="Raymond Dawson" userId="bed01d3e-da40-4e2e-a1e5-b0561e4f5211" providerId="ADAL" clId="{FAE50D39-AB6A-4829-AF6E-0E14D700DE32}" dt="2026-01-27T16:58:03.693" v="801" actId="47"/>
        <pc:sldMkLst>
          <pc:docMk/>
          <pc:sldMk cId="21369911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D84C-9489-4D44-81FC-E9D9538F36F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84C1-A1B3-4D8F-B2B3-3D38CB1D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06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1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2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1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1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1/27/2026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5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7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1/27/2026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1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EA2B4B-3088-9314-17A5-3816CA1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9AB0EE-DA7D-EAB1-FCBA-6605C7B4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B71D67-FC5C-196B-8E3A-0A42CC3A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AA0AC3-6F54-9A6C-CD89-F8097D466648}"/>
              </a:ext>
            </a:extLst>
          </p:cNvPr>
          <p:cNvSpPr txBox="1">
            <a:spLocks/>
          </p:cNvSpPr>
          <p:nvPr/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BE87E-F0DE-A44C-894B-E142BEB21E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E4AB2D-7703-0C47-F606-7CCFC7900C5F}"/>
              </a:ext>
            </a:extLst>
          </p:cNvPr>
          <p:cNvSpPr txBox="1">
            <a:spLocks/>
          </p:cNvSpPr>
          <p:nvPr/>
        </p:nvSpPr>
        <p:spPr>
          <a:xfrm>
            <a:off x="309093" y="531951"/>
            <a:ext cx="11044707" cy="67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PCB STEP File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12D66B-97E9-A1F6-4318-4BE4216E7A70}"/>
              </a:ext>
            </a:extLst>
          </p:cNvPr>
          <p:cNvSpPr txBox="1">
            <a:spLocks/>
          </p:cNvSpPr>
          <p:nvPr/>
        </p:nvSpPr>
        <p:spPr>
          <a:xfrm>
            <a:off x="4616686" y="1319201"/>
            <a:ext cx="2996729" cy="4891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These 3 mounting holes offset by 5mm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Gives 4mm clearance to screw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Top corner offset to prevent mis-installation if PCB is rotated 180°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5x3mm pads added for interposer or dual pogo pin locations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/>
              <a:t>Have 1mm placeholder height for export compatibility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Bottom GND is offset to prevent shorting ground </a:t>
            </a:r>
            <a:r>
              <a:rPr lang="en-US" sz="1600" dirty="0" err="1"/>
              <a:t>th</a:t>
            </a:r>
            <a:r>
              <a:rPr lang="en-US" sz="1600" dirty="0"/>
              <a:t> HV if board is rotated 180°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0E03447-2782-1F36-8DF1-0F3D3F3A3378}"/>
              </a:ext>
            </a:extLst>
          </p:cNvPr>
          <p:cNvSpPr txBox="1">
            <a:spLocks/>
          </p:cNvSpPr>
          <p:nvPr/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F4FA7-1E5E-4092-8A64-2F16A7152577}" type="datetime1">
              <a:rPr lang="en-US" smtClean="0"/>
              <a:pPr/>
              <a:t>1/27/2026</a:t>
            </a:fld>
            <a:endParaRPr lang="en-US" dirty="0"/>
          </a:p>
        </p:txBody>
      </p:sp>
      <p:pic>
        <p:nvPicPr>
          <p:cNvPr id="11" name="Picture 10" descr="A picture containing text, electronics&#10;&#10;AI-generated content may be incorrect.">
            <a:extLst>
              <a:ext uri="{FF2B5EF4-FFF2-40B4-BE49-F238E27FC236}">
                <a16:creationId xmlns:a16="http://schemas.microsoft.com/office/drawing/2014/main" id="{F86E044A-8284-752A-9F15-8323A595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624"/>
            <a:ext cx="4616687" cy="4578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F9314-3748-702D-80F5-DE5599EB7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415" y="1486998"/>
            <a:ext cx="4578585" cy="4559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A5CC8B-8DB0-92A3-99E1-F35E22D2ED50}"/>
              </a:ext>
            </a:extLst>
          </p:cNvPr>
          <p:cNvSpPr txBox="1"/>
          <p:nvPr/>
        </p:nvSpPr>
        <p:spPr>
          <a:xfrm>
            <a:off x="9629944" y="2128090"/>
            <a:ext cx="6172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Exit Bot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A52A7-0145-627F-9EE1-EE6094B874D0}"/>
              </a:ext>
            </a:extLst>
          </p:cNvPr>
          <p:cNvSpPr txBox="1"/>
          <p:nvPr/>
        </p:nvSpPr>
        <p:spPr>
          <a:xfrm>
            <a:off x="9594104" y="5124781"/>
            <a:ext cx="6172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Exit Bot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CAAC40-7F3A-A390-A268-B05F5B1EDC5A}"/>
              </a:ext>
            </a:extLst>
          </p:cNvPr>
          <p:cNvSpPr txBox="1"/>
          <p:nvPr/>
        </p:nvSpPr>
        <p:spPr>
          <a:xfrm>
            <a:off x="8041629" y="4121873"/>
            <a:ext cx="1215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Exit Bot</a:t>
            </a:r>
          </a:p>
          <a:p>
            <a:r>
              <a:rPr lang="en-US" sz="1000" dirty="0"/>
              <a:t>w/ input connector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B6F1A-AFB9-28CD-E9DE-ECCB4DCEF4ED}"/>
              </a:ext>
            </a:extLst>
          </p:cNvPr>
          <p:cNvSpPr txBox="1"/>
          <p:nvPr/>
        </p:nvSpPr>
        <p:spPr>
          <a:xfrm>
            <a:off x="11087699" y="4121873"/>
            <a:ext cx="6172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Exit Bot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7D7B82-5651-FBE3-6DE9-B4A011CA7990}"/>
              </a:ext>
            </a:extLst>
          </p:cNvPr>
          <p:cNvSpPr txBox="1"/>
          <p:nvPr/>
        </p:nvSpPr>
        <p:spPr>
          <a:xfrm>
            <a:off x="8058406" y="3182779"/>
            <a:ext cx="6172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Exit 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D62ED-57D4-BB8A-1D29-4D62C235863C}"/>
              </a:ext>
            </a:extLst>
          </p:cNvPr>
          <p:cNvSpPr txBox="1"/>
          <p:nvPr/>
        </p:nvSpPr>
        <p:spPr>
          <a:xfrm>
            <a:off x="8104546" y="4878560"/>
            <a:ext cx="6172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GND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700642-0805-C6B6-7605-59A70D549C62}"/>
              </a:ext>
            </a:extLst>
          </p:cNvPr>
          <p:cNvSpPr txBox="1"/>
          <p:nvPr/>
        </p:nvSpPr>
        <p:spPr>
          <a:xfrm>
            <a:off x="11087699" y="2197214"/>
            <a:ext cx="6876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Extry</a:t>
            </a:r>
            <a:r>
              <a:rPr lang="en-US" sz="1000" dirty="0"/>
              <a:t> Top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0896CE-908F-5929-AA7B-8E70CA97A0CC}"/>
              </a:ext>
            </a:extLst>
          </p:cNvPr>
          <p:cNvSpPr txBox="1"/>
          <p:nvPr/>
        </p:nvSpPr>
        <p:spPr>
          <a:xfrm>
            <a:off x="11087698" y="3153651"/>
            <a:ext cx="6876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076849-9F7A-EC9F-479D-6C362E995351}"/>
              </a:ext>
            </a:extLst>
          </p:cNvPr>
          <p:cNvSpPr txBox="1"/>
          <p:nvPr/>
        </p:nvSpPr>
        <p:spPr>
          <a:xfrm>
            <a:off x="11087698" y="5084202"/>
            <a:ext cx="6876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Entry Bot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44084-AAE4-A2F3-0FB3-934A325144D7}"/>
              </a:ext>
            </a:extLst>
          </p:cNvPr>
          <p:cNvSpPr txBox="1"/>
          <p:nvPr/>
        </p:nvSpPr>
        <p:spPr>
          <a:xfrm>
            <a:off x="548096" y="2169775"/>
            <a:ext cx="6876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Extry</a:t>
            </a:r>
            <a:r>
              <a:rPr lang="en-US" sz="1000" dirty="0"/>
              <a:t> Top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1C7FBB-0BE2-2234-E312-E2866DEA20C3}"/>
              </a:ext>
            </a:extLst>
          </p:cNvPr>
          <p:cNvSpPr txBox="1"/>
          <p:nvPr/>
        </p:nvSpPr>
        <p:spPr>
          <a:xfrm>
            <a:off x="548096" y="3179444"/>
            <a:ext cx="6876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D0591-2C6D-C374-C5C5-6F88A81B92FF}"/>
              </a:ext>
            </a:extLst>
          </p:cNvPr>
          <p:cNvSpPr txBox="1"/>
          <p:nvPr/>
        </p:nvSpPr>
        <p:spPr>
          <a:xfrm>
            <a:off x="548096" y="5080585"/>
            <a:ext cx="6876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Entry Bot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7F4775-6CBB-43BD-2FD3-A4F1F2C55B03}"/>
              </a:ext>
            </a:extLst>
          </p:cNvPr>
          <p:cNvCxnSpPr/>
          <p:nvPr/>
        </p:nvCxnSpPr>
        <p:spPr>
          <a:xfrm flipH="1">
            <a:off x="4311941" y="1486998"/>
            <a:ext cx="423644" cy="4508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29AC22-F1A0-DDC8-BD77-2228DC8D8CB4}"/>
              </a:ext>
            </a:extLst>
          </p:cNvPr>
          <p:cNvCxnSpPr>
            <a:cxnSpLocks/>
          </p:cNvCxnSpPr>
          <p:nvPr/>
        </p:nvCxnSpPr>
        <p:spPr>
          <a:xfrm flipH="1">
            <a:off x="2411835" y="1475624"/>
            <a:ext cx="2334423" cy="4622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0D7886-B32E-CD37-8E79-319C0D35C9D9}"/>
              </a:ext>
            </a:extLst>
          </p:cNvPr>
          <p:cNvCxnSpPr>
            <a:cxnSpLocks/>
          </p:cNvCxnSpPr>
          <p:nvPr/>
        </p:nvCxnSpPr>
        <p:spPr>
          <a:xfrm flipH="1">
            <a:off x="2331252" y="1494675"/>
            <a:ext cx="2415006" cy="39288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E2314DA-ECFC-419E-3B15-32C619255364}"/>
              </a:ext>
            </a:extLst>
          </p:cNvPr>
          <p:cNvSpPr txBox="1"/>
          <p:nvPr/>
        </p:nvSpPr>
        <p:spPr>
          <a:xfrm>
            <a:off x="2934749" y="4044928"/>
            <a:ext cx="1215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Exit Bot</a:t>
            </a:r>
          </a:p>
          <a:p>
            <a:r>
              <a:rPr lang="en-US" sz="1000" dirty="0"/>
              <a:t>w/ input connector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98612D-F83D-F854-3EF3-A59D0201F9E8}"/>
              </a:ext>
            </a:extLst>
          </p:cNvPr>
          <p:cNvSpPr txBox="1"/>
          <p:nvPr/>
        </p:nvSpPr>
        <p:spPr>
          <a:xfrm>
            <a:off x="3542560" y="3153650"/>
            <a:ext cx="6172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Exit Top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0FEF0D-6E82-EDE9-F530-F9BF079271CE}"/>
              </a:ext>
            </a:extLst>
          </p:cNvPr>
          <p:cNvCxnSpPr>
            <a:cxnSpLocks/>
          </p:cNvCxnSpPr>
          <p:nvPr/>
        </p:nvCxnSpPr>
        <p:spPr>
          <a:xfrm>
            <a:off x="7407479" y="4723002"/>
            <a:ext cx="474451" cy="2786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256525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JeffersonLabTemplate_JG_2025-03</Template>
  <TotalTime>8907</TotalTime>
  <Words>97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Jefferson Lab Theme 1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Raymond Dawson</dc:creator>
  <cp:lastModifiedBy>Raymond Dawson</cp:lastModifiedBy>
  <cp:revision>3</cp:revision>
  <dcterms:created xsi:type="dcterms:W3CDTF">2026-01-05T17:43:10Z</dcterms:created>
  <dcterms:modified xsi:type="dcterms:W3CDTF">2026-01-27T20:06:15Z</dcterms:modified>
</cp:coreProperties>
</file>