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1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1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</p:sldMasterIdLst>
  <p:sldIdLst>
    <p:sldId id="256" r:id="rId13"/>
    <p:sldId id="257" r:id="rId14"/>
    <p:sldId id="258" r:id="rId15"/>
    <p:sldId id="259" r:id="rId16"/>
    <p:sldId id="260" r:id="rId17"/>
    <p:sldId id="261" r:id="rId18"/>
  </p:sldIdLst>
  <p:sldSz cx="9144000" cy="51435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" Target="slides/slide1.xml"/><Relationship Id="rId14" Type="http://schemas.openxmlformats.org/officeDocument/2006/relationships/slide" Target="slides/slide2.xml"/><Relationship Id="rId15" Type="http://schemas.openxmlformats.org/officeDocument/2006/relationships/slide" Target="slides/slide3.xml"/><Relationship Id="rId16" Type="http://schemas.openxmlformats.org/officeDocument/2006/relationships/slide" Target="slides/slide4.xml"/><Relationship Id="rId17" Type="http://schemas.openxmlformats.org/officeDocument/2006/relationships/slide" Target="slides/slide5.xml"/><Relationship Id="rId18" Type="http://schemas.openxmlformats.org/officeDocument/2006/relationships/slide" Target="slides/slide6.xml"/><Relationship Id="rId1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11760" y="418320"/>
            <a:ext cx="8519760" cy="6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311760" y="1152360"/>
            <a:ext cx="8519760" cy="3415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4735562-6D83-4683-8B64-97357647F90B}" type="slidenum">
              <a:t>&lt;#&gt;</a:t>
            </a:fld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ECTION_TITLE_AND_DESCRI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0"/>
          </p:nvPr>
        </p:nvSpPr>
        <p:spPr/>
        <p:txBody>
          <a:bodyPr/>
          <a:p>
            <a:fld id="{E9B3BFE8-749A-4102-9C73-F6344A92D602}" type="slidenum">
              <a:t>&lt;#&gt;</a:t>
            </a:fld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APTION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CC078A01-5B69-4791-B751-8049574B174A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IG_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5A63C1B-4B09-4E71-9B7E-6D16E090D41B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5EA926D-1D17-46BA-AB6F-39CE691D06BD}" type="slidenum">
              <a:t>&lt;#&gt;</a:t>
            </a:fld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7A9FBD44-0872-4841-8437-E6C39B45882A}" type="slidenum">
              <a:t>&lt;#&gt;</a:t>
            </a:fld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_AND_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11760" y="418320"/>
            <a:ext cx="8519760" cy="6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8519760" cy="3415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A875B2F8-752C-40A2-BC5A-29FDB0291C10}" type="slidenum">
              <a:t>&lt;#&gt;</a:t>
            </a:fld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_AND_TWO_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311760" y="418320"/>
            <a:ext cx="8519760" cy="6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4157280" cy="3415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4677120" y="1152360"/>
            <a:ext cx="4157280" cy="3415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80D1163-E4D5-4117-BBE3-908459EBEAAA}" type="slidenum">
              <a:t>&lt;#&gt;</a:t>
            </a:fld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11760" y="418320"/>
            <a:ext cx="8519760" cy="6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7"/>
          </p:nvPr>
        </p:nvSpPr>
        <p:spPr/>
        <p:txBody>
          <a:bodyPr/>
          <a:p>
            <a:fld id="{F0EFB88D-53BD-4B91-A3A3-C136ED0FBC0A}" type="slidenum">
              <a:t>&lt;#&gt;</a:t>
            </a:fld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ONE_COLUM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C93AC4ED-83D9-414A-9117-F5E279F2865C}" type="slidenum">
              <a:t>&lt;#&gt;</a:t>
            </a:fld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MAIN_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CA546163-BC59-4B6E-B549-530D844931FC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19760" cy="572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1"/>
          </p:nvPr>
        </p:nvSpPr>
        <p:spPr>
          <a:xfrm>
            <a:off x="8472600" y="4663080"/>
            <a:ext cx="547920" cy="392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" sz="1000" spc="-1" strike="noStrike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4363C8C8-56C5-435D-B11C-5AECD8EBD610}" type="slidenum">
              <a:rPr b="0" lang="en" sz="1000" spc="-1" strike="noStrike">
                <a:solidFill>
                  <a:schemeClr val="dk2"/>
                </a:solidFill>
                <a:latin typeface="Arial"/>
                <a:ea typeface="Arial"/>
              </a:rPr>
              <a:t>&lt;number&gt;</a:t>
            </a:fld>
            <a:endParaRPr b="0" lang="en-US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36;p9"/>
          <p:cNvSpPr/>
          <p:nvPr/>
        </p:nvSpPr>
        <p:spPr>
          <a:xfrm>
            <a:off x="4572000" y="0"/>
            <a:ext cx="4571280" cy="5142960"/>
          </a:xfrm>
          <a:prstGeom prst="rect">
            <a:avLst/>
          </a:prstGeom>
          <a:solidFill>
            <a:schemeClr val="lt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1"/>
          <p:cNvSpPr>
            <a:spLocks noGrp="1"/>
          </p:cNvSpPr>
          <p:nvPr>
            <p:ph type="sldNum" idx="10"/>
          </p:nvPr>
        </p:nvSpPr>
        <p:spPr>
          <a:xfrm>
            <a:off x="8472600" y="4663080"/>
            <a:ext cx="547920" cy="392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" sz="1000" spc="-1" strike="noStrike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831A19B6-2945-40BD-94D9-47890EC2DAF2}" type="slidenum">
              <a:rPr b="0" lang="en" sz="1000" spc="-1" strike="noStrike">
                <a:solidFill>
                  <a:schemeClr val="dk2"/>
                </a:solidFill>
                <a:latin typeface="Arial"/>
                <a:ea typeface="Arial"/>
              </a:rPr>
              <a:t>&lt;number&gt;</a:t>
            </a:fld>
            <a:endParaRPr b="0" lang="en-US" sz="10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7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sldNum" idx="11"/>
          </p:nvPr>
        </p:nvSpPr>
        <p:spPr>
          <a:xfrm>
            <a:off x="8472600" y="4663080"/>
            <a:ext cx="547920" cy="392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" sz="1000" spc="-1" strike="noStrike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38FC8837-86EF-4459-B20B-91172A19E02E}" type="slidenum">
              <a:rPr b="0" lang="en" sz="1000" spc="-1" strike="noStrike">
                <a:solidFill>
                  <a:schemeClr val="dk2"/>
                </a:solidFill>
                <a:latin typeface="Arial"/>
                <a:ea typeface="Arial"/>
              </a:rPr>
              <a:t>&lt;number&gt;</a:t>
            </a:fld>
            <a:endParaRPr b="0" lang="en-US" sz="10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sldNum" idx="2"/>
          </p:nvPr>
        </p:nvSpPr>
        <p:spPr>
          <a:xfrm>
            <a:off x="8472600" y="4663080"/>
            <a:ext cx="547920" cy="392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" sz="1000" spc="-1" strike="noStrike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E6AA7EEB-3DB0-402C-BBAC-DFF34B4D559E}" type="slidenum">
              <a:rPr b="0" lang="en" sz="1000" spc="-1" strike="noStrike">
                <a:solidFill>
                  <a:schemeClr val="dk2"/>
                </a:solidFill>
                <a:latin typeface="Arial"/>
                <a:ea typeface="Arial"/>
              </a:rPr>
              <a:t>&lt;number&gt;</a:t>
            </a:fld>
            <a:endParaRPr b="0" lang="en-US" sz="10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sldNum" idx="3"/>
          </p:nvPr>
        </p:nvSpPr>
        <p:spPr>
          <a:xfrm>
            <a:off x="8472600" y="4663080"/>
            <a:ext cx="547920" cy="392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" sz="1000" spc="-1" strike="noStrike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25B7F6C9-F097-47AA-A192-9F34740793C1}" type="slidenum">
              <a:rPr b="0" lang="en" sz="1000" spc="-1" strike="noStrike">
                <a:solidFill>
                  <a:schemeClr val="dk2"/>
                </a:solidFill>
                <a:latin typeface="Arial"/>
                <a:ea typeface="Arial"/>
              </a:rPr>
              <a:t>&lt;number&gt;</a:t>
            </a:fld>
            <a:endParaRPr b="0" lang="en-US" sz="10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sldNum" idx="4"/>
          </p:nvPr>
        </p:nvSpPr>
        <p:spPr>
          <a:xfrm>
            <a:off x="8472600" y="4663080"/>
            <a:ext cx="547920" cy="392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" sz="1000" spc="-1" strike="noStrike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D5A1B7C6-D817-49A2-99C4-2002800D5432}" type="slidenum">
              <a:rPr b="0" lang="en" sz="1000" spc="-1" strike="noStrike">
                <a:solidFill>
                  <a:schemeClr val="dk2"/>
                </a:solidFill>
                <a:latin typeface="Arial"/>
                <a:ea typeface="Arial"/>
              </a:rPr>
              <a:t>&lt;number&gt;</a:t>
            </a:fld>
            <a:endParaRPr b="0" lang="en-US" sz="10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19760" cy="572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311760" y="1152360"/>
            <a:ext cx="8519760" cy="3415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sldNum" idx="5"/>
          </p:nvPr>
        </p:nvSpPr>
        <p:spPr>
          <a:xfrm>
            <a:off x="8472600" y="4663080"/>
            <a:ext cx="547920" cy="392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" sz="1000" spc="-1" strike="noStrike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BD149148-5686-4318-A75C-D0A412251604}" type="slidenum">
              <a:rPr b="0" lang="en" sz="1000" spc="-1" strike="noStrike">
                <a:solidFill>
                  <a:schemeClr val="dk2"/>
                </a:solidFill>
                <a:latin typeface="Arial"/>
                <a:ea typeface="Arial"/>
              </a:rPr>
              <a:t>&lt;number&gt;</a:t>
            </a:fld>
            <a:endParaRPr b="0" lang="en-US" sz="10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19760" cy="572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311760" y="1152360"/>
            <a:ext cx="4157280" cy="3415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4677840" y="1152360"/>
            <a:ext cx="4157280" cy="3415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sldNum" idx="6"/>
          </p:nvPr>
        </p:nvSpPr>
        <p:spPr>
          <a:xfrm>
            <a:off x="8472600" y="4663080"/>
            <a:ext cx="547920" cy="392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" sz="1000" spc="-1" strike="noStrike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5F65B1BD-F561-43EB-92A6-46C1A82445F0}" type="slidenum">
              <a:rPr b="0" lang="en" sz="1000" spc="-1" strike="noStrike">
                <a:solidFill>
                  <a:schemeClr val="dk2"/>
                </a:solidFill>
                <a:latin typeface="Arial"/>
                <a:ea typeface="Arial"/>
              </a:rPr>
              <a:t>&lt;number&gt;</a:t>
            </a:fld>
            <a:endParaRPr b="0" lang="en-US" sz="10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9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19760" cy="572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sldNum" idx="7"/>
          </p:nvPr>
        </p:nvSpPr>
        <p:spPr>
          <a:xfrm>
            <a:off x="8472600" y="4663080"/>
            <a:ext cx="547920" cy="392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" sz="1000" spc="-1" strike="noStrike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C4ACF831-AAA6-4999-B786-2C5CAFE0949A}" type="slidenum">
              <a:rPr b="0" lang="en" sz="1000" spc="-1" strike="noStrike">
                <a:solidFill>
                  <a:schemeClr val="dk2"/>
                </a:solidFill>
                <a:latin typeface="Arial"/>
                <a:ea typeface="Arial"/>
              </a:rPr>
              <a:t>&lt;number&gt;</a:t>
            </a:fld>
            <a:endParaRPr b="0" lang="en-US" sz="10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1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sldNum" idx="8"/>
          </p:nvPr>
        </p:nvSpPr>
        <p:spPr>
          <a:xfrm>
            <a:off x="8472600" y="4663080"/>
            <a:ext cx="547920" cy="392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" sz="1000" spc="-1" strike="noStrike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5BABFE6D-8582-46F3-A8A5-DA058E977EE1}" type="slidenum">
              <a:rPr b="0" lang="en" sz="1000" spc="-1" strike="noStrike">
                <a:solidFill>
                  <a:schemeClr val="dk2"/>
                </a:solidFill>
                <a:latin typeface="Arial"/>
                <a:ea typeface="Arial"/>
              </a:rPr>
              <a:t>&lt;number&gt;</a:t>
            </a:fld>
            <a:endParaRPr b="0" lang="en-US" sz="10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3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sldNum" idx="9"/>
          </p:nvPr>
        </p:nvSpPr>
        <p:spPr>
          <a:xfrm>
            <a:off x="8472600" y="4663080"/>
            <a:ext cx="547920" cy="392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" sz="1000" spc="-1" strike="noStrike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50D976C5-E49F-4EE2-A25F-841DE9D6DA2D}" type="slidenum">
              <a:rPr b="0" lang="en" sz="1000" spc="-1" strike="noStrike">
                <a:solidFill>
                  <a:schemeClr val="dk2"/>
                </a:solidFill>
                <a:latin typeface="Arial"/>
                <a:ea typeface="Arial"/>
              </a:rPr>
              <a:t>&lt;number&gt;</a:t>
            </a:fld>
            <a:endParaRPr b="0" lang="en-US" sz="10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5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hyperlink" Target="https://doi.org/10.1016/j.physletb.2021.136261" TargetMode="External"/><Relationship Id="rId3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311760" y="744480"/>
            <a:ext cx="8519760" cy="2052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b">
            <a:norm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" sz="3400" spc="-1" strike="noStrike">
                <a:solidFill>
                  <a:schemeClr val="dk1"/>
                </a:solidFill>
                <a:latin typeface="Arial"/>
                <a:ea typeface="Arial"/>
              </a:rPr>
              <a:t>Roadmaps Towards Early Science Results</a:t>
            </a:r>
            <a:endParaRPr b="0" lang="en-US" sz="3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subTitle"/>
          </p:nvPr>
        </p:nvSpPr>
        <p:spPr>
          <a:xfrm>
            <a:off x="311760" y="3046320"/>
            <a:ext cx="8519760" cy="1386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rmAutofit fontScale="93333"/>
          </a:bodyPr>
          <a:p>
            <a:pPr indent="0" algn="ctr">
              <a:lnSpc>
                <a:spcPct val="150000"/>
              </a:lnSpc>
              <a:buNone/>
              <a:tabLst>
                <a:tab algn="l" pos="0"/>
              </a:tabLst>
            </a:pPr>
            <a:r>
              <a:rPr b="0" lang="en" sz="2800" spc="-1" strike="noStrike">
                <a:solidFill>
                  <a:schemeClr val="dk2"/>
                </a:solidFill>
                <a:latin typeface="Arial"/>
                <a:ea typeface="Arial"/>
              </a:rPr>
              <a:t>Shyam Kumar, Rongrong Ma 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150000"/>
              </a:lnSpc>
              <a:buNone/>
              <a:tabLst>
                <a:tab algn="l" pos="0"/>
              </a:tabLst>
            </a:pPr>
            <a:r>
              <a:rPr b="0" lang="en" sz="2800" spc="-1" strike="noStrike" u="sng">
                <a:solidFill>
                  <a:schemeClr val="dk2"/>
                </a:solidFill>
                <a:uFillTx/>
                <a:latin typeface="Arial"/>
                <a:ea typeface="Arial"/>
              </a:rPr>
              <a:t>Jets and HF PWG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150000"/>
              </a:lnSpc>
              <a:buNone/>
              <a:tabLst>
                <a:tab algn="l" pos="0"/>
              </a:tabLst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sldNum" idx="12"/>
          </p:nvPr>
        </p:nvSpPr>
        <p:spPr>
          <a:xfrm>
            <a:off x="8472600" y="4663080"/>
            <a:ext cx="547920" cy="392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rm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" sz="1000" spc="-1" strike="noStrike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B35B2CDE-447C-4C14-9411-DF34F54460C8}" type="slidenum">
              <a:rPr b="0" lang="en" sz="1000" spc="-1" strike="noStrike">
                <a:solidFill>
                  <a:schemeClr val="dk2"/>
                </a:solidFill>
                <a:latin typeface="Arial"/>
                <a:ea typeface="Arial"/>
              </a:rPr>
              <a:t>1</a:t>
            </a:fld>
            <a:endParaRPr b="0" lang="en-US" sz="10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19760" cy="5720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rmAutofit fontScale="93333"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" sz="2800" spc="-1" strike="noStrike">
                <a:solidFill>
                  <a:schemeClr val="dk1"/>
                </a:solidFill>
                <a:latin typeface="Arial"/>
                <a:ea typeface="Arial"/>
              </a:rPr>
              <a:t>Request for Physics Forum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8519760" cy="3415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rmAutofit/>
          </a:bodyPr>
          <a:p>
            <a:pPr marL="457200" indent="-343080">
              <a:lnSpc>
                <a:spcPct val="115000"/>
              </a:lnSpc>
              <a:buClr>
                <a:srgbClr val="1155cc"/>
              </a:buClr>
              <a:buFont typeface="Arial"/>
              <a:buChar char="●"/>
            </a:pPr>
            <a:r>
              <a:rPr b="0" lang="en" sz="1800" spc="-1" strike="noStrike">
                <a:solidFill>
                  <a:srgbClr val="1155cc"/>
                </a:solidFill>
                <a:latin typeface="Arial"/>
                <a:ea typeface="Arial"/>
              </a:rPr>
              <a:t>Approval of Results for Jets and HF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520">
              <a:lnSpc>
                <a:spcPct val="150000"/>
              </a:lnSpc>
              <a:buClr>
                <a:srgbClr val="000000"/>
              </a:buClr>
              <a:buFont typeface="Arial"/>
              <a:buChar char="○"/>
            </a:pPr>
            <a:r>
              <a:rPr b="0" lang="en" sz="1400" spc="-1" strike="noStrike">
                <a:solidFill>
                  <a:schemeClr val="dk1"/>
                </a:solidFill>
                <a:latin typeface="Arial"/>
                <a:ea typeface="Arial"/>
              </a:rPr>
              <a:t>DCA resolution for primary and secondary pions 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520">
              <a:lnSpc>
                <a:spcPct val="150000"/>
              </a:lnSpc>
              <a:buClr>
                <a:srgbClr val="000000"/>
              </a:buClr>
              <a:buFont typeface="Arial"/>
              <a:buChar char="○"/>
            </a:pPr>
            <a:r>
              <a:rPr b="0" lang="en" sz="1400" spc="-1" strike="noStrike">
                <a:solidFill>
                  <a:schemeClr val="dk1"/>
                </a:solidFill>
                <a:latin typeface="Arial"/>
                <a:ea typeface="Arial"/>
              </a:rPr>
              <a:t>Secondary vertex resolution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520">
              <a:lnSpc>
                <a:spcPct val="150000"/>
              </a:lnSpc>
              <a:buClr>
                <a:srgbClr val="000000"/>
              </a:buClr>
              <a:buFont typeface="Arial"/>
              <a:buChar char="○"/>
            </a:pPr>
            <a:r>
              <a:rPr b="0" lang="en" sz="1400" spc="-1" strike="noStrike">
                <a:solidFill>
                  <a:schemeClr val="dk1"/>
                </a:solidFill>
                <a:latin typeface="Arial"/>
                <a:ea typeface="Arial"/>
              </a:rPr>
              <a:t>Invariant mass spectra w/o and wML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520">
              <a:lnSpc>
                <a:spcPct val="150000"/>
              </a:lnSpc>
              <a:buClr>
                <a:srgbClr val="000000"/>
              </a:buClr>
              <a:buFont typeface="Arial"/>
              <a:buChar char="○"/>
            </a:pPr>
            <a:r>
              <a:rPr b="0" lang="en" sz="1400" spc="-1" strike="noStrike">
                <a:solidFill>
                  <a:schemeClr val="dk1"/>
                </a:solidFill>
                <a:latin typeface="Arial"/>
                <a:ea typeface="Arial"/>
              </a:rPr>
              <a:t>Projected statistical uncertainty for nuclear modification factor (R</a:t>
            </a:r>
            <a:r>
              <a:rPr b="0" lang="en" sz="1400" spc="-1" strike="noStrike" baseline="-25000">
                <a:solidFill>
                  <a:schemeClr val="dk1"/>
                </a:solidFill>
                <a:latin typeface="Arial"/>
                <a:ea typeface="Arial"/>
              </a:rPr>
              <a:t>eAu</a:t>
            </a:r>
            <a:r>
              <a:rPr b="0" lang="en" sz="1400" spc="-1" strike="noStrike">
                <a:solidFill>
                  <a:schemeClr val="dk1"/>
                </a:solidFill>
                <a:latin typeface="Arial"/>
                <a:ea typeface="Arial"/>
              </a:rPr>
              <a:t>)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520">
              <a:lnSpc>
                <a:spcPct val="150000"/>
              </a:lnSpc>
              <a:buClr>
                <a:srgbClr val="000000"/>
              </a:buClr>
              <a:buFont typeface="Arial"/>
              <a:buChar char="○"/>
            </a:pPr>
            <a:r>
              <a:rPr b="0" lang="en" sz="1400" spc="-1" strike="noStrike">
                <a:solidFill>
                  <a:schemeClr val="dk1"/>
                </a:solidFill>
                <a:latin typeface="Arial"/>
                <a:ea typeface="Arial"/>
              </a:rPr>
              <a:t>Jet energy scale (JES)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520">
              <a:lnSpc>
                <a:spcPct val="150000"/>
              </a:lnSpc>
              <a:buClr>
                <a:srgbClr val="000000"/>
              </a:buClr>
              <a:buFont typeface="Arial"/>
              <a:buChar char="○"/>
            </a:pPr>
            <a:r>
              <a:rPr b="0" lang="en" sz="1400" spc="-1" strike="noStrike">
                <a:solidFill>
                  <a:schemeClr val="dk1"/>
                </a:solidFill>
                <a:latin typeface="Arial"/>
                <a:ea typeface="Arial"/>
              </a:rPr>
              <a:t>Jet energy resolution (JER) 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520">
              <a:lnSpc>
                <a:spcPct val="150000"/>
              </a:lnSpc>
              <a:buClr>
                <a:srgbClr val="000000"/>
              </a:buClr>
              <a:buFont typeface="Arial"/>
              <a:buChar char="○"/>
            </a:pPr>
            <a:r>
              <a:rPr b="0" lang="en" sz="1400" spc="-1" strike="noStrike">
                <a:solidFill>
                  <a:schemeClr val="dk1"/>
                </a:solidFill>
                <a:latin typeface="Arial"/>
                <a:ea typeface="Arial"/>
              </a:rPr>
              <a:t>Statistical projection for (R</a:t>
            </a:r>
            <a:r>
              <a:rPr b="0" lang="en" sz="1400" spc="-1" strike="noStrike" baseline="-25000">
                <a:solidFill>
                  <a:schemeClr val="dk1"/>
                </a:solidFill>
                <a:latin typeface="Arial"/>
                <a:ea typeface="Arial"/>
              </a:rPr>
              <a:t>eAu</a:t>
            </a:r>
            <a:r>
              <a:rPr b="0" lang="en" sz="1400" spc="-1" strike="noStrike">
                <a:solidFill>
                  <a:schemeClr val="dk1"/>
                </a:solidFill>
                <a:latin typeface="Arial"/>
                <a:ea typeface="Arial"/>
              </a:rPr>
              <a:t>)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520">
              <a:lnSpc>
                <a:spcPct val="150000"/>
              </a:lnSpc>
              <a:buClr>
                <a:srgbClr val="000000"/>
              </a:buClr>
              <a:buFont typeface="Arial"/>
              <a:buChar char="○"/>
            </a:pPr>
            <a:r>
              <a:rPr b="0" lang="en" sz="1400" spc="-1" strike="noStrike">
                <a:solidFill>
                  <a:schemeClr val="dk1"/>
                </a:solidFill>
                <a:latin typeface="Arial"/>
                <a:ea typeface="Arial"/>
              </a:rPr>
              <a:t>Jet reconstruction efficiency 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sldNum" idx="13"/>
          </p:nvPr>
        </p:nvSpPr>
        <p:spPr>
          <a:xfrm>
            <a:off x="8472600" y="4663080"/>
            <a:ext cx="547920" cy="392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rm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" sz="1000" spc="-1" strike="noStrike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FCDABF47-1F39-4BBB-BDFC-EBDBFC6248DC}" type="slidenum">
              <a:rPr b="0" lang="en" sz="1000" spc="-1" strike="noStrike">
                <a:solidFill>
                  <a:schemeClr val="dk2"/>
                </a:solidFill>
                <a:latin typeface="Arial"/>
                <a:ea typeface="Arial"/>
              </a:rPr>
              <a:t>2</a:t>
            </a:fld>
            <a:endParaRPr b="0" lang="en-US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4" name="Google Shape;64;p14"/>
          <p:cNvSpPr/>
          <p:nvPr/>
        </p:nvSpPr>
        <p:spPr>
          <a:xfrm>
            <a:off x="545400" y="4268160"/>
            <a:ext cx="7684560" cy="39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en" sz="1600" spc="-1" strike="noStrike">
                <a:solidFill>
                  <a:schemeClr val="dk1"/>
                </a:solidFill>
                <a:latin typeface="Arial"/>
                <a:ea typeface="Arial"/>
              </a:rPr>
              <a:t>We would like to request a Physics forum around 25 February 2026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19760" cy="5720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Autofit/>
          </a:bodyPr>
          <a:p>
            <a:pPr indent="0">
              <a:lnSpc>
                <a:spcPct val="115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" sz="2500" spc="-1" strike="noStrike">
                <a:solidFill>
                  <a:schemeClr val="dk1"/>
                </a:solidFill>
                <a:highlight>
                  <a:srgbClr val="ffffff"/>
                </a:highlight>
                <a:latin typeface="Arial"/>
                <a:ea typeface="Arial"/>
              </a:rPr>
              <a:t>Running scenario</a:t>
            </a:r>
            <a:endParaRPr b="0" lang="en-US" sz="25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en-US" sz="25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36" name="Google Shape;70;p15" descr=""/>
          <p:cNvPicPr/>
          <p:nvPr/>
        </p:nvPicPr>
        <p:blipFill>
          <a:blip r:embed="rId1"/>
          <a:stretch/>
        </p:blipFill>
        <p:spPr>
          <a:xfrm>
            <a:off x="269280" y="1069920"/>
            <a:ext cx="8605080" cy="2894400"/>
          </a:xfrm>
          <a:prstGeom prst="rect">
            <a:avLst/>
          </a:prstGeom>
          <a:ln w="0">
            <a:noFill/>
          </a:ln>
        </p:spPr>
      </p:pic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406440" y="3909240"/>
            <a:ext cx="7670160" cy="1048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rmAutofit fontScale="81111"/>
          </a:bodyPr>
          <a:p>
            <a:pPr marL="457200" indent="-334440">
              <a:lnSpc>
                <a:spcPct val="115000"/>
              </a:lnSpc>
              <a:buClr>
                <a:srgbClr val="000000"/>
              </a:buClr>
              <a:buFont typeface="Arial"/>
              <a:buChar char="●"/>
            </a:pPr>
            <a:r>
              <a:rPr b="0" lang="en" sz="1800" spc="-1" strike="noStrike">
                <a:solidFill>
                  <a:schemeClr val="dk1"/>
                </a:solidFill>
                <a:latin typeface="Arial"/>
                <a:ea typeface="Arial"/>
              </a:rPr>
              <a:t>Plan to use: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0680">
              <a:lnSpc>
                <a:spcPct val="115000"/>
              </a:lnSpc>
              <a:buClr>
                <a:srgbClr val="000000"/>
              </a:buClr>
              <a:buFont typeface="Arial"/>
              <a:buChar char="○"/>
            </a:pPr>
            <a:r>
              <a:rPr b="0" lang="en" sz="1400" spc="-1" strike="noStrike">
                <a:solidFill>
                  <a:schemeClr val="dk1"/>
                </a:solidFill>
                <a:latin typeface="Arial"/>
                <a:ea typeface="Arial"/>
              </a:rPr>
              <a:t>ep @ 10x130: </a:t>
            </a:r>
            <a:r>
              <a:rPr b="0" i="1" lang="en" sz="1400" spc="-1" strike="noStrike">
                <a:solidFill>
                  <a:schemeClr val="dk1"/>
                </a:solidFill>
                <a:latin typeface="Arial"/>
                <a:ea typeface="Arial"/>
              </a:rPr>
              <a:t>L</a:t>
            </a:r>
            <a:r>
              <a:rPr b="0" lang="en" sz="1400" spc="-1" strike="noStrike">
                <a:solidFill>
                  <a:schemeClr val="dk1"/>
                </a:solidFill>
                <a:latin typeface="Arial"/>
                <a:ea typeface="Arial"/>
              </a:rPr>
              <a:t> ~ 10 fb</a:t>
            </a:r>
            <a:r>
              <a:rPr b="0" lang="en" sz="1400" spc="-1" strike="noStrike" baseline="30000">
                <a:solidFill>
                  <a:schemeClr val="dk1"/>
                </a:solidFill>
                <a:latin typeface="Arial"/>
                <a:ea typeface="Arial"/>
              </a:rPr>
              <a:t>-1</a:t>
            </a:r>
            <a:r>
              <a:rPr b="0" lang="en" sz="1400" spc="-1" strike="noStrike">
                <a:solidFill>
                  <a:schemeClr val="dk1"/>
                </a:solidFill>
                <a:latin typeface="Arial"/>
                <a:ea typeface="Arial"/>
              </a:rPr>
              <a:t>; 10x250: </a:t>
            </a:r>
            <a:r>
              <a:rPr b="0" i="1" lang="en" sz="1400" spc="-1" strike="noStrike">
                <a:solidFill>
                  <a:schemeClr val="dk1"/>
                </a:solidFill>
                <a:latin typeface="Arial"/>
                <a:ea typeface="Arial"/>
              </a:rPr>
              <a:t>L</a:t>
            </a:r>
            <a:r>
              <a:rPr b="0" lang="en" sz="1400" spc="-1" strike="noStrike">
                <a:solidFill>
                  <a:schemeClr val="dk1"/>
                </a:solidFill>
                <a:latin typeface="Arial"/>
                <a:ea typeface="Arial"/>
              </a:rPr>
              <a:t> ~ 5 fb</a:t>
            </a:r>
            <a:r>
              <a:rPr b="0" lang="en" sz="1400" spc="-1" strike="noStrike" baseline="30000">
                <a:solidFill>
                  <a:schemeClr val="dk1"/>
                </a:solidFill>
                <a:latin typeface="Arial"/>
                <a:ea typeface="Arial"/>
              </a:rPr>
              <a:t>-1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0680">
              <a:lnSpc>
                <a:spcPct val="115000"/>
              </a:lnSpc>
              <a:buClr>
                <a:srgbClr val="000000"/>
              </a:buClr>
              <a:buFont typeface="Arial"/>
              <a:buChar char="○"/>
            </a:pPr>
            <a:r>
              <a:rPr b="0" lang="en" sz="1400" spc="-1" strike="noStrike">
                <a:solidFill>
                  <a:schemeClr val="dk1"/>
                </a:solidFill>
                <a:latin typeface="Arial"/>
                <a:ea typeface="Arial"/>
              </a:rPr>
              <a:t>eAu @ 10x100: </a:t>
            </a:r>
            <a:r>
              <a:rPr b="0" i="1" lang="en" sz="1400" spc="-1" strike="noStrike">
                <a:solidFill>
                  <a:schemeClr val="dk1"/>
                </a:solidFill>
                <a:latin typeface="Arial"/>
                <a:ea typeface="Arial"/>
              </a:rPr>
              <a:t>L</a:t>
            </a:r>
            <a:r>
              <a:rPr b="0" lang="en" sz="1400" spc="-1" strike="noStrike">
                <a:solidFill>
                  <a:schemeClr val="dk1"/>
                </a:solidFill>
                <a:latin typeface="Arial"/>
                <a:ea typeface="Arial"/>
              </a:rPr>
              <a:t> ~ 1 fb</a:t>
            </a:r>
            <a:r>
              <a:rPr b="0" lang="en" sz="1400" spc="-1" strike="noStrike" baseline="30000">
                <a:solidFill>
                  <a:schemeClr val="dk1"/>
                </a:solidFill>
                <a:latin typeface="Arial"/>
                <a:ea typeface="Arial"/>
              </a:rPr>
              <a:t>-1 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0680">
              <a:lnSpc>
                <a:spcPct val="115000"/>
              </a:lnSpc>
              <a:buClr>
                <a:srgbClr val="000000"/>
              </a:buClr>
              <a:buFont typeface="Arial"/>
              <a:buChar char="○"/>
            </a:pPr>
            <a:r>
              <a:rPr b="0" lang="en" sz="1400" spc="-1" strike="noStrike">
                <a:solidFill>
                  <a:schemeClr val="dk1"/>
                </a:solidFill>
                <a:latin typeface="Arial"/>
                <a:ea typeface="Arial"/>
              </a:rPr>
              <a:t>eRu/Cu @ 10x115: </a:t>
            </a:r>
            <a:r>
              <a:rPr b="0" i="1" lang="en" sz="1400" spc="-1" strike="noStrike">
                <a:solidFill>
                  <a:schemeClr val="dk1"/>
                </a:solidFill>
                <a:latin typeface="Arial"/>
                <a:ea typeface="Arial"/>
              </a:rPr>
              <a:t>L</a:t>
            </a:r>
            <a:r>
              <a:rPr b="0" lang="en" sz="1400" spc="-1" strike="noStrike">
                <a:solidFill>
                  <a:schemeClr val="dk1"/>
                </a:solidFill>
                <a:latin typeface="Arial"/>
                <a:ea typeface="Arial"/>
              </a:rPr>
              <a:t> ~ 1 fb</a:t>
            </a:r>
            <a:r>
              <a:rPr b="0" lang="en" sz="1400" spc="-1" strike="noStrike" baseline="30000">
                <a:solidFill>
                  <a:schemeClr val="dk1"/>
                </a:solidFill>
                <a:latin typeface="Arial"/>
                <a:ea typeface="Arial"/>
              </a:rPr>
              <a:t>-1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sldNum" idx="14"/>
          </p:nvPr>
        </p:nvSpPr>
        <p:spPr>
          <a:xfrm>
            <a:off x="8472600" y="4663080"/>
            <a:ext cx="547920" cy="392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rm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" sz="1000" spc="-1" strike="noStrike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47865FD1-189E-42BD-8DFA-779E8C33B30B}" type="slidenum">
              <a:rPr b="0" lang="en" sz="1000" spc="-1" strike="noStrike">
                <a:solidFill>
                  <a:schemeClr val="dk2"/>
                </a:solidFill>
                <a:latin typeface="Arial"/>
                <a:ea typeface="Arial"/>
              </a:rPr>
              <a:t>3</a:t>
            </a:fld>
            <a:endParaRPr b="0" lang="en-US" sz="10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311760" y="-35640"/>
            <a:ext cx="8519760" cy="5720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rmAutofit fontScale="93333"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" sz="2800" spc="-1" strike="noStrike">
                <a:solidFill>
                  <a:schemeClr val="dk1"/>
                </a:solidFill>
                <a:latin typeface="Arial"/>
                <a:ea typeface="Arial"/>
              </a:rPr>
              <a:t>Simulation samples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40" name="Google Shape;78;p16"/>
          <p:cNvGraphicFramePr/>
          <p:nvPr/>
        </p:nvGraphicFramePr>
        <p:xfrm>
          <a:off x="1085040" y="431640"/>
          <a:ext cx="7601400" cy="4470120"/>
        </p:xfrm>
        <a:graphic>
          <a:graphicData uri="http://schemas.openxmlformats.org/drawingml/2006/table">
            <a:tbl>
              <a:tblPr/>
              <a:tblGrid>
                <a:gridCol w="1139760"/>
                <a:gridCol w="1128600"/>
                <a:gridCol w="2055600"/>
                <a:gridCol w="1639080"/>
                <a:gridCol w="1638720"/>
              </a:tblGrid>
              <a:tr h="438480">
                <a:tc>
                  <a:txBody>
                    <a:bodyPr lIns="91080" rIns="9108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080" marR="91080">
                    <a:lnL w="9360">
                      <a:solidFill>
                        <a:srgbClr val="9e9e9e"/>
                      </a:solidFill>
                      <a:prstDash val="solid"/>
                    </a:lnL>
                    <a:lnR w="9360">
                      <a:solidFill>
                        <a:srgbClr val="9e9e9e"/>
                      </a:solidFill>
                      <a:prstDash val="solid"/>
                    </a:lnR>
                    <a:lnT w="9360">
                      <a:solidFill>
                        <a:srgbClr val="9e9e9e"/>
                      </a:solidFill>
                      <a:prstDash val="solid"/>
                    </a:lnT>
                    <a:lnB w="9360">
                      <a:solidFill>
                        <a:srgbClr val="9e9e9e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080" marR="91080">
                    <a:lnL w="9360">
                      <a:solidFill>
                        <a:srgbClr val="9e9e9e"/>
                      </a:solidFill>
                      <a:prstDash val="solid"/>
                    </a:lnL>
                    <a:lnR w="9360">
                      <a:solidFill>
                        <a:srgbClr val="9e9e9e"/>
                      </a:solidFill>
                      <a:prstDash val="solid"/>
                    </a:lnR>
                    <a:lnT w="9360">
                      <a:solidFill>
                        <a:srgbClr val="9e9e9e"/>
                      </a:solidFill>
                      <a:prstDash val="solid"/>
                    </a:lnT>
                    <a:lnB w="9360">
                      <a:solidFill>
                        <a:srgbClr val="9e9e9e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" sz="1200" spc="-1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10x100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080" marR="91080">
                    <a:lnL w="9360">
                      <a:solidFill>
                        <a:srgbClr val="9e9e9e"/>
                      </a:solidFill>
                      <a:prstDash val="solid"/>
                    </a:lnL>
                    <a:lnR w="9360">
                      <a:solidFill>
                        <a:srgbClr val="9e9e9e"/>
                      </a:solidFill>
                      <a:prstDash val="solid"/>
                    </a:lnR>
                    <a:lnT w="9360">
                      <a:solidFill>
                        <a:srgbClr val="9e9e9e"/>
                      </a:solidFill>
                      <a:prstDash val="solid"/>
                    </a:lnT>
                    <a:lnB w="9360">
                      <a:solidFill>
                        <a:srgbClr val="9e9e9e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" sz="1200" spc="-1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10x130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080" marR="91080">
                    <a:lnL w="9360">
                      <a:solidFill>
                        <a:srgbClr val="9e9e9e"/>
                      </a:solidFill>
                      <a:prstDash val="solid"/>
                    </a:lnL>
                    <a:lnR w="9360">
                      <a:solidFill>
                        <a:srgbClr val="9e9e9e"/>
                      </a:solidFill>
                      <a:prstDash val="solid"/>
                    </a:lnR>
                    <a:lnT w="9360">
                      <a:solidFill>
                        <a:srgbClr val="9e9e9e"/>
                      </a:solidFill>
                      <a:prstDash val="solid"/>
                    </a:lnT>
                    <a:lnB w="9360">
                      <a:solidFill>
                        <a:srgbClr val="9e9e9e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" sz="1200" spc="-1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10x250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080" marR="91080">
                    <a:lnL w="9360">
                      <a:solidFill>
                        <a:srgbClr val="9e9e9e"/>
                      </a:solidFill>
                      <a:prstDash val="solid"/>
                    </a:lnL>
                    <a:lnR w="9360">
                      <a:solidFill>
                        <a:srgbClr val="9e9e9e"/>
                      </a:solidFill>
                      <a:prstDash val="solid"/>
                    </a:lnR>
                    <a:lnT w="9360">
                      <a:solidFill>
                        <a:srgbClr val="9e9e9e"/>
                      </a:solidFill>
                      <a:prstDash val="solid"/>
                    </a:lnT>
                    <a:lnB w="9360">
                      <a:solidFill>
                        <a:srgbClr val="9e9e9e"/>
                      </a:solidFill>
                      <a:prstDash val="solid"/>
                    </a:lnB>
                    <a:noFill/>
                  </a:tcPr>
                </a:tc>
              </a:tr>
              <a:tr h="523800">
                <a:tc rowSpan="3">
                  <a:txBody>
                    <a:bodyPr lIns="91080" rIns="910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" sz="1200" spc="-1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ep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080" marR="91080">
                    <a:lnL w="9360">
                      <a:solidFill>
                        <a:srgbClr val="9e9e9e"/>
                      </a:solidFill>
                      <a:prstDash val="solid"/>
                    </a:lnL>
                    <a:lnR w="9360">
                      <a:solidFill>
                        <a:srgbClr val="9e9e9e"/>
                      </a:solidFill>
                      <a:prstDash val="solid"/>
                    </a:lnR>
                    <a:lnT w="9360">
                      <a:solidFill>
                        <a:srgbClr val="9e9e9e"/>
                      </a:solidFill>
                      <a:prstDash val="solid"/>
                    </a:lnT>
                    <a:lnB w="9360">
                      <a:solidFill>
                        <a:srgbClr val="9e9e9e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" sz="1200" spc="-1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D0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080" marR="91080">
                    <a:lnL w="9360">
                      <a:solidFill>
                        <a:srgbClr val="9e9e9e"/>
                      </a:solidFill>
                      <a:prstDash val="solid"/>
                    </a:lnL>
                    <a:lnR w="9360">
                      <a:solidFill>
                        <a:srgbClr val="9e9e9e"/>
                      </a:solidFill>
                      <a:prstDash val="solid"/>
                    </a:lnR>
                    <a:lnT w="9360">
                      <a:solidFill>
                        <a:srgbClr val="9e9e9e"/>
                      </a:solidFill>
                      <a:prstDash val="solid"/>
                    </a:lnT>
                    <a:lnB w="9360">
                      <a:solidFill>
                        <a:srgbClr val="9e9e9e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" sz="1200" spc="-1" strike="noStrike">
                          <a:solidFill>
                            <a:srgbClr val="ff00ff"/>
                          </a:solidFill>
                          <a:latin typeface="Arial"/>
                          <a:ea typeface="Arial"/>
                        </a:rPr>
                        <a:t>✓✓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080" marR="91080">
                    <a:lnL w="9360">
                      <a:solidFill>
                        <a:srgbClr val="9e9e9e"/>
                      </a:solidFill>
                      <a:prstDash val="solid"/>
                    </a:lnL>
                    <a:lnR w="9360">
                      <a:solidFill>
                        <a:srgbClr val="9e9e9e"/>
                      </a:solidFill>
                      <a:prstDash val="solid"/>
                    </a:lnR>
                    <a:lnT w="9360">
                      <a:solidFill>
                        <a:srgbClr val="9e9e9e"/>
                      </a:solidFill>
                      <a:prstDash val="solid"/>
                    </a:lnT>
                    <a:lnB w="9360">
                      <a:solidFill>
                        <a:srgbClr val="9e9e9e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" sz="1200" spc="-1" strike="noStrike">
                          <a:solidFill>
                            <a:srgbClr val="0000ff"/>
                          </a:solidFill>
                          <a:latin typeface="Arial"/>
                          <a:ea typeface="Arial"/>
                        </a:rPr>
                        <a:t>Requested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080" marR="91080">
                    <a:lnL w="9360">
                      <a:solidFill>
                        <a:srgbClr val="9e9e9e"/>
                      </a:solidFill>
                      <a:prstDash val="solid"/>
                    </a:lnL>
                    <a:lnR w="9360">
                      <a:solidFill>
                        <a:srgbClr val="9e9e9e"/>
                      </a:solidFill>
                      <a:prstDash val="solid"/>
                    </a:lnR>
                    <a:lnT w="9360">
                      <a:solidFill>
                        <a:srgbClr val="9e9e9e"/>
                      </a:solidFill>
                      <a:prstDash val="solid"/>
                    </a:lnT>
                    <a:lnB w="9360">
                      <a:solidFill>
                        <a:srgbClr val="9e9e9e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" sz="1200" spc="-1" strike="noStrike">
                          <a:solidFill>
                            <a:srgbClr val="0000ff"/>
                          </a:solidFill>
                          <a:latin typeface="Arial"/>
                          <a:ea typeface="Arial"/>
                        </a:rPr>
                        <a:t>Requested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080" marR="91080">
                    <a:lnL w="9360">
                      <a:solidFill>
                        <a:srgbClr val="9e9e9e"/>
                      </a:solidFill>
                      <a:prstDash val="solid"/>
                    </a:lnL>
                    <a:lnR w="9360">
                      <a:solidFill>
                        <a:srgbClr val="9e9e9e"/>
                      </a:solidFill>
                      <a:prstDash val="solid"/>
                    </a:lnR>
                    <a:lnT w="9360">
                      <a:solidFill>
                        <a:srgbClr val="9e9e9e"/>
                      </a:solidFill>
                      <a:prstDash val="solid"/>
                    </a:lnT>
                    <a:lnB w="9360">
                      <a:solidFill>
                        <a:srgbClr val="9e9e9e"/>
                      </a:solidFill>
                      <a:prstDash val="solid"/>
                    </a:lnB>
                    <a:noFill/>
                  </a:tcPr>
                </a:tc>
              </a:tr>
              <a:tr h="52380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1080" rIns="910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" sz="1200" spc="-1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Lc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080" marR="91080">
                    <a:lnL w="9360">
                      <a:solidFill>
                        <a:srgbClr val="9e9e9e"/>
                      </a:solidFill>
                      <a:prstDash val="solid"/>
                    </a:lnL>
                    <a:lnR w="9360">
                      <a:solidFill>
                        <a:srgbClr val="9e9e9e"/>
                      </a:solidFill>
                      <a:prstDash val="solid"/>
                    </a:lnR>
                    <a:lnT w="9360">
                      <a:solidFill>
                        <a:srgbClr val="9e9e9e"/>
                      </a:solidFill>
                      <a:prstDash val="solid"/>
                    </a:lnT>
                    <a:lnB w="9360">
                      <a:solidFill>
                        <a:srgbClr val="9e9e9e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" sz="1200" spc="-1" strike="noStrike">
                          <a:solidFill>
                            <a:srgbClr val="ff00ff"/>
                          </a:solidFill>
                          <a:latin typeface="Arial"/>
                          <a:ea typeface="Arial"/>
                        </a:rPr>
                        <a:t>✓✓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080" marR="91080">
                    <a:lnL w="9360">
                      <a:solidFill>
                        <a:srgbClr val="9e9e9e"/>
                      </a:solidFill>
                      <a:prstDash val="solid"/>
                    </a:lnL>
                    <a:lnR w="9360">
                      <a:solidFill>
                        <a:srgbClr val="9e9e9e"/>
                      </a:solidFill>
                      <a:prstDash val="solid"/>
                    </a:lnR>
                    <a:lnT w="9360">
                      <a:solidFill>
                        <a:srgbClr val="9e9e9e"/>
                      </a:solidFill>
                      <a:prstDash val="solid"/>
                    </a:lnT>
                    <a:lnB w="9360">
                      <a:solidFill>
                        <a:srgbClr val="9e9e9e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080" marR="91080">
                    <a:lnL w="9360">
                      <a:solidFill>
                        <a:srgbClr val="9e9e9e"/>
                      </a:solidFill>
                      <a:prstDash val="solid"/>
                    </a:lnL>
                    <a:lnR w="9360">
                      <a:solidFill>
                        <a:srgbClr val="9e9e9e"/>
                      </a:solidFill>
                      <a:prstDash val="solid"/>
                    </a:lnR>
                    <a:lnT w="9360">
                      <a:solidFill>
                        <a:srgbClr val="9e9e9e"/>
                      </a:solidFill>
                      <a:prstDash val="solid"/>
                    </a:lnT>
                    <a:lnB w="9360">
                      <a:solidFill>
                        <a:srgbClr val="9e9e9e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" sz="1200" spc="-1" strike="noStrike">
                          <a:solidFill>
                            <a:srgbClr val="0000ff"/>
                          </a:solidFill>
                          <a:latin typeface="Arial"/>
                          <a:ea typeface="Arial"/>
                        </a:rPr>
                        <a:t>Requested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080" marR="91080">
                    <a:lnL w="9360">
                      <a:solidFill>
                        <a:srgbClr val="9e9e9e"/>
                      </a:solidFill>
                      <a:prstDash val="solid"/>
                    </a:lnL>
                    <a:lnR w="9360">
                      <a:solidFill>
                        <a:srgbClr val="9e9e9e"/>
                      </a:solidFill>
                      <a:prstDash val="solid"/>
                    </a:lnR>
                    <a:lnT w="9360">
                      <a:solidFill>
                        <a:srgbClr val="9e9e9e"/>
                      </a:solidFill>
                      <a:prstDash val="solid"/>
                    </a:lnT>
                    <a:lnB w="9360">
                      <a:solidFill>
                        <a:srgbClr val="9e9e9e"/>
                      </a:solidFill>
                      <a:prstDash val="solid"/>
                    </a:lnB>
                    <a:noFill/>
                  </a:tcPr>
                </a:tc>
              </a:tr>
              <a:tr h="35316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1080" rIns="910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" sz="1200" spc="-1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DIS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080" marR="91080">
                    <a:lnL w="9360">
                      <a:solidFill>
                        <a:srgbClr val="9e9e9e"/>
                      </a:solidFill>
                      <a:prstDash val="solid"/>
                    </a:lnL>
                    <a:lnR w="9360">
                      <a:solidFill>
                        <a:srgbClr val="9e9e9e"/>
                      </a:solidFill>
                      <a:prstDash val="solid"/>
                    </a:lnR>
                    <a:lnT w="9360">
                      <a:solidFill>
                        <a:srgbClr val="9e9e9e"/>
                      </a:solidFill>
                      <a:prstDash val="solid"/>
                    </a:lnT>
                    <a:lnB w="9360">
                      <a:solidFill>
                        <a:srgbClr val="9e9e9e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" sz="1200" spc="-1" strike="noStrike">
                          <a:solidFill>
                            <a:srgbClr val="ff00ff"/>
                          </a:solidFill>
                          <a:latin typeface="Arial"/>
                          <a:ea typeface="Arial"/>
                        </a:rPr>
                        <a:t>✓✓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080" marR="91080">
                    <a:lnL w="9360">
                      <a:solidFill>
                        <a:srgbClr val="9e9e9e"/>
                      </a:solidFill>
                      <a:prstDash val="solid"/>
                    </a:lnL>
                    <a:lnR w="9360">
                      <a:solidFill>
                        <a:srgbClr val="9e9e9e"/>
                      </a:solidFill>
                      <a:prstDash val="solid"/>
                    </a:lnR>
                    <a:lnT w="9360">
                      <a:solidFill>
                        <a:srgbClr val="9e9e9e"/>
                      </a:solidFill>
                      <a:prstDash val="solid"/>
                    </a:lnT>
                    <a:lnB w="9360">
                      <a:solidFill>
                        <a:srgbClr val="9e9e9e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" sz="1200" spc="-1" strike="noStrike">
                          <a:solidFill>
                            <a:srgbClr val="ff00ff"/>
                          </a:solidFill>
                          <a:latin typeface="Arial"/>
                          <a:ea typeface="Arial"/>
                        </a:rPr>
                        <a:t>✓✓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080" marR="91080">
                    <a:lnL w="9360">
                      <a:solidFill>
                        <a:srgbClr val="9e9e9e"/>
                      </a:solidFill>
                      <a:prstDash val="solid"/>
                    </a:lnL>
                    <a:lnR w="9360">
                      <a:solidFill>
                        <a:srgbClr val="9e9e9e"/>
                      </a:solidFill>
                      <a:prstDash val="solid"/>
                    </a:lnR>
                    <a:lnT w="9360">
                      <a:solidFill>
                        <a:srgbClr val="9e9e9e"/>
                      </a:solidFill>
                      <a:prstDash val="solid"/>
                    </a:lnT>
                    <a:lnB w="9360">
                      <a:solidFill>
                        <a:srgbClr val="9e9e9e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" sz="1200" spc="-1" strike="noStrike">
                          <a:solidFill>
                            <a:srgbClr val="ff00ff"/>
                          </a:solidFill>
                          <a:latin typeface="Arial"/>
                          <a:ea typeface="Arial"/>
                        </a:rPr>
                        <a:t>✓✓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080" marR="91080">
                    <a:lnL w="9360">
                      <a:solidFill>
                        <a:srgbClr val="9e9e9e"/>
                      </a:solidFill>
                      <a:prstDash val="solid"/>
                    </a:lnL>
                    <a:lnR w="9360">
                      <a:solidFill>
                        <a:srgbClr val="9e9e9e"/>
                      </a:solidFill>
                      <a:prstDash val="solid"/>
                    </a:lnR>
                    <a:lnT w="9360">
                      <a:solidFill>
                        <a:srgbClr val="9e9e9e"/>
                      </a:solidFill>
                      <a:prstDash val="solid"/>
                    </a:lnT>
                    <a:lnB w="9360">
                      <a:solidFill>
                        <a:srgbClr val="9e9e9e"/>
                      </a:solidFill>
                      <a:prstDash val="solid"/>
                    </a:lnB>
                    <a:noFill/>
                  </a:tcPr>
                </a:tc>
              </a:tr>
              <a:tr h="438480">
                <a:tc>
                  <a:txBody>
                    <a:bodyPr lIns="91080" rIns="9108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080" marR="91080">
                    <a:lnL w="9360">
                      <a:solidFill>
                        <a:srgbClr val="9e9e9e"/>
                      </a:solidFill>
                      <a:prstDash val="solid"/>
                    </a:lnL>
                    <a:lnR w="9360">
                      <a:solidFill>
                        <a:srgbClr val="9e9e9e"/>
                      </a:solidFill>
                      <a:prstDash val="solid"/>
                    </a:lnR>
                    <a:lnT w="9360">
                      <a:solidFill>
                        <a:srgbClr val="9e9e9e"/>
                      </a:solidFill>
                      <a:prstDash val="solid"/>
                    </a:lnT>
                    <a:lnB w="9360">
                      <a:solidFill>
                        <a:srgbClr val="9e9e9e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080" marR="91080">
                    <a:lnL w="9360">
                      <a:solidFill>
                        <a:srgbClr val="9e9e9e"/>
                      </a:solidFill>
                      <a:prstDash val="solid"/>
                    </a:lnL>
                    <a:lnR w="9360">
                      <a:solidFill>
                        <a:srgbClr val="9e9e9e"/>
                      </a:solidFill>
                      <a:prstDash val="solid"/>
                    </a:lnR>
                    <a:lnT w="9360">
                      <a:solidFill>
                        <a:srgbClr val="9e9e9e"/>
                      </a:solidFill>
                      <a:prstDash val="solid"/>
                    </a:lnT>
                    <a:lnB w="9360">
                      <a:solidFill>
                        <a:srgbClr val="9e9e9e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" sz="1200" spc="-1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10x100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080" marR="91080">
                    <a:lnL w="9360">
                      <a:solidFill>
                        <a:srgbClr val="9e9e9e"/>
                      </a:solidFill>
                      <a:prstDash val="solid"/>
                    </a:lnL>
                    <a:lnR w="9360">
                      <a:solidFill>
                        <a:srgbClr val="9e9e9e"/>
                      </a:solidFill>
                      <a:prstDash val="solid"/>
                    </a:lnR>
                    <a:lnT w="9360">
                      <a:solidFill>
                        <a:srgbClr val="9e9e9e"/>
                      </a:solidFill>
                      <a:prstDash val="solid"/>
                    </a:lnT>
                    <a:lnB w="9360">
                      <a:solidFill>
                        <a:srgbClr val="9e9e9e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080" marR="91080">
                    <a:lnL w="9360">
                      <a:solidFill>
                        <a:srgbClr val="9e9e9e"/>
                      </a:solidFill>
                      <a:prstDash val="solid"/>
                    </a:lnL>
                    <a:lnR w="9360">
                      <a:solidFill>
                        <a:srgbClr val="9e9e9e"/>
                      </a:solidFill>
                      <a:prstDash val="solid"/>
                    </a:lnR>
                    <a:lnT w="9360">
                      <a:solidFill>
                        <a:srgbClr val="9e9e9e"/>
                      </a:solidFill>
                      <a:prstDash val="solid"/>
                    </a:lnT>
                    <a:lnB w="9360">
                      <a:solidFill>
                        <a:srgbClr val="9e9e9e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080" marR="91080">
                    <a:lnL w="9360">
                      <a:solidFill>
                        <a:srgbClr val="9e9e9e"/>
                      </a:solidFill>
                      <a:prstDash val="solid"/>
                    </a:lnL>
                    <a:lnR w="9360">
                      <a:solidFill>
                        <a:srgbClr val="9e9e9e"/>
                      </a:solidFill>
                      <a:prstDash val="solid"/>
                    </a:lnR>
                    <a:lnT w="9360">
                      <a:solidFill>
                        <a:srgbClr val="9e9e9e"/>
                      </a:solidFill>
                      <a:prstDash val="solid"/>
                    </a:lnT>
                    <a:lnB w="9360">
                      <a:solidFill>
                        <a:srgbClr val="9e9e9e"/>
                      </a:solidFill>
                      <a:prstDash val="solid"/>
                    </a:lnB>
                    <a:noFill/>
                  </a:tcPr>
                </a:tc>
              </a:tr>
              <a:tr h="438480">
                <a:tc rowSpan="3">
                  <a:txBody>
                    <a:bodyPr lIns="91080" rIns="910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" sz="1200" spc="-1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eAu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080" marR="91080">
                    <a:lnL w="9360">
                      <a:solidFill>
                        <a:srgbClr val="9e9e9e"/>
                      </a:solidFill>
                      <a:prstDash val="solid"/>
                    </a:lnL>
                    <a:lnR w="9360">
                      <a:solidFill>
                        <a:srgbClr val="9e9e9e"/>
                      </a:solidFill>
                      <a:prstDash val="solid"/>
                    </a:lnR>
                    <a:lnT w="9360">
                      <a:solidFill>
                        <a:srgbClr val="9e9e9e"/>
                      </a:solidFill>
                      <a:prstDash val="solid"/>
                    </a:lnT>
                    <a:lnB w="9360">
                      <a:solidFill>
                        <a:srgbClr val="9e9e9e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" sz="1200" spc="-1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D0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080" marR="91080">
                    <a:lnL w="9360">
                      <a:solidFill>
                        <a:srgbClr val="9e9e9e"/>
                      </a:solidFill>
                      <a:prstDash val="solid"/>
                    </a:lnL>
                    <a:lnR w="9360">
                      <a:solidFill>
                        <a:srgbClr val="9e9e9e"/>
                      </a:solidFill>
                      <a:prstDash val="solid"/>
                    </a:lnR>
                    <a:lnT w="9360">
                      <a:solidFill>
                        <a:srgbClr val="9e9e9e"/>
                      </a:solidFill>
                      <a:prstDash val="solid"/>
                    </a:lnT>
                    <a:lnB w="9360">
                      <a:solidFill>
                        <a:srgbClr val="9e9e9e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" sz="1200" spc="-1" strike="noStrike">
                          <a:solidFill>
                            <a:srgbClr val="ff00ff"/>
                          </a:solidFill>
                          <a:latin typeface="Arial"/>
                          <a:ea typeface="Arial"/>
                        </a:rPr>
                        <a:t>✓✓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080" marR="91080">
                    <a:lnL w="9360">
                      <a:solidFill>
                        <a:srgbClr val="9e9e9e"/>
                      </a:solidFill>
                      <a:prstDash val="solid"/>
                    </a:lnL>
                    <a:lnR w="9360">
                      <a:solidFill>
                        <a:srgbClr val="9e9e9e"/>
                      </a:solidFill>
                      <a:prstDash val="solid"/>
                    </a:lnR>
                    <a:lnT w="9360">
                      <a:solidFill>
                        <a:srgbClr val="9e9e9e"/>
                      </a:solidFill>
                      <a:prstDash val="solid"/>
                    </a:lnT>
                    <a:lnB w="9360">
                      <a:solidFill>
                        <a:srgbClr val="9e9e9e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080" marR="91080">
                    <a:lnL w="9360">
                      <a:solidFill>
                        <a:srgbClr val="9e9e9e"/>
                      </a:solidFill>
                      <a:prstDash val="solid"/>
                    </a:lnL>
                    <a:lnR w="9360">
                      <a:solidFill>
                        <a:srgbClr val="9e9e9e"/>
                      </a:solidFill>
                      <a:prstDash val="solid"/>
                    </a:lnR>
                    <a:lnT w="9360">
                      <a:solidFill>
                        <a:srgbClr val="9e9e9e"/>
                      </a:solidFill>
                      <a:prstDash val="solid"/>
                    </a:lnT>
                    <a:lnB w="9360">
                      <a:solidFill>
                        <a:srgbClr val="9e9e9e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080" marR="91080">
                    <a:lnL w="9360">
                      <a:solidFill>
                        <a:srgbClr val="9e9e9e"/>
                      </a:solidFill>
                      <a:prstDash val="solid"/>
                    </a:lnL>
                    <a:lnR w="9360">
                      <a:solidFill>
                        <a:srgbClr val="9e9e9e"/>
                      </a:solidFill>
                      <a:prstDash val="solid"/>
                    </a:lnR>
                    <a:lnT w="9360">
                      <a:solidFill>
                        <a:srgbClr val="9e9e9e"/>
                      </a:solidFill>
                      <a:prstDash val="solid"/>
                    </a:lnT>
                    <a:lnB w="9360">
                      <a:solidFill>
                        <a:srgbClr val="9e9e9e"/>
                      </a:solidFill>
                      <a:prstDash val="solid"/>
                    </a:lnB>
                    <a:noFill/>
                  </a:tcPr>
                </a:tc>
              </a:tr>
              <a:tr h="43848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1080" rIns="910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" sz="1200" spc="-1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Lc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080" marR="91080">
                    <a:lnL w="9360">
                      <a:solidFill>
                        <a:srgbClr val="9e9e9e"/>
                      </a:solidFill>
                      <a:prstDash val="solid"/>
                    </a:lnL>
                    <a:lnR w="9360">
                      <a:solidFill>
                        <a:srgbClr val="9e9e9e"/>
                      </a:solidFill>
                      <a:prstDash val="solid"/>
                    </a:lnR>
                    <a:lnT w="9360">
                      <a:solidFill>
                        <a:srgbClr val="9e9e9e"/>
                      </a:solidFill>
                      <a:prstDash val="solid"/>
                    </a:lnT>
                    <a:lnB w="9360">
                      <a:solidFill>
                        <a:srgbClr val="9e9e9e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" sz="1200" spc="-1" strike="noStrike">
                          <a:solidFill>
                            <a:srgbClr val="ff00ff"/>
                          </a:solidFill>
                          <a:latin typeface="Arial"/>
                          <a:ea typeface="Arial"/>
                        </a:rPr>
                        <a:t>✓✓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080" marR="91080">
                    <a:lnL w="9360">
                      <a:solidFill>
                        <a:srgbClr val="9e9e9e"/>
                      </a:solidFill>
                      <a:prstDash val="solid"/>
                    </a:lnL>
                    <a:lnR w="9360">
                      <a:solidFill>
                        <a:srgbClr val="9e9e9e"/>
                      </a:solidFill>
                      <a:prstDash val="solid"/>
                    </a:lnR>
                    <a:lnT w="9360">
                      <a:solidFill>
                        <a:srgbClr val="9e9e9e"/>
                      </a:solidFill>
                      <a:prstDash val="solid"/>
                    </a:lnT>
                    <a:lnB w="9360">
                      <a:solidFill>
                        <a:srgbClr val="9e9e9e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080" marR="91080">
                    <a:lnL w="9360">
                      <a:solidFill>
                        <a:srgbClr val="9e9e9e"/>
                      </a:solidFill>
                      <a:prstDash val="solid"/>
                    </a:lnL>
                    <a:lnR w="9360">
                      <a:solidFill>
                        <a:srgbClr val="9e9e9e"/>
                      </a:solidFill>
                      <a:prstDash val="solid"/>
                    </a:lnR>
                    <a:lnT w="9360">
                      <a:solidFill>
                        <a:srgbClr val="9e9e9e"/>
                      </a:solidFill>
                      <a:prstDash val="solid"/>
                    </a:lnT>
                    <a:lnB w="9360">
                      <a:solidFill>
                        <a:srgbClr val="9e9e9e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080" marR="91080">
                    <a:lnL w="9360">
                      <a:solidFill>
                        <a:srgbClr val="9e9e9e"/>
                      </a:solidFill>
                      <a:prstDash val="solid"/>
                    </a:lnL>
                    <a:lnR w="9360">
                      <a:solidFill>
                        <a:srgbClr val="9e9e9e"/>
                      </a:solidFill>
                      <a:prstDash val="solid"/>
                    </a:lnR>
                    <a:lnT w="9360">
                      <a:solidFill>
                        <a:srgbClr val="9e9e9e"/>
                      </a:solidFill>
                      <a:prstDash val="solid"/>
                    </a:lnT>
                    <a:lnB w="9360">
                      <a:solidFill>
                        <a:srgbClr val="9e9e9e"/>
                      </a:solidFill>
                      <a:prstDash val="solid"/>
                    </a:lnB>
                    <a:noFill/>
                  </a:tcPr>
                </a:tc>
              </a:tr>
              <a:tr h="43848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1080" rIns="910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" sz="1200" spc="-1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DIS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080" marR="91080">
                    <a:lnL w="9360">
                      <a:solidFill>
                        <a:srgbClr val="9e9e9e"/>
                      </a:solidFill>
                      <a:prstDash val="solid"/>
                    </a:lnL>
                    <a:lnR w="9360">
                      <a:solidFill>
                        <a:srgbClr val="9e9e9e"/>
                      </a:solidFill>
                      <a:prstDash val="solid"/>
                    </a:lnR>
                    <a:lnT w="9360">
                      <a:solidFill>
                        <a:srgbClr val="9e9e9e"/>
                      </a:solidFill>
                      <a:prstDash val="solid"/>
                    </a:lnT>
                    <a:lnB w="9360">
                      <a:solidFill>
                        <a:srgbClr val="9e9e9e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" sz="1200" spc="-1" strike="noStrike">
                          <a:solidFill>
                            <a:srgbClr val="ff00ff"/>
                          </a:solidFill>
                          <a:latin typeface="Arial"/>
                          <a:ea typeface="Arial"/>
                        </a:rPr>
                        <a:t>✓✓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080" marR="91080">
                    <a:lnL w="9360">
                      <a:solidFill>
                        <a:srgbClr val="9e9e9e"/>
                      </a:solidFill>
                      <a:prstDash val="solid"/>
                    </a:lnL>
                    <a:lnR w="9360">
                      <a:solidFill>
                        <a:srgbClr val="9e9e9e"/>
                      </a:solidFill>
                      <a:prstDash val="solid"/>
                    </a:lnR>
                    <a:lnT w="9360">
                      <a:solidFill>
                        <a:srgbClr val="9e9e9e"/>
                      </a:solidFill>
                      <a:prstDash val="solid"/>
                    </a:lnT>
                    <a:lnB w="9360">
                      <a:solidFill>
                        <a:srgbClr val="9e9e9e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080" marR="91080">
                    <a:lnL w="9360">
                      <a:solidFill>
                        <a:srgbClr val="9e9e9e"/>
                      </a:solidFill>
                      <a:prstDash val="solid"/>
                    </a:lnL>
                    <a:lnR w="9360">
                      <a:solidFill>
                        <a:srgbClr val="9e9e9e"/>
                      </a:solidFill>
                      <a:prstDash val="solid"/>
                    </a:lnR>
                    <a:lnT w="9360">
                      <a:solidFill>
                        <a:srgbClr val="9e9e9e"/>
                      </a:solidFill>
                      <a:prstDash val="solid"/>
                    </a:lnT>
                    <a:lnB w="9360">
                      <a:solidFill>
                        <a:srgbClr val="9e9e9e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080" marR="91080">
                    <a:lnL w="9360">
                      <a:solidFill>
                        <a:srgbClr val="9e9e9e"/>
                      </a:solidFill>
                      <a:prstDash val="solid"/>
                    </a:lnL>
                    <a:lnR w="9360">
                      <a:solidFill>
                        <a:srgbClr val="9e9e9e"/>
                      </a:solidFill>
                      <a:prstDash val="solid"/>
                    </a:lnR>
                    <a:lnT w="9360">
                      <a:solidFill>
                        <a:srgbClr val="9e9e9e"/>
                      </a:solidFill>
                      <a:prstDash val="solid"/>
                    </a:lnT>
                    <a:lnB w="9360">
                      <a:solidFill>
                        <a:srgbClr val="9e9e9e"/>
                      </a:solidFill>
                      <a:prstDash val="solid"/>
                    </a:lnB>
                    <a:noFill/>
                  </a:tcPr>
                </a:tc>
              </a:tr>
              <a:tr h="438480">
                <a:tc>
                  <a:txBody>
                    <a:bodyPr lIns="91080" rIns="9108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080" marR="91080">
                    <a:lnL w="9360">
                      <a:solidFill>
                        <a:srgbClr val="9e9e9e"/>
                      </a:solidFill>
                      <a:prstDash val="solid"/>
                    </a:lnL>
                    <a:lnR w="9360">
                      <a:solidFill>
                        <a:srgbClr val="9e9e9e"/>
                      </a:solidFill>
                      <a:prstDash val="solid"/>
                    </a:lnR>
                    <a:lnT w="9360">
                      <a:solidFill>
                        <a:srgbClr val="9e9e9e"/>
                      </a:solidFill>
                      <a:prstDash val="solid"/>
                    </a:lnT>
                    <a:lnB w="9360">
                      <a:solidFill>
                        <a:srgbClr val="9e9e9e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080" marR="91080">
                    <a:lnL w="9360">
                      <a:solidFill>
                        <a:srgbClr val="9e9e9e"/>
                      </a:solidFill>
                      <a:prstDash val="solid"/>
                    </a:lnL>
                    <a:lnR w="9360">
                      <a:solidFill>
                        <a:srgbClr val="9e9e9e"/>
                      </a:solidFill>
                      <a:prstDash val="solid"/>
                    </a:lnR>
                    <a:lnT w="9360">
                      <a:solidFill>
                        <a:srgbClr val="9e9e9e"/>
                      </a:solidFill>
                      <a:prstDash val="solid"/>
                    </a:lnT>
                    <a:lnB w="9360">
                      <a:solidFill>
                        <a:srgbClr val="9e9e9e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" sz="1200" spc="-1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</a:rPr>
                        <a:t>10x115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080" marR="91080">
                    <a:lnL w="9360">
                      <a:solidFill>
                        <a:srgbClr val="9e9e9e"/>
                      </a:solidFill>
                      <a:prstDash val="solid"/>
                    </a:lnL>
                    <a:lnR w="9360">
                      <a:solidFill>
                        <a:srgbClr val="9e9e9e"/>
                      </a:solidFill>
                      <a:prstDash val="solid"/>
                    </a:lnR>
                    <a:lnT w="9360">
                      <a:solidFill>
                        <a:srgbClr val="9e9e9e"/>
                      </a:solidFill>
                      <a:prstDash val="solid"/>
                    </a:lnT>
                    <a:lnB w="9360">
                      <a:solidFill>
                        <a:srgbClr val="9e9e9e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080" marR="91080">
                    <a:lnL w="9360">
                      <a:solidFill>
                        <a:srgbClr val="9e9e9e"/>
                      </a:solidFill>
                      <a:prstDash val="solid"/>
                    </a:lnL>
                    <a:lnR w="9360">
                      <a:solidFill>
                        <a:srgbClr val="9e9e9e"/>
                      </a:solidFill>
                      <a:prstDash val="solid"/>
                    </a:lnR>
                    <a:lnT w="9360">
                      <a:solidFill>
                        <a:srgbClr val="9e9e9e"/>
                      </a:solidFill>
                      <a:prstDash val="solid"/>
                    </a:lnT>
                    <a:lnB w="9360">
                      <a:solidFill>
                        <a:srgbClr val="9e9e9e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080" marR="91080">
                    <a:lnL w="9360">
                      <a:solidFill>
                        <a:srgbClr val="9e9e9e"/>
                      </a:solidFill>
                      <a:prstDash val="solid"/>
                    </a:lnL>
                    <a:lnR w="9360">
                      <a:solidFill>
                        <a:srgbClr val="9e9e9e"/>
                      </a:solidFill>
                      <a:prstDash val="solid"/>
                    </a:lnR>
                    <a:lnT w="9360">
                      <a:solidFill>
                        <a:srgbClr val="9e9e9e"/>
                      </a:solidFill>
                      <a:prstDash val="solid"/>
                    </a:lnT>
                    <a:lnB w="9360">
                      <a:solidFill>
                        <a:srgbClr val="9e9e9e"/>
                      </a:solidFill>
                      <a:prstDash val="solid"/>
                    </a:lnB>
                    <a:noFill/>
                  </a:tcPr>
                </a:tc>
              </a:tr>
              <a:tr h="438480">
                <a:tc>
                  <a:txBody>
                    <a:bodyPr lIns="91080" rIns="910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" sz="1200" spc="-1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eRu/Cu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080" marR="91080">
                    <a:lnL w="9360">
                      <a:solidFill>
                        <a:srgbClr val="9e9e9e"/>
                      </a:solidFill>
                      <a:prstDash val="solid"/>
                    </a:lnL>
                    <a:lnR w="9360">
                      <a:solidFill>
                        <a:srgbClr val="9e9e9e"/>
                      </a:solidFill>
                      <a:prstDash val="solid"/>
                    </a:lnR>
                    <a:lnT w="9360">
                      <a:solidFill>
                        <a:srgbClr val="9e9e9e"/>
                      </a:solidFill>
                      <a:prstDash val="solid"/>
                    </a:lnT>
                    <a:lnB w="9360">
                      <a:solidFill>
                        <a:srgbClr val="9e9e9e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" sz="1200" spc="-1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DIS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080" marR="91080">
                    <a:lnL w="9360">
                      <a:solidFill>
                        <a:srgbClr val="9e9e9e"/>
                      </a:solidFill>
                      <a:prstDash val="solid"/>
                    </a:lnL>
                    <a:lnR w="9360">
                      <a:solidFill>
                        <a:srgbClr val="9e9e9e"/>
                      </a:solidFill>
                      <a:prstDash val="solid"/>
                    </a:lnR>
                    <a:lnT w="9360">
                      <a:solidFill>
                        <a:srgbClr val="9e9e9e"/>
                      </a:solidFill>
                      <a:prstDash val="solid"/>
                    </a:lnT>
                    <a:lnB w="9360">
                      <a:solidFill>
                        <a:srgbClr val="9e9e9e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" sz="1200" spc="-1" strike="noStrike">
                          <a:solidFill>
                            <a:srgbClr val="ff00ff"/>
                          </a:solidFill>
                          <a:latin typeface="Arial"/>
                          <a:ea typeface="Arial"/>
                        </a:rPr>
                        <a:t>✓✓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080" marR="91080">
                    <a:lnL w="9360">
                      <a:solidFill>
                        <a:srgbClr val="9e9e9e"/>
                      </a:solidFill>
                      <a:prstDash val="solid"/>
                    </a:lnL>
                    <a:lnR w="9360">
                      <a:solidFill>
                        <a:srgbClr val="9e9e9e"/>
                      </a:solidFill>
                      <a:prstDash val="solid"/>
                    </a:lnR>
                    <a:lnT w="9360">
                      <a:solidFill>
                        <a:srgbClr val="9e9e9e"/>
                      </a:solidFill>
                      <a:prstDash val="solid"/>
                    </a:lnT>
                    <a:lnB w="9360">
                      <a:solidFill>
                        <a:srgbClr val="9e9e9e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080" marR="91080">
                    <a:lnL w="9360">
                      <a:solidFill>
                        <a:srgbClr val="9e9e9e"/>
                      </a:solidFill>
                      <a:prstDash val="solid"/>
                    </a:lnL>
                    <a:lnR w="9360">
                      <a:solidFill>
                        <a:srgbClr val="9e9e9e"/>
                      </a:solidFill>
                      <a:prstDash val="solid"/>
                    </a:lnR>
                    <a:lnT w="9360">
                      <a:solidFill>
                        <a:srgbClr val="9e9e9e"/>
                      </a:solidFill>
                      <a:prstDash val="solid"/>
                    </a:lnT>
                    <a:lnB w="9360">
                      <a:solidFill>
                        <a:srgbClr val="9e9e9e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1080" rIns="9108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080" marR="91080">
                    <a:lnL w="9360">
                      <a:solidFill>
                        <a:srgbClr val="9e9e9e"/>
                      </a:solidFill>
                      <a:prstDash val="solid"/>
                    </a:lnL>
                    <a:lnR w="9360">
                      <a:solidFill>
                        <a:srgbClr val="9e9e9e"/>
                      </a:solidFill>
                      <a:prstDash val="solid"/>
                    </a:lnR>
                    <a:lnT w="9360">
                      <a:solidFill>
                        <a:srgbClr val="9e9e9e"/>
                      </a:solidFill>
                      <a:prstDash val="solid"/>
                    </a:lnT>
                    <a:lnB w="9360">
                      <a:solidFill>
                        <a:srgbClr val="9e9e9e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1" name="PlaceHolder 2"/>
          <p:cNvSpPr>
            <a:spLocks noGrp="1"/>
          </p:cNvSpPr>
          <p:nvPr>
            <p:ph type="sldNum" idx="15"/>
          </p:nvPr>
        </p:nvSpPr>
        <p:spPr>
          <a:xfrm>
            <a:off x="8472600" y="4663080"/>
            <a:ext cx="547920" cy="392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rm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" sz="1000" spc="-1" strike="noStrike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D2828AD4-32D4-4A95-A0EA-6330DD4C9217}" type="slidenum">
              <a:rPr b="0" lang="en" sz="1000" spc="-1" strike="noStrike">
                <a:solidFill>
                  <a:schemeClr val="dk2"/>
                </a:solidFill>
                <a:latin typeface="Arial"/>
                <a:ea typeface="Arial"/>
              </a:rPr>
              <a:t>&lt;number&gt;</a:t>
            </a:fld>
            <a:endParaRPr b="0" lang="en-US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2" name="Google Shape;80;p16"/>
          <p:cNvSpPr/>
          <p:nvPr/>
        </p:nvSpPr>
        <p:spPr>
          <a:xfrm>
            <a:off x="5107680" y="29880"/>
            <a:ext cx="3191040" cy="33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" sz="1400" spc="-1" strike="noStrike">
                <a:solidFill>
                  <a:schemeClr val="dk1"/>
                </a:solidFill>
                <a:latin typeface="Arial"/>
                <a:ea typeface="Arial"/>
              </a:rPr>
              <a:t>Hepmc file not produced yet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19760" cy="5720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rmAutofit fontScale="93333"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" sz="2800" spc="-1" strike="noStrike">
                <a:solidFill>
                  <a:schemeClr val="dk1"/>
                </a:solidFill>
                <a:latin typeface="Arial"/>
                <a:ea typeface="Arial"/>
              </a:rPr>
              <a:t>Preliminary deadlines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sldNum" idx="16"/>
          </p:nvPr>
        </p:nvSpPr>
        <p:spPr>
          <a:xfrm>
            <a:off x="8472600" y="4663080"/>
            <a:ext cx="547920" cy="392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rm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" sz="1000" spc="-1" strike="noStrike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71B6EA62-25FE-41B4-8899-1A0D6E676BC9}" type="slidenum">
              <a:rPr b="0" lang="en" sz="1000" spc="-1" strike="noStrike">
                <a:solidFill>
                  <a:schemeClr val="dk2"/>
                </a:solidFill>
                <a:latin typeface="Arial"/>
                <a:ea typeface="Arial"/>
              </a:rPr>
              <a:t>&lt;number&gt;</a:t>
            </a:fld>
            <a:endParaRPr b="0" lang="en-US" sz="1000" spc="-1" strike="noStrike">
              <a:solidFill>
                <a:srgbClr val="000000"/>
              </a:solidFill>
              <a:latin typeface="Times New Roman"/>
            </a:endParaRPr>
          </a:p>
        </p:txBody>
      </p:sp>
      <p:pic>
        <p:nvPicPr>
          <p:cNvPr id="45" name="Google Shape;87;p17" descr=""/>
          <p:cNvPicPr/>
          <p:nvPr/>
        </p:nvPicPr>
        <p:blipFill>
          <a:blip r:embed="rId1"/>
          <a:stretch/>
        </p:blipFill>
        <p:spPr>
          <a:xfrm>
            <a:off x="1106640" y="887760"/>
            <a:ext cx="6330240" cy="3547080"/>
          </a:xfrm>
          <a:prstGeom prst="rect">
            <a:avLst/>
          </a:prstGeom>
          <a:ln w="0">
            <a:noFill/>
          </a:ln>
        </p:spPr>
      </p:pic>
      <p:sp>
        <p:nvSpPr>
          <p:cNvPr id="46" name="Google Shape;88;p17"/>
          <p:cNvSpPr/>
          <p:nvPr/>
        </p:nvSpPr>
        <p:spPr>
          <a:xfrm>
            <a:off x="857160" y="4525920"/>
            <a:ext cx="733104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Google Shape;89;p17"/>
          <p:cNvSpPr/>
          <p:nvPr/>
        </p:nvSpPr>
        <p:spPr>
          <a:xfrm>
            <a:off x="1193040" y="1990080"/>
            <a:ext cx="4261680" cy="448920"/>
          </a:xfrm>
          <a:prstGeom prst="rect">
            <a:avLst/>
          </a:prstGeom>
          <a:noFill/>
          <a:ln w="19050">
            <a:solidFill>
              <a:srgbClr val="99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Google Shape;90;p17"/>
          <p:cNvSpPr/>
          <p:nvPr/>
        </p:nvSpPr>
        <p:spPr>
          <a:xfrm>
            <a:off x="5623200" y="1654560"/>
            <a:ext cx="3584160" cy="91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en" sz="1800" spc="-1" strike="noStrike">
                <a:solidFill>
                  <a:srgbClr val="9900ff"/>
                </a:solidFill>
                <a:latin typeface="Arial"/>
                <a:ea typeface="Arial"/>
              </a:rPr>
              <a:t>Start editing text since this week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en" sz="1800" spc="-1" strike="noStrike">
                <a:solidFill>
                  <a:srgbClr val="9900ff"/>
                </a:solidFill>
                <a:latin typeface="Arial"/>
                <a:ea typeface="Arial"/>
              </a:rPr>
              <a:t>Heavy-flavor and Jets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19760" cy="5720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rmAutofit fontScale="93333"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" sz="2800" spc="-1" strike="noStrike">
                <a:solidFill>
                  <a:schemeClr val="dk1"/>
                </a:solidFill>
                <a:latin typeface="Arial"/>
                <a:ea typeface="Arial"/>
              </a:rPr>
              <a:t>Early Science (Observables)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8519760" cy="3415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t">
            <a:normAutofit/>
          </a:bodyPr>
          <a:p>
            <a:pPr marL="457200" indent="-343080">
              <a:lnSpc>
                <a:spcPct val="115000"/>
              </a:lnSpc>
              <a:buClr>
                <a:srgbClr val="1155cc"/>
              </a:buClr>
              <a:buFont typeface="Arial"/>
              <a:buChar char="●"/>
            </a:pPr>
            <a:r>
              <a:rPr b="0" lang="en" sz="1800" spc="-1" strike="noStrike">
                <a:solidFill>
                  <a:srgbClr val="1155cc"/>
                </a:solidFill>
                <a:latin typeface="Arial"/>
                <a:ea typeface="Arial"/>
              </a:rPr>
              <a:t>Focus on physics analyses rather than performance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520">
              <a:lnSpc>
                <a:spcPct val="115000"/>
              </a:lnSpc>
              <a:buClr>
                <a:srgbClr val="595959"/>
              </a:buClr>
              <a:buFont typeface="Arial"/>
              <a:buChar char="○"/>
            </a:pPr>
            <a:r>
              <a:rPr b="1" lang="en" sz="1400" spc="-1" strike="noStrike">
                <a:solidFill>
                  <a:schemeClr val="dk2"/>
                </a:solidFill>
                <a:latin typeface="Arial"/>
                <a:ea typeface="Arial"/>
              </a:rPr>
              <a:t>Jet R</a:t>
            </a:r>
            <a:r>
              <a:rPr b="1" lang="en" sz="1400" spc="-1" strike="noStrike" baseline="-25000">
                <a:solidFill>
                  <a:schemeClr val="dk2"/>
                </a:solidFill>
                <a:latin typeface="Arial"/>
                <a:ea typeface="Arial"/>
              </a:rPr>
              <a:t>eA</a:t>
            </a:r>
            <a:r>
              <a:rPr b="0" lang="en" sz="1400" spc="-1" strike="noStrike">
                <a:solidFill>
                  <a:schemeClr val="dk2"/>
                </a:solidFill>
                <a:latin typeface="Arial"/>
                <a:ea typeface="Arial"/>
              </a:rPr>
              <a:t>: nPDF effects + final-state energy loss in cold nuclear matter (Dener)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520">
              <a:lnSpc>
                <a:spcPct val="115000"/>
              </a:lnSpc>
              <a:buClr>
                <a:srgbClr val="595959"/>
              </a:buClr>
              <a:buFont typeface="Arial"/>
              <a:buChar char="○"/>
            </a:pPr>
            <a:r>
              <a:rPr b="1" lang="en" sz="1400" spc="-1" strike="noStrike">
                <a:solidFill>
                  <a:schemeClr val="dk2"/>
                </a:solidFill>
                <a:latin typeface="Arial"/>
                <a:ea typeface="Arial"/>
              </a:rPr>
              <a:t>Jet R</a:t>
            </a:r>
            <a:r>
              <a:rPr b="1" lang="en" sz="1400" spc="-1" strike="noStrike" baseline="-25000">
                <a:solidFill>
                  <a:schemeClr val="dk2"/>
                </a:solidFill>
                <a:latin typeface="Arial"/>
                <a:ea typeface="Arial"/>
              </a:rPr>
              <a:t>eA </a:t>
            </a:r>
            <a:r>
              <a:rPr b="1" lang="en" sz="1400" spc="-1" strike="noStrike">
                <a:solidFill>
                  <a:schemeClr val="dk2"/>
                </a:solidFill>
                <a:latin typeface="Arial"/>
                <a:ea typeface="Arial"/>
              </a:rPr>
              <a:t>ratio between different radii</a:t>
            </a:r>
            <a:r>
              <a:rPr b="0" lang="en" sz="1400" spc="-1" strike="noStrike">
                <a:solidFill>
                  <a:schemeClr val="dk2"/>
                </a:solidFill>
                <a:latin typeface="Arial"/>
                <a:ea typeface="Arial"/>
              </a:rPr>
              <a:t>: final-state energy loss (Dener)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520">
              <a:lnSpc>
                <a:spcPct val="115000"/>
              </a:lnSpc>
              <a:buClr>
                <a:srgbClr val="595959"/>
              </a:buClr>
              <a:buFont typeface="Arial"/>
              <a:buChar char="○"/>
            </a:pPr>
            <a:r>
              <a:rPr b="1" lang="en" sz="1400" spc="-1" strike="noStrike">
                <a:solidFill>
                  <a:schemeClr val="dk2"/>
                </a:solidFill>
                <a:latin typeface="Arial"/>
                <a:ea typeface="Arial"/>
              </a:rPr>
              <a:t>D</a:t>
            </a:r>
            <a:r>
              <a:rPr b="1" lang="en" sz="1400" spc="-1" strike="noStrike" baseline="30000">
                <a:solidFill>
                  <a:schemeClr val="dk2"/>
                </a:solidFill>
                <a:latin typeface="Arial"/>
                <a:ea typeface="Arial"/>
              </a:rPr>
              <a:t>0</a:t>
            </a:r>
            <a:r>
              <a:rPr b="1" lang="en" sz="1400" spc="-1" strike="noStrike">
                <a:solidFill>
                  <a:schemeClr val="dk2"/>
                </a:solidFill>
                <a:latin typeface="Arial"/>
                <a:ea typeface="Arial"/>
              </a:rPr>
              <a:t> R</a:t>
            </a:r>
            <a:r>
              <a:rPr b="1" lang="en" sz="1400" spc="-1" strike="noStrike" baseline="-25000">
                <a:solidFill>
                  <a:schemeClr val="dk2"/>
                </a:solidFill>
                <a:latin typeface="Arial"/>
                <a:ea typeface="Arial"/>
              </a:rPr>
              <a:t>eA </a:t>
            </a:r>
            <a:r>
              <a:rPr b="1" lang="en" sz="1400" spc="-1" strike="noStrike">
                <a:solidFill>
                  <a:schemeClr val="dk2"/>
                </a:solidFill>
                <a:latin typeface="Arial"/>
                <a:ea typeface="Arial"/>
              </a:rPr>
              <a:t>vs. z</a:t>
            </a:r>
            <a:r>
              <a:rPr b="1" lang="en" sz="1400" spc="-1" strike="noStrike" baseline="-25000">
                <a:solidFill>
                  <a:schemeClr val="dk2"/>
                </a:solidFill>
                <a:latin typeface="Arial"/>
                <a:ea typeface="Arial"/>
              </a:rPr>
              <a:t>proj</a:t>
            </a:r>
            <a:r>
              <a:rPr b="0" lang="en" sz="1400" spc="-1" strike="noStrike">
                <a:solidFill>
                  <a:schemeClr val="dk2"/>
                </a:solidFill>
                <a:latin typeface="Arial"/>
                <a:ea typeface="Arial"/>
              </a:rPr>
              <a:t>: nuclear absorption vs. energy loss (Gurtaj, Shyam, Rongrong)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520">
              <a:lnSpc>
                <a:spcPct val="115000"/>
              </a:lnSpc>
              <a:buClr>
                <a:srgbClr val="595959"/>
              </a:buClr>
              <a:buFont typeface="Arial"/>
              <a:buChar char="○"/>
            </a:pPr>
            <a:r>
              <a:rPr b="1" lang="en" sz="1400" spc="-1" strike="noStrike">
                <a:solidFill>
                  <a:schemeClr val="dk2"/>
                </a:solidFill>
                <a:latin typeface="Arial"/>
                <a:ea typeface="Arial"/>
              </a:rPr>
              <a:t>Λ</a:t>
            </a:r>
            <a:r>
              <a:rPr b="1" lang="en" sz="1400" spc="-1" strike="noStrike" baseline="-25000">
                <a:solidFill>
                  <a:schemeClr val="dk2"/>
                </a:solidFill>
                <a:latin typeface="Arial"/>
                <a:ea typeface="Arial"/>
              </a:rPr>
              <a:t>c</a:t>
            </a:r>
            <a:r>
              <a:rPr b="1" lang="en" sz="1400" spc="-1" strike="noStrike">
                <a:solidFill>
                  <a:schemeClr val="dk2"/>
                </a:solidFill>
                <a:latin typeface="Arial"/>
                <a:ea typeface="Arial"/>
              </a:rPr>
              <a:t>/D</a:t>
            </a:r>
            <a:r>
              <a:rPr b="1" lang="en" sz="1400" spc="-1" strike="noStrike" baseline="30000">
                <a:solidFill>
                  <a:schemeClr val="dk2"/>
                </a:solidFill>
                <a:latin typeface="Arial"/>
                <a:ea typeface="Arial"/>
              </a:rPr>
              <a:t>0</a:t>
            </a:r>
            <a:r>
              <a:rPr b="1" lang="en" sz="1400" spc="-1" strike="noStrike">
                <a:solidFill>
                  <a:schemeClr val="dk2"/>
                </a:solidFill>
                <a:latin typeface="Arial"/>
                <a:ea typeface="Arial"/>
              </a:rPr>
              <a:t> ratio in ep</a:t>
            </a:r>
            <a:r>
              <a:rPr b="0" lang="en" sz="1400" spc="-1" strike="noStrike">
                <a:solidFill>
                  <a:schemeClr val="dk2"/>
                </a:solidFill>
                <a:latin typeface="Arial"/>
                <a:ea typeface="Arial"/>
              </a:rPr>
              <a:t>: charm quark hadronization (Shyam)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520">
              <a:lnSpc>
                <a:spcPct val="115000"/>
              </a:lnSpc>
              <a:buClr>
                <a:srgbClr val="595959"/>
              </a:buClr>
              <a:buFont typeface="Arial"/>
              <a:buChar char="○"/>
            </a:pPr>
            <a:r>
              <a:rPr b="1" lang="en" sz="1400" spc="-1" strike="noStrike">
                <a:solidFill>
                  <a:schemeClr val="dk2"/>
                </a:solidFill>
                <a:latin typeface="Arial"/>
                <a:ea typeface="Arial"/>
              </a:rPr>
              <a:t>D</a:t>
            </a:r>
            <a:r>
              <a:rPr b="1" lang="en" sz="1400" spc="-1" strike="noStrike" baseline="30000">
                <a:solidFill>
                  <a:schemeClr val="dk2"/>
                </a:solidFill>
                <a:latin typeface="Arial"/>
                <a:ea typeface="Arial"/>
              </a:rPr>
              <a:t>0</a:t>
            </a:r>
            <a:r>
              <a:rPr b="1" lang="en" sz="1400" spc="-1" strike="noStrike">
                <a:solidFill>
                  <a:schemeClr val="dk2"/>
                </a:solidFill>
                <a:latin typeface="Arial"/>
                <a:ea typeface="Arial"/>
              </a:rPr>
              <a:t> jet Energy-energy Correlator (EEC) in ep: </a:t>
            </a:r>
            <a:r>
              <a:rPr b="0" lang="en" sz="1400" spc="-1" strike="noStrike">
                <a:solidFill>
                  <a:schemeClr val="dk2"/>
                </a:solidFill>
                <a:latin typeface="Arial"/>
                <a:ea typeface="Arial"/>
              </a:rPr>
              <a:t>(Xuan)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marL="914400" indent="0">
              <a:lnSpc>
                <a:spcPct val="115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marL="457200" indent="-343080">
              <a:lnSpc>
                <a:spcPct val="115000"/>
              </a:lnSpc>
              <a:spcBef>
                <a:spcPts val="1199"/>
              </a:spcBef>
              <a:buClr>
                <a:srgbClr val="1155cc"/>
              </a:buClr>
              <a:buFont typeface="Arial"/>
              <a:buChar char="●"/>
              <a:tabLst>
                <a:tab algn="l" pos="0"/>
              </a:tabLst>
            </a:pPr>
            <a:r>
              <a:rPr b="0" lang="en" sz="1800" spc="-1" strike="noStrike">
                <a:solidFill>
                  <a:srgbClr val="1155cc"/>
                </a:solidFill>
                <a:latin typeface="Arial"/>
                <a:ea typeface="Arial"/>
              </a:rPr>
              <a:t>Systematics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marL="457200" indent="-343080">
              <a:lnSpc>
                <a:spcPct val="115000"/>
              </a:lnSpc>
              <a:buClr>
                <a:srgbClr val="1155cc"/>
              </a:buClr>
              <a:buFont typeface="Arial"/>
              <a:buChar char="●"/>
              <a:tabLst>
                <a:tab algn="l" pos="0"/>
              </a:tabLst>
            </a:pPr>
            <a:r>
              <a:rPr b="0" lang="en" sz="1800" spc="-1" strike="noStrike">
                <a:solidFill>
                  <a:srgbClr val="1155cc"/>
                </a:solidFill>
                <a:latin typeface="Arial"/>
                <a:ea typeface="Arial"/>
              </a:rPr>
              <a:t>Request theorists for predictions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sldNum" idx="17"/>
          </p:nvPr>
        </p:nvSpPr>
        <p:spPr>
          <a:xfrm>
            <a:off x="8472600" y="4663080"/>
            <a:ext cx="547920" cy="392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91440" bIns="91440" anchor="ctr">
            <a:norm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" sz="1000" spc="-1" strike="noStrike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605BBEDA-79FF-42C0-ABA2-ED2333391985}" type="slidenum">
              <a:rPr b="0" lang="en" sz="1000" spc="-1" strike="noStrike">
                <a:solidFill>
                  <a:schemeClr val="dk2"/>
                </a:solidFill>
                <a:latin typeface="Arial"/>
                <a:ea typeface="Arial"/>
              </a:rPr>
              <a:t>6</a:t>
            </a:fld>
            <a:endParaRPr b="0" lang="en-US" sz="1000" spc="-1" strike="noStrike">
              <a:solidFill>
                <a:srgbClr val="000000"/>
              </a:solidFill>
              <a:latin typeface="Times New Roman"/>
            </a:endParaRPr>
          </a:p>
        </p:txBody>
      </p:sp>
      <p:pic>
        <p:nvPicPr>
          <p:cNvPr id="52" name="Google Shape;98;p18" descr=""/>
          <p:cNvPicPr/>
          <p:nvPr/>
        </p:nvPicPr>
        <p:blipFill>
          <a:blip r:embed="rId1"/>
          <a:stretch/>
        </p:blipFill>
        <p:spPr>
          <a:xfrm>
            <a:off x="7252560" y="444960"/>
            <a:ext cx="1523160" cy="923040"/>
          </a:xfrm>
          <a:prstGeom prst="rect">
            <a:avLst/>
          </a:prstGeom>
          <a:ln w="0">
            <a:noFill/>
          </a:ln>
        </p:spPr>
      </p:pic>
      <p:sp>
        <p:nvSpPr>
          <p:cNvPr id="53" name="Google Shape;99;p18"/>
          <p:cNvSpPr/>
          <p:nvPr/>
        </p:nvSpPr>
        <p:spPr>
          <a:xfrm>
            <a:off x="7103880" y="449640"/>
            <a:ext cx="1869840" cy="918720"/>
          </a:xfrm>
          <a:prstGeom prst="rect">
            <a:avLst/>
          </a:prstGeom>
          <a:noFill/>
          <a:ln w="19050">
            <a:solidFill>
              <a:srgbClr val="4285f4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>
            <a:off x="5032800" y="3886200"/>
            <a:ext cx="3653640" cy="75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</a:pPr>
            <a:r>
              <a:rPr b="0" lang="en-US" sz="1300" spc="-1" strike="noStrike">
                <a:solidFill>
                  <a:srgbClr val="000000"/>
                </a:solidFill>
                <a:latin typeface="Arial"/>
              </a:rPr>
              <a:t>Hai Tao Li, Ze Long Liu, Ivan Vitev</a:t>
            </a:r>
            <a:r>
              <a:rPr b="0" lang="en-US" sz="1300" spc="-1" strike="noStrike" u="sng">
                <a:solidFill>
                  <a:srgbClr val="0097a7"/>
                </a:solidFill>
                <a:uFillTx/>
                <a:latin typeface="Arial"/>
                <a:hlinkClick r:id="rId2"/>
              </a:rPr>
              <a:t>https://doi.org/10.1016/j.physletb.2021.136261</a:t>
            </a:r>
            <a:endParaRPr b="0" lang="en-US" sz="13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</TotalTime>
  <Application>LibreOffice/24.2.7.2$Linux_X86_64 LibreOffice_project/420$Build-2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en-US</dc:language>
  <cp:lastModifiedBy/>
  <cp:lastPrinted>2026-02-03T15:23:13Z</cp:lastPrinted>
  <dcterms:modified xsi:type="dcterms:W3CDTF">2026-02-05T05:14:10Z</dcterms:modified>
  <cp:revision>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