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5"/>
  </p:notesMasterIdLst>
  <p:handoutMasterIdLst>
    <p:handoutMasterId r:id="rId26"/>
  </p:handoutMasterIdLst>
  <p:sldIdLst>
    <p:sldId id="256" r:id="rId5"/>
    <p:sldId id="257" r:id="rId6"/>
    <p:sldId id="277" r:id="rId7"/>
    <p:sldId id="263" r:id="rId8"/>
    <p:sldId id="258" r:id="rId9"/>
    <p:sldId id="269" r:id="rId10"/>
    <p:sldId id="2147469541" r:id="rId11"/>
    <p:sldId id="259" r:id="rId12"/>
    <p:sldId id="260" r:id="rId13"/>
    <p:sldId id="261" r:id="rId14"/>
    <p:sldId id="262" r:id="rId15"/>
    <p:sldId id="272" r:id="rId16"/>
    <p:sldId id="2147469544" r:id="rId17"/>
    <p:sldId id="273" r:id="rId18"/>
    <p:sldId id="2147469542" r:id="rId19"/>
    <p:sldId id="2147469529" r:id="rId20"/>
    <p:sldId id="2147469530" r:id="rId21"/>
    <p:sldId id="2147469533" r:id="rId22"/>
    <p:sldId id="2147469543" r:id="rId23"/>
    <p:sldId id="214746952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BBA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4CBAFC-0C9B-4F67-9C62-975ABE649E2F}" v="691" dt="2026-02-05T16:58:03.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79"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 David" userId="fbd41553-7ea4-4295-a7b8-fe1efa7ce949" providerId="ADAL" clId="{F9449F91-45FF-4010-9941-4DC8AB70FAAD}"/>
    <pc:docChg chg="undo custSel addSld delSld modSld sldOrd modMainMaster">
      <pc:chgData name="Chan, David" userId="fbd41553-7ea4-4295-a7b8-fe1efa7ce949" providerId="ADAL" clId="{F9449F91-45FF-4010-9941-4DC8AB70FAAD}" dt="2026-02-09T13:32:48.374" v="6008" actId="20577"/>
      <pc:docMkLst>
        <pc:docMk/>
      </pc:docMkLst>
      <pc:sldChg chg="modSp mod">
        <pc:chgData name="Chan, David" userId="fbd41553-7ea4-4295-a7b8-fe1efa7ce949" providerId="ADAL" clId="{F9449F91-45FF-4010-9941-4DC8AB70FAAD}" dt="2026-02-04T13:07:11.294" v="161" actId="20577"/>
        <pc:sldMkLst>
          <pc:docMk/>
          <pc:sldMk cId="2246755923" sldId="256"/>
        </pc:sldMkLst>
        <pc:spChg chg="mod">
          <ac:chgData name="Chan, David" userId="fbd41553-7ea4-4295-a7b8-fe1efa7ce949" providerId="ADAL" clId="{F9449F91-45FF-4010-9941-4DC8AB70FAAD}" dt="2026-02-04T13:06:41.746" v="97" actId="255"/>
          <ac:spMkLst>
            <pc:docMk/>
            <pc:sldMk cId="2246755923" sldId="256"/>
            <ac:spMk id="2" creationId="{1C156CBC-DA70-7741-BB3F-BCDBBE052F88}"/>
          </ac:spMkLst>
        </pc:spChg>
        <pc:spChg chg="mod">
          <ac:chgData name="Chan, David" userId="fbd41553-7ea4-4295-a7b8-fe1efa7ce949" providerId="ADAL" clId="{F9449F91-45FF-4010-9941-4DC8AB70FAAD}" dt="2026-02-04T13:07:11.294" v="161" actId="20577"/>
          <ac:spMkLst>
            <pc:docMk/>
            <pc:sldMk cId="2246755923" sldId="256"/>
            <ac:spMk id="3" creationId="{FDB0E14B-6889-F849-8A8C-D01D7C36038D}"/>
          </ac:spMkLst>
        </pc:spChg>
      </pc:sldChg>
      <pc:sldChg chg="addSp modSp mod">
        <pc:chgData name="Chan, David" userId="fbd41553-7ea4-4295-a7b8-fe1efa7ce949" providerId="ADAL" clId="{F9449F91-45FF-4010-9941-4DC8AB70FAAD}" dt="2026-02-05T16:53:27.765" v="5617" actId="20577"/>
        <pc:sldMkLst>
          <pc:docMk/>
          <pc:sldMk cId="3681362828" sldId="257"/>
        </pc:sldMkLst>
        <pc:spChg chg="mod">
          <ac:chgData name="Chan, David" userId="fbd41553-7ea4-4295-a7b8-fe1efa7ce949" providerId="ADAL" clId="{F9449F91-45FF-4010-9941-4DC8AB70FAAD}" dt="2026-02-04T15:27:02.413" v="2327" actId="1076"/>
          <ac:spMkLst>
            <pc:docMk/>
            <pc:sldMk cId="3681362828" sldId="257"/>
            <ac:spMk id="2" creationId="{BE5A50FB-44F3-6846-8C26-F8681D4BFFB3}"/>
          </ac:spMkLst>
        </pc:spChg>
        <pc:spChg chg="add mod">
          <ac:chgData name="Chan, David" userId="fbd41553-7ea4-4295-a7b8-fe1efa7ce949" providerId="ADAL" clId="{F9449F91-45FF-4010-9941-4DC8AB70FAAD}" dt="2026-02-05T16:53:27.765" v="5617" actId="20577"/>
          <ac:spMkLst>
            <pc:docMk/>
            <pc:sldMk cId="3681362828" sldId="257"/>
            <ac:spMk id="5" creationId="{BC54484A-3AA6-3554-D139-A9C5A24B42F2}"/>
          </ac:spMkLst>
        </pc:spChg>
        <pc:spChg chg="mod">
          <ac:chgData name="Chan, David" userId="fbd41553-7ea4-4295-a7b8-fe1efa7ce949" providerId="ADAL" clId="{F9449F91-45FF-4010-9941-4DC8AB70FAAD}" dt="2026-02-05T13:44:55.772" v="5001" actId="255"/>
          <ac:spMkLst>
            <pc:docMk/>
            <pc:sldMk cId="3681362828" sldId="257"/>
            <ac:spMk id="7" creationId="{84BED499-6ED4-F54A-8BC4-75AB617CA064}"/>
          </ac:spMkLst>
        </pc:spChg>
      </pc:sldChg>
      <pc:sldChg chg="delSp modSp mod">
        <pc:chgData name="Chan, David" userId="fbd41553-7ea4-4295-a7b8-fe1efa7ce949" providerId="ADAL" clId="{F9449F91-45FF-4010-9941-4DC8AB70FAAD}" dt="2026-02-05T13:52:47.453" v="5262" actId="14100"/>
        <pc:sldMkLst>
          <pc:docMk/>
          <pc:sldMk cId="2682789860" sldId="258"/>
        </pc:sldMkLst>
        <pc:spChg chg="mod">
          <ac:chgData name="Chan, David" userId="fbd41553-7ea4-4295-a7b8-fe1efa7ce949" providerId="ADAL" clId="{F9449F91-45FF-4010-9941-4DC8AB70FAAD}" dt="2026-02-05T13:52:47.453" v="5262" actId="14100"/>
          <ac:spMkLst>
            <pc:docMk/>
            <pc:sldMk cId="2682789860" sldId="258"/>
            <ac:spMk id="6" creationId="{D4AC4BBB-8E4A-7E9B-69A4-03BC747F3706}"/>
          </ac:spMkLst>
        </pc:spChg>
        <pc:picChg chg="mod">
          <ac:chgData name="Chan, David" userId="fbd41553-7ea4-4295-a7b8-fe1efa7ce949" providerId="ADAL" clId="{F9449F91-45FF-4010-9941-4DC8AB70FAAD}" dt="2026-02-05T13:52:43.934" v="5261" actId="14100"/>
          <ac:picMkLst>
            <pc:docMk/>
            <pc:sldMk cId="2682789860" sldId="258"/>
            <ac:picMk id="5" creationId="{F9D0DB09-0DFB-ED3F-AB01-B79F89B1C0E5}"/>
          </ac:picMkLst>
        </pc:picChg>
      </pc:sldChg>
      <pc:sldChg chg="modSp mod">
        <pc:chgData name="Chan, David" userId="fbd41553-7ea4-4295-a7b8-fe1efa7ce949" providerId="ADAL" clId="{F9449F91-45FF-4010-9941-4DC8AB70FAAD}" dt="2026-02-04T16:30:09.992" v="2921" actId="1076"/>
        <pc:sldMkLst>
          <pc:docMk/>
          <pc:sldMk cId="3917596060" sldId="259"/>
        </pc:sldMkLst>
        <pc:picChg chg="mod">
          <ac:chgData name="Chan, David" userId="fbd41553-7ea4-4295-a7b8-fe1efa7ce949" providerId="ADAL" clId="{F9449F91-45FF-4010-9941-4DC8AB70FAAD}" dt="2026-02-04T16:30:09.992" v="2921" actId="1076"/>
          <ac:picMkLst>
            <pc:docMk/>
            <pc:sldMk cId="3917596060" sldId="259"/>
            <ac:picMk id="8" creationId="{EA1855B1-B3BD-5893-3C66-5290F4B6ABAA}"/>
          </ac:picMkLst>
        </pc:picChg>
      </pc:sldChg>
      <pc:sldChg chg="addSp delSp modSp mod">
        <pc:chgData name="Chan, David" userId="fbd41553-7ea4-4295-a7b8-fe1efa7ce949" providerId="ADAL" clId="{F9449F91-45FF-4010-9941-4DC8AB70FAAD}" dt="2026-02-04T13:38:02.046" v="1253"/>
        <pc:sldMkLst>
          <pc:docMk/>
          <pc:sldMk cId="3165611037" sldId="263"/>
        </pc:sldMkLst>
      </pc:sldChg>
      <pc:sldChg chg="del">
        <pc:chgData name="Chan, David" userId="fbd41553-7ea4-4295-a7b8-fe1efa7ce949" providerId="ADAL" clId="{F9449F91-45FF-4010-9941-4DC8AB70FAAD}" dt="2026-02-09T12:32:53.849" v="5948" actId="2696"/>
        <pc:sldMkLst>
          <pc:docMk/>
          <pc:sldMk cId="2823232306" sldId="264"/>
        </pc:sldMkLst>
      </pc:sldChg>
      <pc:sldChg chg="del">
        <pc:chgData name="Chan, David" userId="fbd41553-7ea4-4295-a7b8-fe1efa7ce949" providerId="ADAL" clId="{F9449F91-45FF-4010-9941-4DC8AB70FAAD}" dt="2026-02-09T12:32:53.849" v="5948" actId="2696"/>
        <pc:sldMkLst>
          <pc:docMk/>
          <pc:sldMk cId="1315271148" sldId="265"/>
        </pc:sldMkLst>
      </pc:sldChg>
      <pc:sldChg chg="del">
        <pc:chgData name="Chan, David" userId="fbd41553-7ea4-4295-a7b8-fe1efa7ce949" providerId="ADAL" clId="{F9449F91-45FF-4010-9941-4DC8AB70FAAD}" dt="2026-02-09T12:32:53.849" v="5948" actId="2696"/>
        <pc:sldMkLst>
          <pc:docMk/>
          <pc:sldMk cId="469617547" sldId="266"/>
        </pc:sldMkLst>
      </pc:sldChg>
      <pc:sldChg chg="del">
        <pc:chgData name="Chan, David" userId="fbd41553-7ea4-4295-a7b8-fe1efa7ce949" providerId="ADAL" clId="{F9449F91-45FF-4010-9941-4DC8AB70FAAD}" dt="2026-02-09T12:32:53.849" v="5948" actId="2696"/>
        <pc:sldMkLst>
          <pc:docMk/>
          <pc:sldMk cId="1963898215" sldId="267"/>
        </pc:sldMkLst>
      </pc:sldChg>
      <pc:sldChg chg="del">
        <pc:chgData name="Chan, David" userId="fbd41553-7ea4-4295-a7b8-fe1efa7ce949" providerId="ADAL" clId="{F9449F91-45FF-4010-9941-4DC8AB70FAAD}" dt="2026-02-09T12:32:53.849" v="5948" actId="2696"/>
        <pc:sldMkLst>
          <pc:docMk/>
          <pc:sldMk cId="2034625116" sldId="268"/>
        </pc:sldMkLst>
      </pc:sldChg>
      <pc:sldChg chg="delSp modSp mod">
        <pc:chgData name="Chan, David" userId="fbd41553-7ea4-4295-a7b8-fe1efa7ce949" providerId="ADAL" clId="{F9449F91-45FF-4010-9941-4DC8AB70FAAD}" dt="2026-02-05T12:35:39.483" v="4963" actId="20577"/>
        <pc:sldMkLst>
          <pc:docMk/>
          <pc:sldMk cId="125251403" sldId="269"/>
        </pc:sldMkLst>
        <pc:spChg chg="mod">
          <ac:chgData name="Chan, David" userId="fbd41553-7ea4-4295-a7b8-fe1efa7ce949" providerId="ADAL" clId="{F9449F91-45FF-4010-9941-4DC8AB70FAAD}" dt="2026-02-04T14:13:51.955" v="1642" actId="20577"/>
          <ac:spMkLst>
            <pc:docMk/>
            <pc:sldMk cId="125251403" sldId="269"/>
            <ac:spMk id="2" creationId="{47731417-030F-5A24-A706-5D0A31FBC8A2}"/>
          </ac:spMkLst>
        </pc:spChg>
        <pc:spChg chg="mod">
          <ac:chgData name="Chan, David" userId="fbd41553-7ea4-4295-a7b8-fe1efa7ce949" providerId="ADAL" clId="{F9449F91-45FF-4010-9941-4DC8AB70FAAD}" dt="2026-02-05T12:35:39.483" v="4963" actId="20577"/>
          <ac:spMkLst>
            <pc:docMk/>
            <pc:sldMk cId="125251403" sldId="269"/>
            <ac:spMk id="14" creationId="{CD931805-86DA-EC23-B6AE-19781DBCB44A}"/>
          </ac:spMkLst>
        </pc:spChg>
      </pc:sldChg>
      <pc:sldChg chg="del">
        <pc:chgData name="Chan, David" userId="fbd41553-7ea4-4295-a7b8-fe1efa7ce949" providerId="ADAL" clId="{F9449F91-45FF-4010-9941-4DC8AB70FAAD}" dt="2026-02-09T12:32:53.849" v="5948" actId="2696"/>
        <pc:sldMkLst>
          <pc:docMk/>
          <pc:sldMk cId="3758876510" sldId="270"/>
        </pc:sldMkLst>
      </pc:sldChg>
      <pc:sldChg chg="del">
        <pc:chgData name="Chan, David" userId="fbd41553-7ea4-4295-a7b8-fe1efa7ce949" providerId="ADAL" clId="{F9449F91-45FF-4010-9941-4DC8AB70FAAD}" dt="2026-02-09T12:32:53.849" v="5948" actId="2696"/>
        <pc:sldMkLst>
          <pc:docMk/>
          <pc:sldMk cId="1277702045" sldId="271"/>
        </pc:sldMkLst>
      </pc:sldChg>
      <pc:sldChg chg="addSp delSp modSp mod">
        <pc:chgData name="Chan, David" userId="fbd41553-7ea4-4295-a7b8-fe1efa7ce949" providerId="ADAL" clId="{F9449F91-45FF-4010-9941-4DC8AB70FAAD}" dt="2026-02-04T15:26:05.269" v="2324" actId="1076"/>
        <pc:sldMkLst>
          <pc:docMk/>
          <pc:sldMk cId="3080309833" sldId="272"/>
        </pc:sldMkLst>
        <pc:picChg chg="add mod">
          <ac:chgData name="Chan, David" userId="fbd41553-7ea4-4295-a7b8-fe1efa7ce949" providerId="ADAL" clId="{F9449F91-45FF-4010-9941-4DC8AB70FAAD}" dt="2026-02-04T15:26:05.269" v="2324" actId="1076"/>
          <ac:picMkLst>
            <pc:docMk/>
            <pc:sldMk cId="3080309833" sldId="272"/>
            <ac:picMk id="9" creationId="{BDC0FCC9-C92F-D36D-6B47-C8F6A0639178}"/>
          </ac:picMkLst>
        </pc:picChg>
      </pc:sldChg>
      <pc:sldChg chg="addSp delSp modSp add del mod ord">
        <pc:chgData name="Chan, David" userId="fbd41553-7ea4-4295-a7b8-fe1efa7ce949" providerId="ADAL" clId="{F9449F91-45FF-4010-9941-4DC8AB70FAAD}" dt="2026-02-05T16:52:49.549" v="5594"/>
        <pc:sldMkLst>
          <pc:docMk/>
          <pc:sldMk cId="941752897" sldId="273"/>
        </pc:sldMkLst>
        <pc:spChg chg="mod">
          <ac:chgData name="Chan, David" userId="fbd41553-7ea4-4295-a7b8-fe1efa7ce949" providerId="ADAL" clId="{F9449F91-45FF-4010-9941-4DC8AB70FAAD}" dt="2026-02-04T17:58:16.152" v="4830" actId="1076"/>
          <ac:spMkLst>
            <pc:docMk/>
            <pc:sldMk cId="941752897" sldId="273"/>
            <ac:spMk id="2" creationId="{83C1A1FC-5477-C122-0620-893DA8DB501C}"/>
          </ac:spMkLst>
        </pc:spChg>
        <pc:spChg chg="mod">
          <ac:chgData name="Chan, David" userId="fbd41553-7ea4-4295-a7b8-fe1efa7ce949" providerId="ADAL" clId="{F9449F91-45FF-4010-9941-4DC8AB70FAAD}" dt="2026-02-05T13:47:24.892" v="5078" actId="313"/>
          <ac:spMkLst>
            <pc:docMk/>
            <pc:sldMk cId="941752897" sldId="273"/>
            <ac:spMk id="5" creationId="{0DBAF46A-E7B8-2B2F-98BC-D354007D052D}"/>
          </ac:spMkLst>
        </pc:spChg>
        <pc:picChg chg="add mod">
          <ac:chgData name="Chan, David" userId="fbd41553-7ea4-4295-a7b8-fe1efa7ce949" providerId="ADAL" clId="{F9449F91-45FF-4010-9941-4DC8AB70FAAD}" dt="2026-02-04T18:01:16.388" v="4962" actId="14100"/>
          <ac:picMkLst>
            <pc:docMk/>
            <pc:sldMk cId="941752897" sldId="273"/>
            <ac:picMk id="7" creationId="{2B5F7DAF-807E-0AE8-D98D-5D479A4B5A24}"/>
          </ac:picMkLst>
        </pc:picChg>
      </pc:sldChg>
      <pc:sldChg chg="modSp mod">
        <pc:chgData name="Chan, David" userId="fbd41553-7ea4-4295-a7b8-fe1efa7ce949" providerId="ADAL" clId="{F9449F91-45FF-4010-9941-4DC8AB70FAAD}" dt="2026-02-09T13:32:48.374" v="6008" actId="20577"/>
        <pc:sldMkLst>
          <pc:docMk/>
          <pc:sldMk cId="2001023118" sldId="277"/>
        </pc:sldMkLst>
        <pc:spChg chg="mod">
          <ac:chgData name="Chan, David" userId="fbd41553-7ea4-4295-a7b8-fe1efa7ce949" providerId="ADAL" clId="{F9449F91-45FF-4010-9941-4DC8AB70FAAD}" dt="2026-02-04T14:11:30.001" v="1576" actId="20577"/>
          <ac:spMkLst>
            <pc:docMk/>
            <pc:sldMk cId="2001023118" sldId="277"/>
            <ac:spMk id="6" creationId="{F5F6F11C-D198-678A-BDE1-B2226823175F}"/>
          </ac:spMkLst>
        </pc:spChg>
        <pc:spChg chg="mod">
          <ac:chgData name="Chan, David" userId="fbd41553-7ea4-4295-a7b8-fe1efa7ce949" providerId="ADAL" clId="{F9449F91-45FF-4010-9941-4DC8AB70FAAD}" dt="2026-02-09T13:32:48.374" v="6008" actId="20577"/>
          <ac:spMkLst>
            <pc:docMk/>
            <pc:sldMk cId="2001023118" sldId="277"/>
            <ac:spMk id="7" creationId="{FDF7580A-2DB9-C3A1-5DD6-B362A22E62D2}"/>
          </ac:spMkLst>
        </pc:spChg>
        <pc:picChg chg="mod">
          <ac:chgData name="Chan, David" userId="fbd41553-7ea4-4295-a7b8-fe1efa7ce949" providerId="ADAL" clId="{F9449F91-45FF-4010-9941-4DC8AB70FAAD}" dt="2026-02-04T14:10:37.315" v="1558" actId="1076"/>
          <ac:picMkLst>
            <pc:docMk/>
            <pc:sldMk cId="2001023118" sldId="277"/>
            <ac:picMk id="5" creationId="{18C9E04D-2C41-F1CE-8003-81169A946390}"/>
          </ac:picMkLst>
        </pc:picChg>
      </pc:sldChg>
      <pc:sldChg chg="del">
        <pc:chgData name="Chan, David" userId="fbd41553-7ea4-4295-a7b8-fe1efa7ce949" providerId="ADAL" clId="{F9449F91-45FF-4010-9941-4DC8AB70FAAD}" dt="2026-02-09T12:32:53.849" v="5948" actId="2696"/>
        <pc:sldMkLst>
          <pc:docMk/>
          <pc:sldMk cId="2016312591" sldId="278"/>
        </pc:sldMkLst>
      </pc:sldChg>
      <pc:sldChg chg="del">
        <pc:chgData name="Chan, David" userId="fbd41553-7ea4-4295-a7b8-fe1efa7ce949" providerId="ADAL" clId="{F9449F91-45FF-4010-9941-4DC8AB70FAAD}" dt="2026-02-09T12:32:53.849" v="5948" actId="2696"/>
        <pc:sldMkLst>
          <pc:docMk/>
          <pc:sldMk cId="2281181279" sldId="279"/>
        </pc:sldMkLst>
      </pc:sldChg>
      <pc:sldChg chg="del">
        <pc:chgData name="Chan, David" userId="fbd41553-7ea4-4295-a7b8-fe1efa7ce949" providerId="ADAL" clId="{F9449F91-45FF-4010-9941-4DC8AB70FAAD}" dt="2026-02-09T12:32:53.849" v="5948" actId="2696"/>
        <pc:sldMkLst>
          <pc:docMk/>
          <pc:sldMk cId="2830415019" sldId="280"/>
        </pc:sldMkLst>
      </pc:sldChg>
      <pc:sldChg chg="del">
        <pc:chgData name="Chan, David" userId="fbd41553-7ea4-4295-a7b8-fe1efa7ce949" providerId="ADAL" clId="{F9449F91-45FF-4010-9941-4DC8AB70FAAD}" dt="2026-02-09T12:32:53.849" v="5948" actId="2696"/>
        <pc:sldMkLst>
          <pc:docMk/>
          <pc:sldMk cId="1223189451" sldId="281"/>
        </pc:sldMkLst>
      </pc:sldChg>
      <pc:sldChg chg="del">
        <pc:chgData name="Chan, David" userId="fbd41553-7ea4-4295-a7b8-fe1efa7ce949" providerId="ADAL" clId="{F9449F91-45FF-4010-9941-4DC8AB70FAAD}" dt="2026-02-09T12:32:53.849" v="5948" actId="2696"/>
        <pc:sldMkLst>
          <pc:docMk/>
          <pc:sldMk cId="1421954858" sldId="282"/>
        </pc:sldMkLst>
      </pc:sldChg>
      <pc:sldChg chg="del">
        <pc:chgData name="Chan, David" userId="fbd41553-7ea4-4295-a7b8-fe1efa7ce949" providerId="ADAL" clId="{F9449F91-45FF-4010-9941-4DC8AB70FAAD}" dt="2026-02-09T12:32:53.849" v="5948" actId="2696"/>
        <pc:sldMkLst>
          <pc:docMk/>
          <pc:sldMk cId="77285523" sldId="283"/>
        </pc:sldMkLst>
      </pc:sldChg>
      <pc:sldChg chg="del">
        <pc:chgData name="Chan, David" userId="fbd41553-7ea4-4295-a7b8-fe1efa7ce949" providerId="ADAL" clId="{F9449F91-45FF-4010-9941-4DC8AB70FAAD}" dt="2026-02-09T12:32:53.849" v="5948" actId="2696"/>
        <pc:sldMkLst>
          <pc:docMk/>
          <pc:sldMk cId="3098490711" sldId="284"/>
        </pc:sldMkLst>
      </pc:sldChg>
      <pc:sldChg chg="del">
        <pc:chgData name="Chan, David" userId="fbd41553-7ea4-4295-a7b8-fe1efa7ce949" providerId="ADAL" clId="{F9449F91-45FF-4010-9941-4DC8AB70FAAD}" dt="2026-02-09T12:32:53.849" v="5948" actId="2696"/>
        <pc:sldMkLst>
          <pc:docMk/>
          <pc:sldMk cId="1554520373" sldId="285"/>
        </pc:sldMkLst>
      </pc:sldChg>
      <pc:sldChg chg="del">
        <pc:chgData name="Chan, David" userId="fbd41553-7ea4-4295-a7b8-fe1efa7ce949" providerId="ADAL" clId="{F9449F91-45FF-4010-9941-4DC8AB70FAAD}" dt="2026-02-09T12:32:53.849" v="5948" actId="2696"/>
        <pc:sldMkLst>
          <pc:docMk/>
          <pc:sldMk cId="584448600" sldId="286"/>
        </pc:sldMkLst>
      </pc:sldChg>
      <pc:sldChg chg="del">
        <pc:chgData name="Chan, David" userId="fbd41553-7ea4-4295-a7b8-fe1efa7ce949" providerId="ADAL" clId="{F9449F91-45FF-4010-9941-4DC8AB70FAAD}" dt="2026-02-09T12:32:53.849" v="5948" actId="2696"/>
        <pc:sldMkLst>
          <pc:docMk/>
          <pc:sldMk cId="1642327081" sldId="287"/>
        </pc:sldMkLst>
      </pc:sldChg>
      <pc:sldChg chg="del">
        <pc:chgData name="Chan, David" userId="fbd41553-7ea4-4295-a7b8-fe1efa7ce949" providerId="ADAL" clId="{F9449F91-45FF-4010-9941-4DC8AB70FAAD}" dt="2026-02-09T12:32:53.849" v="5948" actId="2696"/>
        <pc:sldMkLst>
          <pc:docMk/>
          <pc:sldMk cId="934256956" sldId="288"/>
        </pc:sldMkLst>
      </pc:sldChg>
      <pc:sldChg chg="del">
        <pc:chgData name="Chan, David" userId="fbd41553-7ea4-4295-a7b8-fe1efa7ce949" providerId="ADAL" clId="{F9449F91-45FF-4010-9941-4DC8AB70FAAD}" dt="2026-02-09T12:32:53.849" v="5948" actId="2696"/>
        <pc:sldMkLst>
          <pc:docMk/>
          <pc:sldMk cId="3449563047" sldId="294"/>
        </pc:sldMkLst>
      </pc:sldChg>
      <pc:sldChg chg="del">
        <pc:chgData name="Chan, David" userId="fbd41553-7ea4-4295-a7b8-fe1efa7ce949" providerId="ADAL" clId="{F9449F91-45FF-4010-9941-4DC8AB70FAAD}" dt="2026-02-09T12:32:53.849" v="5948" actId="2696"/>
        <pc:sldMkLst>
          <pc:docMk/>
          <pc:sldMk cId="2551655946" sldId="301"/>
        </pc:sldMkLst>
      </pc:sldChg>
      <pc:sldChg chg="del">
        <pc:chgData name="Chan, David" userId="fbd41553-7ea4-4295-a7b8-fe1efa7ce949" providerId="ADAL" clId="{F9449F91-45FF-4010-9941-4DC8AB70FAAD}" dt="2026-02-09T12:32:53.849" v="5948" actId="2696"/>
        <pc:sldMkLst>
          <pc:docMk/>
          <pc:sldMk cId="1297217437" sldId="302"/>
        </pc:sldMkLst>
      </pc:sldChg>
      <pc:sldChg chg="del">
        <pc:chgData name="Chan, David" userId="fbd41553-7ea4-4295-a7b8-fe1efa7ce949" providerId="ADAL" clId="{F9449F91-45FF-4010-9941-4DC8AB70FAAD}" dt="2026-02-09T12:32:53.849" v="5948" actId="2696"/>
        <pc:sldMkLst>
          <pc:docMk/>
          <pc:sldMk cId="2734013777" sldId="303"/>
        </pc:sldMkLst>
      </pc:sldChg>
      <pc:sldChg chg="del">
        <pc:chgData name="Chan, David" userId="fbd41553-7ea4-4295-a7b8-fe1efa7ce949" providerId="ADAL" clId="{F9449F91-45FF-4010-9941-4DC8AB70FAAD}" dt="2026-02-09T12:32:53.849" v="5948" actId="2696"/>
        <pc:sldMkLst>
          <pc:docMk/>
          <pc:sldMk cId="3002925840" sldId="304"/>
        </pc:sldMkLst>
      </pc:sldChg>
      <pc:sldChg chg="del">
        <pc:chgData name="Chan, David" userId="fbd41553-7ea4-4295-a7b8-fe1efa7ce949" providerId="ADAL" clId="{F9449F91-45FF-4010-9941-4DC8AB70FAAD}" dt="2026-02-09T12:32:53.849" v="5948" actId="2696"/>
        <pc:sldMkLst>
          <pc:docMk/>
          <pc:sldMk cId="1139688841" sldId="305"/>
        </pc:sldMkLst>
      </pc:sldChg>
      <pc:sldChg chg="del">
        <pc:chgData name="Chan, David" userId="fbd41553-7ea4-4295-a7b8-fe1efa7ce949" providerId="ADAL" clId="{F9449F91-45FF-4010-9941-4DC8AB70FAAD}" dt="2026-02-09T12:32:53.849" v="5948" actId="2696"/>
        <pc:sldMkLst>
          <pc:docMk/>
          <pc:sldMk cId="2296865466" sldId="306"/>
        </pc:sldMkLst>
      </pc:sldChg>
      <pc:sldChg chg="del">
        <pc:chgData name="Chan, David" userId="fbd41553-7ea4-4295-a7b8-fe1efa7ce949" providerId="ADAL" clId="{F9449F91-45FF-4010-9941-4DC8AB70FAAD}" dt="2026-02-09T12:32:53.849" v="5948" actId="2696"/>
        <pc:sldMkLst>
          <pc:docMk/>
          <pc:sldMk cId="1000238905" sldId="307"/>
        </pc:sldMkLst>
      </pc:sldChg>
      <pc:sldChg chg="del">
        <pc:chgData name="Chan, David" userId="fbd41553-7ea4-4295-a7b8-fe1efa7ce949" providerId="ADAL" clId="{F9449F91-45FF-4010-9941-4DC8AB70FAAD}" dt="2026-02-09T12:32:53.849" v="5948" actId="2696"/>
        <pc:sldMkLst>
          <pc:docMk/>
          <pc:sldMk cId="657208842" sldId="308"/>
        </pc:sldMkLst>
      </pc:sldChg>
      <pc:sldChg chg="del">
        <pc:chgData name="Chan, David" userId="fbd41553-7ea4-4295-a7b8-fe1efa7ce949" providerId="ADAL" clId="{F9449F91-45FF-4010-9941-4DC8AB70FAAD}" dt="2026-02-09T12:32:53.849" v="5948" actId="2696"/>
        <pc:sldMkLst>
          <pc:docMk/>
          <pc:sldMk cId="1309851919" sldId="309"/>
        </pc:sldMkLst>
      </pc:sldChg>
      <pc:sldChg chg="del">
        <pc:chgData name="Chan, David" userId="fbd41553-7ea4-4295-a7b8-fe1efa7ce949" providerId="ADAL" clId="{F9449F91-45FF-4010-9941-4DC8AB70FAAD}" dt="2026-02-09T12:32:53.849" v="5948" actId="2696"/>
        <pc:sldMkLst>
          <pc:docMk/>
          <pc:sldMk cId="1977239209" sldId="310"/>
        </pc:sldMkLst>
      </pc:sldChg>
      <pc:sldChg chg="del">
        <pc:chgData name="Chan, David" userId="fbd41553-7ea4-4295-a7b8-fe1efa7ce949" providerId="ADAL" clId="{F9449F91-45FF-4010-9941-4DC8AB70FAAD}" dt="2026-02-09T12:32:53.849" v="5948" actId="2696"/>
        <pc:sldMkLst>
          <pc:docMk/>
          <pc:sldMk cId="552441602" sldId="311"/>
        </pc:sldMkLst>
      </pc:sldChg>
      <pc:sldChg chg="modSp mod">
        <pc:chgData name="Chan, David" userId="fbd41553-7ea4-4295-a7b8-fe1efa7ce949" providerId="ADAL" clId="{F9449F91-45FF-4010-9941-4DC8AB70FAAD}" dt="2026-02-05T13:51:00.550" v="5260" actId="20577"/>
        <pc:sldMkLst>
          <pc:docMk/>
          <pc:sldMk cId="4018159044" sldId="2147469528"/>
        </pc:sldMkLst>
        <pc:spChg chg="mod">
          <ac:chgData name="Chan, David" userId="fbd41553-7ea4-4295-a7b8-fe1efa7ce949" providerId="ADAL" clId="{F9449F91-45FF-4010-9941-4DC8AB70FAAD}" dt="2026-02-04T15:28:16.927" v="2350" actId="20577"/>
          <ac:spMkLst>
            <pc:docMk/>
            <pc:sldMk cId="4018159044" sldId="2147469528"/>
            <ac:spMk id="2" creationId="{5858F7FB-10B9-72B3-53DE-8F745CC0B653}"/>
          </ac:spMkLst>
        </pc:spChg>
        <pc:spChg chg="mod">
          <ac:chgData name="Chan, David" userId="fbd41553-7ea4-4295-a7b8-fe1efa7ce949" providerId="ADAL" clId="{F9449F91-45FF-4010-9941-4DC8AB70FAAD}" dt="2026-02-05T13:51:00.550" v="5260" actId="20577"/>
          <ac:spMkLst>
            <pc:docMk/>
            <pc:sldMk cId="4018159044" sldId="2147469528"/>
            <ac:spMk id="7" creationId="{BBFE7174-9F45-5CB6-0CC4-E4E438F4049A}"/>
          </ac:spMkLst>
        </pc:spChg>
      </pc:sldChg>
      <pc:sldChg chg="del">
        <pc:chgData name="Chan, David" userId="fbd41553-7ea4-4295-a7b8-fe1efa7ce949" providerId="ADAL" clId="{F9449F91-45FF-4010-9941-4DC8AB70FAAD}" dt="2026-02-09T12:32:53.849" v="5948" actId="2696"/>
        <pc:sldMkLst>
          <pc:docMk/>
          <pc:sldMk cId="3449531291" sldId="2147469531"/>
        </pc:sldMkLst>
      </pc:sldChg>
      <pc:sldChg chg="del">
        <pc:chgData name="Chan, David" userId="fbd41553-7ea4-4295-a7b8-fe1efa7ce949" providerId="ADAL" clId="{F9449F91-45FF-4010-9941-4DC8AB70FAAD}" dt="2026-02-09T12:33:25.094" v="5949" actId="2696"/>
        <pc:sldMkLst>
          <pc:docMk/>
          <pc:sldMk cId="1008912996" sldId="2147469532"/>
        </pc:sldMkLst>
      </pc:sldChg>
      <pc:sldChg chg="del">
        <pc:chgData name="Chan, David" userId="fbd41553-7ea4-4295-a7b8-fe1efa7ce949" providerId="ADAL" clId="{F9449F91-45FF-4010-9941-4DC8AB70FAAD}" dt="2026-02-09T12:32:53.849" v="5948" actId="2696"/>
        <pc:sldMkLst>
          <pc:docMk/>
          <pc:sldMk cId="4158246834" sldId="2147469534"/>
        </pc:sldMkLst>
      </pc:sldChg>
      <pc:sldChg chg="del">
        <pc:chgData name="Chan, David" userId="fbd41553-7ea4-4295-a7b8-fe1efa7ce949" providerId="ADAL" clId="{F9449F91-45FF-4010-9941-4DC8AB70FAAD}" dt="2026-02-09T12:32:53.849" v="5948" actId="2696"/>
        <pc:sldMkLst>
          <pc:docMk/>
          <pc:sldMk cId="1363558004" sldId="2147469535"/>
        </pc:sldMkLst>
      </pc:sldChg>
      <pc:sldChg chg="del">
        <pc:chgData name="Chan, David" userId="fbd41553-7ea4-4295-a7b8-fe1efa7ce949" providerId="ADAL" clId="{F9449F91-45FF-4010-9941-4DC8AB70FAAD}" dt="2026-02-09T12:32:53.849" v="5948" actId="2696"/>
        <pc:sldMkLst>
          <pc:docMk/>
          <pc:sldMk cId="1242955964" sldId="2147469536"/>
        </pc:sldMkLst>
      </pc:sldChg>
      <pc:sldChg chg="del">
        <pc:chgData name="Chan, David" userId="fbd41553-7ea4-4295-a7b8-fe1efa7ce949" providerId="ADAL" clId="{F9449F91-45FF-4010-9941-4DC8AB70FAAD}" dt="2026-02-09T12:32:53.849" v="5948" actId="2696"/>
        <pc:sldMkLst>
          <pc:docMk/>
          <pc:sldMk cId="945781903" sldId="2147469537"/>
        </pc:sldMkLst>
      </pc:sldChg>
      <pc:sldChg chg="del">
        <pc:chgData name="Chan, David" userId="fbd41553-7ea4-4295-a7b8-fe1efa7ce949" providerId="ADAL" clId="{F9449F91-45FF-4010-9941-4DC8AB70FAAD}" dt="2026-02-09T12:32:53.849" v="5948" actId="2696"/>
        <pc:sldMkLst>
          <pc:docMk/>
          <pc:sldMk cId="1689545284" sldId="2147469538"/>
        </pc:sldMkLst>
      </pc:sldChg>
      <pc:sldChg chg="del">
        <pc:chgData name="Chan, David" userId="fbd41553-7ea4-4295-a7b8-fe1efa7ce949" providerId="ADAL" clId="{F9449F91-45FF-4010-9941-4DC8AB70FAAD}" dt="2026-02-09T12:32:53.849" v="5948" actId="2696"/>
        <pc:sldMkLst>
          <pc:docMk/>
          <pc:sldMk cId="1093396261" sldId="2147469539"/>
        </pc:sldMkLst>
      </pc:sldChg>
      <pc:sldChg chg="del">
        <pc:chgData name="Chan, David" userId="fbd41553-7ea4-4295-a7b8-fe1efa7ce949" providerId="ADAL" clId="{F9449F91-45FF-4010-9941-4DC8AB70FAAD}" dt="2026-02-09T12:32:53.849" v="5948" actId="2696"/>
        <pc:sldMkLst>
          <pc:docMk/>
          <pc:sldMk cId="1241714794" sldId="2147469540"/>
        </pc:sldMkLst>
      </pc:sldChg>
      <pc:sldChg chg="delSp modSp add mod">
        <pc:chgData name="Chan, David" userId="fbd41553-7ea4-4295-a7b8-fe1efa7ce949" providerId="ADAL" clId="{F9449F91-45FF-4010-9941-4DC8AB70FAAD}" dt="2026-02-04T17:06:36.401" v="3761" actId="20577"/>
        <pc:sldMkLst>
          <pc:docMk/>
          <pc:sldMk cId="274707707" sldId="2147469541"/>
        </pc:sldMkLst>
        <pc:spChg chg="mod">
          <ac:chgData name="Chan, David" userId="fbd41553-7ea4-4295-a7b8-fe1efa7ce949" providerId="ADAL" clId="{F9449F91-45FF-4010-9941-4DC8AB70FAAD}" dt="2026-02-04T17:06:36.401" v="3761" actId="20577"/>
          <ac:spMkLst>
            <pc:docMk/>
            <pc:sldMk cId="274707707" sldId="2147469541"/>
            <ac:spMk id="14" creationId="{F1FA43BD-C3C2-76B6-689B-CDD1069797B9}"/>
          </ac:spMkLst>
        </pc:spChg>
      </pc:sldChg>
      <pc:sldChg chg="add">
        <pc:chgData name="Chan, David" userId="fbd41553-7ea4-4295-a7b8-fe1efa7ce949" providerId="ADAL" clId="{F9449F91-45FF-4010-9941-4DC8AB70FAAD}" dt="2026-02-04T15:24:52.935" v="2292" actId="2890"/>
        <pc:sldMkLst>
          <pc:docMk/>
          <pc:sldMk cId="4161614114" sldId="2147469542"/>
        </pc:sldMkLst>
      </pc:sldChg>
      <pc:sldChg chg="modSp add mod">
        <pc:chgData name="Chan, David" userId="fbd41553-7ea4-4295-a7b8-fe1efa7ce949" providerId="ADAL" clId="{F9449F91-45FF-4010-9941-4DC8AB70FAAD}" dt="2026-02-05T13:49:36.939" v="5227" actId="1076"/>
        <pc:sldMkLst>
          <pc:docMk/>
          <pc:sldMk cId="1321578138" sldId="2147469543"/>
        </pc:sldMkLst>
        <pc:spChg chg="mod">
          <ac:chgData name="Chan, David" userId="fbd41553-7ea4-4295-a7b8-fe1efa7ce949" providerId="ADAL" clId="{F9449F91-45FF-4010-9941-4DC8AB70FAAD}" dt="2026-02-05T13:49:36.939" v="5227" actId="1076"/>
          <ac:spMkLst>
            <pc:docMk/>
            <pc:sldMk cId="1321578138" sldId="2147469543"/>
            <ac:spMk id="5" creationId="{5D73F81D-459C-6260-0CB1-E4BEDD21EE35}"/>
          </ac:spMkLst>
        </pc:spChg>
      </pc:sldChg>
      <pc:sldChg chg="addSp delSp modSp add mod ord">
        <pc:chgData name="Chan, David" userId="fbd41553-7ea4-4295-a7b8-fe1efa7ce949" providerId="ADAL" clId="{F9449F91-45FF-4010-9941-4DC8AB70FAAD}" dt="2026-02-05T16:58:03.499" v="5947" actId="20577"/>
        <pc:sldMkLst>
          <pc:docMk/>
          <pc:sldMk cId="2350393478" sldId="2147469544"/>
        </pc:sldMkLst>
        <pc:spChg chg="mod">
          <ac:chgData name="Chan, David" userId="fbd41553-7ea4-4295-a7b8-fe1efa7ce949" providerId="ADAL" clId="{F9449F91-45FF-4010-9941-4DC8AB70FAAD}" dt="2026-02-05T16:43:15.011" v="5296" actId="20577"/>
          <ac:spMkLst>
            <pc:docMk/>
            <pc:sldMk cId="2350393478" sldId="2147469544"/>
            <ac:spMk id="2" creationId="{DEE9953E-5B12-384D-4120-6F6FCC92C8F9}"/>
          </ac:spMkLst>
        </pc:spChg>
        <pc:spChg chg="mod">
          <ac:chgData name="Chan, David" userId="fbd41553-7ea4-4295-a7b8-fe1efa7ce949" providerId="ADAL" clId="{F9449F91-45FF-4010-9941-4DC8AB70FAAD}" dt="2026-02-05T16:58:03.499" v="5947" actId="20577"/>
          <ac:spMkLst>
            <pc:docMk/>
            <pc:sldMk cId="2350393478" sldId="2147469544"/>
            <ac:spMk id="7" creationId="{726A49A3-55DA-EDBC-1A19-CF4E78A958A1}"/>
          </ac:spMkLst>
        </pc:spChg>
        <pc:picChg chg="add mod">
          <ac:chgData name="Chan, David" userId="fbd41553-7ea4-4295-a7b8-fe1efa7ce949" providerId="ADAL" clId="{F9449F91-45FF-4010-9941-4DC8AB70FAAD}" dt="2026-02-05T16:50:42.900" v="5384" actId="1076"/>
          <ac:picMkLst>
            <pc:docMk/>
            <pc:sldMk cId="2350393478" sldId="2147469544"/>
            <ac:picMk id="6" creationId="{CADDE431-2EB0-2710-17D6-0FDF32884884}"/>
          </ac:picMkLst>
        </pc:picChg>
      </pc:sldChg>
      <pc:sldMasterChg chg="modSp mod">
        <pc:chgData name="Chan, David" userId="fbd41553-7ea4-4295-a7b8-fe1efa7ce949" providerId="ADAL" clId="{F9449F91-45FF-4010-9941-4DC8AB70FAAD}" dt="2026-02-04T13:08:14.465" v="228" actId="20577"/>
        <pc:sldMasterMkLst>
          <pc:docMk/>
          <pc:sldMasterMk cId="544521178" sldId="2147483660"/>
        </pc:sldMasterMkLst>
        <pc:spChg chg="mod">
          <ac:chgData name="Chan, David" userId="fbd41553-7ea4-4295-a7b8-fe1efa7ce949" providerId="ADAL" clId="{F9449F91-45FF-4010-9941-4DC8AB70FAAD}" dt="2026-02-04T13:08:14.465" v="228" actId="20577"/>
          <ac:spMkLst>
            <pc:docMk/>
            <pc:sldMasterMk cId="544521178" sldId="2147483660"/>
            <ac:spMk id="4" creationId="{988BFAA8-B70A-FDCA-CDB5-F7F485710776}"/>
          </ac:spMkLst>
        </pc:spChg>
      </pc:sldMasterChg>
    </pc:docChg>
  </pc:docChgLst>
  <pc:docChgLst>
    <pc:chgData name="McCormick, Cassandra" userId="S::cmccormic@bnl.gov::9c7f7d2a-3f2d-4194-8826-09867f1a8471" providerId="AD" clId="Web-{5263FDAE-F182-8220-B0E9-4F33FF7815B0}"/>
    <pc:docChg chg="modSld">
      <pc:chgData name="McCormick, Cassandra" userId="S::cmccormic@bnl.gov::9c7f7d2a-3f2d-4194-8826-09867f1a8471" providerId="AD" clId="Web-{5263FDAE-F182-8220-B0E9-4F33FF7815B0}" dt="2026-02-05T18:03:25.395" v="124" actId="14100"/>
      <pc:docMkLst>
        <pc:docMk/>
      </pc:docMkLst>
      <pc:sldChg chg="modSp">
        <pc:chgData name="McCormick, Cassandra" userId="S::cmccormic@bnl.gov::9c7f7d2a-3f2d-4194-8826-09867f1a8471" providerId="AD" clId="Web-{5263FDAE-F182-8220-B0E9-4F33FF7815B0}" dt="2026-02-05T17:09:01.731" v="45" actId="1076"/>
        <pc:sldMkLst>
          <pc:docMk/>
          <pc:sldMk cId="3681362828" sldId="257"/>
        </pc:sldMkLst>
        <pc:spChg chg="mod">
          <ac:chgData name="McCormick, Cassandra" userId="S::cmccormic@bnl.gov::9c7f7d2a-3f2d-4194-8826-09867f1a8471" providerId="AD" clId="Web-{5263FDAE-F182-8220-B0E9-4F33FF7815B0}" dt="2026-02-05T17:08:55.512" v="43" actId="1076"/>
          <ac:spMkLst>
            <pc:docMk/>
            <pc:sldMk cId="3681362828" sldId="257"/>
            <ac:spMk id="2" creationId="{BE5A50FB-44F3-6846-8C26-F8681D4BFFB3}"/>
          </ac:spMkLst>
        </pc:spChg>
        <pc:spChg chg="mod">
          <ac:chgData name="McCormick, Cassandra" userId="S::cmccormic@bnl.gov::9c7f7d2a-3f2d-4194-8826-09867f1a8471" providerId="AD" clId="Web-{5263FDAE-F182-8220-B0E9-4F33FF7815B0}" dt="2026-02-05T17:09:01.731" v="45" actId="1076"/>
          <ac:spMkLst>
            <pc:docMk/>
            <pc:sldMk cId="3681362828" sldId="257"/>
            <ac:spMk id="5" creationId="{BC54484A-3AA6-3554-D139-A9C5A24B42F2}"/>
          </ac:spMkLst>
        </pc:spChg>
        <pc:spChg chg="mod">
          <ac:chgData name="McCormick, Cassandra" userId="S::cmccormic@bnl.gov::9c7f7d2a-3f2d-4194-8826-09867f1a8471" providerId="AD" clId="Web-{5263FDAE-F182-8220-B0E9-4F33FF7815B0}" dt="2026-02-05T17:08:58.918" v="44" actId="1076"/>
          <ac:spMkLst>
            <pc:docMk/>
            <pc:sldMk cId="3681362828" sldId="257"/>
            <ac:spMk id="7" creationId="{84BED499-6ED4-F54A-8BC4-75AB617CA064}"/>
          </ac:spMkLst>
        </pc:spChg>
      </pc:sldChg>
      <pc:sldChg chg="modSp">
        <pc:chgData name="McCormick, Cassandra" userId="S::cmccormic@bnl.gov::9c7f7d2a-3f2d-4194-8826-09867f1a8471" providerId="AD" clId="Web-{5263FDAE-F182-8220-B0E9-4F33FF7815B0}" dt="2026-02-05T17:09:12.528" v="46" actId="1076"/>
        <pc:sldMkLst>
          <pc:docMk/>
          <pc:sldMk cId="2682789860" sldId="258"/>
        </pc:sldMkLst>
        <pc:spChg chg="mod">
          <ac:chgData name="McCormick, Cassandra" userId="S::cmccormic@bnl.gov::9c7f7d2a-3f2d-4194-8826-09867f1a8471" providerId="AD" clId="Web-{5263FDAE-F182-8220-B0E9-4F33FF7815B0}" dt="2026-02-05T17:09:12.528" v="46" actId="1076"/>
          <ac:spMkLst>
            <pc:docMk/>
            <pc:sldMk cId="2682789860" sldId="258"/>
            <ac:spMk id="2" creationId="{0C2910B1-A394-EDC9-A321-61EB2E62436E}"/>
          </ac:spMkLst>
        </pc:spChg>
      </pc:sldChg>
      <pc:sldChg chg="modSp">
        <pc:chgData name="McCormick, Cassandra" userId="S::cmccormic@bnl.gov::9c7f7d2a-3f2d-4194-8826-09867f1a8471" providerId="AD" clId="Web-{5263FDAE-F182-8220-B0E9-4F33FF7815B0}" dt="2026-02-05T17:10:37.669" v="56" actId="1076"/>
        <pc:sldMkLst>
          <pc:docMk/>
          <pc:sldMk cId="3917596060" sldId="259"/>
        </pc:sldMkLst>
        <pc:spChg chg="mod">
          <ac:chgData name="McCormick, Cassandra" userId="S::cmccormic@bnl.gov::9c7f7d2a-3f2d-4194-8826-09867f1a8471" providerId="AD" clId="Web-{5263FDAE-F182-8220-B0E9-4F33FF7815B0}" dt="2026-02-05T17:10:37.669" v="56" actId="1076"/>
          <ac:spMkLst>
            <pc:docMk/>
            <pc:sldMk cId="3917596060" sldId="259"/>
            <ac:spMk id="2" creationId="{85792904-FE87-53C3-B1C8-E517FEF1A8CB}"/>
          </ac:spMkLst>
        </pc:spChg>
      </pc:sldChg>
      <pc:sldChg chg="modSp">
        <pc:chgData name="McCormick, Cassandra" userId="S::cmccormic@bnl.gov::9c7f7d2a-3f2d-4194-8826-09867f1a8471" providerId="AD" clId="Web-{5263FDAE-F182-8220-B0E9-4F33FF7815B0}" dt="2026-02-05T17:10:51.482" v="57" actId="1076"/>
        <pc:sldMkLst>
          <pc:docMk/>
          <pc:sldMk cId="2997694405" sldId="260"/>
        </pc:sldMkLst>
        <pc:spChg chg="mod">
          <ac:chgData name="McCormick, Cassandra" userId="S::cmccormic@bnl.gov::9c7f7d2a-3f2d-4194-8826-09867f1a8471" providerId="AD" clId="Web-{5263FDAE-F182-8220-B0E9-4F33FF7815B0}" dt="2026-02-05T17:10:51.482" v="57" actId="1076"/>
          <ac:spMkLst>
            <pc:docMk/>
            <pc:sldMk cId="2997694405" sldId="260"/>
            <ac:spMk id="2" creationId="{CA16FF8F-A91E-74E1-EFDA-CC1E6934DC28}"/>
          </ac:spMkLst>
        </pc:spChg>
      </pc:sldChg>
      <pc:sldChg chg="modSp">
        <pc:chgData name="McCormick, Cassandra" userId="S::cmccormic@bnl.gov::9c7f7d2a-3f2d-4194-8826-09867f1a8471" providerId="AD" clId="Web-{5263FDAE-F182-8220-B0E9-4F33FF7815B0}" dt="2026-02-05T17:10:59.716" v="58" actId="1076"/>
        <pc:sldMkLst>
          <pc:docMk/>
          <pc:sldMk cId="809747668" sldId="261"/>
        </pc:sldMkLst>
        <pc:spChg chg="mod">
          <ac:chgData name="McCormick, Cassandra" userId="S::cmccormic@bnl.gov::9c7f7d2a-3f2d-4194-8826-09867f1a8471" providerId="AD" clId="Web-{5263FDAE-F182-8220-B0E9-4F33FF7815B0}" dt="2026-02-05T17:10:59.716" v="58" actId="1076"/>
          <ac:spMkLst>
            <pc:docMk/>
            <pc:sldMk cId="809747668" sldId="261"/>
            <ac:spMk id="2" creationId="{AEAFDAF6-27F5-310E-FC81-6EB8339EA676}"/>
          </ac:spMkLst>
        </pc:spChg>
      </pc:sldChg>
      <pc:sldChg chg="modSp">
        <pc:chgData name="McCormick, Cassandra" userId="S::cmccormic@bnl.gov::9c7f7d2a-3f2d-4194-8826-09867f1a8471" providerId="AD" clId="Web-{5263FDAE-F182-8220-B0E9-4F33FF7815B0}" dt="2026-02-05T17:11:03.935" v="59" actId="1076"/>
        <pc:sldMkLst>
          <pc:docMk/>
          <pc:sldMk cId="4121700826" sldId="262"/>
        </pc:sldMkLst>
        <pc:spChg chg="mod">
          <ac:chgData name="McCormick, Cassandra" userId="S::cmccormic@bnl.gov::9c7f7d2a-3f2d-4194-8826-09867f1a8471" providerId="AD" clId="Web-{5263FDAE-F182-8220-B0E9-4F33FF7815B0}" dt="2026-02-05T17:11:03.935" v="59" actId="1076"/>
          <ac:spMkLst>
            <pc:docMk/>
            <pc:sldMk cId="4121700826" sldId="262"/>
            <ac:spMk id="2" creationId="{E412A30A-E417-54D2-9A8F-F2C97992C582}"/>
          </ac:spMkLst>
        </pc:spChg>
      </pc:sldChg>
      <pc:sldChg chg="addSp delSp modSp">
        <pc:chgData name="McCormick, Cassandra" userId="S::cmccormic@bnl.gov::9c7f7d2a-3f2d-4194-8826-09867f1a8471" providerId="AD" clId="Web-{5263FDAE-F182-8220-B0E9-4F33FF7815B0}" dt="2026-02-05T18:03:25.395" v="124" actId="14100"/>
        <pc:sldMkLst>
          <pc:docMk/>
          <pc:sldMk cId="3165611037" sldId="263"/>
        </pc:sldMkLst>
        <pc:spChg chg="mod">
          <ac:chgData name="McCormick, Cassandra" userId="S::cmccormic@bnl.gov::9c7f7d2a-3f2d-4194-8826-09867f1a8471" providerId="AD" clId="Web-{5263FDAE-F182-8220-B0E9-4F33FF7815B0}" dt="2026-02-05T17:08:05.714" v="39" actId="1076"/>
          <ac:spMkLst>
            <pc:docMk/>
            <pc:sldMk cId="3165611037" sldId="263"/>
            <ac:spMk id="2" creationId="{AF7C6275-9A33-EC2B-A991-09F0D3B68AD4}"/>
          </ac:spMkLst>
        </pc:spChg>
        <pc:picChg chg="add mod ord modCrop">
          <ac:chgData name="McCormick, Cassandra" userId="S::cmccormic@bnl.gov::9c7f7d2a-3f2d-4194-8826-09867f1a8471" providerId="AD" clId="Web-{5263FDAE-F182-8220-B0E9-4F33FF7815B0}" dt="2026-02-05T18:03:25.395" v="124" actId="14100"/>
          <ac:picMkLst>
            <pc:docMk/>
            <pc:sldMk cId="3165611037" sldId="263"/>
            <ac:picMk id="3" creationId="{03930B4E-D7F7-2171-B88E-BE3C61C42F3B}"/>
          </ac:picMkLst>
        </pc:picChg>
      </pc:sldChg>
      <pc:sldChg chg="modSp">
        <pc:chgData name="McCormick, Cassandra" userId="S::cmccormic@bnl.gov::9c7f7d2a-3f2d-4194-8826-09867f1a8471" providerId="AD" clId="Web-{5263FDAE-F182-8220-B0E9-4F33FF7815B0}" dt="2026-02-05T17:10:08.794" v="50" actId="20577"/>
        <pc:sldMkLst>
          <pc:docMk/>
          <pc:sldMk cId="125251403" sldId="269"/>
        </pc:sldMkLst>
        <pc:spChg chg="mod">
          <ac:chgData name="McCormick, Cassandra" userId="S::cmccormic@bnl.gov::9c7f7d2a-3f2d-4194-8826-09867f1a8471" providerId="AD" clId="Web-{5263FDAE-F182-8220-B0E9-4F33FF7815B0}" dt="2026-02-05T17:09:16.637" v="47" actId="1076"/>
          <ac:spMkLst>
            <pc:docMk/>
            <pc:sldMk cId="125251403" sldId="269"/>
            <ac:spMk id="2" creationId="{47731417-030F-5A24-A706-5D0A31FBC8A2}"/>
          </ac:spMkLst>
        </pc:spChg>
        <pc:spChg chg="mod">
          <ac:chgData name="McCormick, Cassandra" userId="S::cmccormic@bnl.gov::9c7f7d2a-3f2d-4194-8826-09867f1a8471" providerId="AD" clId="Web-{5263FDAE-F182-8220-B0E9-4F33FF7815B0}" dt="2026-02-05T17:10:08.794" v="50" actId="20577"/>
          <ac:spMkLst>
            <pc:docMk/>
            <pc:sldMk cId="125251403" sldId="269"/>
            <ac:spMk id="14" creationId="{CD931805-86DA-EC23-B6AE-19781DBCB44A}"/>
          </ac:spMkLst>
        </pc:spChg>
      </pc:sldChg>
      <pc:sldChg chg="addSp delSp modSp">
        <pc:chgData name="McCormick, Cassandra" userId="S::cmccormic@bnl.gov::9c7f7d2a-3f2d-4194-8826-09867f1a8471" providerId="AD" clId="Web-{5263FDAE-F182-8220-B0E9-4F33FF7815B0}" dt="2026-02-05T17:11:40.826" v="69" actId="1076"/>
        <pc:sldMkLst>
          <pc:docMk/>
          <pc:sldMk cId="3080309833" sldId="272"/>
        </pc:sldMkLst>
        <pc:spChg chg="add mod">
          <ac:chgData name="McCormick, Cassandra" userId="S::cmccormic@bnl.gov::9c7f7d2a-3f2d-4194-8826-09867f1a8471" providerId="AD" clId="Web-{5263FDAE-F182-8220-B0E9-4F33FF7815B0}" dt="2026-02-05T17:11:40.826" v="69" actId="1076"/>
          <ac:spMkLst>
            <pc:docMk/>
            <pc:sldMk cId="3080309833" sldId="272"/>
            <ac:spMk id="3" creationId="{887B30AA-A504-71AC-60B6-3EF95D1A2D17}"/>
          </ac:spMkLst>
        </pc:spChg>
        <pc:picChg chg="mod">
          <ac:chgData name="McCormick, Cassandra" userId="S::cmccormic@bnl.gov::9c7f7d2a-3f2d-4194-8826-09867f1a8471" providerId="AD" clId="Web-{5263FDAE-F182-8220-B0E9-4F33FF7815B0}" dt="2026-02-05T17:11:34.607" v="68" actId="1076"/>
          <ac:picMkLst>
            <pc:docMk/>
            <pc:sldMk cId="3080309833" sldId="272"/>
            <ac:picMk id="9" creationId="{BDC0FCC9-C92F-D36D-6B47-C8F6A0639178}"/>
          </ac:picMkLst>
        </pc:picChg>
      </pc:sldChg>
      <pc:sldChg chg="modSp">
        <pc:chgData name="McCormick, Cassandra" userId="S::cmccormic@bnl.gov::9c7f7d2a-3f2d-4194-8826-09867f1a8471" providerId="AD" clId="Web-{5263FDAE-F182-8220-B0E9-4F33FF7815B0}" dt="2026-02-05T17:13:12.655" v="75" actId="1076"/>
        <pc:sldMkLst>
          <pc:docMk/>
          <pc:sldMk cId="941752897" sldId="273"/>
        </pc:sldMkLst>
        <pc:spChg chg="mod">
          <ac:chgData name="McCormick, Cassandra" userId="S::cmccormic@bnl.gov::9c7f7d2a-3f2d-4194-8826-09867f1a8471" providerId="AD" clId="Web-{5263FDAE-F182-8220-B0E9-4F33FF7815B0}" dt="2026-02-05T17:13:09.452" v="74" actId="1076"/>
          <ac:spMkLst>
            <pc:docMk/>
            <pc:sldMk cId="941752897" sldId="273"/>
            <ac:spMk id="2" creationId="{83C1A1FC-5477-C122-0620-893DA8DB501C}"/>
          </ac:spMkLst>
        </pc:spChg>
        <pc:spChg chg="mod">
          <ac:chgData name="McCormick, Cassandra" userId="S::cmccormic@bnl.gov::9c7f7d2a-3f2d-4194-8826-09867f1a8471" providerId="AD" clId="Web-{5263FDAE-F182-8220-B0E9-4F33FF7815B0}" dt="2026-02-05T17:13:12.655" v="75" actId="1076"/>
          <ac:spMkLst>
            <pc:docMk/>
            <pc:sldMk cId="941752897" sldId="273"/>
            <ac:spMk id="5" creationId="{0DBAF46A-E7B8-2B2F-98BC-D354007D052D}"/>
          </ac:spMkLst>
        </pc:spChg>
      </pc:sldChg>
      <pc:sldChg chg="modSp">
        <pc:chgData name="McCormick, Cassandra" userId="S::cmccormic@bnl.gov::9c7f7d2a-3f2d-4194-8826-09867f1a8471" providerId="AD" clId="Web-{5263FDAE-F182-8220-B0E9-4F33FF7815B0}" dt="2026-02-05T17:08:45.980" v="42" actId="1076"/>
        <pc:sldMkLst>
          <pc:docMk/>
          <pc:sldMk cId="2001023118" sldId="277"/>
        </pc:sldMkLst>
        <pc:spChg chg="mod">
          <ac:chgData name="McCormick, Cassandra" userId="S::cmccormic@bnl.gov::9c7f7d2a-3f2d-4194-8826-09867f1a8471" providerId="AD" clId="Web-{5263FDAE-F182-8220-B0E9-4F33FF7815B0}" dt="2026-02-05T17:08:45.980" v="42" actId="1076"/>
          <ac:spMkLst>
            <pc:docMk/>
            <pc:sldMk cId="2001023118" sldId="277"/>
            <ac:spMk id="2" creationId="{82A9C436-2DEA-96B2-0E6A-FF2145055E30}"/>
          </ac:spMkLst>
        </pc:spChg>
        <pc:spChg chg="mod">
          <ac:chgData name="McCormick, Cassandra" userId="S::cmccormic@bnl.gov::9c7f7d2a-3f2d-4194-8826-09867f1a8471" providerId="AD" clId="Web-{5263FDAE-F182-8220-B0E9-4F33FF7815B0}" dt="2026-02-05T17:07:25.448" v="34" actId="1076"/>
          <ac:spMkLst>
            <pc:docMk/>
            <pc:sldMk cId="2001023118" sldId="277"/>
            <ac:spMk id="6" creationId="{F5F6F11C-D198-678A-BDE1-B2226823175F}"/>
          </ac:spMkLst>
        </pc:spChg>
        <pc:spChg chg="mod">
          <ac:chgData name="McCormick, Cassandra" userId="S::cmccormic@bnl.gov::9c7f7d2a-3f2d-4194-8826-09867f1a8471" providerId="AD" clId="Web-{5263FDAE-F182-8220-B0E9-4F33FF7815B0}" dt="2026-02-05T17:06:58.510" v="30" actId="20577"/>
          <ac:spMkLst>
            <pc:docMk/>
            <pc:sldMk cId="2001023118" sldId="277"/>
            <ac:spMk id="7" creationId="{FDF7580A-2DB9-C3A1-5DD6-B362A22E62D2}"/>
          </ac:spMkLst>
        </pc:spChg>
        <pc:picChg chg="mod">
          <ac:chgData name="McCormick, Cassandra" userId="S::cmccormic@bnl.gov::9c7f7d2a-3f2d-4194-8826-09867f1a8471" providerId="AD" clId="Web-{5263FDAE-F182-8220-B0E9-4F33FF7815B0}" dt="2026-02-05T17:07:54.792" v="38" actId="1076"/>
          <ac:picMkLst>
            <pc:docMk/>
            <pc:sldMk cId="2001023118" sldId="277"/>
            <ac:picMk id="5" creationId="{18C9E04D-2C41-F1CE-8003-81169A946390}"/>
          </ac:picMkLst>
        </pc:picChg>
      </pc:sldChg>
      <pc:sldChg chg="modSp">
        <pc:chgData name="McCormick, Cassandra" userId="S::cmccormic@bnl.gov::9c7f7d2a-3f2d-4194-8826-09867f1a8471" providerId="AD" clId="Web-{5263FDAE-F182-8220-B0E9-4F33FF7815B0}" dt="2026-02-05T17:16:15" v="108" actId="14100"/>
        <pc:sldMkLst>
          <pc:docMk/>
          <pc:sldMk cId="4018159044" sldId="2147469528"/>
        </pc:sldMkLst>
        <pc:spChg chg="mod">
          <ac:chgData name="McCormick, Cassandra" userId="S::cmccormic@bnl.gov::9c7f7d2a-3f2d-4194-8826-09867f1a8471" providerId="AD" clId="Web-{5263FDAE-F182-8220-B0E9-4F33FF7815B0}" dt="2026-02-05T17:16:04.734" v="102" actId="1076"/>
          <ac:spMkLst>
            <pc:docMk/>
            <pc:sldMk cId="4018159044" sldId="2147469528"/>
            <ac:spMk id="2" creationId="{5858F7FB-10B9-72B3-53DE-8F745CC0B653}"/>
          </ac:spMkLst>
        </pc:spChg>
        <pc:spChg chg="mod">
          <ac:chgData name="McCormick, Cassandra" userId="S::cmccormic@bnl.gov::9c7f7d2a-3f2d-4194-8826-09867f1a8471" providerId="AD" clId="Web-{5263FDAE-F182-8220-B0E9-4F33FF7815B0}" dt="2026-02-05T17:16:15" v="108" actId="14100"/>
          <ac:spMkLst>
            <pc:docMk/>
            <pc:sldMk cId="4018159044" sldId="2147469528"/>
            <ac:spMk id="7" creationId="{BBFE7174-9F45-5CB6-0CC4-E4E438F4049A}"/>
          </ac:spMkLst>
        </pc:spChg>
      </pc:sldChg>
      <pc:sldChg chg="modSp">
        <pc:chgData name="McCormick, Cassandra" userId="S::cmccormic@bnl.gov::9c7f7d2a-3f2d-4194-8826-09867f1a8471" providerId="AD" clId="Web-{5263FDAE-F182-8220-B0E9-4F33FF7815B0}" dt="2026-02-05T17:14:42.828" v="84" actId="20577"/>
        <pc:sldMkLst>
          <pc:docMk/>
          <pc:sldMk cId="2149062492" sldId="2147469529"/>
        </pc:sldMkLst>
        <pc:spChg chg="mod">
          <ac:chgData name="McCormick, Cassandra" userId="S::cmccormic@bnl.gov::9c7f7d2a-3f2d-4194-8826-09867f1a8471" providerId="AD" clId="Web-{5263FDAE-F182-8220-B0E9-4F33FF7815B0}" dt="2026-02-05T17:14:42.828" v="84" actId="20577"/>
          <ac:spMkLst>
            <pc:docMk/>
            <pc:sldMk cId="2149062492" sldId="2147469529"/>
            <ac:spMk id="6" creationId="{77725501-E26B-5948-9021-59DDEA6ACF7A}"/>
          </ac:spMkLst>
        </pc:spChg>
        <pc:spChg chg="mod">
          <ac:chgData name="McCormick, Cassandra" userId="S::cmccormic@bnl.gov::9c7f7d2a-3f2d-4194-8826-09867f1a8471" providerId="AD" clId="Web-{5263FDAE-F182-8220-B0E9-4F33FF7815B0}" dt="2026-02-05T17:13:50.374" v="79" actId="1076"/>
          <ac:spMkLst>
            <pc:docMk/>
            <pc:sldMk cId="2149062492" sldId="2147469529"/>
            <ac:spMk id="9" creationId="{C6A21889-6158-660D-2360-95CA5983DE60}"/>
          </ac:spMkLst>
        </pc:spChg>
      </pc:sldChg>
      <pc:sldChg chg="modSp">
        <pc:chgData name="McCormick, Cassandra" userId="S::cmccormic@bnl.gov::9c7f7d2a-3f2d-4194-8826-09867f1a8471" providerId="AD" clId="Web-{5263FDAE-F182-8220-B0E9-4F33FF7815B0}" dt="2026-02-05T17:15:14.172" v="86" actId="1076"/>
        <pc:sldMkLst>
          <pc:docMk/>
          <pc:sldMk cId="2040958568" sldId="2147469530"/>
        </pc:sldMkLst>
        <pc:spChg chg="mod">
          <ac:chgData name="McCormick, Cassandra" userId="S::cmccormic@bnl.gov::9c7f7d2a-3f2d-4194-8826-09867f1a8471" providerId="AD" clId="Web-{5263FDAE-F182-8220-B0E9-4F33FF7815B0}" dt="2026-02-05T17:15:14.172" v="86" actId="1076"/>
          <ac:spMkLst>
            <pc:docMk/>
            <pc:sldMk cId="2040958568" sldId="2147469530"/>
            <ac:spMk id="9" creationId="{E28F7BD4-56ED-3B63-ADC6-6B689E323E26}"/>
          </ac:spMkLst>
        </pc:spChg>
      </pc:sldChg>
      <pc:sldChg chg="modSp">
        <pc:chgData name="McCormick, Cassandra" userId="S::cmccormic@bnl.gov::9c7f7d2a-3f2d-4194-8826-09867f1a8471" providerId="AD" clId="Web-{5263FDAE-F182-8220-B0E9-4F33FF7815B0}" dt="2026-02-05T17:15:26.203" v="87" actId="1076"/>
        <pc:sldMkLst>
          <pc:docMk/>
          <pc:sldMk cId="1856431617" sldId="2147469533"/>
        </pc:sldMkLst>
        <pc:spChg chg="mod">
          <ac:chgData name="McCormick, Cassandra" userId="S::cmccormic@bnl.gov::9c7f7d2a-3f2d-4194-8826-09867f1a8471" providerId="AD" clId="Web-{5263FDAE-F182-8220-B0E9-4F33FF7815B0}" dt="2026-02-05T17:15:26.203" v="87" actId="1076"/>
          <ac:spMkLst>
            <pc:docMk/>
            <pc:sldMk cId="1856431617" sldId="2147469533"/>
            <ac:spMk id="9" creationId="{945C1684-3F17-5660-ACB9-6B725B2D1C82}"/>
          </ac:spMkLst>
        </pc:spChg>
      </pc:sldChg>
      <pc:sldChg chg="modSp">
        <pc:chgData name="McCormick, Cassandra" userId="S::cmccormic@bnl.gov::9c7f7d2a-3f2d-4194-8826-09867f1a8471" providerId="AD" clId="Web-{5263FDAE-F182-8220-B0E9-4F33FF7815B0}" dt="2026-02-05T17:10:30.669" v="55" actId="14100"/>
        <pc:sldMkLst>
          <pc:docMk/>
          <pc:sldMk cId="274707707" sldId="2147469541"/>
        </pc:sldMkLst>
        <pc:spChg chg="mod">
          <ac:chgData name="McCormick, Cassandra" userId="S::cmccormic@bnl.gov::9c7f7d2a-3f2d-4194-8826-09867f1a8471" providerId="AD" clId="Web-{5263FDAE-F182-8220-B0E9-4F33FF7815B0}" dt="2026-02-05T17:10:14.731" v="51" actId="1076"/>
          <ac:spMkLst>
            <pc:docMk/>
            <pc:sldMk cId="274707707" sldId="2147469541"/>
            <ac:spMk id="2" creationId="{8CA8C08A-509F-A2EC-611D-52A644426665}"/>
          </ac:spMkLst>
        </pc:spChg>
        <pc:spChg chg="mod">
          <ac:chgData name="McCormick, Cassandra" userId="S::cmccormic@bnl.gov::9c7f7d2a-3f2d-4194-8826-09867f1a8471" providerId="AD" clId="Web-{5263FDAE-F182-8220-B0E9-4F33FF7815B0}" dt="2026-02-05T17:10:30.669" v="55" actId="14100"/>
          <ac:spMkLst>
            <pc:docMk/>
            <pc:sldMk cId="274707707" sldId="2147469541"/>
            <ac:spMk id="14" creationId="{F1FA43BD-C3C2-76B6-689B-CDD1069797B9}"/>
          </ac:spMkLst>
        </pc:spChg>
      </pc:sldChg>
      <pc:sldChg chg="modSp">
        <pc:chgData name="McCormick, Cassandra" userId="S::cmccormic@bnl.gov::9c7f7d2a-3f2d-4194-8826-09867f1a8471" providerId="AD" clId="Web-{5263FDAE-F182-8220-B0E9-4F33FF7815B0}" dt="2026-02-05T17:13:40.983" v="78"/>
        <pc:sldMkLst>
          <pc:docMk/>
          <pc:sldMk cId="4161614114" sldId="2147469542"/>
        </pc:sldMkLst>
        <pc:spChg chg="mod">
          <ac:chgData name="McCormick, Cassandra" userId="S::cmccormic@bnl.gov::9c7f7d2a-3f2d-4194-8826-09867f1a8471" providerId="AD" clId="Web-{5263FDAE-F182-8220-B0E9-4F33FF7815B0}" dt="2026-02-05T17:13:26.796" v="76" actId="1076"/>
          <ac:spMkLst>
            <pc:docMk/>
            <pc:sldMk cId="4161614114" sldId="2147469542"/>
            <ac:spMk id="2" creationId="{299E2CF5-0D9E-D9A2-CF22-2DA1357EE102}"/>
          </ac:spMkLst>
        </pc:spChg>
        <pc:picChg chg="ord">
          <ac:chgData name="McCormick, Cassandra" userId="S::cmccormic@bnl.gov::9c7f7d2a-3f2d-4194-8826-09867f1a8471" providerId="AD" clId="Web-{5263FDAE-F182-8220-B0E9-4F33FF7815B0}" dt="2026-02-05T17:13:40.983" v="78"/>
          <ac:picMkLst>
            <pc:docMk/>
            <pc:sldMk cId="4161614114" sldId="2147469542"/>
            <ac:picMk id="8" creationId="{811BF5DA-D8D7-21B0-414C-28CB6756054A}"/>
          </ac:picMkLst>
        </pc:picChg>
      </pc:sldChg>
      <pc:sldChg chg="modSp">
        <pc:chgData name="McCormick, Cassandra" userId="S::cmccormic@bnl.gov::9c7f7d2a-3f2d-4194-8826-09867f1a8471" providerId="AD" clId="Web-{5263FDAE-F182-8220-B0E9-4F33FF7815B0}" dt="2026-02-05T17:15:58.109" v="101" actId="1076"/>
        <pc:sldMkLst>
          <pc:docMk/>
          <pc:sldMk cId="1321578138" sldId="2147469543"/>
        </pc:sldMkLst>
        <pc:spChg chg="mod">
          <ac:chgData name="McCormick, Cassandra" userId="S::cmccormic@bnl.gov::9c7f7d2a-3f2d-4194-8826-09867f1a8471" providerId="AD" clId="Web-{5263FDAE-F182-8220-B0E9-4F33FF7815B0}" dt="2026-02-05T17:15:32.328" v="88" actId="1076"/>
          <ac:spMkLst>
            <pc:docMk/>
            <pc:sldMk cId="1321578138" sldId="2147469543"/>
            <ac:spMk id="2" creationId="{D2804915-D261-B79C-1DB4-7EC8A8D391FE}"/>
          </ac:spMkLst>
        </pc:spChg>
        <pc:spChg chg="mod">
          <ac:chgData name="McCormick, Cassandra" userId="S::cmccormic@bnl.gov::9c7f7d2a-3f2d-4194-8826-09867f1a8471" providerId="AD" clId="Web-{5263FDAE-F182-8220-B0E9-4F33FF7815B0}" dt="2026-02-05T17:15:58.109" v="101" actId="1076"/>
          <ac:spMkLst>
            <pc:docMk/>
            <pc:sldMk cId="1321578138" sldId="2147469543"/>
            <ac:spMk id="5" creationId="{5D73F81D-459C-6260-0CB1-E4BEDD21EE35}"/>
          </ac:spMkLst>
        </pc:spChg>
      </pc:sldChg>
      <pc:sldChg chg="modSp">
        <pc:chgData name="McCormick, Cassandra" userId="S::cmccormic@bnl.gov::9c7f7d2a-3f2d-4194-8826-09867f1a8471" providerId="AD" clId="Web-{5263FDAE-F182-8220-B0E9-4F33FF7815B0}" dt="2026-02-05T17:12:12.842" v="73" actId="1076"/>
        <pc:sldMkLst>
          <pc:docMk/>
          <pc:sldMk cId="2350393478" sldId="2147469544"/>
        </pc:sldMkLst>
        <pc:spChg chg="mod">
          <ac:chgData name="McCormick, Cassandra" userId="S::cmccormic@bnl.gov::9c7f7d2a-3f2d-4194-8826-09867f1a8471" providerId="AD" clId="Web-{5263FDAE-F182-8220-B0E9-4F33FF7815B0}" dt="2026-02-05T17:12:07.295" v="72" actId="1076"/>
          <ac:spMkLst>
            <pc:docMk/>
            <pc:sldMk cId="2350393478" sldId="2147469544"/>
            <ac:spMk id="2" creationId="{DEE9953E-5B12-384D-4120-6F6FCC92C8F9}"/>
          </ac:spMkLst>
        </pc:spChg>
        <pc:spChg chg="mod">
          <ac:chgData name="McCormick, Cassandra" userId="S::cmccormic@bnl.gov::9c7f7d2a-3f2d-4194-8826-09867f1a8471" providerId="AD" clId="Web-{5263FDAE-F182-8220-B0E9-4F33FF7815B0}" dt="2026-02-05T17:12:12.842" v="73" actId="1076"/>
          <ac:spMkLst>
            <pc:docMk/>
            <pc:sldMk cId="2350393478" sldId="2147469544"/>
            <ac:spMk id="7" creationId="{726A49A3-55DA-EDBC-1A19-CF4E78A958A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435FE9-F464-73C0-7CC6-1D403C67A2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EE8C54-D997-1D0A-D80A-B10FF48671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July 8-10, 2025</a:t>
            </a:r>
          </a:p>
        </p:txBody>
      </p:sp>
      <p:sp>
        <p:nvSpPr>
          <p:cNvPr id="4" name="Footer Placeholder 3">
            <a:extLst>
              <a:ext uri="{FF2B5EF4-FFF2-40B4-BE49-F238E27FC236}">
                <a16:creationId xmlns:a16="http://schemas.microsoft.com/office/drawing/2014/main" id="{9A4C0159-2593-913F-9D3D-538AB50FAD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TEST</a:t>
            </a:r>
          </a:p>
        </p:txBody>
      </p:sp>
      <p:sp>
        <p:nvSpPr>
          <p:cNvPr id="5" name="Slide Number Placeholder 4">
            <a:extLst>
              <a:ext uri="{FF2B5EF4-FFF2-40B4-BE49-F238E27FC236}">
                <a16:creationId xmlns:a16="http://schemas.microsoft.com/office/drawing/2014/main" id="{5529E32E-526D-D147-41E4-518F3D560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1F5065-0C1C-4FA2-AD2D-D472BB06A379}" type="slidenum">
              <a:rPr lang="en-US" smtClean="0"/>
              <a:t>‹#›</a:t>
            </a:fld>
            <a:endParaRPr lang="en-US"/>
          </a:p>
        </p:txBody>
      </p:sp>
    </p:spTree>
    <p:extLst>
      <p:ext uri="{BB962C8B-B14F-4D97-AF65-F5344CB8AC3E}">
        <p14:creationId xmlns:p14="http://schemas.microsoft.com/office/powerpoint/2010/main" val="343795129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July 8-10, 2025</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TEST</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July 8-10, 2025</a:t>
            </a:r>
          </a:p>
        </p:txBody>
      </p:sp>
      <p:sp>
        <p:nvSpPr>
          <p:cNvPr id="5" name="Footer Placeholder 4"/>
          <p:cNvSpPr>
            <a:spLocks noGrp="1"/>
          </p:cNvSpPr>
          <p:nvPr>
            <p:ph type="ftr" sz="quarter" idx="4"/>
          </p:nvPr>
        </p:nvSpPr>
        <p:spPr/>
        <p:txBody>
          <a:bodyPr/>
          <a:lstStyle/>
          <a:p>
            <a:r>
              <a:rPr lang="en-US"/>
              <a:t>TEST</a:t>
            </a:r>
          </a:p>
        </p:txBody>
      </p:sp>
      <p:sp>
        <p:nvSpPr>
          <p:cNvPr id="6" name="Slide Number Placeholder 5"/>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1840048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329E5-9F06-A310-DDC4-9D937CF15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84BF4-6F98-25B0-F5D3-BDE25FDC2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5FDCCD-B8C9-C2DF-64D4-ECF0FEE959AE}"/>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BE0C589-6AD5-7FF1-960A-779360695C2B}"/>
              </a:ext>
            </a:extLst>
          </p:cNvPr>
          <p:cNvSpPr>
            <a:spLocks noGrp="1"/>
          </p:cNvSpPr>
          <p:nvPr>
            <p:ph type="dt" idx="1"/>
          </p:nvPr>
        </p:nvSpPr>
        <p:spPr/>
        <p:txBody>
          <a:bodyPr/>
          <a:lstStyle/>
          <a:p>
            <a:r>
              <a:rPr lang="en-US"/>
              <a:t>July 8-10, 2025</a:t>
            </a:r>
          </a:p>
        </p:txBody>
      </p:sp>
      <p:sp>
        <p:nvSpPr>
          <p:cNvPr id="5" name="Footer Placeholder 4">
            <a:extLst>
              <a:ext uri="{FF2B5EF4-FFF2-40B4-BE49-F238E27FC236}">
                <a16:creationId xmlns:a16="http://schemas.microsoft.com/office/drawing/2014/main" id="{ED2B959B-911E-23B7-8529-09DADBFB72F6}"/>
              </a:ext>
            </a:extLst>
          </p:cNvPr>
          <p:cNvSpPr>
            <a:spLocks noGrp="1"/>
          </p:cNvSpPr>
          <p:nvPr>
            <p:ph type="ftr" sz="quarter" idx="4"/>
          </p:nvPr>
        </p:nvSpPr>
        <p:spPr/>
        <p:txBody>
          <a:bodyPr/>
          <a:lstStyle/>
          <a:p>
            <a:r>
              <a:rPr lang="en-US"/>
              <a:t>TEST</a:t>
            </a:r>
          </a:p>
        </p:txBody>
      </p:sp>
      <p:sp>
        <p:nvSpPr>
          <p:cNvPr id="6" name="Slide Number Placeholder 5">
            <a:extLst>
              <a:ext uri="{FF2B5EF4-FFF2-40B4-BE49-F238E27FC236}">
                <a16:creationId xmlns:a16="http://schemas.microsoft.com/office/drawing/2014/main" id="{D5DD6F2A-771B-982C-9FEB-2665DE5E82C8}"/>
              </a:ext>
            </a:extLst>
          </p:cNvPr>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9425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85326"/>
            <a:ext cx="10334625" cy="1803939"/>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9125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60339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811919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81660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650602"/>
            <a:ext cx="10334625" cy="1838663"/>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D2629-3F20-EEF8-90C4-0C05759D82D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D9B3BAB-4E36-170E-B889-B89A1C92D430}"/>
              </a:ext>
            </a:extLst>
          </p:cNvPr>
          <p:cNvSpPr>
            <a:spLocks noGrp="1"/>
          </p:cNvSpPr>
          <p:nvPr>
            <p:ph type="sldNum" sz="quarter" idx="10"/>
          </p:nvPr>
        </p:nvSpPr>
        <p:spPr/>
        <p:txBody>
          <a:body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873883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a:xfrm>
            <a:off x="571500" y="301117"/>
            <a:ext cx="11049000" cy="132556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33593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
        <p:nvSpPr>
          <p:cNvPr id="4" name="TextBox 3">
            <a:extLst>
              <a:ext uri="{FF2B5EF4-FFF2-40B4-BE49-F238E27FC236}">
                <a16:creationId xmlns:a16="http://schemas.microsoft.com/office/drawing/2014/main" id="{988BFAA8-B70A-FDCA-CDB5-F7F485710776}"/>
              </a:ext>
            </a:extLst>
          </p:cNvPr>
          <p:cNvSpPr txBox="1"/>
          <p:nvPr userDrawn="1"/>
        </p:nvSpPr>
        <p:spPr>
          <a:xfrm>
            <a:off x="2331720" y="6190488"/>
            <a:ext cx="4931476" cy="592470"/>
          </a:xfrm>
          <a:prstGeom prst="rect">
            <a:avLst/>
          </a:prstGeom>
          <a:noFill/>
        </p:spPr>
        <p:txBody>
          <a:bodyPr wrap="square" rtlCol="0">
            <a:spAutoFit/>
          </a:bodyPr>
          <a:lstStyle/>
          <a:p>
            <a:pPr rtl="0" fontAlgn="base"/>
            <a:r>
              <a:rPr lang="en-US" sz="1100" b="0" i="0" u="none" strike="noStrike" kern="1200">
                <a:solidFill>
                  <a:schemeClr val="tx1"/>
                </a:solidFill>
                <a:effectLst/>
                <a:latin typeface="+mn-lt"/>
                <a:ea typeface="+mn-ea"/>
                <a:cs typeface="+mn-cs"/>
              </a:rPr>
              <a:t>RHIC to EIC – Transition and Working Safety Meeting</a:t>
            </a:r>
            <a:r>
              <a:rPr lang="en-US" sz="1100" b="0" i="0" kern="1200">
                <a:solidFill>
                  <a:schemeClr val="tx1"/>
                </a:solidFill>
                <a:effectLst/>
                <a:latin typeface="+mn-lt"/>
                <a:ea typeface="+mn-ea"/>
                <a:cs typeface="+mn-cs"/>
              </a:rPr>
              <a:t>​</a:t>
            </a:r>
          </a:p>
          <a:p>
            <a:pPr rtl="0" fontAlgn="base"/>
            <a:r>
              <a:rPr lang="en-US" sz="1100" b="0" i="0" u="none" strike="noStrike" kern="1200">
                <a:solidFill>
                  <a:schemeClr val="tx1"/>
                </a:solidFill>
                <a:effectLst/>
                <a:latin typeface="+mn-lt"/>
                <a:ea typeface="+mn-ea"/>
                <a:cs typeface="+mn-cs"/>
              </a:rPr>
              <a:t>9 February 2026</a:t>
            </a:r>
            <a:endParaRPr lang="en-US" sz="1100" b="0" i="0" kern="1200">
              <a:solidFill>
                <a:schemeClr val="tx1"/>
              </a:solidFill>
              <a:effectLst/>
              <a:latin typeface="+mn-lt"/>
              <a:ea typeface="+mn-ea"/>
              <a:cs typeface="+mn-cs"/>
            </a:endParaRPr>
          </a:p>
          <a:p>
            <a:endParaRPr lang="en-US" sz="1050"/>
          </a:p>
        </p:txBody>
      </p:sp>
      <p:sp>
        <p:nvSpPr>
          <p:cNvPr id="5" name="TextBox 4">
            <a:extLst>
              <a:ext uri="{FF2B5EF4-FFF2-40B4-BE49-F238E27FC236}">
                <a16:creationId xmlns:a16="http://schemas.microsoft.com/office/drawing/2014/main" id="{3E6EF377-041C-6B0C-7FC7-4A2B67DBD791}"/>
              </a:ext>
            </a:extLst>
          </p:cNvPr>
          <p:cNvSpPr txBox="1"/>
          <p:nvPr userDrawn="1"/>
        </p:nvSpPr>
        <p:spPr>
          <a:xfrm>
            <a:off x="8138160" y="6189637"/>
            <a:ext cx="891591" cy="253916"/>
          </a:xfrm>
          <a:prstGeom prst="rect">
            <a:avLst/>
          </a:prstGeom>
          <a:noFill/>
        </p:spPr>
        <p:txBody>
          <a:bodyPr wrap="none" rtlCol="0">
            <a:spAutoFit/>
          </a:bodyPr>
          <a:lstStyle/>
          <a:p>
            <a:r>
              <a:rPr lang="en-US" sz="1050"/>
              <a:t>David Chan</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74" r:id="rId8"/>
    <p:sldLayoutId id="2147483666" r:id="rId9"/>
    <p:sldLayoutId id="2147483667" r:id="rId10"/>
    <p:sldLayoutId id="2147483668" r:id="rId11"/>
    <p:sldLayoutId id="2147483669" r:id="rId12"/>
    <p:sldLayoutId id="2147483670" r:id="rId13"/>
    <p:sldLayoutId id="2147483671" r:id="rId14"/>
  </p:sldLayoutIdLst>
  <p:hf hd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484333" y="2283970"/>
            <a:ext cx="10334625" cy="1803939"/>
          </a:xfrm>
        </p:spPr>
        <p:txBody>
          <a:bodyPr>
            <a:normAutofit/>
          </a:bodyPr>
          <a:lstStyle/>
          <a:p>
            <a:r>
              <a:rPr lang="en-US" sz="5400">
                <a:cs typeface="Arial"/>
              </a:rPr>
              <a:t>RHIC R&amp;R Project</a:t>
            </a:r>
            <a:endParaRPr lang="en-US" sz="540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813175" y="5773229"/>
            <a:ext cx="10334625" cy="819595"/>
          </a:xfrm>
        </p:spPr>
        <p:txBody>
          <a:bodyPr vert="horz" lIns="91440" tIns="45720" rIns="91440" bIns="45720" rtlCol="0" anchor="t">
            <a:noAutofit/>
          </a:bodyPr>
          <a:lstStyle/>
          <a:p>
            <a:pPr fontAlgn="base"/>
            <a:r>
              <a:rPr lang="en-US" sz="1600"/>
              <a:t>RHIC to EIC Transition and Working Safely Meeting​</a:t>
            </a:r>
            <a:endParaRPr lang="en-US"/>
          </a:p>
          <a:p>
            <a:pPr fontAlgn="base"/>
            <a:r>
              <a:rPr lang="en-US" sz="1600"/>
              <a:t>9 February 2026</a:t>
            </a:r>
            <a:endParaRPr lang="en-US" sz="1600">
              <a:cs typeface="Arial"/>
            </a:endParaRP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b="1"/>
              <a:t>David Chan </a:t>
            </a:r>
          </a:p>
          <a:p>
            <a:r>
              <a:rPr lang="en-US"/>
              <a:t>Division Head, Infrastructure &amp; Technical Support, C-AD</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DAF6-27F5-310E-FC81-6EB8339EA676}"/>
              </a:ext>
            </a:extLst>
          </p:cNvPr>
          <p:cNvSpPr>
            <a:spLocks noGrp="1"/>
          </p:cNvSpPr>
          <p:nvPr>
            <p:ph type="title"/>
          </p:nvPr>
        </p:nvSpPr>
        <p:spPr>
          <a:xfrm>
            <a:off x="191674" y="3869"/>
            <a:ext cx="11085285" cy="989921"/>
          </a:xfrm>
        </p:spPr>
        <p:txBody>
          <a:bodyPr>
            <a:normAutofit/>
          </a:bodyPr>
          <a:lstStyle/>
          <a:p>
            <a:r>
              <a:rPr lang="en-US" sz="4000" err="1"/>
              <a:t>sPHENIX</a:t>
            </a:r>
            <a:endParaRPr lang="en-US" sz="4000" err="1">
              <a:cs typeface="Arial"/>
            </a:endParaRPr>
          </a:p>
        </p:txBody>
      </p:sp>
      <p:sp>
        <p:nvSpPr>
          <p:cNvPr id="4" name="Slide Number Placeholder 3">
            <a:extLst>
              <a:ext uri="{FF2B5EF4-FFF2-40B4-BE49-F238E27FC236}">
                <a16:creationId xmlns:a16="http://schemas.microsoft.com/office/drawing/2014/main" id="{ACB2D46C-7355-DF42-D0BB-E92057083DEB}"/>
              </a:ext>
            </a:extLst>
          </p:cNvPr>
          <p:cNvSpPr>
            <a:spLocks noGrp="1"/>
          </p:cNvSpPr>
          <p:nvPr>
            <p:ph type="sldNum" sz="quarter" idx="4"/>
          </p:nvPr>
        </p:nvSpPr>
        <p:spPr/>
        <p:txBody>
          <a:bodyPr/>
          <a:lstStyle/>
          <a:p>
            <a:fld id="{933A556B-7C63-244D-9B7C-B0EA8042B330}" type="slidenum">
              <a:rPr lang="en-US" smtClean="0"/>
              <a:pPr/>
              <a:t>10</a:t>
            </a:fld>
            <a:endParaRPr lang="en-US" sz="1000"/>
          </a:p>
        </p:txBody>
      </p:sp>
      <p:pic>
        <p:nvPicPr>
          <p:cNvPr id="6" name="Picture 5">
            <a:extLst>
              <a:ext uri="{FF2B5EF4-FFF2-40B4-BE49-F238E27FC236}">
                <a16:creationId xmlns:a16="http://schemas.microsoft.com/office/drawing/2014/main" id="{51FDA45B-D29E-7BCD-8F97-5F18B3C48DC6}"/>
              </a:ext>
            </a:extLst>
          </p:cNvPr>
          <p:cNvPicPr>
            <a:picLocks noChangeAspect="1"/>
          </p:cNvPicPr>
          <p:nvPr/>
        </p:nvPicPr>
        <p:blipFill>
          <a:blip r:embed="rId2"/>
          <a:stretch>
            <a:fillRect/>
          </a:stretch>
        </p:blipFill>
        <p:spPr>
          <a:xfrm>
            <a:off x="7977767" y="862463"/>
            <a:ext cx="4039374" cy="1835549"/>
          </a:xfrm>
          <a:prstGeom prst="rect">
            <a:avLst/>
          </a:prstGeom>
        </p:spPr>
      </p:pic>
      <p:pic>
        <p:nvPicPr>
          <p:cNvPr id="7" name="Picture 6">
            <a:extLst>
              <a:ext uri="{FF2B5EF4-FFF2-40B4-BE49-F238E27FC236}">
                <a16:creationId xmlns:a16="http://schemas.microsoft.com/office/drawing/2014/main" id="{2465C986-462F-3601-8393-EC0C6938C8F4}"/>
              </a:ext>
            </a:extLst>
          </p:cNvPr>
          <p:cNvPicPr>
            <a:picLocks noChangeAspect="1"/>
          </p:cNvPicPr>
          <p:nvPr/>
        </p:nvPicPr>
        <p:blipFill>
          <a:blip r:embed="rId3"/>
          <a:stretch>
            <a:fillRect/>
          </a:stretch>
        </p:blipFill>
        <p:spPr>
          <a:xfrm>
            <a:off x="7999770" y="2950813"/>
            <a:ext cx="4039374" cy="2535587"/>
          </a:xfrm>
          <a:prstGeom prst="rect">
            <a:avLst/>
          </a:prstGeom>
        </p:spPr>
      </p:pic>
      <p:pic>
        <p:nvPicPr>
          <p:cNvPr id="8" name="Picture 7">
            <a:extLst>
              <a:ext uri="{FF2B5EF4-FFF2-40B4-BE49-F238E27FC236}">
                <a16:creationId xmlns:a16="http://schemas.microsoft.com/office/drawing/2014/main" id="{AD08E938-3FD1-2467-0B94-E44547F8B362}"/>
              </a:ext>
            </a:extLst>
          </p:cNvPr>
          <p:cNvPicPr>
            <a:picLocks noChangeAspect="1"/>
          </p:cNvPicPr>
          <p:nvPr/>
        </p:nvPicPr>
        <p:blipFill>
          <a:blip r:embed="rId4"/>
          <a:stretch>
            <a:fillRect/>
          </a:stretch>
        </p:blipFill>
        <p:spPr>
          <a:xfrm>
            <a:off x="400520" y="816810"/>
            <a:ext cx="7599250" cy="3604585"/>
          </a:xfrm>
          <a:prstGeom prst="rect">
            <a:avLst/>
          </a:prstGeom>
        </p:spPr>
      </p:pic>
      <p:pic>
        <p:nvPicPr>
          <p:cNvPr id="9" name="Picture 8">
            <a:extLst>
              <a:ext uri="{FF2B5EF4-FFF2-40B4-BE49-F238E27FC236}">
                <a16:creationId xmlns:a16="http://schemas.microsoft.com/office/drawing/2014/main" id="{D8F41A7F-B434-E8BD-6564-D8B73F7D06B7}"/>
              </a:ext>
            </a:extLst>
          </p:cNvPr>
          <p:cNvPicPr>
            <a:picLocks noChangeAspect="1"/>
          </p:cNvPicPr>
          <p:nvPr/>
        </p:nvPicPr>
        <p:blipFill>
          <a:blip r:embed="rId5"/>
          <a:stretch>
            <a:fillRect/>
          </a:stretch>
        </p:blipFill>
        <p:spPr>
          <a:xfrm>
            <a:off x="1981660" y="4507303"/>
            <a:ext cx="4436970" cy="1671978"/>
          </a:xfrm>
          <a:prstGeom prst="rect">
            <a:avLst/>
          </a:prstGeom>
        </p:spPr>
      </p:pic>
    </p:spTree>
    <p:extLst>
      <p:ext uri="{BB962C8B-B14F-4D97-AF65-F5344CB8AC3E}">
        <p14:creationId xmlns:p14="http://schemas.microsoft.com/office/powerpoint/2010/main" val="809747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A30A-E417-54D2-9A8F-F2C97992C582}"/>
              </a:ext>
            </a:extLst>
          </p:cNvPr>
          <p:cNvSpPr>
            <a:spLocks noGrp="1"/>
          </p:cNvSpPr>
          <p:nvPr>
            <p:ph type="title"/>
          </p:nvPr>
        </p:nvSpPr>
        <p:spPr>
          <a:xfrm>
            <a:off x="253834" y="4908"/>
            <a:ext cx="11363827" cy="836314"/>
          </a:xfrm>
        </p:spPr>
        <p:txBody>
          <a:bodyPr>
            <a:noAutofit/>
          </a:bodyPr>
          <a:lstStyle/>
          <a:p>
            <a:r>
              <a:rPr lang="en-US" sz="4000"/>
              <a:t>1008 Muon Steel</a:t>
            </a:r>
            <a:endParaRPr lang="en-US" sz="4000" strike="sngStrike">
              <a:cs typeface="Arial"/>
            </a:endParaRPr>
          </a:p>
        </p:txBody>
      </p:sp>
      <p:sp>
        <p:nvSpPr>
          <p:cNvPr id="4" name="Slide Number Placeholder 3">
            <a:extLst>
              <a:ext uri="{FF2B5EF4-FFF2-40B4-BE49-F238E27FC236}">
                <a16:creationId xmlns:a16="http://schemas.microsoft.com/office/drawing/2014/main" id="{1DF02695-9976-C1B9-B3C8-F4CA9B3A8805}"/>
              </a:ext>
            </a:extLst>
          </p:cNvPr>
          <p:cNvSpPr>
            <a:spLocks noGrp="1"/>
          </p:cNvSpPr>
          <p:nvPr>
            <p:ph type="sldNum" sz="quarter" idx="4"/>
          </p:nvPr>
        </p:nvSpPr>
        <p:spPr/>
        <p:txBody>
          <a:bodyPr/>
          <a:lstStyle/>
          <a:p>
            <a:fld id="{933A556B-7C63-244D-9B7C-B0EA8042B330}" type="slidenum">
              <a:rPr lang="en-US" smtClean="0"/>
              <a:pPr/>
              <a:t>11</a:t>
            </a:fld>
            <a:endParaRPr lang="en-US" sz="1000"/>
          </a:p>
        </p:txBody>
      </p:sp>
      <p:pic>
        <p:nvPicPr>
          <p:cNvPr id="5" name="Picture 4">
            <a:extLst>
              <a:ext uri="{FF2B5EF4-FFF2-40B4-BE49-F238E27FC236}">
                <a16:creationId xmlns:a16="http://schemas.microsoft.com/office/drawing/2014/main" id="{3DF63AE3-406D-F81E-67BD-FE23048A930B}"/>
              </a:ext>
            </a:extLst>
          </p:cNvPr>
          <p:cNvPicPr>
            <a:picLocks noChangeAspect="1"/>
          </p:cNvPicPr>
          <p:nvPr/>
        </p:nvPicPr>
        <p:blipFill>
          <a:blip r:embed="rId2"/>
          <a:stretch>
            <a:fillRect/>
          </a:stretch>
        </p:blipFill>
        <p:spPr>
          <a:xfrm>
            <a:off x="555560" y="842212"/>
            <a:ext cx="4695067" cy="2603205"/>
          </a:xfrm>
          <a:prstGeom prst="rect">
            <a:avLst/>
          </a:prstGeom>
        </p:spPr>
      </p:pic>
      <p:grpSp>
        <p:nvGrpSpPr>
          <p:cNvPr id="6" name="Group 5">
            <a:extLst>
              <a:ext uri="{FF2B5EF4-FFF2-40B4-BE49-F238E27FC236}">
                <a16:creationId xmlns:a16="http://schemas.microsoft.com/office/drawing/2014/main" id="{4EDA851C-1763-A345-7E0F-A1263A487829}"/>
              </a:ext>
            </a:extLst>
          </p:cNvPr>
          <p:cNvGrpSpPr/>
          <p:nvPr/>
        </p:nvGrpSpPr>
        <p:grpSpPr>
          <a:xfrm>
            <a:off x="6484866" y="996286"/>
            <a:ext cx="4143375" cy="2295055"/>
            <a:chOff x="4960128" y="2996712"/>
            <a:chExt cx="5589247" cy="2578279"/>
          </a:xfrm>
        </p:grpSpPr>
        <p:pic>
          <p:nvPicPr>
            <p:cNvPr id="7" name="Picture 6">
              <a:extLst>
                <a:ext uri="{FF2B5EF4-FFF2-40B4-BE49-F238E27FC236}">
                  <a16:creationId xmlns:a16="http://schemas.microsoft.com/office/drawing/2014/main" id="{DBBA2783-ADAB-F969-DC54-2E2EB8EF48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79" r="868" b="7404"/>
            <a:stretch/>
          </p:blipFill>
          <p:spPr>
            <a:xfrm>
              <a:off x="4960128" y="2996712"/>
              <a:ext cx="5589247" cy="2578279"/>
            </a:xfrm>
            <a:prstGeom prst="rect">
              <a:avLst/>
            </a:prstGeom>
          </p:spPr>
        </p:pic>
        <p:sp>
          <p:nvSpPr>
            <p:cNvPr id="8" name="TextBox 12">
              <a:extLst>
                <a:ext uri="{FF2B5EF4-FFF2-40B4-BE49-F238E27FC236}">
                  <a16:creationId xmlns:a16="http://schemas.microsoft.com/office/drawing/2014/main" id="{276A371F-C1B5-4B53-B8FF-6A795534731E}"/>
                </a:ext>
              </a:extLst>
            </p:cNvPr>
            <p:cNvSpPr txBox="1"/>
            <p:nvPr/>
          </p:nvSpPr>
          <p:spPr>
            <a:xfrm>
              <a:off x="8953487" y="3151681"/>
              <a:ext cx="1526143" cy="421993"/>
            </a:xfrm>
            <a:prstGeom prst="rect">
              <a:avLst/>
            </a:prstGeom>
            <a:noFill/>
          </p:spPr>
          <p:txBody>
            <a:bodyPr wrap="none" lIns="121917" tIns="60958" rIns="121917" bIns="60958"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rPr>
                <a:t>Sep 2019</a:t>
              </a:r>
            </a:p>
          </p:txBody>
        </p:sp>
      </p:grpSp>
      <p:pic>
        <p:nvPicPr>
          <p:cNvPr id="13" name="Picture 12" descr="A red square object with a square hole&#10;&#10;Description automatically generated">
            <a:extLst>
              <a:ext uri="{FF2B5EF4-FFF2-40B4-BE49-F238E27FC236}">
                <a16:creationId xmlns:a16="http://schemas.microsoft.com/office/drawing/2014/main" id="{7A87560A-00A6-8BD9-A541-9F996E20A650}"/>
              </a:ext>
            </a:extLst>
          </p:cNvPr>
          <p:cNvPicPr>
            <a:picLocks noChangeAspect="1"/>
          </p:cNvPicPr>
          <p:nvPr/>
        </p:nvPicPr>
        <p:blipFill rotWithShape="1">
          <a:blip r:embed="rId4"/>
          <a:srcRect l="63083" t="14326" r="8235" b="31068"/>
          <a:stretch/>
        </p:blipFill>
        <p:spPr>
          <a:xfrm>
            <a:off x="555560" y="3779674"/>
            <a:ext cx="1691457" cy="2083714"/>
          </a:xfrm>
          <a:prstGeom prst="rect">
            <a:avLst/>
          </a:prstGeom>
        </p:spPr>
      </p:pic>
      <p:pic>
        <p:nvPicPr>
          <p:cNvPr id="14" name="Picture 13">
            <a:extLst>
              <a:ext uri="{FF2B5EF4-FFF2-40B4-BE49-F238E27FC236}">
                <a16:creationId xmlns:a16="http://schemas.microsoft.com/office/drawing/2014/main" id="{A3E1C850-44AF-44D0-8077-6C9B3F70CA0F}"/>
              </a:ext>
            </a:extLst>
          </p:cNvPr>
          <p:cNvPicPr>
            <a:picLocks noChangeAspect="1"/>
          </p:cNvPicPr>
          <p:nvPr/>
        </p:nvPicPr>
        <p:blipFill>
          <a:blip r:embed="rId5"/>
          <a:stretch>
            <a:fillRect/>
          </a:stretch>
        </p:blipFill>
        <p:spPr>
          <a:xfrm>
            <a:off x="2648126" y="3779674"/>
            <a:ext cx="1691457" cy="1886884"/>
          </a:xfrm>
          <a:prstGeom prst="rect">
            <a:avLst/>
          </a:prstGeom>
        </p:spPr>
      </p:pic>
      <p:sp>
        <p:nvSpPr>
          <p:cNvPr id="15" name="TextBox 14">
            <a:extLst>
              <a:ext uri="{FF2B5EF4-FFF2-40B4-BE49-F238E27FC236}">
                <a16:creationId xmlns:a16="http://schemas.microsoft.com/office/drawing/2014/main" id="{3B9998CC-8B54-2586-282B-0D0B67CB4DE4}"/>
              </a:ext>
            </a:extLst>
          </p:cNvPr>
          <p:cNvSpPr txBox="1"/>
          <p:nvPr/>
        </p:nvSpPr>
        <p:spPr>
          <a:xfrm>
            <a:off x="4555985" y="3474861"/>
            <a:ext cx="7482689" cy="2708434"/>
          </a:xfrm>
          <a:prstGeom prst="rect">
            <a:avLst/>
          </a:prstGeom>
          <a:noFill/>
        </p:spPr>
        <p:txBody>
          <a:bodyPr wrap="square" lIns="91440" tIns="45720" rIns="91440" bIns="45720" rtlCol="0" anchor="t">
            <a:spAutoFit/>
          </a:bodyPr>
          <a:lstStyle/>
          <a:p>
            <a:pPr marL="285750" indent="-285750">
              <a:buFont typeface="Arial"/>
              <a:buChar char="•"/>
            </a:pPr>
            <a:r>
              <a:rPr lang="en-US" sz="1700" b="1">
                <a:latin typeface="Arial"/>
                <a:cs typeface="Arial"/>
              </a:rPr>
              <a:t>Background</a:t>
            </a:r>
            <a:r>
              <a:rPr lang="en-US" sz="1700">
                <a:latin typeface="Arial"/>
                <a:cs typeface="Arial"/>
              </a:rPr>
              <a:t>: 30 steel plates from PHENIX experiment, installed ~30 years ago</a:t>
            </a:r>
          </a:p>
          <a:p>
            <a:pPr marL="285750" indent="-285750">
              <a:buFont typeface="Arial"/>
              <a:buChar char="•"/>
            </a:pPr>
            <a:r>
              <a:rPr lang="en-US" sz="1700" b="1">
                <a:latin typeface="Arial"/>
                <a:cs typeface="Arial"/>
              </a:rPr>
              <a:t>Structure</a:t>
            </a:r>
            <a:r>
              <a:rPr lang="en-US" sz="1700">
                <a:latin typeface="Arial"/>
                <a:cs typeface="Arial"/>
              </a:rPr>
              <a:t>: Plates supported by tabs, pistons, locking set screws, and spacer blocks.</a:t>
            </a:r>
          </a:p>
          <a:p>
            <a:pPr marL="285750" indent="-285750">
              <a:buFont typeface="Arial"/>
              <a:buChar char="•"/>
            </a:pPr>
            <a:r>
              <a:rPr lang="en-US" sz="1700" b="1">
                <a:latin typeface="Arial"/>
                <a:cs typeface="Arial"/>
              </a:rPr>
              <a:t>Current Status</a:t>
            </a:r>
            <a:r>
              <a:rPr lang="en-US" sz="1700">
                <a:latin typeface="Arial"/>
                <a:cs typeface="Arial"/>
              </a:rPr>
              <a:t>: Obsolete for current/future operations; obstruct tunnel access for RHIC/EIC magnet operations and potential future second EIC detector location.</a:t>
            </a:r>
          </a:p>
          <a:p>
            <a:pPr marL="285750" indent="-285750">
              <a:buFont typeface="Arial"/>
              <a:buChar char="•"/>
            </a:pPr>
            <a:r>
              <a:rPr lang="en-US" sz="1700" b="1">
                <a:latin typeface="Arial"/>
                <a:ea typeface="+mn-lt"/>
                <a:cs typeface="Arial"/>
              </a:rPr>
              <a:t>Weight and Arrangement</a:t>
            </a:r>
            <a:r>
              <a:rPr lang="en-US" sz="1700">
                <a:latin typeface="Arial"/>
                <a:ea typeface="+mn-lt"/>
                <a:cs typeface="Arial"/>
              </a:rPr>
              <a:t>: 15 plates per side (north/south). Each side: 5 rows, 3 columns. 3 of the rows: ~8-inch thick solid steel, ~80 tons each.</a:t>
            </a:r>
          </a:p>
          <a:p>
            <a:pPr marL="285750" lvl="2" indent="-285750">
              <a:buFont typeface="Arial" panose="020B0604020202020204" pitchFamily="34" charset="0"/>
              <a:buChar char="•"/>
            </a:pPr>
            <a:r>
              <a:rPr lang="en-US" sz="1700">
                <a:latin typeface="Arial"/>
                <a:ea typeface="+mn-lt"/>
                <a:cs typeface="Arial"/>
              </a:rPr>
              <a:t>2 of the rows: ~4-inch thick, ~40 tons each.</a:t>
            </a:r>
          </a:p>
        </p:txBody>
      </p:sp>
    </p:spTree>
    <p:extLst>
      <p:ext uri="{BB962C8B-B14F-4D97-AF65-F5344CB8AC3E}">
        <p14:creationId xmlns:p14="http://schemas.microsoft.com/office/powerpoint/2010/main" val="4121700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42B581-5CF3-C963-BF88-46907458EBFD}"/>
              </a:ext>
            </a:extLst>
          </p:cNvPr>
          <p:cNvSpPr>
            <a:spLocks noGrp="1"/>
          </p:cNvSpPr>
          <p:nvPr>
            <p:ph type="sldNum" sz="quarter" idx="4"/>
          </p:nvPr>
        </p:nvSpPr>
        <p:spPr/>
        <p:txBody>
          <a:bodyPr/>
          <a:lstStyle/>
          <a:p>
            <a:fld id="{933A556B-7C63-244D-9B7C-B0EA8042B330}" type="slidenum">
              <a:rPr lang="en-US" smtClean="0"/>
              <a:pPr/>
              <a:t>12</a:t>
            </a:fld>
            <a:endParaRPr lang="en-US" sz="1000"/>
          </a:p>
        </p:txBody>
      </p:sp>
      <p:pic>
        <p:nvPicPr>
          <p:cNvPr id="9" name="Content Placeholder 8" descr="Timeline&#10;&#10;AI-generated content may be incorrect.">
            <a:extLst>
              <a:ext uri="{FF2B5EF4-FFF2-40B4-BE49-F238E27FC236}">
                <a16:creationId xmlns:a16="http://schemas.microsoft.com/office/drawing/2014/main" id="{BDC0FCC9-C92F-D36D-6B47-C8F6A0639178}"/>
              </a:ext>
            </a:extLst>
          </p:cNvPr>
          <p:cNvPicPr>
            <a:picLocks noGrp="1" noChangeAspect="1"/>
          </p:cNvPicPr>
          <p:nvPr>
            <p:ph idx="1"/>
          </p:nvPr>
        </p:nvPicPr>
        <p:blipFill>
          <a:blip r:embed="rId2"/>
          <a:stretch>
            <a:fillRect/>
          </a:stretch>
        </p:blipFill>
        <p:spPr>
          <a:xfrm>
            <a:off x="256296" y="4809"/>
            <a:ext cx="11933426" cy="6174885"/>
          </a:xfrm>
          <a:prstGeom prst="rect">
            <a:avLst/>
          </a:prstGeom>
        </p:spPr>
      </p:pic>
      <p:sp>
        <p:nvSpPr>
          <p:cNvPr id="3" name="Rectangle 2">
            <a:extLst>
              <a:ext uri="{FF2B5EF4-FFF2-40B4-BE49-F238E27FC236}">
                <a16:creationId xmlns:a16="http://schemas.microsoft.com/office/drawing/2014/main" id="{887B30AA-A504-71AC-60B6-3EF95D1A2D17}"/>
              </a:ext>
            </a:extLst>
          </p:cNvPr>
          <p:cNvSpPr/>
          <p:nvPr/>
        </p:nvSpPr>
        <p:spPr>
          <a:xfrm>
            <a:off x="1585850" y="1719447"/>
            <a:ext cx="766948" cy="1608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309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F87BB-DB33-E3B6-513D-F4095BA30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E9953E-5B12-384D-4120-6F6FCC92C8F9}"/>
              </a:ext>
            </a:extLst>
          </p:cNvPr>
          <p:cNvSpPr>
            <a:spLocks noGrp="1"/>
          </p:cNvSpPr>
          <p:nvPr>
            <p:ph type="title"/>
          </p:nvPr>
        </p:nvSpPr>
        <p:spPr>
          <a:xfrm>
            <a:off x="227469" y="-120244"/>
            <a:ext cx="11066123" cy="948845"/>
          </a:xfrm>
        </p:spPr>
        <p:txBody>
          <a:bodyPr>
            <a:normAutofit/>
          </a:bodyPr>
          <a:lstStyle/>
          <a:p>
            <a:r>
              <a:rPr lang="en-US" sz="4000"/>
              <a:t>Project Charges</a:t>
            </a:r>
          </a:p>
        </p:txBody>
      </p:sp>
      <p:sp>
        <p:nvSpPr>
          <p:cNvPr id="7" name="Content Placeholder 6">
            <a:extLst>
              <a:ext uri="{FF2B5EF4-FFF2-40B4-BE49-F238E27FC236}">
                <a16:creationId xmlns:a16="http://schemas.microsoft.com/office/drawing/2014/main" id="{726A49A3-55DA-EDBC-1A19-CF4E78A958A1}"/>
              </a:ext>
            </a:extLst>
          </p:cNvPr>
          <p:cNvSpPr>
            <a:spLocks noGrp="1"/>
          </p:cNvSpPr>
          <p:nvPr>
            <p:ph idx="1"/>
          </p:nvPr>
        </p:nvSpPr>
        <p:spPr>
          <a:xfrm>
            <a:off x="355262" y="652262"/>
            <a:ext cx="10131497" cy="5553476"/>
          </a:xfrm>
        </p:spPr>
        <p:txBody>
          <a:bodyPr vert="horz" lIns="91440" tIns="45720" rIns="91440" bIns="45720" rtlCol="0" anchor="t">
            <a:noAutofit/>
          </a:bodyPr>
          <a:lstStyle/>
          <a:p>
            <a:pPr marL="285750" indent="-285750">
              <a:buChar char="•"/>
            </a:pPr>
            <a:r>
              <a:rPr lang="en-US" sz="2000">
                <a:latin typeface="Arial"/>
                <a:cs typeface="Arial"/>
              </a:rPr>
              <a:t>New Project/Activity accounts as follows:</a:t>
            </a:r>
          </a:p>
          <a:p>
            <a:pPr marL="285750" indent="-285750">
              <a:buChar char="•"/>
            </a:pPr>
            <a:endParaRPr lang="en-US" sz="2000">
              <a:latin typeface="Arial"/>
              <a:cs typeface="Arial"/>
            </a:endParaRPr>
          </a:p>
          <a:p>
            <a:pPr marL="285750" indent="-285750">
              <a:buChar char="•"/>
            </a:pPr>
            <a:endParaRPr lang="en-US" sz="2000">
              <a:latin typeface="Arial"/>
              <a:cs typeface="Arial"/>
            </a:endParaRPr>
          </a:p>
          <a:p>
            <a:pPr marL="285750" indent="-285750">
              <a:buChar char="•"/>
            </a:pPr>
            <a:endParaRPr lang="en-US" sz="2000">
              <a:latin typeface="Arial"/>
              <a:cs typeface="Arial"/>
            </a:endParaRPr>
          </a:p>
          <a:p>
            <a:pPr marL="285750" indent="-285750">
              <a:buChar char="•"/>
            </a:pPr>
            <a:endParaRPr lang="en-US" sz="2000">
              <a:latin typeface="Arial"/>
              <a:cs typeface="Arial"/>
            </a:endParaRPr>
          </a:p>
          <a:p>
            <a:pPr marL="285750" indent="-285750">
              <a:buChar char="•"/>
            </a:pPr>
            <a:endParaRPr lang="en-US" sz="2000">
              <a:latin typeface="Arial"/>
              <a:cs typeface="Arial"/>
            </a:endParaRPr>
          </a:p>
          <a:p>
            <a:pPr marL="285750" indent="-285750">
              <a:buChar char="•"/>
            </a:pPr>
            <a:endParaRPr lang="en-US" sz="2000">
              <a:latin typeface="Arial"/>
              <a:cs typeface="Arial"/>
            </a:endParaRPr>
          </a:p>
          <a:p>
            <a:pPr marL="285750" indent="-285750">
              <a:buChar char="•"/>
            </a:pPr>
            <a:r>
              <a:rPr lang="en-US" sz="2000">
                <a:latin typeface="Arial"/>
                <a:cs typeface="Arial"/>
              </a:rPr>
              <a:t>It is important to charge time appropriately when performing work for the RHIC R&amp;R Projects.  Project Leads can provide details on what is included as part of the RHIC R&amp;R Project.</a:t>
            </a:r>
          </a:p>
          <a:p>
            <a:pPr marL="285750" indent="-285750">
              <a:buChar char="•"/>
            </a:pPr>
            <a:r>
              <a:rPr lang="en-US" sz="2000">
                <a:latin typeface="Arial"/>
                <a:cs typeface="Arial"/>
              </a:rPr>
              <a:t>Please ask Project Leads if you have questions related to the delineation of work to ensure you charge the project appropriately.</a:t>
            </a:r>
          </a:p>
          <a:p>
            <a:pPr marL="742950" lvl="1" indent="-285750"/>
            <a:r>
              <a:rPr lang="en-US" sz="1600">
                <a:latin typeface="Arial"/>
                <a:cs typeface="Arial"/>
              </a:rPr>
              <a:t>Accelerator R&amp;R – Caitlin Giorgio</a:t>
            </a:r>
          </a:p>
          <a:p>
            <a:pPr marL="742950" lvl="1" indent="-285750"/>
            <a:r>
              <a:rPr lang="en-US" sz="1600">
                <a:latin typeface="Arial"/>
                <a:cs typeface="Arial"/>
              </a:rPr>
              <a:t>STAR R&amp;R – Jameela Middleton</a:t>
            </a:r>
          </a:p>
          <a:p>
            <a:pPr marL="742950" lvl="1" indent="-285750"/>
            <a:r>
              <a:rPr lang="en-US" sz="1600" err="1">
                <a:latin typeface="Arial"/>
                <a:cs typeface="Arial"/>
              </a:rPr>
              <a:t>sPHENIX</a:t>
            </a:r>
            <a:r>
              <a:rPr lang="en-US" sz="1600">
                <a:latin typeface="Arial"/>
                <a:cs typeface="Arial"/>
              </a:rPr>
              <a:t> R&amp;R – Marianna Albanese</a:t>
            </a:r>
          </a:p>
          <a:p>
            <a:pPr marL="285750" indent="-285750">
              <a:buChar char="•"/>
            </a:pPr>
            <a:endParaRPr lang="en-US" sz="2000">
              <a:latin typeface="Arial"/>
              <a:cs typeface="Arial"/>
            </a:endParaRPr>
          </a:p>
          <a:p>
            <a:pPr marL="285750" indent="-285750">
              <a:buChar char="•"/>
            </a:pPr>
            <a:endParaRPr lang="en-US" sz="2000">
              <a:latin typeface="Arial"/>
              <a:cs typeface="Arial"/>
            </a:endParaRPr>
          </a:p>
          <a:p>
            <a:pPr marL="285750" indent="-285750">
              <a:buChar char="•"/>
            </a:pPr>
            <a:endParaRPr lang="en-US" sz="1800">
              <a:latin typeface="Arial"/>
              <a:cs typeface="Arial"/>
            </a:endParaRPr>
          </a:p>
          <a:p>
            <a:pPr marL="0" indent="0"/>
            <a:endParaRPr lang="en-US" sz="2000">
              <a:latin typeface="Arial"/>
              <a:cs typeface="Arial"/>
            </a:endParaRPr>
          </a:p>
          <a:p>
            <a:endParaRPr lang="en-US" sz="1600">
              <a:latin typeface="Arial"/>
              <a:cs typeface="Arial"/>
            </a:endParaRPr>
          </a:p>
        </p:txBody>
      </p:sp>
      <p:sp>
        <p:nvSpPr>
          <p:cNvPr id="4" name="Slide Number Placeholder 3">
            <a:extLst>
              <a:ext uri="{FF2B5EF4-FFF2-40B4-BE49-F238E27FC236}">
                <a16:creationId xmlns:a16="http://schemas.microsoft.com/office/drawing/2014/main" id="{30C47ED9-8FED-F120-16F5-AACE0B68D504}"/>
              </a:ext>
            </a:extLst>
          </p:cNvPr>
          <p:cNvSpPr>
            <a:spLocks noGrp="1"/>
          </p:cNvSpPr>
          <p:nvPr>
            <p:ph type="sldNum" sz="quarter" idx="4"/>
          </p:nvPr>
        </p:nvSpPr>
        <p:spPr/>
        <p:txBody>
          <a:bodyPr/>
          <a:lstStyle/>
          <a:p>
            <a:fld id="{933A556B-7C63-244D-9B7C-B0EA8042B330}" type="slidenum">
              <a:rPr lang="en-US" smtClean="0"/>
              <a:pPr/>
              <a:t>13</a:t>
            </a:fld>
            <a:endParaRPr lang="en-US"/>
          </a:p>
        </p:txBody>
      </p:sp>
      <p:pic>
        <p:nvPicPr>
          <p:cNvPr id="6" name="Picture 5" descr="Table&#10;&#10;AI-generated content may be incorrect.">
            <a:extLst>
              <a:ext uri="{FF2B5EF4-FFF2-40B4-BE49-F238E27FC236}">
                <a16:creationId xmlns:a16="http://schemas.microsoft.com/office/drawing/2014/main" id="{CADDE431-2EB0-2710-17D6-0FDF32884884}"/>
              </a:ext>
            </a:extLst>
          </p:cNvPr>
          <p:cNvPicPr>
            <a:picLocks noChangeAspect="1"/>
          </p:cNvPicPr>
          <p:nvPr/>
        </p:nvPicPr>
        <p:blipFill>
          <a:blip r:embed="rId2"/>
          <a:stretch>
            <a:fillRect/>
          </a:stretch>
        </p:blipFill>
        <p:spPr>
          <a:xfrm>
            <a:off x="356118" y="1111805"/>
            <a:ext cx="11515755" cy="2317195"/>
          </a:xfrm>
          <a:prstGeom prst="rect">
            <a:avLst/>
          </a:prstGeom>
        </p:spPr>
      </p:pic>
    </p:spTree>
    <p:extLst>
      <p:ext uri="{BB962C8B-B14F-4D97-AF65-F5344CB8AC3E}">
        <p14:creationId xmlns:p14="http://schemas.microsoft.com/office/powerpoint/2010/main" val="2350393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A1FC-5477-C122-0620-893DA8DB501C}"/>
              </a:ext>
            </a:extLst>
          </p:cNvPr>
          <p:cNvSpPr>
            <a:spLocks noGrp="1"/>
          </p:cNvSpPr>
          <p:nvPr>
            <p:ph type="title"/>
          </p:nvPr>
        </p:nvSpPr>
        <p:spPr>
          <a:xfrm>
            <a:off x="226608" y="-325790"/>
            <a:ext cx="11049000" cy="1325563"/>
          </a:xfrm>
        </p:spPr>
        <p:txBody>
          <a:bodyPr>
            <a:normAutofit/>
          </a:bodyPr>
          <a:lstStyle/>
          <a:p>
            <a:r>
              <a:rPr lang="en-US" sz="4000"/>
              <a:t>Interface of work in support of EIC</a:t>
            </a:r>
          </a:p>
        </p:txBody>
      </p:sp>
      <p:sp>
        <p:nvSpPr>
          <p:cNvPr id="4" name="Slide Number Placeholder 3">
            <a:extLst>
              <a:ext uri="{FF2B5EF4-FFF2-40B4-BE49-F238E27FC236}">
                <a16:creationId xmlns:a16="http://schemas.microsoft.com/office/drawing/2014/main" id="{C758CABB-8764-2BBF-2AAB-E25F15E98977}"/>
              </a:ext>
            </a:extLst>
          </p:cNvPr>
          <p:cNvSpPr>
            <a:spLocks noGrp="1"/>
          </p:cNvSpPr>
          <p:nvPr>
            <p:ph type="sldNum" sz="quarter" idx="4"/>
          </p:nvPr>
        </p:nvSpPr>
        <p:spPr/>
        <p:txBody>
          <a:bodyPr/>
          <a:lstStyle/>
          <a:p>
            <a:fld id="{933A556B-7C63-244D-9B7C-B0EA8042B330}" type="slidenum">
              <a:rPr lang="en-US" smtClean="0"/>
              <a:pPr/>
              <a:t>14</a:t>
            </a:fld>
            <a:endParaRPr lang="en-US" sz="1000"/>
          </a:p>
        </p:txBody>
      </p:sp>
      <p:sp>
        <p:nvSpPr>
          <p:cNvPr id="5" name="TextBox 4">
            <a:extLst>
              <a:ext uri="{FF2B5EF4-FFF2-40B4-BE49-F238E27FC236}">
                <a16:creationId xmlns:a16="http://schemas.microsoft.com/office/drawing/2014/main" id="{0DBAF46A-E7B8-2B2F-98BC-D354007D052D}"/>
              </a:ext>
            </a:extLst>
          </p:cNvPr>
          <p:cNvSpPr txBox="1"/>
          <p:nvPr/>
        </p:nvSpPr>
        <p:spPr>
          <a:xfrm>
            <a:off x="307342" y="542453"/>
            <a:ext cx="11304464" cy="1754326"/>
          </a:xfrm>
          <a:prstGeom prst="rect">
            <a:avLst/>
          </a:prstGeom>
          <a:noFill/>
        </p:spPr>
        <p:txBody>
          <a:bodyPr wrap="square" lIns="91440" tIns="45720" rIns="91440" bIns="45720" anchor="t">
            <a:spAutoFit/>
          </a:bodyPr>
          <a:lstStyle/>
          <a:p>
            <a:pPr marL="285750" indent="-285750">
              <a:buFontTx/>
              <a:buChar char="•"/>
            </a:pPr>
            <a:r>
              <a:rPr lang="en-US">
                <a:solidFill>
                  <a:srgbClr val="000000"/>
                </a:solidFill>
                <a:cs typeface="Arial"/>
              </a:rPr>
              <a:t>Engagement with EIC throughout the life of the project (Alignment with EIC Project Schedule)</a:t>
            </a:r>
          </a:p>
          <a:p>
            <a:pPr marL="285750" indent="-285750">
              <a:buChar char="•"/>
            </a:pPr>
            <a:r>
              <a:rPr lang="en-US">
                <a:cs typeface="Arial"/>
              </a:rPr>
              <a:t>Identify what is part of RHIC R&amp;R and the EIC Project</a:t>
            </a:r>
          </a:p>
          <a:p>
            <a:pPr marL="285750" indent="-285750">
              <a:buFont typeface="Arial" panose="020B0604020202020204" pitchFamily="34" charset="0"/>
              <a:buChar char="•"/>
            </a:pPr>
            <a:r>
              <a:rPr lang="en-US">
                <a:solidFill>
                  <a:srgbClr val="000000"/>
                </a:solidFill>
                <a:cs typeface="Arial"/>
              </a:rPr>
              <a:t>Establish a means to entertain requests in support of the EIC Project needs</a:t>
            </a:r>
          </a:p>
          <a:p>
            <a:pPr marL="742950" lvl="1" indent="-285750">
              <a:buChar char="•"/>
            </a:pPr>
            <a:r>
              <a:rPr lang="en-US">
                <a:solidFill>
                  <a:srgbClr val="000000"/>
                </a:solidFill>
                <a:cs typeface="Arial"/>
              </a:rPr>
              <a:t>Project Change Request Log to determine the next level of supporting “off project dependencies”</a:t>
            </a:r>
          </a:p>
          <a:p>
            <a:pPr marL="742950" lvl="1" indent="-285750">
              <a:buChar char="•"/>
            </a:pPr>
            <a:r>
              <a:rPr lang="en-US">
                <a:solidFill>
                  <a:srgbClr val="000000"/>
                </a:solidFill>
                <a:cs typeface="Arial"/>
              </a:rPr>
              <a:t>Engage with the EIC Portfolio Team as needed or determining if work will be under operations or the EIC Project (Available Funding to Support)</a:t>
            </a:r>
          </a:p>
        </p:txBody>
      </p:sp>
      <p:pic>
        <p:nvPicPr>
          <p:cNvPr id="7" name="Picture 6" descr="Table&#10;&#10;AI-generated content may be incorrect.">
            <a:extLst>
              <a:ext uri="{FF2B5EF4-FFF2-40B4-BE49-F238E27FC236}">
                <a16:creationId xmlns:a16="http://schemas.microsoft.com/office/drawing/2014/main" id="{2B5F7DAF-807E-0AE8-D98D-5D479A4B5A24}"/>
              </a:ext>
            </a:extLst>
          </p:cNvPr>
          <p:cNvPicPr>
            <a:picLocks noChangeAspect="1"/>
          </p:cNvPicPr>
          <p:nvPr/>
        </p:nvPicPr>
        <p:blipFill>
          <a:blip r:embed="rId2"/>
          <a:stretch>
            <a:fillRect/>
          </a:stretch>
        </p:blipFill>
        <p:spPr>
          <a:xfrm>
            <a:off x="355257" y="2291311"/>
            <a:ext cx="11722818" cy="3825878"/>
          </a:xfrm>
          <a:prstGeom prst="rect">
            <a:avLst/>
          </a:prstGeom>
        </p:spPr>
      </p:pic>
    </p:spTree>
    <p:extLst>
      <p:ext uri="{BB962C8B-B14F-4D97-AF65-F5344CB8AC3E}">
        <p14:creationId xmlns:p14="http://schemas.microsoft.com/office/powerpoint/2010/main" val="941752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D34FB-8A19-EBBD-F62D-872BBF7114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D18E3B-B2DF-A370-4F32-D044168AD998}"/>
              </a:ext>
            </a:extLst>
          </p:cNvPr>
          <p:cNvPicPr>
            <a:picLocks noChangeAspect="1"/>
          </p:cNvPicPr>
          <p:nvPr/>
        </p:nvPicPr>
        <p:blipFill>
          <a:blip r:embed="rId2"/>
          <a:stretch>
            <a:fillRect/>
          </a:stretch>
        </p:blipFill>
        <p:spPr>
          <a:xfrm>
            <a:off x="2718060" y="-3388"/>
            <a:ext cx="9473939" cy="6196350"/>
          </a:xfrm>
          <a:prstGeom prst="rect">
            <a:avLst/>
          </a:prstGeom>
        </p:spPr>
      </p:pic>
      <p:sp>
        <p:nvSpPr>
          <p:cNvPr id="2" name="Title 1">
            <a:extLst>
              <a:ext uri="{FF2B5EF4-FFF2-40B4-BE49-F238E27FC236}">
                <a16:creationId xmlns:a16="http://schemas.microsoft.com/office/drawing/2014/main" id="{299E2CF5-0D9E-D9A2-CF22-2DA1357EE102}"/>
              </a:ext>
            </a:extLst>
          </p:cNvPr>
          <p:cNvSpPr>
            <a:spLocks noGrp="1"/>
          </p:cNvSpPr>
          <p:nvPr>
            <p:ph type="title"/>
          </p:nvPr>
        </p:nvSpPr>
        <p:spPr>
          <a:xfrm>
            <a:off x="266192" y="-297657"/>
            <a:ext cx="11049000" cy="1325563"/>
          </a:xfrm>
        </p:spPr>
        <p:txBody>
          <a:bodyPr>
            <a:normAutofit/>
          </a:bodyPr>
          <a:lstStyle/>
          <a:p>
            <a:r>
              <a:rPr lang="en-US" sz="4000"/>
              <a:t>Identification Flow Chart</a:t>
            </a:r>
          </a:p>
        </p:txBody>
      </p:sp>
      <p:sp>
        <p:nvSpPr>
          <p:cNvPr id="4" name="Slide Number Placeholder 3">
            <a:extLst>
              <a:ext uri="{FF2B5EF4-FFF2-40B4-BE49-F238E27FC236}">
                <a16:creationId xmlns:a16="http://schemas.microsoft.com/office/drawing/2014/main" id="{ED49A84B-815E-061B-900A-D8ADC2215490}"/>
              </a:ext>
            </a:extLst>
          </p:cNvPr>
          <p:cNvSpPr>
            <a:spLocks noGrp="1"/>
          </p:cNvSpPr>
          <p:nvPr>
            <p:ph type="sldNum" sz="quarter" idx="4"/>
          </p:nvPr>
        </p:nvSpPr>
        <p:spPr/>
        <p:txBody>
          <a:bodyPr/>
          <a:lstStyle/>
          <a:p>
            <a:fld id="{933A556B-7C63-244D-9B7C-B0EA8042B330}" type="slidenum">
              <a:rPr lang="en-US" smtClean="0"/>
              <a:pPr/>
              <a:t>15</a:t>
            </a:fld>
            <a:endParaRPr lang="en-US" sz="1000"/>
          </a:p>
        </p:txBody>
      </p:sp>
      <p:pic>
        <p:nvPicPr>
          <p:cNvPr id="8" name="Content Placeholder 7">
            <a:extLst>
              <a:ext uri="{FF2B5EF4-FFF2-40B4-BE49-F238E27FC236}">
                <a16:creationId xmlns:a16="http://schemas.microsoft.com/office/drawing/2014/main" id="{811BF5DA-D8D7-21B0-414C-28CB6756054A}"/>
              </a:ext>
            </a:extLst>
          </p:cNvPr>
          <p:cNvPicPr>
            <a:picLocks noGrp="1" noChangeAspect="1"/>
          </p:cNvPicPr>
          <p:nvPr>
            <p:ph idx="1"/>
          </p:nvPr>
        </p:nvPicPr>
        <p:blipFill>
          <a:blip r:embed="rId3"/>
          <a:stretch>
            <a:fillRect/>
          </a:stretch>
        </p:blipFill>
        <p:spPr>
          <a:xfrm>
            <a:off x="355256" y="545548"/>
            <a:ext cx="2985677" cy="3347787"/>
          </a:xfrm>
        </p:spPr>
      </p:pic>
      <p:cxnSp>
        <p:nvCxnSpPr>
          <p:cNvPr id="6" name="Straight Connector 5">
            <a:extLst>
              <a:ext uri="{FF2B5EF4-FFF2-40B4-BE49-F238E27FC236}">
                <a16:creationId xmlns:a16="http://schemas.microsoft.com/office/drawing/2014/main" id="{12E43D85-9836-52A9-2964-BB16D69C9745}"/>
              </a:ext>
            </a:extLst>
          </p:cNvPr>
          <p:cNvCxnSpPr>
            <a:cxnSpLocks/>
          </p:cNvCxnSpPr>
          <p:nvPr/>
        </p:nvCxnSpPr>
        <p:spPr>
          <a:xfrm>
            <a:off x="629265" y="4016446"/>
            <a:ext cx="11562735" cy="0"/>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TextBox 9">
            <a:extLst>
              <a:ext uri="{FF2B5EF4-FFF2-40B4-BE49-F238E27FC236}">
                <a16:creationId xmlns:a16="http://schemas.microsoft.com/office/drawing/2014/main" id="{D57D9413-C27B-B06E-9940-C088A4E0B631}"/>
              </a:ext>
            </a:extLst>
          </p:cNvPr>
          <p:cNvSpPr txBox="1"/>
          <p:nvPr/>
        </p:nvSpPr>
        <p:spPr>
          <a:xfrm>
            <a:off x="1338809" y="4016446"/>
            <a:ext cx="1529586" cy="246221"/>
          </a:xfrm>
          <a:prstGeom prst="rect">
            <a:avLst/>
          </a:prstGeom>
          <a:noFill/>
        </p:spPr>
        <p:txBody>
          <a:bodyPr wrap="none" rtlCol="0">
            <a:spAutoFit/>
          </a:bodyPr>
          <a:lstStyle/>
          <a:p>
            <a:r>
              <a:rPr lang="en-US" sz="1000">
                <a:solidFill>
                  <a:schemeClr val="accent2"/>
                </a:solidFill>
              </a:rPr>
              <a:t>Operations – OBS 1.5.9</a:t>
            </a:r>
          </a:p>
        </p:txBody>
      </p:sp>
      <p:sp>
        <p:nvSpPr>
          <p:cNvPr id="11" name="TextBox 10">
            <a:extLst>
              <a:ext uri="{FF2B5EF4-FFF2-40B4-BE49-F238E27FC236}">
                <a16:creationId xmlns:a16="http://schemas.microsoft.com/office/drawing/2014/main" id="{A9DFBF3B-9D8A-BA02-1A15-6E10416562A6}"/>
              </a:ext>
            </a:extLst>
          </p:cNvPr>
          <p:cNvSpPr txBox="1"/>
          <p:nvPr/>
        </p:nvSpPr>
        <p:spPr>
          <a:xfrm>
            <a:off x="1338810" y="3770225"/>
            <a:ext cx="1237839" cy="246221"/>
          </a:xfrm>
          <a:prstGeom prst="rect">
            <a:avLst/>
          </a:prstGeom>
          <a:noFill/>
        </p:spPr>
        <p:txBody>
          <a:bodyPr wrap="none" rtlCol="0">
            <a:spAutoFit/>
          </a:bodyPr>
          <a:lstStyle/>
          <a:p>
            <a:r>
              <a:rPr lang="en-US" sz="1000">
                <a:solidFill>
                  <a:schemeClr val="accent2"/>
                </a:solidFill>
              </a:rPr>
              <a:t>RHIC R&amp;R Project</a:t>
            </a:r>
          </a:p>
        </p:txBody>
      </p:sp>
    </p:spTree>
    <p:extLst>
      <p:ext uri="{BB962C8B-B14F-4D97-AF65-F5344CB8AC3E}">
        <p14:creationId xmlns:p14="http://schemas.microsoft.com/office/powerpoint/2010/main" val="4161614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1D145-366F-F082-0D15-ED3E625FC10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880B84-D2FE-92E1-8378-6337D183262E}"/>
              </a:ext>
            </a:extLst>
          </p:cNvPr>
          <p:cNvSpPr>
            <a:spLocks noGrp="1"/>
          </p:cNvSpPr>
          <p:nvPr>
            <p:ph type="sldNum" sz="quarter" idx="4"/>
          </p:nvPr>
        </p:nvSpPr>
        <p:spPr/>
        <p:txBody>
          <a:bodyPr/>
          <a:lstStyle/>
          <a:p>
            <a:fld id="{933A556B-7C63-244D-9B7C-B0EA8042B330}" type="slidenum">
              <a:rPr lang="en-US" smtClean="0"/>
              <a:pPr/>
              <a:t>16</a:t>
            </a:fld>
            <a:endParaRPr lang="en-US" sz="1000"/>
          </a:p>
        </p:txBody>
      </p:sp>
      <p:sp>
        <p:nvSpPr>
          <p:cNvPr id="6" name="Content Placeholder 5">
            <a:extLst>
              <a:ext uri="{FF2B5EF4-FFF2-40B4-BE49-F238E27FC236}">
                <a16:creationId xmlns:a16="http://schemas.microsoft.com/office/drawing/2014/main" id="{77725501-E26B-5948-9021-59DDEA6ACF7A}"/>
              </a:ext>
            </a:extLst>
          </p:cNvPr>
          <p:cNvSpPr>
            <a:spLocks noGrp="1"/>
          </p:cNvSpPr>
          <p:nvPr>
            <p:ph idx="1"/>
          </p:nvPr>
        </p:nvSpPr>
        <p:spPr>
          <a:xfrm>
            <a:off x="355257" y="703857"/>
            <a:ext cx="11708924" cy="5622163"/>
          </a:xfrm>
        </p:spPr>
        <p:txBody>
          <a:bodyPr vert="horz" lIns="91440" tIns="45720" rIns="91440" bIns="45720" rtlCol="0" anchor="t">
            <a:normAutofit fontScale="85000" lnSpcReduction="20000"/>
          </a:bodyPr>
          <a:lstStyle/>
          <a:p>
            <a:pPr>
              <a:lnSpc>
                <a:spcPct val="120000"/>
              </a:lnSpc>
            </a:pPr>
            <a:r>
              <a:rPr lang="en-US" sz="2400">
                <a:solidFill>
                  <a:srgbClr val="FF0000"/>
                </a:solidFill>
              </a:rPr>
              <a:t>Excess</a:t>
            </a:r>
            <a:r>
              <a:rPr lang="en-US" sz="2400"/>
              <a:t> - Government owned property under the control of BNL that is not in productive use in its present location and is excess to the requirements of the Departments/Divisions as defined in BNL Subject Area “Procurement &amp; Property Management Group Standard Operation Procedures.</a:t>
            </a:r>
          </a:p>
          <a:p>
            <a:pPr>
              <a:lnSpc>
                <a:spcPct val="120000"/>
              </a:lnSpc>
            </a:pPr>
            <a:endParaRPr lang="en-US" sz="2400">
              <a:solidFill>
                <a:srgbClr val="00B050"/>
              </a:solidFill>
            </a:endParaRPr>
          </a:p>
          <a:p>
            <a:pPr>
              <a:lnSpc>
                <a:spcPct val="120000"/>
              </a:lnSpc>
            </a:pPr>
            <a:r>
              <a:rPr lang="en-US" sz="2400">
                <a:solidFill>
                  <a:srgbClr val="00B050"/>
                </a:solidFill>
              </a:rPr>
              <a:t>Repurpose</a:t>
            </a:r>
            <a:r>
              <a:rPr lang="en-US" sz="2400"/>
              <a:t> (</a:t>
            </a:r>
            <a:r>
              <a:rPr lang="en-US" sz="2400" b="1" i="1"/>
              <a:t>EIC Project Responsibility</a:t>
            </a:r>
            <a:r>
              <a:rPr lang="en-US" sz="2400"/>
              <a:t>) - Equipment or components transferred from C-AD or Physics to EIC that will be repurposed for the EIC project.</a:t>
            </a:r>
            <a:endParaRPr lang="en-US" sz="2400">
              <a:cs typeface="Arial"/>
            </a:endParaRPr>
          </a:p>
          <a:p>
            <a:pPr>
              <a:lnSpc>
                <a:spcPct val="120000"/>
              </a:lnSpc>
            </a:pPr>
            <a:endParaRPr lang="en-US" sz="2400"/>
          </a:p>
          <a:p>
            <a:pPr>
              <a:lnSpc>
                <a:spcPct val="120000"/>
              </a:lnSpc>
            </a:pPr>
            <a:r>
              <a:rPr lang="en-US" sz="2400">
                <a:solidFill>
                  <a:srgbClr val="7030A0"/>
                </a:solidFill>
              </a:rPr>
              <a:t>Retain for C-AD </a:t>
            </a:r>
            <a:r>
              <a:rPr lang="en-US" sz="2400">
                <a:solidFill>
                  <a:schemeClr val="accent4"/>
                </a:solidFill>
              </a:rPr>
              <a:t>or Physics </a:t>
            </a:r>
            <a:r>
              <a:rPr lang="en-US" sz="2400"/>
              <a:t>- Equipment or components saved by a department for future use (example spare).</a:t>
            </a:r>
            <a:endParaRPr lang="en-US" sz="2400">
              <a:cs typeface="Arial"/>
            </a:endParaRPr>
          </a:p>
          <a:p>
            <a:pPr>
              <a:lnSpc>
                <a:spcPct val="120000"/>
              </a:lnSpc>
            </a:pPr>
            <a:endParaRPr lang="en-US" sz="2400"/>
          </a:p>
          <a:p>
            <a:pPr>
              <a:lnSpc>
                <a:spcPct val="120000"/>
              </a:lnSpc>
            </a:pPr>
            <a:r>
              <a:rPr lang="en-US" sz="2400" b="1"/>
              <a:t>Return to Entity </a:t>
            </a:r>
            <a:r>
              <a:rPr lang="en-US" sz="2400"/>
              <a:t>- Equipment or property owned by external entities that must be returned.</a:t>
            </a:r>
            <a:endParaRPr lang="en-US" sz="2400">
              <a:solidFill>
                <a:srgbClr val="FF0000"/>
              </a:solidFill>
              <a:cs typeface="Arial"/>
            </a:endParaRPr>
          </a:p>
          <a:p>
            <a:pPr>
              <a:lnSpc>
                <a:spcPct val="120000"/>
              </a:lnSpc>
            </a:pPr>
            <a:endParaRPr lang="en-US" sz="2400"/>
          </a:p>
          <a:p>
            <a:pPr>
              <a:lnSpc>
                <a:spcPct val="120000"/>
              </a:lnSpc>
            </a:pPr>
            <a:r>
              <a:rPr lang="en-US" sz="2400"/>
              <a:t>**</a:t>
            </a:r>
            <a:r>
              <a:rPr lang="en-US" sz="2400" i="1"/>
              <a:t>The RHIC R&amp;R Project is solely </a:t>
            </a:r>
            <a:r>
              <a:rPr lang="en-US" sz="2400" i="1">
                <a:ea typeface="+mn-lt"/>
                <a:cs typeface="+mn-lt"/>
              </a:rPr>
              <a:t>responsible </a:t>
            </a:r>
            <a:r>
              <a:rPr lang="en-US" sz="2400" i="1"/>
              <a:t>for removing components within the RHIC Ring. Once components are removed, they will be assigned to the appropriate category listed above.</a:t>
            </a:r>
            <a:endParaRPr lang="en-US" sz="2400" i="1">
              <a:cs typeface="Arial"/>
            </a:endParaRPr>
          </a:p>
        </p:txBody>
      </p:sp>
      <p:sp>
        <p:nvSpPr>
          <p:cNvPr id="9" name="Title 8">
            <a:extLst>
              <a:ext uri="{FF2B5EF4-FFF2-40B4-BE49-F238E27FC236}">
                <a16:creationId xmlns:a16="http://schemas.microsoft.com/office/drawing/2014/main" id="{C6A21889-6158-660D-2360-95CA5983DE60}"/>
              </a:ext>
            </a:extLst>
          </p:cNvPr>
          <p:cNvSpPr>
            <a:spLocks noGrp="1"/>
          </p:cNvSpPr>
          <p:nvPr>
            <p:ph type="title"/>
          </p:nvPr>
        </p:nvSpPr>
        <p:spPr>
          <a:xfrm>
            <a:off x="245905" y="-2210"/>
            <a:ext cx="11049000" cy="924179"/>
          </a:xfrm>
        </p:spPr>
        <p:txBody>
          <a:bodyPr>
            <a:normAutofit/>
          </a:bodyPr>
          <a:lstStyle/>
          <a:p>
            <a:r>
              <a:rPr lang="en-US" sz="4000"/>
              <a:t>Categories</a:t>
            </a:r>
          </a:p>
        </p:txBody>
      </p:sp>
    </p:spTree>
    <p:extLst>
      <p:ext uri="{BB962C8B-B14F-4D97-AF65-F5344CB8AC3E}">
        <p14:creationId xmlns:p14="http://schemas.microsoft.com/office/powerpoint/2010/main" val="2149062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1E707-F8BF-8ED3-DB12-FC3F532AD90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4B431-8B9E-E00A-672D-3A5A1761D4F6}"/>
              </a:ext>
            </a:extLst>
          </p:cNvPr>
          <p:cNvSpPr>
            <a:spLocks noGrp="1"/>
          </p:cNvSpPr>
          <p:nvPr>
            <p:ph type="sldNum" sz="quarter" idx="4"/>
          </p:nvPr>
        </p:nvSpPr>
        <p:spPr/>
        <p:txBody>
          <a:bodyPr/>
          <a:lstStyle/>
          <a:p>
            <a:fld id="{933A556B-7C63-244D-9B7C-B0EA8042B330}" type="slidenum">
              <a:rPr lang="en-US" smtClean="0"/>
              <a:pPr/>
              <a:t>17</a:t>
            </a:fld>
            <a:endParaRPr lang="en-US" sz="1000"/>
          </a:p>
        </p:txBody>
      </p:sp>
      <p:sp>
        <p:nvSpPr>
          <p:cNvPr id="6" name="Content Placeholder 5">
            <a:extLst>
              <a:ext uri="{FF2B5EF4-FFF2-40B4-BE49-F238E27FC236}">
                <a16:creationId xmlns:a16="http://schemas.microsoft.com/office/drawing/2014/main" id="{FE960CDC-A72A-E154-4551-1C2650FB177B}"/>
              </a:ext>
            </a:extLst>
          </p:cNvPr>
          <p:cNvSpPr>
            <a:spLocks noGrp="1"/>
          </p:cNvSpPr>
          <p:nvPr>
            <p:ph idx="1"/>
          </p:nvPr>
        </p:nvSpPr>
        <p:spPr>
          <a:xfrm>
            <a:off x="474235" y="876994"/>
            <a:ext cx="11049000" cy="5622163"/>
          </a:xfrm>
        </p:spPr>
        <p:txBody>
          <a:bodyPr vert="horz" lIns="91440" tIns="45720" rIns="91440" bIns="45720" rtlCol="0" anchor="t">
            <a:normAutofit/>
          </a:bodyPr>
          <a:lstStyle/>
          <a:p>
            <a:pPr marL="0" indent="0"/>
            <a:r>
              <a:rPr lang="en-US" sz="2400"/>
              <a:t>Below is the progress of identified components for the RHIC R&amp;R to date:</a:t>
            </a:r>
            <a:endParaRPr lang="en-US" sz="2400">
              <a:cs typeface="Arial" panose="020B0604020202020204"/>
            </a:endParaRPr>
          </a:p>
          <a:p>
            <a:r>
              <a:rPr lang="en-US" sz="2400">
                <a:solidFill>
                  <a:srgbClr val="FF0000"/>
                </a:solidFill>
              </a:rPr>
              <a:t>Excess </a:t>
            </a:r>
            <a:r>
              <a:rPr lang="en-US" sz="2400"/>
              <a:t>-</a:t>
            </a:r>
            <a:r>
              <a:rPr lang="en-US" sz="2400">
                <a:solidFill>
                  <a:srgbClr val="FF0000"/>
                </a:solidFill>
              </a:rPr>
              <a:t> </a:t>
            </a:r>
            <a:r>
              <a:rPr lang="en-US" sz="2400" b="1"/>
              <a:t>900</a:t>
            </a:r>
            <a:endParaRPr lang="en-US" sz="2400" b="1">
              <a:cs typeface="Arial"/>
            </a:endParaRPr>
          </a:p>
          <a:p>
            <a:r>
              <a:rPr lang="en-US" sz="2400">
                <a:solidFill>
                  <a:srgbClr val="00B050"/>
                </a:solidFill>
              </a:rPr>
              <a:t>Repurpose</a:t>
            </a:r>
            <a:r>
              <a:rPr lang="en-US" sz="2400"/>
              <a:t> - </a:t>
            </a:r>
            <a:r>
              <a:rPr lang="en-US" sz="2400" b="1"/>
              <a:t>1800</a:t>
            </a:r>
            <a:endParaRPr lang="en-US" sz="2400" b="1">
              <a:cs typeface="Arial"/>
            </a:endParaRPr>
          </a:p>
          <a:p>
            <a:r>
              <a:rPr lang="en-US" sz="2400">
                <a:solidFill>
                  <a:srgbClr val="7030A0"/>
                </a:solidFill>
              </a:rPr>
              <a:t>Retain for C-AD </a:t>
            </a:r>
            <a:r>
              <a:rPr lang="en-US" sz="2400">
                <a:solidFill>
                  <a:schemeClr val="accent4"/>
                </a:solidFill>
              </a:rPr>
              <a:t>or Physics</a:t>
            </a:r>
            <a:r>
              <a:rPr lang="en-US" sz="2400">
                <a:solidFill>
                  <a:srgbClr val="000000"/>
                </a:solidFill>
              </a:rPr>
              <a:t> -</a:t>
            </a:r>
            <a:r>
              <a:rPr lang="en-US" sz="2400"/>
              <a:t> </a:t>
            </a:r>
            <a:r>
              <a:rPr lang="en-US" sz="2400" b="1"/>
              <a:t>3700</a:t>
            </a:r>
            <a:endParaRPr lang="en-US" sz="2400" b="1">
              <a:solidFill>
                <a:schemeClr val="accent4"/>
              </a:solidFill>
            </a:endParaRPr>
          </a:p>
          <a:p>
            <a:r>
              <a:rPr lang="en-US" sz="2400" b="1">
                <a:solidFill>
                  <a:srgbClr val="000000"/>
                </a:solidFill>
                <a:cs typeface="Arial"/>
              </a:rPr>
              <a:t>Return to Entity - 30</a:t>
            </a:r>
            <a:endParaRPr lang="en-US" sz="3600" b="1">
              <a:solidFill>
                <a:srgbClr val="000000"/>
              </a:solidFill>
            </a:endParaRPr>
          </a:p>
          <a:p>
            <a:r>
              <a:rPr lang="en-US" sz="3600" b="1">
                <a:solidFill>
                  <a:srgbClr val="0070C0"/>
                </a:solidFill>
              </a:rPr>
              <a:t>TOTAL Components Identified – Approx. 6500</a:t>
            </a:r>
            <a:endParaRPr lang="en-US" sz="3600" b="1">
              <a:solidFill>
                <a:srgbClr val="0070C0"/>
              </a:solidFill>
              <a:cs typeface="Arial"/>
            </a:endParaRPr>
          </a:p>
        </p:txBody>
      </p:sp>
      <p:sp>
        <p:nvSpPr>
          <p:cNvPr id="9" name="Title 8">
            <a:extLst>
              <a:ext uri="{FF2B5EF4-FFF2-40B4-BE49-F238E27FC236}">
                <a16:creationId xmlns:a16="http://schemas.microsoft.com/office/drawing/2014/main" id="{E28F7BD4-56ED-3B63-ADC6-6B689E323E26}"/>
              </a:ext>
            </a:extLst>
          </p:cNvPr>
          <p:cNvSpPr>
            <a:spLocks noGrp="1"/>
          </p:cNvSpPr>
          <p:nvPr>
            <p:ph type="title"/>
          </p:nvPr>
        </p:nvSpPr>
        <p:spPr>
          <a:xfrm>
            <a:off x="264661" y="4579"/>
            <a:ext cx="11049000" cy="924179"/>
          </a:xfrm>
        </p:spPr>
        <p:txBody>
          <a:bodyPr>
            <a:normAutofit/>
          </a:bodyPr>
          <a:lstStyle/>
          <a:p>
            <a:r>
              <a:rPr lang="en-US" sz="4000"/>
              <a:t>Removals Identification Progress</a:t>
            </a:r>
          </a:p>
        </p:txBody>
      </p:sp>
      <p:pic>
        <p:nvPicPr>
          <p:cNvPr id="3" name="Picture 2">
            <a:extLst>
              <a:ext uri="{FF2B5EF4-FFF2-40B4-BE49-F238E27FC236}">
                <a16:creationId xmlns:a16="http://schemas.microsoft.com/office/drawing/2014/main" id="{14259971-A63F-30B7-53EB-299DD4C6352D}"/>
              </a:ext>
            </a:extLst>
          </p:cNvPr>
          <p:cNvPicPr>
            <a:picLocks noChangeAspect="1"/>
          </p:cNvPicPr>
          <p:nvPr/>
        </p:nvPicPr>
        <p:blipFill>
          <a:blip r:embed="rId2"/>
          <a:stretch>
            <a:fillRect/>
          </a:stretch>
        </p:blipFill>
        <p:spPr>
          <a:xfrm>
            <a:off x="512064" y="3817405"/>
            <a:ext cx="2103117" cy="1889594"/>
          </a:xfrm>
          <a:prstGeom prst="rect">
            <a:avLst/>
          </a:prstGeom>
        </p:spPr>
      </p:pic>
      <p:sp>
        <p:nvSpPr>
          <p:cNvPr id="10" name="TextBox 9">
            <a:extLst>
              <a:ext uri="{FF2B5EF4-FFF2-40B4-BE49-F238E27FC236}">
                <a16:creationId xmlns:a16="http://schemas.microsoft.com/office/drawing/2014/main" id="{F626434B-1BF9-F847-D669-95D496CE5817}"/>
              </a:ext>
            </a:extLst>
          </p:cNvPr>
          <p:cNvSpPr txBox="1"/>
          <p:nvPr/>
        </p:nvSpPr>
        <p:spPr>
          <a:xfrm>
            <a:off x="770311" y="5772567"/>
            <a:ext cx="1971675" cy="369332"/>
          </a:xfrm>
          <a:prstGeom prst="rect">
            <a:avLst/>
          </a:prstGeom>
          <a:noFill/>
        </p:spPr>
        <p:txBody>
          <a:bodyPr wrap="square">
            <a:spAutoFit/>
          </a:bodyPr>
          <a:lstStyle/>
          <a:p>
            <a:r>
              <a:rPr lang="en-US" b="1" u="sng">
                <a:solidFill>
                  <a:srgbClr val="FF0000"/>
                </a:solidFill>
              </a:rPr>
              <a:t>STAR Pole Tip</a:t>
            </a:r>
          </a:p>
        </p:txBody>
      </p:sp>
      <p:sp>
        <p:nvSpPr>
          <p:cNvPr id="12" name="TextBox 11">
            <a:extLst>
              <a:ext uri="{FF2B5EF4-FFF2-40B4-BE49-F238E27FC236}">
                <a16:creationId xmlns:a16="http://schemas.microsoft.com/office/drawing/2014/main" id="{2BBBBECF-EC3F-9447-F504-CB93E42F99DF}"/>
              </a:ext>
            </a:extLst>
          </p:cNvPr>
          <p:cNvSpPr txBox="1"/>
          <p:nvPr/>
        </p:nvSpPr>
        <p:spPr>
          <a:xfrm>
            <a:off x="3315045" y="5771532"/>
            <a:ext cx="1880235" cy="369332"/>
          </a:xfrm>
          <a:prstGeom prst="rect">
            <a:avLst/>
          </a:prstGeom>
          <a:noFill/>
        </p:spPr>
        <p:txBody>
          <a:bodyPr wrap="square">
            <a:spAutoFit/>
          </a:bodyPr>
          <a:lstStyle/>
          <a:p>
            <a:r>
              <a:rPr lang="en-US" b="1" u="sng">
                <a:solidFill>
                  <a:srgbClr val="00B050"/>
                </a:solidFill>
              </a:rPr>
              <a:t>Forward </a:t>
            </a:r>
            <a:r>
              <a:rPr lang="en-US" b="1" u="sng" err="1">
                <a:solidFill>
                  <a:srgbClr val="00B050"/>
                </a:solidFill>
              </a:rPr>
              <a:t>Hcal</a:t>
            </a:r>
            <a:r>
              <a:rPr lang="en-US" b="1" u="sng">
                <a:solidFill>
                  <a:srgbClr val="00B050"/>
                </a:solidFill>
              </a:rPr>
              <a:t> </a:t>
            </a:r>
            <a:endParaRPr lang="en-US">
              <a:solidFill>
                <a:srgbClr val="00B050"/>
              </a:solidFill>
            </a:endParaRPr>
          </a:p>
        </p:txBody>
      </p:sp>
      <p:pic>
        <p:nvPicPr>
          <p:cNvPr id="14" name="Picture 13">
            <a:extLst>
              <a:ext uri="{FF2B5EF4-FFF2-40B4-BE49-F238E27FC236}">
                <a16:creationId xmlns:a16="http://schemas.microsoft.com/office/drawing/2014/main" id="{C82E99F6-D25E-1213-56B6-412C4B40C399}"/>
              </a:ext>
            </a:extLst>
          </p:cNvPr>
          <p:cNvPicPr>
            <a:picLocks noChangeAspect="1"/>
          </p:cNvPicPr>
          <p:nvPr/>
        </p:nvPicPr>
        <p:blipFill>
          <a:blip r:embed="rId3"/>
          <a:stretch>
            <a:fillRect/>
          </a:stretch>
        </p:blipFill>
        <p:spPr>
          <a:xfrm>
            <a:off x="2926196" y="3817405"/>
            <a:ext cx="2311085" cy="1889594"/>
          </a:xfrm>
          <a:prstGeom prst="rect">
            <a:avLst/>
          </a:prstGeom>
        </p:spPr>
      </p:pic>
      <p:sp>
        <p:nvSpPr>
          <p:cNvPr id="18" name="TextBox 17">
            <a:extLst>
              <a:ext uri="{FF2B5EF4-FFF2-40B4-BE49-F238E27FC236}">
                <a16:creationId xmlns:a16="http://schemas.microsoft.com/office/drawing/2014/main" id="{B28179D6-AD02-E5F2-10FC-B052328D7B67}"/>
              </a:ext>
            </a:extLst>
          </p:cNvPr>
          <p:cNvSpPr txBox="1"/>
          <p:nvPr/>
        </p:nvSpPr>
        <p:spPr>
          <a:xfrm>
            <a:off x="6976343" y="5715859"/>
            <a:ext cx="2639187" cy="369332"/>
          </a:xfrm>
          <a:prstGeom prst="rect">
            <a:avLst/>
          </a:prstGeom>
          <a:noFill/>
        </p:spPr>
        <p:txBody>
          <a:bodyPr wrap="square">
            <a:spAutoFit/>
          </a:bodyPr>
          <a:lstStyle/>
          <a:p>
            <a:r>
              <a:rPr lang="en-US" b="1" u="sng">
                <a:solidFill>
                  <a:srgbClr val="FFC000"/>
                </a:solidFill>
              </a:rPr>
              <a:t>MTD Boxes</a:t>
            </a:r>
            <a:endParaRPr lang="en-US">
              <a:solidFill>
                <a:srgbClr val="FFC000"/>
              </a:solidFill>
            </a:endParaRPr>
          </a:p>
        </p:txBody>
      </p:sp>
      <p:pic>
        <p:nvPicPr>
          <p:cNvPr id="20" name="Picture 19">
            <a:extLst>
              <a:ext uri="{FF2B5EF4-FFF2-40B4-BE49-F238E27FC236}">
                <a16:creationId xmlns:a16="http://schemas.microsoft.com/office/drawing/2014/main" id="{6F6B9581-E14D-3B7A-9312-584CD61D8FFF}"/>
              </a:ext>
            </a:extLst>
          </p:cNvPr>
          <p:cNvPicPr>
            <a:picLocks noChangeAspect="1"/>
          </p:cNvPicPr>
          <p:nvPr/>
        </p:nvPicPr>
        <p:blipFill>
          <a:blip r:embed="rId4"/>
          <a:stretch>
            <a:fillRect/>
          </a:stretch>
        </p:blipFill>
        <p:spPr>
          <a:xfrm>
            <a:off x="5498376" y="3817405"/>
            <a:ext cx="4241575" cy="1444157"/>
          </a:xfrm>
          <a:prstGeom prst="rect">
            <a:avLst/>
          </a:prstGeom>
        </p:spPr>
      </p:pic>
      <p:pic>
        <p:nvPicPr>
          <p:cNvPr id="22" name="Picture 21">
            <a:extLst>
              <a:ext uri="{FF2B5EF4-FFF2-40B4-BE49-F238E27FC236}">
                <a16:creationId xmlns:a16="http://schemas.microsoft.com/office/drawing/2014/main" id="{E4C7F0F7-01BB-5CA8-73FC-E46960A00A59}"/>
              </a:ext>
            </a:extLst>
          </p:cNvPr>
          <p:cNvPicPr>
            <a:picLocks noChangeAspect="1"/>
          </p:cNvPicPr>
          <p:nvPr/>
        </p:nvPicPr>
        <p:blipFill>
          <a:blip r:embed="rId5"/>
          <a:stretch>
            <a:fillRect/>
          </a:stretch>
        </p:blipFill>
        <p:spPr>
          <a:xfrm>
            <a:off x="10000921" y="3817405"/>
            <a:ext cx="1768103" cy="1896172"/>
          </a:xfrm>
          <a:prstGeom prst="rect">
            <a:avLst/>
          </a:prstGeom>
        </p:spPr>
      </p:pic>
      <p:sp>
        <p:nvSpPr>
          <p:cNvPr id="24" name="TextBox 23">
            <a:extLst>
              <a:ext uri="{FF2B5EF4-FFF2-40B4-BE49-F238E27FC236}">
                <a16:creationId xmlns:a16="http://schemas.microsoft.com/office/drawing/2014/main" id="{CCAD2306-590A-B65D-8BED-D1D6E7015012}"/>
              </a:ext>
            </a:extLst>
          </p:cNvPr>
          <p:cNvSpPr txBox="1"/>
          <p:nvPr/>
        </p:nvSpPr>
        <p:spPr>
          <a:xfrm>
            <a:off x="9896384" y="5706999"/>
            <a:ext cx="1977176" cy="369332"/>
          </a:xfrm>
          <a:prstGeom prst="rect">
            <a:avLst/>
          </a:prstGeom>
          <a:noFill/>
        </p:spPr>
        <p:txBody>
          <a:bodyPr wrap="square">
            <a:spAutoFit/>
          </a:bodyPr>
          <a:lstStyle/>
          <a:p>
            <a:r>
              <a:rPr lang="en-US" b="1" u="sng">
                <a:solidFill>
                  <a:srgbClr val="7030A0"/>
                </a:solidFill>
              </a:rPr>
              <a:t>Power Supplies</a:t>
            </a:r>
            <a:endParaRPr lang="en-US">
              <a:solidFill>
                <a:srgbClr val="7030A0"/>
              </a:solidFill>
            </a:endParaRPr>
          </a:p>
        </p:txBody>
      </p:sp>
    </p:spTree>
    <p:extLst>
      <p:ext uri="{BB962C8B-B14F-4D97-AF65-F5344CB8AC3E}">
        <p14:creationId xmlns:p14="http://schemas.microsoft.com/office/powerpoint/2010/main" val="2040958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4EBFE-D77B-3C6B-9104-69298F81B5F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2124C8-6057-5468-F8ED-37A3B8B27E6B}"/>
              </a:ext>
            </a:extLst>
          </p:cNvPr>
          <p:cNvSpPr>
            <a:spLocks noGrp="1"/>
          </p:cNvSpPr>
          <p:nvPr>
            <p:ph type="sldNum" sz="quarter" idx="4"/>
          </p:nvPr>
        </p:nvSpPr>
        <p:spPr/>
        <p:txBody>
          <a:bodyPr/>
          <a:lstStyle/>
          <a:p>
            <a:fld id="{933A556B-7C63-244D-9B7C-B0EA8042B330}" type="slidenum">
              <a:rPr lang="en-US" smtClean="0"/>
              <a:pPr/>
              <a:t>18</a:t>
            </a:fld>
            <a:endParaRPr lang="en-US" sz="1000"/>
          </a:p>
        </p:txBody>
      </p:sp>
      <p:sp>
        <p:nvSpPr>
          <p:cNvPr id="6" name="Content Placeholder 5">
            <a:extLst>
              <a:ext uri="{FF2B5EF4-FFF2-40B4-BE49-F238E27FC236}">
                <a16:creationId xmlns:a16="http://schemas.microsoft.com/office/drawing/2014/main" id="{5B13AE41-FB8C-017F-8A03-66C318F7FEE2}"/>
              </a:ext>
            </a:extLst>
          </p:cNvPr>
          <p:cNvSpPr>
            <a:spLocks noGrp="1"/>
          </p:cNvSpPr>
          <p:nvPr>
            <p:ph idx="1"/>
          </p:nvPr>
        </p:nvSpPr>
        <p:spPr>
          <a:xfrm>
            <a:off x="251583" y="468893"/>
            <a:ext cx="11049000" cy="5622163"/>
          </a:xfrm>
        </p:spPr>
        <p:txBody>
          <a:bodyPr vert="horz" lIns="91440" tIns="45720" rIns="91440" bIns="45720" rtlCol="0" anchor="t">
            <a:normAutofit/>
          </a:bodyPr>
          <a:lstStyle/>
          <a:p>
            <a:pPr marL="342900" indent="-342900">
              <a:buFont typeface="Arial" panose="020B0604020202020204" pitchFamily="34" charset="0"/>
              <a:buChar char="•"/>
            </a:pPr>
            <a:endParaRPr lang="en-US" sz="2400">
              <a:solidFill>
                <a:srgbClr val="000000"/>
              </a:solidFill>
              <a:cs typeface="Arial"/>
            </a:endParaRPr>
          </a:p>
          <a:p>
            <a:pPr marL="342900" indent="-342900">
              <a:buFont typeface="Arial" panose="020B0604020202020204" pitchFamily="34" charset="0"/>
              <a:buChar char="•"/>
            </a:pPr>
            <a:endParaRPr lang="en-US" sz="2400">
              <a:solidFill>
                <a:srgbClr val="000000"/>
              </a:solidFill>
              <a:cs typeface="Arial"/>
            </a:endParaRPr>
          </a:p>
          <a:p>
            <a:pPr marL="342900" indent="-342900">
              <a:buFont typeface="Arial" panose="020B0604020202020204" pitchFamily="34" charset="0"/>
              <a:buChar char="•"/>
            </a:pPr>
            <a:endParaRPr lang="en-US" sz="2400">
              <a:solidFill>
                <a:srgbClr val="000000"/>
              </a:solidFill>
              <a:cs typeface="Arial"/>
            </a:endParaRPr>
          </a:p>
        </p:txBody>
      </p:sp>
      <p:sp>
        <p:nvSpPr>
          <p:cNvPr id="9" name="Title 8">
            <a:extLst>
              <a:ext uri="{FF2B5EF4-FFF2-40B4-BE49-F238E27FC236}">
                <a16:creationId xmlns:a16="http://schemas.microsoft.com/office/drawing/2014/main" id="{945C1684-3F17-5660-ACB9-6B725B2D1C82}"/>
              </a:ext>
            </a:extLst>
          </p:cNvPr>
          <p:cNvSpPr>
            <a:spLocks noGrp="1"/>
          </p:cNvSpPr>
          <p:nvPr>
            <p:ph type="title"/>
          </p:nvPr>
        </p:nvSpPr>
        <p:spPr>
          <a:xfrm>
            <a:off x="254765" y="-102783"/>
            <a:ext cx="11049000" cy="924179"/>
          </a:xfrm>
        </p:spPr>
        <p:txBody>
          <a:bodyPr>
            <a:normAutofit/>
          </a:bodyPr>
          <a:lstStyle/>
          <a:p>
            <a:r>
              <a:rPr lang="en-US" sz="4000"/>
              <a:t>Space Planning (RHIC Yard and B912)</a:t>
            </a:r>
          </a:p>
        </p:txBody>
      </p:sp>
      <p:pic>
        <p:nvPicPr>
          <p:cNvPr id="3" name="Picture 2">
            <a:extLst>
              <a:ext uri="{FF2B5EF4-FFF2-40B4-BE49-F238E27FC236}">
                <a16:creationId xmlns:a16="http://schemas.microsoft.com/office/drawing/2014/main" id="{0ED43397-C94D-5F08-A9F9-76AE9814DFFD}"/>
              </a:ext>
            </a:extLst>
          </p:cNvPr>
          <p:cNvPicPr>
            <a:picLocks noChangeAspect="1"/>
          </p:cNvPicPr>
          <p:nvPr/>
        </p:nvPicPr>
        <p:blipFill>
          <a:blip r:embed="rId2"/>
          <a:stretch>
            <a:fillRect/>
          </a:stretch>
        </p:blipFill>
        <p:spPr>
          <a:xfrm>
            <a:off x="3309615" y="648622"/>
            <a:ext cx="2605360" cy="2901954"/>
          </a:xfrm>
          <a:prstGeom prst="rect">
            <a:avLst/>
          </a:prstGeom>
        </p:spPr>
      </p:pic>
      <p:pic>
        <p:nvPicPr>
          <p:cNvPr id="5" name="Picture 4">
            <a:extLst>
              <a:ext uri="{FF2B5EF4-FFF2-40B4-BE49-F238E27FC236}">
                <a16:creationId xmlns:a16="http://schemas.microsoft.com/office/drawing/2014/main" id="{D1B4C512-66FE-6F73-8538-4D498BB97ECD}"/>
              </a:ext>
            </a:extLst>
          </p:cNvPr>
          <p:cNvPicPr>
            <a:picLocks noChangeAspect="1"/>
          </p:cNvPicPr>
          <p:nvPr/>
        </p:nvPicPr>
        <p:blipFill>
          <a:blip r:embed="rId3"/>
          <a:stretch>
            <a:fillRect/>
          </a:stretch>
        </p:blipFill>
        <p:spPr>
          <a:xfrm>
            <a:off x="6100051" y="636689"/>
            <a:ext cx="2594706" cy="2926424"/>
          </a:xfrm>
          <a:prstGeom prst="rect">
            <a:avLst/>
          </a:prstGeom>
        </p:spPr>
      </p:pic>
      <p:pic>
        <p:nvPicPr>
          <p:cNvPr id="7" name="Picture 6">
            <a:extLst>
              <a:ext uri="{FF2B5EF4-FFF2-40B4-BE49-F238E27FC236}">
                <a16:creationId xmlns:a16="http://schemas.microsoft.com/office/drawing/2014/main" id="{D3A20F9C-2CB1-E260-579A-2E78223172B0}"/>
              </a:ext>
            </a:extLst>
          </p:cNvPr>
          <p:cNvPicPr>
            <a:picLocks noChangeAspect="1"/>
          </p:cNvPicPr>
          <p:nvPr/>
        </p:nvPicPr>
        <p:blipFill>
          <a:blip r:embed="rId4"/>
          <a:stretch>
            <a:fillRect/>
          </a:stretch>
        </p:blipFill>
        <p:spPr>
          <a:xfrm>
            <a:off x="514188" y="647960"/>
            <a:ext cx="2595435" cy="2917804"/>
          </a:xfrm>
          <a:prstGeom prst="rect">
            <a:avLst/>
          </a:prstGeom>
        </p:spPr>
      </p:pic>
      <p:pic>
        <p:nvPicPr>
          <p:cNvPr id="8" name="Picture 7">
            <a:extLst>
              <a:ext uri="{FF2B5EF4-FFF2-40B4-BE49-F238E27FC236}">
                <a16:creationId xmlns:a16="http://schemas.microsoft.com/office/drawing/2014/main" id="{89374F9A-C372-0A4D-9C16-0E0CDB9C4172}"/>
              </a:ext>
            </a:extLst>
          </p:cNvPr>
          <p:cNvPicPr>
            <a:picLocks noChangeAspect="1"/>
          </p:cNvPicPr>
          <p:nvPr/>
        </p:nvPicPr>
        <p:blipFill>
          <a:blip r:embed="rId5"/>
          <a:stretch>
            <a:fillRect/>
          </a:stretch>
        </p:blipFill>
        <p:spPr>
          <a:xfrm>
            <a:off x="8907310" y="645562"/>
            <a:ext cx="2603389" cy="2925794"/>
          </a:xfrm>
          <a:prstGeom prst="rect">
            <a:avLst/>
          </a:prstGeom>
        </p:spPr>
      </p:pic>
      <p:pic>
        <p:nvPicPr>
          <p:cNvPr id="11" name="Picture 10">
            <a:extLst>
              <a:ext uri="{FF2B5EF4-FFF2-40B4-BE49-F238E27FC236}">
                <a16:creationId xmlns:a16="http://schemas.microsoft.com/office/drawing/2014/main" id="{DB8C891B-EE23-7880-7F08-A7F147558C2D}"/>
              </a:ext>
            </a:extLst>
          </p:cNvPr>
          <p:cNvPicPr>
            <a:picLocks noChangeAspect="1"/>
          </p:cNvPicPr>
          <p:nvPr/>
        </p:nvPicPr>
        <p:blipFill>
          <a:blip r:embed="rId6"/>
          <a:stretch>
            <a:fillRect/>
          </a:stretch>
        </p:blipFill>
        <p:spPr>
          <a:xfrm>
            <a:off x="516574" y="3611481"/>
            <a:ext cx="2588612" cy="2388231"/>
          </a:xfrm>
          <a:prstGeom prst="rect">
            <a:avLst/>
          </a:prstGeom>
        </p:spPr>
      </p:pic>
      <p:pic>
        <p:nvPicPr>
          <p:cNvPr id="14" name="Picture 13">
            <a:extLst>
              <a:ext uri="{FF2B5EF4-FFF2-40B4-BE49-F238E27FC236}">
                <a16:creationId xmlns:a16="http://schemas.microsoft.com/office/drawing/2014/main" id="{304CE9EA-1357-D824-925E-05CCB3AC2CBB}"/>
              </a:ext>
            </a:extLst>
          </p:cNvPr>
          <p:cNvPicPr>
            <a:picLocks noChangeAspect="1"/>
          </p:cNvPicPr>
          <p:nvPr/>
        </p:nvPicPr>
        <p:blipFill>
          <a:blip r:embed="rId7"/>
          <a:stretch>
            <a:fillRect/>
          </a:stretch>
        </p:blipFill>
        <p:spPr>
          <a:xfrm>
            <a:off x="9513528" y="3613803"/>
            <a:ext cx="2004191" cy="2601422"/>
          </a:xfrm>
          <a:prstGeom prst="rect">
            <a:avLst/>
          </a:prstGeom>
        </p:spPr>
      </p:pic>
      <p:pic>
        <p:nvPicPr>
          <p:cNvPr id="15" name="Picture 14">
            <a:extLst>
              <a:ext uri="{FF2B5EF4-FFF2-40B4-BE49-F238E27FC236}">
                <a16:creationId xmlns:a16="http://schemas.microsoft.com/office/drawing/2014/main" id="{39AE345C-F159-C955-E861-15650BC55285}"/>
              </a:ext>
            </a:extLst>
          </p:cNvPr>
          <p:cNvPicPr>
            <a:picLocks noChangeAspect="1"/>
          </p:cNvPicPr>
          <p:nvPr/>
        </p:nvPicPr>
        <p:blipFill>
          <a:blip r:embed="rId8"/>
          <a:stretch>
            <a:fillRect/>
          </a:stretch>
        </p:blipFill>
        <p:spPr>
          <a:xfrm>
            <a:off x="7396001" y="3601809"/>
            <a:ext cx="2002739" cy="2613416"/>
          </a:xfrm>
          <a:prstGeom prst="rect">
            <a:avLst/>
          </a:prstGeom>
        </p:spPr>
      </p:pic>
      <p:pic>
        <p:nvPicPr>
          <p:cNvPr id="2" name="Picture 1">
            <a:extLst>
              <a:ext uri="{FF2B5EF4-FFF2-40B4-BE49-F238E27FC236}">
                <a16:creationId xmlns:a16="http://schemas.microsoft.com/office/drawing/2014/main" id="{BB0BFD1E-4CFB-9EAA-FD36-A153BBB815FC}"/>
              </a:ext>
            </a:extLst>
          </p:cNvPr>
          <p:cNvPicPr>
            <a:picLocks noChangeAspect="1"/>
          </p:cNvPicPr>
          <p:nvPr/>
        </p:nvPicPr>
        <p:blipFill>
          <a:blip r:embed="rId9"/>
          <a:stretch>
            <a:fillRect/>
          </a:stretch>
        </p:blipFill>
        <p:spPr>
          <a:xfrm>
            <a:off x="3210037" y="3613278"/>
            <a:ext cx="3867288" cy="2381626"/>
          </a:xfrm>
          <a:prstGeom prst="rect">
            <a:avLst/>
          </a:prstGeom>
        </p:spPr>
      </p:pic>
      <p:sp>
        <p:nvSpPr>
          <p:cNvPr id="16" name="TextBox 15">
            <a:extLst>
              <a:ext uri="{FF2B5EF4-FFF2-40B4-BE49-F238E27FC236}">
                <a16:creationId xmlns:a16="http://schemas.microsoft.com/office/drawing/2014/main" id="{59D663DA-F905-3A4E-4DA6-FA9986AF7E25}"/>
              </a:ext>
            </a:extLst>
          </p:cNvPr>
          <p:cNvSpPr txBox="1"/>
          <p:nvPr/>
        </p:nvSpPr>
        <p:spPr>
          <a:xfrm>
            <a:off x="9766890" y="359735"/>
            <a:ext cx="198120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(Before &amp; After Images)</a:t>
            </a:r>
            <a:endParaRPr lang="en-US" sz="1200"/>
          </a:p>
        </p:txBody>
      </p:sp>
    </p:spTree>
    <p:extLst>
      <p:ext uri="{BB962C8B-B14F-4D97-AF65-F5344CB8AC3E}">
        <p14:creationId xmlns:p14="http://schemas.microsoft.com/office/powerpoint/2010/main" val="1856431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71E04-8C15-2884-B7B5-0B3C4ACD88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04915-D261-B79C-1DB4-7EC8A8D391FE}"/>
              </a:ext>
            </a:extLst>
          </p:cNvPr>
          <p:cNvSpPr>
            <a:spLocks noGrp="1"/>
          </p:cNvSpPr>
          <p:nvPr>
            <p:ph type="title"/>
          </p:nvPr>
        </p:nvSpPr>
        <p:spPr>
          <a:xfrm>
            <a:off x="246400" y="-297657"/>
            <a:ext cx="11049000" cy="1325563"/>
          </a:xfrm>
        </p:spPr>
        <p:txBody>
          <a:bodyPr>
            <a:normAutofit/>
          </a:bodyPr>
          <a:lstStyle/>
          <a:p>
            <a:r>
              <a:rPr lang="en-US" sz="4000"/>
              <a:t>External Project Engagement</a:t>
            </a:r>
          </a:p>
        </p:txBody>
      </p:sp>
      <p:sp>
        <p:nvSpPr>
          <p:cNvPr id="4" name="Slide Number Placeholder 3">
            <a:extLst>
              <a:ext uri="{FF2B5EF4-FFF2-40B4-BE49-F238E27FC236}">
                <a16:creationId xmlns:a16="http://schemas.microsoft.com/office/drawing/2014/main" id="{CEBEAEC9-F130-F71A-9077-BE78704B4799}"/>
              </a:ext>
            </a:extLst>
          </p:cNvPr>
          <p:cNvSpPr>
            <a:spLocks noGrp="1"/>
          </p:cNvSpPr>
          <p:nvPr>
            <p:ph type="sldNum" sz="quarter" idx="4"/>
          </p:nvPr>
        </p:nvSpPr>
        <p:spPr/>
        <p:txBody>
          <a:bodyPr/>
          <a:lstStyle/>
          <a:p>
            <a:fld id="{933A556B-7C63-244D-9B7C-B0EA8042B330}" type="slidenum">
              <a:rPr lang="en-US" smtClean="0"/>
              <a:pPr/>
              <a:t>19</a:t>
            </a:fld>
            <a:endParaRPr lang="en-US" sz="1000"/>
          </a:p>
        </p:txBody>
      </p:sp>
      <p:sp>
        <p:nvSpPr>
          <p:cNvPr id="5" name="TextBox 4">
            <a:extLst>
              <a:ext uri="{FF2B5EF4-FFF2-40B4-BE49-F238E27FC236}">
                <a16:creationId xmlns:a16="http://schemas.microsoft.com/office/drawing/2014/main" id="{5D73F81D-459C-6260-0CB1-E4BEDD21EE35}"/>
              </a:ext>
            </a:extLst>
          </p:cNvPr>
          <p:cNvSpPr txBox="1"/>
          <p:nvPr/>
        </p:nvSpPr>
        <p:spPr>
          <a:xfrm>
            <a:off x="428216" y="857595"/>
            <a:ext cx="11516712" cy="4841325"/>
          </a:xfrm>
          <a:prstGeom prst="rect">
            <a:avLst/>
          </a:prstGeom>
          <a:noFill/>
        </p:spPr>
        <p:txBody>
          <a:bodyPr wrap="square" lIns="91440" tIns="45720" rIns="91440" bIns="45720" anchor="t">
            <a:spAutoFit/>
          </a:bodyPr>
          <a:lstStyle/>
          <a:p>
            <a:pPr marL="0" marR="0">
              <a:lnSpc>
                <a:spcPct val="114999"/>
              </a:lnSpc>
              <a:spcAft>
                <a:spcPts val="800"/>
              </a:spcAft>
              <a:buNone/>
            </a:pPr>
            <a:r>
              <a:rPr lang="en-US" sz="2200" b="1" u="sng" kern="100">
                <a:effectLst/>
                <a:latin typeface="Arial"/>
                <a:ea typeface="Aptos" panose="020B0004020202020204" pitchFamily="34" charset="0"/>
                <a:cs typeface="Arial"/>
              </a:rPr>
              <a:t>Organizational Support Throughout BNL is needed to ensure that we have a successful EIC Project</a:t>
            </a:r>
            <a:endParaRPr lang="en-US" sz="2200">
              <a:cs typeface="Arial"/>
            </a:endParaRPr>
          </a:p>
          <a:p>
            <a:pPr marL="285750" marR="0" indent="-285750">
              <a:spcAft>
                <a:spcPts val="800"/>
              </a:spcAft>
              <a:buFont typeface="Arial" panose="020B0604020202020204" pitchFamily="34" charset="0"/>
              <a:buChar char="•"/>
            </a:pPr>
            <a:r>
              <a:rPr lang="en-US" sz="2200" kern="100">
                <a:effectLst/>
                <a:latin typeface="Arial"/>
                <a:ea typeface="Aptos" panose="020B0004020202020204" pitchFamily="34" charset="0"/>
                <a:cs typeface="Arial"/>
              </a:rPr>
              <a:t>Project Management Office</a:t>
            </a:r>
          </a:p>
          <a:p>
            <a:pPr marL="285750" marR="0" indent="-285750">
              <a:spcAft>
                <a:spcPts val="800"/>
              </a:spcAft>
              <a:buFont typeface="Arial" panose="020B0604020202020204" pitchFamily="34" charset="0"/>
              <a:buChar char="•"/>
            </a:pPr>
            <a:r>
              <a:rPr lang="en-US" sz="2200" kern="100">
                <a:effectLst/>
                <a:latin typeface="Arial"/>
                <a:ea typeface="Aptos" panose="020B0004020202020204" pitchFamily="34" charset="0"/>
                <a:cs typeface="Arial"/>
              </a:rPr>
              <a:t>Environmental &amp; Health Safety Representatives</a:t>
            </a:r>
          </a:p>
          <a:p>
            <a:pPr marL="285750" marR="0" indent="-285750">
              <a:spcAft>
                <a:spcPts val="800"/>
              </a:spcAft>
              <a:buFont typeface="Arial" panose="020B0604020202020204" pitchFamily="34" charset="0"/>
              <a:buChar char="•"/>
            </a:pPr>
            <a:r>
              <a:rPr lang="en-US" sz="2200" kern="100">
                <a:effectLst/>
                <a:latin typeface="Arial"/>
                <a:ea typeface="Aptos" panose="020B0004020202020204" pitchFamily="34" charset="0"/>
                <a:cs typeface="Arial"/>
              </a:rPr>
              <a:t>Radiation Protection Operations for removals</a:t>
            </a:r>
          </a:p>
          <a:p>
            <a:pPr marL="285750" indent="-285750">
              <a:spcAft>
                <a:spcPts val="800"/>
              </a:spcAft>
              <a:buFont typeface="Arial" panose="020B0604020202020204" pitchFamily="34" charset="0"/>
              <a:buChar char="•"/>
            </a:pPr>
            <a:r>
              <a:rPr lang="en-US" sz="2200" kern="100">
                <a:latin typeface="Arial"/>
                <a:ea typeface="Aptos" panose="020B0004020202020204" pitchFamily="34" charset="0"/>
                <a:cs typeface="Arial"/>
              </a:rPr>
              <a:t>Property Management Support (Excessing and transferring of components)</a:t>
            </a:r>
          </a:p>
          <a:p>
            <a:pPr marL="285750" marR="0" indent="-285750">
              <a:spcAft>
                <a:spcPts val="800"/>
              </a:spcAft>
              <a:buFont typeface="Arial" panose="020B0604020202020204" pitchFamily="34" charset="0"/>
              <a:buChar char="•"/>
            </a:pPr>
            <a:r>
              <a:rPr lang="en-US" sz="2200" kern="100">
                <a:effectLst/>
                <a:latin typeface="Arial"/>
                <a:ea typeface="Aptos" panose="020B0004020202020204" pitchFamily="34" charset="0"/>
                <a:cs typeface="Arial"/>
              </a:rPr>
              <a:t>Export Controls</a:t>
            </a:r>
          </a:p>
          <a:p>
            <a:pPr marL="285750" marR="0" indent="-285750">
              <a:spcAft>
                <a:spcPts val="800"/>
              </a:spcAft>
              <a:buFont typeface="Arial" panose="020B0604020202020204" pitchFamily="34" charset="0"/>
              <a:buChar char="•"/>
            </a:pPr>
            <a:r>
              <a:rPr lang="en-US" sz="2200" kern="100">
                <a:effectLst/>
                <a:latin typeface="Arial"/>
                <a:ea typeface="Aptos" panose="020B0004020202020204" pitchFamily="34" charset="0"/>
                <a:cs typeface="Arial"/>
              </a:rPr>
              <a:t>Business Office Management</a:t>
            </a:r>
          </a:p>
          <a:p>
            <a:pPr marL="285750" marR="0" indent="-285750">
              <a:spcAft>
                <a:spcPts val="800"/>
              </a:spcAft>
              <a:buFont typeface="Arial" panose="020B0604020202020204" pitchFamily="34" charset="0"/>
              <a:buChar char="•"/>
            </a:pPr>
            <a:r>
              <a:rPr lang="en-US" sz="2200" kern="100">
                <a:effectLst/>
                <a:latin typeface="Arial"/>
                <a:ea typeface="Aptos" panose="020B0004020202020204" pitchFamily="34" charset="0"/>
                <a:cs typeface="Arial"/>
              </a:rPr>
              <a:t>Coordination of Space</a:t>
            </a:r>
            <a:r>
              <a:rPr lang="en-US" sz="2200" kern="100">
                <a:latin typeface="Arial"/>
                <a:ea typeface="Aptos" panose="020B0004020202020204" pitchFamily="34" charset="0"/>
                <a:cs typeface="Arial"/>
              </a:rPr>
              <a:t>/Cleanup</a:t>
            </a:r>
            <a:r>
              <a:rPr lang="en-US" sz="2200" kern="100">
                <a:effectLst/>
                <a:latin typeface="Arial"/>
                <a:ea typeface="Aptos" panose="020B0004020202020204" pitchFamily="34" charset="0"/>
                <a:cs typeface="Arial"/>
              </a:rPr>
              <a:t> (Appointed Space Liaisons)</a:t>
            </a:r>
          </a:p>
          <a:p>
            <a:pPr marL="285750" indent="-285750">
              <a:spcAft>
                <a:spcPts val="800"/>
              </a:spcAft>
              <a:buFont typeface="Arial" panose="020B0604020202020204" pitchFamily="34" charset="0"/>
              <a:buChar char="•"/>
            </a:pPr>
            <a:r>
              <a:rPr lang="en-US" sz="2200" kern="100">
                <a:latin typeface="Arial"/>
                <a:ea typeface="Aptos" panose="020B0004020202020204" pitchFamily="34" charset="0"/>
                <a:cs typeface="Arial"/>
              </a:rPr>
              <a:t>Subject Matter Experts – SMEs</a:t>
            </a:r>
          </a:p>
          <a:p>
            <a:pPr marL="285750" indent="-285750">
              <a:spcAft>
                <a:spcPts val="800"/>
              </a:spcAft>
              <a:buFont typeface="Arial" panose="020B0604020202020204" pitchFamily="34" charset="0"/>
              <a:buChar char="•"/>
            </a:pPr>
            <a:r>
              <a:rPr lang="en-US" sz="2200" kern="100">
                <a:latin typeface="Arial"/>
                <a:ea typeface="Aptos" panose="020B0004020202020204" pitchFamily="34" charset="0"/>
                <a:cs typeface="Arial"/>
              </a:rPr>
              <a:t>EIC Portfolio and EIC Project Teams</a:t>
            </a:r>
            <a:endParaRPr lang="en-US" sz="2200" kern="100">
              <a:effectLst/>
              <a:latin typeface="Arial"/>
              <a:ea typeface="Aptos" panose="020B0004020202020204" pitchFamily="34" charset="0"/>
              <a:cs typeface="Arial"/>
            </a:endParaRPr>
          </a:p>
        </p:txBody>
      </p:sp>
    </p:spTree>
    <p:extLst>
      <p:ext uri="{BB962C8B-B14F-4D97-AF65-F5344CB8AC3E}">
        <p14:creationId xmlns:p14="http://schemas.microsoft.com/office/powerpoint/2010/main" val="1321578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247261" y="-1490"/>
            <a:ext cx="11066123" cy="948845"/>
          </a:xfrm>
        </p:spPr>
        <p:txBody>
          <a:bodyPr>
            <a:normAutofit/>
          </a:bodyPr>
          <a:lstStyle/>
          <a:p>
            <a:r>
              <a:rPr lang="en-US" sz="4000"/>
              <a:t>Outline</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413508" y="944721"/>
            <a:ext cx="4948342" cy="5553476"/>
          </a:xfrm>
        </p:spPr>
        <p:txBody>
          <a:bodyPr vert="horz" lIns="91440" tIns="45720" rIns="91440" bIns="45720" rtlCol="0" anchor="t">
            <a:noAutofit/>
          </a:bodyPr>
          <a:lstStyle/>
          <a:p>
            <a:pPr marL="285750" indent="-285750">
              <a:buChar char="•"/>
            </a:pPr>
            <a:r>
              <a:rPr lang="en-US" sz="2000">
                <a:latin typeface="Arial"/>
                <a:cs typeface="Arial"/>
              </a:rPr>
              <a:t>Introduction – Raising the awareness of the RHIC R&amp;R Project</a:t>
            </a:r>
          </a:p>
          <a:p>
            <a:pPr marL="285750" indent="-285750">
              <a:buChar char="•"/>
            </a:pPr>
            <a:r>
              <a:rPr lang="en-US" sz="2000">
                <a:solidFill>
                  <a:srgbClr val="000000"/>
                </a:solidFill>
                <a:cs typeface="Arial"/>
              </a:rPr>
              <a:t>Responsibilities Matrix</a:t>
            </a:r>
          </a:p>
          <a:p>
            <a:pPr marL="285750" indent="-285750">
              <a:buFont typeface="Arial" panose="020B0604020202020204" pitchFamily="34" charset="0"/>
              <a:buChar char="•"/>
            </a:pPr>
            <a:r>
              <a:rPr lang="en-US" sz="2000">
                <a:solidFill>
                  <a:srgbClr val="000000"/>
                </a:solidFill>
                <a:latin typeface="Arial"/>
                <a:cs typeface="Arial"/>
              </a:rPr>
              <a:t>RHIC R&amp;R Project</a:t>
            </a:r>
          </a:p>
          <a:p>
            <a:pPr marL="742950" lvl="1" indent="-285750"/>
            <a:r>
              <a:rPr lang="en-US" sz="1800">
                <a:solidFill>
                  <a:srgbClr val="000000"/>
                </a:solidFill>
                <a:latin typeface="Arial"/>
                <a:cs typeface="Arial"/>
              </a:rPr>
              <a:t>RHIC R&amp;R - Scope Definition</a:t>
            </a:r>
            <a:endParaRPr lang="en-US" sz="1800">
              <a:latin typeface="Arial"/>
              <a:cs typeface="Arial"/>
            </a:endParaRPr>
          </a:p>
          <a:p>
            <a:pPr marL="742950" lvl="1" indent="-285750"/>
            <a:r>
              <a:rPr lang="en-US" sz="1800">
                <a:latin typeface="Arial"/>
                <a:cs typeface="Arial"/>
              </a:rPr>
              <a:t>Transition to RHIC R&amp;R</a:t>
            </a:r>
          </a:p>
          <a:p>
            <a:pPr marL="742950" lvl="1" indent="-285750"/>
            <a:r>
              <a:rPr lang="en-US" sz="1800">
                <a:latin typeface="Arial"/>
                <a:cs typeface="Arial"/>
              </a:rPr>
              <a:t>First Steps to Start the RHIC R&amp;R Project</a:t>
            </a:r>
          </a:p>
          <a:p>
            <a:pPr marL="742950" lvl="1" indent="-285750"/>
            <a:r>
              <a:rPr lang="en-US" sz="1800">
                <a:latin typeface="Arial"/>
                <a:cs typeface="Arial"/>
              </a:rPr>
              <a:t>Accelerator</a:t>
            </a:r>
            <a:endParaRPr lang="en-US" sz="1800">
              <a:cs typeface="Arial"/>
            </a:endParaRPr>
          </a:p>
          <a:p>
            <a:pPr marL="742950" lvl="1" indent="-285750"/>
            <a:r>
              <a:rPr lang="en-US" sz="1800">
                <a:latin typeface="Arial"/>
                <a:cs typeface="Arial"/>
              </a:rPr>
              <a:t>STAR</a:t>
            </a:r>
          </a:p>
          <a:p>
            <a:pPr marL="742950" lvl="1" indent="-285750"/>
            <a:r>
              <a:rPr lang="en-US" sz="1800" err="1">
                <a:latin typeface="Arial"/>
                <a:cs typeface="Arial"/>
              </a:rPr>
              <a:t>sPHENIX</a:t>
            </a:r>
            <a:endParaRPr lang="en-US" sz="1800">
              <a:latin typeface="Arial"/>
              <a:cs typeface="Arial"/>
            </a:endParaRPr>
          </a:p>
          <a:p>
            <a:pPr marL="742950" lvl="1" indent="-285750"/>
            <a:r>
              <a:rPr lang="en-US" sz="1800">
                <a:latin typeface="Arial"/>
                <a:cs typeface="Arial"/>
              </a:rPr>
              <a:t>1008 Muon Steel</a:t>
            </a:r>
          </a:p>
          <a:p>
            <a:pPr marL="0" indent="0"/>
            <a:endParaRPr lang="en-US" sz="2000">
              <a:latin typeface="Arial"/>
              <a:cs typeface="Arial"/>
            </a:endParaRPr>
          </a:p>
          <a:p>
            <a:endParaRPr lang="en-US" sz="1600">
              <a:latin typeface="Arial"/>
              <a:cs typeface="Arial"/>
            </a:endParaRPr>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2</a:t>
            </a:fld>
            <a:endParaRPr lang="en-US"/>
          </a:p>
        </p:txBody>
      </p:sp>
      <p:sp>
        <p:nvSpPr>
          <p:cNvPr id="5" name="TextBox 4">
            <a:extLst>
              <a:ext uri="{FF2B5EF4-FFF2-40B4-BE49-F238E27FC236}">
                <a16:creationId xmlns:a16="http://schemas.microsoft.com/office/drawing/2014/main" id="{BC54484A-3AA6-3554-D139-A9C5A24B42F2}"/>
              </a:ext>
            </a:extLst>
          </p:cNvPr>
          <p:cNvSpPr txBox="1"/>
          <p:nvPr/>
        </p:nvSpPr>
        <p:spPr>
          <a:xfrm>
            <a:off x="6113100" y="950640"/>
            <a:ext cx="5501456" cy="3170099"/>
          </a:xfrm>
          <a:prstGeom prst="rect">
            <a:avLst/>
          </a:prstGeom>
          <a:noFill/>
        </p:spPr>
        <p:txBody>
          <a:bodyPr wrap="square">
            <a:spAutoFit/>
          </a:bodyPr>
          <a:lstStyle/>
          <a:p>
            <a:pPr marL="285750" indent="-285750">
              <a:buFont typeface="Arial" panose="020B0604020202020204" pitchFamily="34" charset="0"/>
              <a:buChar char="•"/>
            </a:pPr>
            <a:r>
              <a:rPr lang="en-US" sz="2000">
                <a:latin typeface="Arial"/>
                <a:cs typeface="Arial"/>
              </a:rPr>
              <a:t>Project Schedule</a:t>
            </a:r>
          </a:p>
          <a:p>
            <a:pPr marL="285750" indent="-285750">
              <a:buFont typeface="Arial" panose="020B0604020202020204" pitchFamily="34" charset="0"/>
              <a:buChar char="•"/>
            </a:pPr>
            <a:r>
              <a:rPr lang="en-US" sz="2000">
                <a:latin typeface="Arial"/>
                <a:cs typeface="Arial"/>
              </a:rPr>
              <a:t>Project Charges</a:t>
            </a:r>
          </a:p>
          <a:p>
            <a:pPr marL="285750" indent="-285750">
              <a:buFont typeface="Arial" panose="020B0604020202020204" pitchFamily="34" charset="0"/>
              <a:buChar char="•"/>
            </a:pPr>
            <a:r>
              <a:rPr lang="en-US" sz="2000">
                <a:solidFill>
                  <a:srgbClr val="000000"/>
                </a:solidFill>
              </a:rPr>
              <a:t>Interface with EIC</a:t>
            </a:r>
            <a:endParaRPr lang="en-US" sz="2000">
              <a:latin typeface="Arial"/>
              <a:cs typeface="Arial"/>
            </a:endParaRPr>
          </a:p>
          <a:p>
            <a:pPr marL="285750" indent="-285750">
              <a:buFont typeface="Arial" panose="020B0604020202020204" pitchFamily="34" charset="0"/>
              <a:buChar char="•"/>
            </a:pPr>
            <a:r>
              <a:rPr lang="en-US" sz="2000">
                <a:latin typeface="Arial"/>
                <a:cs typeface="Arial"/>
              </a:rPr>
              <a:t>Removals Preparation</a:t>
            </a:r>
          </a:p>
          <a:p>
            <a:pPr marL="800100" lvl="1" indent="-342900">
              <a:buFont typeface="Arial" panose="020B0604020202020204" pitchFamily="34" charset="0"/>
              <a:buChar char="•"/>
            </a:pPr>
            <a:r>
              <a:rPr lang="en-US" sz="2000">
                <a:latin typeface="Arial"/>
                <a:cs typeface="Arial"/>
              </a:rPr>
              <a:t>Identification Flow Chart</a:t>
            </a:r>
          </a:p>
          <a:p>
            <a:pPr marL="800100" lvl="1" indent="-342900">
              <a:buFont typeface="Arial" panose="020B0604020202020204" pitchFamily="34" charset="0"/>
              <a:buChar char="•"/>
            </a:pPr>
            <a:r>
              <a:rPr lang="en-US" sz="2000">
                <a:latin typeface="Arial"/>
                <a:cs typeface="Arial"/>
              </a:rPr>
              <a:t>Categories</a:t>
            </a:r>
          </a:p>
          <a:p>
            <a:pPr marL="800100" lvl="1" indent="-342900">
              <a:buFont typeface="Arial" panose="020B0604020202020204" pitchFamily="34" charset="0"/>
              <a:buChar char="•"/>
            </a:pPr>
            <a:r>
              <a:rPr lang="en-US" sz="2000">
                <a:latin typeface="Arial"/>
                <a:cs typeface="Arial"/>
              </a:rPr>
              <a:t>Removals Identification Progress</a:t>
            </a:r>
          </a:p>
          <a:p>
            <a:pPr marL="800100" lvl="1" indent="-342900">
              <a:buFont typeface="Arial" panose="020B0604020202020204" pitchFamily="34" charset="0"/>
              <a:buChar char="•"/>
            </a:pPr>
            <a:r>
              <a:rPr lang="en-US" sz="2000"/>
              <a:t>Space Planning</a:t>
            </a:r>
            <a:endParaRPr lang="en-US" sz="2000">
              <a:cs typeface="Arial"/>
            </a:endParaRPr>
          </a:p>
          <a:p>
            <a:pPr marL="285750" indent="-285750">
              <a:buFont typeface="Arial" panose="020B0604020202020204" pitchFamily="34" charset="0"/>
              <a:buChar char="•"/>
            </a:pPr>
            <a:r>
              <a:rPr lang="en-US" sz="2000">
                <a:solidFill>
                  <a:srgbClr val="000000"/>
                </a:solidFill>
              </a:rPr>
              <a:t>External</a:t>
            </a:r>
            <a:r>
              <a:rPr lang="en-US" sz="2000">
                <a:solidFill>
                  <a:srgbClr val="000000"/>
                </a:solidFill>
                <a:latin typeface="Arial"/>
                <a:cs typeface="Arial"/>
              </a:rPr>
              <a:t> Project Engagement</a:t>
            </a:r>
          </a:p>
          <a:p>
            <a:pPr marL="285750" indent="-285750">
              <a:buChar char="•"/>
            </a:pPr>
            <a:r>
              <a:rPr lang="en-US" sz="2000">
                <a:latin typeface="Arial"/>
                <a:cs typeface="Arial"/>
              </a:rPr>
              <a:t>Closing Remarks</a:t>
            </a:r>
          </a:p>
        </p:txBody>
      </p:sp>
    </p:spTree>
    <p:extLst>
      <p:ext uri="{BB962C8B-B14F-4D97-AF65-F5344CB8AC3E}">
        <p14:creationId xmlns:p14="http://schemas.microsoft.com/office/powerpoint/2010/main" val="368136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E82A0-0D46-A8D1-1789-537E3ABA5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58F7FB-10B9-72B3-53DE-8F745CC0B653}"/>
              </a:ext>
            </a:extLst>
          </p:cNvPr>
          <p:cNvSpPr>
            <a:spLocks noGrp="1"/>
          </p:cNvSpPr>
          <p:nvPr>
            <p:ph type="title"/>
          </p:nvPr>
        </p:nvSpPr>
        <p:spPr>
          <a:xfrm>
            <a:off x="216712" y="-161289"/>
            <a:ext cx="11049000" cy="1325563"/>
          </a:xfrm>
        </p:spPr>
        <p:txBody>
          <a:bodyPr>
            <a:normAutofit/>
          </a:bodyPr>
          <a:lstStyle/>
          <a:p>
            <a:r>
              <a:rPr lang="en-US" sz="4000"/>
              <a:t>Closing Remarks</a:t>
            </a:r>
          </a:p>
        </p:txBody>
      </p:sp>
      <p:sp>
        <p:nvSpPr>
          <p:cNvPr id="4" name="Slide Number Placeholder 3">
            <a:extLst>
              <a:ext uri="{FF2B5EF4-FFF2-40B4-BE49-F238E27FC236}">
                <a16:creationId xmlns:a16="http://schemas.microsoft.com/office/drawing/2014/main" id="{485282DC-2103-CE27-BD36-4C4B2FFFCB5A}"/>
              </a:ext>
            </a:extLst>
          </p:cNvPr>
          <p:cNvSpPr>
            <a:spLocks noGrp="1"/>
          </p:cNvSpPr>
          <p:nvPr>
            <p:ph type="sldNum" sz="quarter" idx="4"/>
          </p:nvPr>
        </p:nvSpPr>
        <p:spPr/>
        <p:txBody>
          <a:bodyPr/>
          <a:lstStyle/>
          <a:p>
            <a:fld id="{933A556B-7C63-244D-9B7C-B0EA8042B330}" type="slidenum">
              <a:rPr lang="en-US" smtClean="0"/>
              <a:pPr/>
              <a:t>20</a:t>
            </a:fld>
            <a:endParaRPr lang="en-US" sz="1000"/>
          </a:p>
        </p:txBody>
      </p:sp>
      <p:sp>
        <p:nvSpPr>
          <p:cNvPr id="7" name="TextBox 6">
            <a:extLst>
              <a:ext uri="{FF2B5EF4-FFF2-40B4-BE49-F238E27FC236}">
                <a16:creationId xmlns:a16="http://schemas.microsoft.com/office/drawing/2014/main" id="{BBFE7174-9F45-5CB6-0CC4-E4E438F4049A}"/>
              </a:ext>
            </a:extLst>
          </p:cNvPr>
          <p:cNvSpPr txBox="1"/>
          <p:nvPr/>
        </p:nvSpPr>
        <p:spPr>
          <a:xfrm>
            <a:off x="350935" y="734676"/>
            <a:ext cx="11623133" cy="5252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000"/>
              </a:spcBef>
              <a:buFont typeface="Arial"/>
              <a:buChar char="•"/>
            </a:pPr>
            <a:r>
              <a:rPr lang="en-US">
                <a:latin typeface="Arial"/>
                <a:ea typeface="+mn-lt"/>
                <a:cs typeface="Arial"/>
              </a:rPr>
              <a:t>RHIC R&amp;R will start after Decommissioning and expiration of the RHIC ASE – Estimated to be around April 1, 2026</a:t>
            </a:r>
          </a:p>
          <a:p>
            <a:pPr marL="342900" indent="-342900">
              <a:spcBef>
                <a:spcPts val="1000"/>
              </a:spcBef>
              <a:buFont typeface="Arial"/>
              <a:buChar char="•"/>
            </a:pPr>
            <a:r>
              <a:rPr lang="en-US">
                <a:latin typeface="Arial"/>
                <a:ea typeface="+mn-lt"/>
                <a:cs typeface="Arial"/>
              </a:rPr>
              <a:t>Duration of this project is approximately 3 years and is dependent on available funds, resources and the EIC project Schedule</a:t>
            </a:r>
          </a:p>
          <a:p>
            <a:pPr marL="342900" indent="-342900">
              <a:spcBef>
                <a:spcPts val="1000"/>
              </a:spcBef>
              <a:buFont typeface="Arial"/>
              <a:buChar char="•"/>
            </a:pPr>
            <a:r>
              <a:rPr lang="en-US">
                <a:latin typeface="Arial"/>
                <a:ea typeface="+mn-lt"/>
                <a:cs typeface="Arial"/>
              </a:rPr>
              <a:t>All work MUST be coordinated daily through each RHIC R&amp;R project lead or their designee.</a:t>
            </a:r>
          </a:p>
          <a:p>
            <a:pPr marL="800100" lvl="1" indent="-342900">
              <a:spcBef>
                <a:spcPts val="1000"/>
              </a:spcBef>
              <a:buFont typeface="Arial"/>
              <a:buChar char="•"/>
            </a:pPr>
            <a:r>
              <a:rPr lang="en-US">
                <a:latin typeface="Arial"/>
                <a:ea typeface="+mn-lt"/>
                <a:cs typeface="Arial"/>
              </a:rPr>
              <a:t>Accelerator – Paul Sampson/Caitlin Giorgio</a:t>
            </a:r>
          </a:p>
          <a:p>
            <a:pPr marL="800100" lvl="1" indent="-342900">
              <a:spcBef>
                <a:spcPts val="1000"/>
              </a:spcBef>
              <a:buFont typeface="Arial"/>
              <a:buChar char="•"/>
            </a:pPr>
            <a:r>
              <a:rPr lang="en-US">
                <a:latin typeface="Arial"/>
                <a:ea typeface="+mn-lt"/>
                <a:cs typeface="Arial"/>
              </a:rPr>
              <a:t>STAR – Jameela Middleton</a:t>
            </a:r>
          </a:p>
          <a:p>
            <a:pPr marL="800100" lvl="1" indent="-342900">
              <a:spcBef>
                <a:spcPts val="1000"/>
              </a:spcBef>
              <a:buFont typeface="Arial"/>
              <a:buChar char="•"/>
            </a:pPr>
            <a:r>
              <a:rPr lang="en-US" err="1">
                <a:latin typeface="Arial"/>
                <a:ea typeface="+mn-lt"/>
                <a:cs typeface="Arial"/>
              </a:rPr>
              <a:t>sPHENIX</a:t>
            </a:r>
            <a:r>
              <a:rPr lang="en-US">
                <a:latin typeface="Arial"/>
                <a:ea typeface="+mn-lt"/>
                <a:cs typeface="Arial"/>
              </a:rPr>
              <a:t> – Marianna Albanese</a:t>
            </a:r>
          </a:p>
          <a:p>
            <a:pPr marL="342900" indent="-342900">
              <a:spcBef>
                <a:spcPts val="1000"/>
              </a:spcBef>
              <a:buFont typeface="Arial"/>
              <a:buChar char="•"/>
            </a:pPr>
            <a:r>
              <a:rPr lang="en-US">
                <a:latin typeface="Arial"/>
                <a:ea typeface="+mn-lt"/>
                <a:cs typeface="Arial"/>
              </a:rPr>
              <a:t>High emphasis on the effort to clean up existing spaces and labeling of components for removals</a:t>
            </a:r>
          </a:p>
          <a:p>
            <a:pPr marL="342900" indent="-342900">
              <a:spcBef>
                <a:spcPts val="1000"/>
              </a:spcBef>
              <a:buFont typeface="Arial"/>
              <a:buChar char="•"/>
            </a:pPr>
            <a:r>
              <a:rPr lang="en-US">
                <a:latin typeface="Arial"/>
                <a:ea typeface="+mn-lt"/>
                <a:cs typeface="Arial"/>
              </a:rPr>
              <a:t>The RHIC R&amp;R project is one of the first steps to a successful EIC project and it is important that we focus on our goals to achieve a timely project completion.  In doing so, we must remain focused on:</a:t>
            </a:r>
          </a:p>
          <a:p>
            <a:pPr marL="800100" lvl="1" indent="-342900">
              <a:spcBef>
                <a:spcPts val="1000"/>
              </a:spcBef>
              <a:buFont typeface="Arial"/>
              <a:buChar char="•"/>
            </a:pPr>
            <a:r>
              <a:rPr lang="en-US">
                <a:latin typeface="Arial"/>
                <a:ea typeface="+mn-lt"/>
                <a:cs typeface="Arial"/>
              </a:rPr>
              <a:t>Working Safely</a:t>
            </a:r>
          </a:p>
          <a:p>
            <a:pPr marL="800100" lvl="1" indent="-342900">
              <a:spcBef>
                <a:spcPts val="1000"/>
              </a:spcBef>
              <a:buFont typeface="Arial"/>
              <a:buChar char="•"/>
            </a:pPr>
            <a:r>
              <a:rPr lang="en-US">
                <a:latin typeface="Arial"/>
                <a:ea typeface="+mn-lt"/>
                <a:cs typeface="Arial"/>
              </a:rPr>
              <a:t>Budget</a:t>
            </a:r>
          </a:p>
          <a:p>
            <a:pPr marL="800100" lvl="1" indent="-342900">
              <a:spcBef>
                <a:spcPts val="1000"/>
              </a:spcBef>
              <a:buFont typeface="Arial"/>
              <a:buChar char="•"/>
            </a:pPr>
            <a:r>
              <a:rPr lang="en-US">
                <a:latin typeface="Arial"/>
                <a:ea typeface="+mn-lt"/>
                <a:cs typeface="Arial"/>
              </a:rPr>
              <a:t>Schedule</a:t>
            </a:r>
          </a:p>
        </p:txBody>
      </p:sp>
    </p:spTree>
    <p:extLst>
      <p:ext uri="{BB962C8B-B14F-4D97-AF65-F5344CB8AC3E}">
        <p14:creationId xmlns:p14="http://schemas.microsoft.com/office/powerpoint/2010/main" val="4018159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DE56B-3460-1A29-1B88-851B076E66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9C436-2DEA-96B2-0E6A-FF2145055E30}"/>
              </a:ext>
            </a:extLst>
          </p:cNvPr>
          <p:cNvSpPr>
            <a:spLocks noGrp="1"/>
          </p:cNvSpPr>
          <p:nvPr>
            <p:ph type="title"/>
          </p:nvPr>
        </p:nvSpPr>
        <p:spPr>
          <a:xfrm>
            <a:off x="241751" y="575"/>
            <a:ext cx="10094720" cy="798573"/>
          </a:xfrm>
        </p:spPr>
        <p:txBody>
          <a:bodyPr>
            <a:normAutofit/>
          </a:bodyPr>
          <a:lstStyle/>
          <a:p>
            <a:r>
              <a:rPr lang="en-US" sz="4000"/>
              <a:t>Introduction</a:t>
            </a:r>
          </a:p>
        </p:txBody>
      </p:sp>
      <p:sp>
        <p:nvSpPr>
          <p:cNvPr id="7" name="Content Placeholder 6">
            <a:extLst>
              <a:ext uri="{FF2B5EF4-FFF2-40B4-BE49-F238E27FC236}">
                <a16:creationId xmlns:a16="http://schemas.microsoft.com/office/drawing/2014/main" id="{FDF7580A-2DB9-C3A1-5DD6-B362A22E62D2}"/>
              </a:ext>
            </a:extLst>
          </p:cNvPr>
          <p:cNvSpPr>
            <a:spLocks noGrp="1"/>
          </p:cNvSpPr>
          <p:nvPr>
            <p:ph idx="1"/>
          </p:nvPr>
        </p:nvSpPr>
        <p:spPr>
          <a:xfrm>
            <a:off x="348843" y="504586"/>
            <a:ext cx="5846684" cy="6269438"/>
          </a:xfrm>
        </p:spPr>
        <p:txBody>
          <a:bodyPr vert="horz" lIns="91440" tIns="45720" rIns="91440" bIns="45720" rtlCol="0" anchor="t">
            <a:noAutofit/>
          </a:bodyPr>
          <a:lstStyle/>
          <a:p>
            <a:pPr marL="0" indent="0"/>
            <a:endParaRPr lang="en-US" sz="1600" b="1" u="sng" dirty="0">
              <a:latin typeface="Arial"/>
              <a:cs typeface="Arial"/>
            </a:endParaRPr>
          </a:p>
          <a:p>
            <a:pPr marL="0" indent="0"/>
            <a:r>
              <a:rPr lang="en-US" sz="1600" b="1" u="sng" dirty="0">
                <a:latin typeface="Arial"/>
                <a:cs typeface="Arial"/>
              </a:rPr>
              <a:t>Formal External Reviews</a:t>
            </a:r>
            <a:endParaRPr lang="en-US" sz="1600" dirty="0"/>
          </a:p>
          <a:p>
            <a:pPr marL="285750" indent="-285750">
              <a:buChar char="•"/>
            </a:pPr>
            <a:r>
              <a:rPr lang="en-US" sz="1600" dirty="0">
                <a:latin typeface="Arial"/>
                <a:cs typeface="Arial"/>
              </a:rPr>
              <a:t>Status Review of RHIC Equipment Removals and Repurposing (R&amp;R) - 30 May 2024</a:t>
            </a:r>
          </a:p>
          <a:p>
            <a:pPr marL="285750" indent="-285750">
              <a:buChar char="•"/>
            </a:pPr>
            <a:r>
              <a:rPr lang="en-US" sz="1600" dirty="0">
                <a:latin typeface="Arial"/>
                <a:cs typeface="Arial"/>
              </a:rPr>
              <a:t>Director’s Review – 8 July 2025</a:t>
            </a:r>
          </a:p>
          <a:p>
            <a:pPr marL="285750" indent="-285750">
              <a:buChar char="•"/>
            </a:pPr>
            <a:r>
              <a:rPr lang="en-US" sz="1600" dirty="0">
                <a:latin typeface="Arial"/>
                <a:cs typeface="Arial"/>
              </a:rPr>
              <a:t>DOE NP Review – 8 September 2025</a:t>
            </a:r>
          </a:p>
          <a:p>
            <a:pPr marL="0" indent="0"/>
            <a:r>
              <a:rPr lang="en-US" sz="1600" b="1" u="sng" dirty="0">
                <a:latin typeface="Arial"/>
                <a:cs typeface="Arial"/>
              </a:rPr>
              <a:t>Internal Presentations</a:t>
            </a:r>
          </a:p>
          <a:p>
            <a:pPr marL="285750" indent="-285750">
              <a:buFont typeface="Arial" panose="020B0604020202020204" pitchFamily="34" charset="0"/>
              <a:buChar char="•"/>
            </a:pPr>
            <a:r>
              <a:rPr lang="en-US" sz="1600" dirty="0">
                <a:latin typeface="Arial"/>
                <a:cs typeface="Arial"/>
              </a:rPr>
              <a:t>Introduction to RHIC R&amp;R – Presented to C-AD Project Lead Groups to determine path for developing project responsibilities – </a:t>
            </a:r>
            <a:r>
              <a:rPr lang="en-US" sz="1600" dirty="0">
                <a:solidFill>
                  <a:srgbClr val="FF0000"/>
                </a:solidFill>
                <a:latin typeface="Arial"/>
                <a:cs typeface="Arial"/>
              </a:rPr>
              <a:t>14 January 2025</a:t>
            </a:r>
          </a:p>
          <a:p>
            <a:pPr marL="285750" indent="-285750">
              <a:buFont typeface="Arial" panose="020B0604020202020204" pitchFamily="34" charset="0"/>
              <a:buChar char="•"/>
            </a:pPr>
            <a:r>
              <a:rPr lang="en-US" sz="1600" dirty="0">
                <a:latin typeface="Arial"/>
                <a:cs typeface="Arial"/>
              </a:rPr>
              <a:t>Space Concerns for Removals - Presented to C-AD Technical Supervisors and Group Leads – </a:t>
            </a:r>
            <a:r>
              <a:rPr lang="en-US" sz="1600" dirty="0">
                <a:solidFill>
                  <a:srgbClr val="FF0000"/>
                </a:solidFill>
                <a:latin typeface="Arial"/>
                <a:cs typeface="Arial"/>
              </a:rPr>
              <a:t>9 April 2025 (Plus 5 working group meetings)</a:t>
            </a:r>
          </a:p>
          <a:p>
            <a:pPr marL="285750" indent="-285750">
              <a:buFont typeface="Arial" panose="020B0604020202020204" pitchFamily="34" charset="0"/>
              <a:buChar char="•"/>
            </a:pPr>
            <a:r>
              <a:rPr lang="en-US" sz="1600" dirty="0">
                <a:latin typeface="Arial"/>
                <a:cs typeface="Arial"/>
              </a:rPr>
              <a:t>RHIC R&amp;R – C-AD Expectations – Presented to all C-AD Technical Supervisors and Group Leaders </a:t>
            </a:r>
            <a:r>
              <a:rPr lang="en-US" sz="1200" dirty="0">
                <a:latin typeface="Arial"/>
                <a:cs typeface="Arial"/>
              </a:rPr>
              <a:t>–</a:t>
            </a:r>
            <a:r>
              <a:rPr lang="en-US" sz="1600" dirty="0">
                <a:latin typeface="Arial"/>
                <a:cs typeface="Arial"/>
              </a:rPr>
              <a:t> </a:t>
            </a:r>
            <a:r>
              <a:rPr lang="en-US" sz="1600" dirty="0">
                <a:solidFill>
                  <a:srgbClr val="FF0000"/>
                </a:solidFill>
                <a:latin typeface="Arial"/>
                <a:cs typeface="Arial"/>
              </a:rPr>
              <a:t>4, 5, 6, 9 June 2025 (Total of 4 group meetings)</a:t>
            </a:r>
          </a:p>
          <a:p>
            <a:pPr marL="285750" indent="-285750">
              <a:buFont typeface="Arial" panose="020B0604020202020204" pitchFamily="34" charset="0"/>
              <a:buChar char="•"/>
            </a:pPr>
            <a:r>
              <a:rPr lang="en-US" sz="1600" dirty="0">
                <a:latin typeface="Arial"/>
                <a:cs typeface="Arial"/>
              </a:rPr>
              <a:t>BNL ES&amp;H Management – Presented to leadership within the ES&amp;H Directorate – </a:t>
            </a:r>
            <a:r>
              <a:rPr lang="en-US" sz="1600" dirty="0">
                <a:solidFill>
                  <a:srgbClr val="FF0000"/>
                </a:solidFill>
                <a:latin typeface="Arial"/>
                <a:cs typeface="Arial"/>
              </a:rPr>
              <a:t>16 October 2025</a:t>
            </a:r>
          </a:p>
          <a:p>
            <a:pPr marL="285750" indent="-285750">
              <a:buFont typeface="Arial" panose="020B0604020202020204" pitchFamily="34" charset="0"/>
              <a:buChar char="•"/>
            </a:pPr>
            <a:r>
              <a:rPr lang="en-US" sz="1600" dirty="0">
                <a:latin typeface="Arial"/>
                <a:cs typeface="Arial"/>
              </a:rPr>
              <a:t>Presentation to F&amp;O Management – </a:t>
            </a:r>
            <a:r>
              <a:rPr lang="en-US" sz="1600" dirty="0">
                <a:solidFill>
                  <a:srgbClr val="FF0000"/>
                </a:solidFill>
                <a:latin typeface="Arial"/>
                <a:cs typeface="Arial"/>
              </a:rPr>
              <a:t>17 November 2025</a:t>
            </a:r>
            <a:endParaRPr lang="en-US" sz="1600" dirty="0">
              <a:latin typeface="Arial"/>
              <a:cs typeface="Arial"/>
            </a:endParaRPr>
          </a:p>
          <a:p>
            <a:pPr marL="285750" indent="-285750">
              <a:buFont typeface="Arial" panose="020B0604020202020204" pitchFamily="34" charset="0"/>
              <a:buChar char="•"/>
            </a:pPr>
            <a:endParaRPr lang="en-US" sz="1700" dirty="0">
              <a:latin typeface="Arial"/>
              <a:cs typeface="Arial"/>
            </a:endParaRPr>
          </a:p>
          <a:p>
            <a:pPr marL="285750" indent="-285750">
              <a:buChar char="•"/>
            </a:pPr>
            <a:endParaRPr lang="en-US" sz="1700" dirty="0">
              <a:latin typeface="Arial"/>
              <a:cs typeface="Arial"/>
            </a:endParaRPr>
          </a:p>
          <a:p>
            <a:pPr marL="285750" indent="-285750">
              <a:buChar char="•"/>
            </a:pPr>
            <a:endParaRPr lang="en-US" sz="1700" dirty="0">
              <a:latin typeface="Arial"/>
              <a:cs typeface="Arial"/>
            </a:endParaRPr>
          </a:p>
        </p:txBody>
      </p:sp>
      <p:sp>
        <p:nvSpPr>
          <p:cNvPr id="4" name="Slide Number Placeholder 3">
            <a:extLst>
              <a:ext uri="{FF2B5EF4-FFF2-40B4-BE49-F238E27FC236}">
                <a16:creationId xmlns:a16="http://schemas.microsoft.com/office/drawing/2014/main" id="{939DAA1F-9E94-0530-E111-54BDC4AD3633}"/>
              </a:ext>
            </a:extLst>
          </p:cNvPr>
          <p:cNvSpPr>
            <a:spLocks noGrp="1"/>
          </p:cNvSpPr>
          <p:nvPr>
            <p:ph type="sldNum" sz="quarter" idx="4"/>
          </p:nvPr>
        </p:nvSpPr>
        <p:spPr/>
        <p:txBody>
          <a:bodyPr/>
          <a:lstStyle/>
          <a:p>
            <a:fld id="{933A556B-7C63-244D-9B7C-B0EA8042B330}" type="slidenum">
              <a:rPr lang="en-US" smtClean="0"/>
              <a:pPr/>
              <a:t>3</a:t>
            </a:fld>
            <a:endParaRPr lang="en-US"/>
          </a:p>
        </p:txBody>
      </p:sp>
      <p:pic>
        <p:nvPicPr>
          <p:cNvPr id="5" name="Picture 4">
            <a:extLst>
              <a:ext uri="{FF2B5EF4-FFF2-40B4-BE49-F238E27FC236}">
                <a16:creationId xmlns:a16="http://schemas.microsoft.com/office/drawing/2014/main" id="{18C9E04D-2C41-F1CE-8003-81169A946390}"/>
              </a:ext>
            </a:extLst>
          </p:cNvPr>
          <p:cNvPicPr>
            <a:picLocks noChangeAspect="1"/>
          </p:cNvPicPr>
          <p:nvPr/>
        </p:nvPicPr>
        <p:blipFill>
          <a:blip r:embed="rId2"/>
          <a:stretch>
            <a:fillRect/>
          </a:stretch>
        </p:blipFill>
        <p:spPr>
          <a:xfrm>
            <a:off x="5797726" y="173041"/>
            <a:ext cx="6263033" cy="3885893"/>
          </a:xfrm>
          <a:prstGeom prst="rect">
            <a:avLst/>
          </a:prstGeom>
        </p:spPr>
      </p:pic>
      <p:sp>
        <p:nvSpPr>
          <p:cNvPr id="6" name="TextBox 5">
            <a:extLst>
              <a:ext uri="{FF2B5EF4-FFF2-40B4-BE49-F238E27FC236}">
                <a16:creationId xmlns:a16="http://schemas.microsoft.com/office/drawing/2014/main" id="{F5F6F11C-D198-678A-BDE1-B2226823175F}"/>
              </a:ext>
            </a:extLst>
          </p:cNvPr>
          <p:cNvSpPr txBox="1"/>
          <p:nvPr/>
        </p:nvSpPr>
        <p:spPr>
          <a:xfrm>
            <a:off x="5983527" y="4111682"/>
            <a:ext cx="6178420" cy="2200602"/>
          </a:xfrm>
          <a:prstGeom prst="rect">
            <a:avLst/>
          </a:prstGeom>
          <a:noFill/>
        </p:spPr>
        <p:txBody>
          <a:bodyPr wrap="square" lIns="91440" tIns="45720" rIns="91440" bIns="45720" anchor="t">
            <a:spAutoFit/>
          </a:bodyPr>
          <a:lstStyle/>
          <a:p>
            <a:r>
              <a:rPr lang="en-US" sz="1600" b="1" u="sng">
                <a:latin typeface="Arial"/>
                <a:cs typeface="Arial"/>
              </a:rPr>
              <a:t>Other Misc Presentations</a:t>
            </a:r>
          </a:p>
          <a:p>
            <a:pPr marL="285750" indent="-285750">
              <a:buFont typeface="Arial" panose="020B0604020202020204" pitchFamily="34" charset="0"/>
              <a:buChar char="•"/>
            </a:pPr>
            <a:r>
              <a:rPr lang="en-US" sz="1600">
                <a:latin typeface="Arial"/>
                <a:cs typeface="Arial"/>
              </a:rPr>
              <a:t>Multiple EIC Reviews – Interface with EIC</a:t>
            </a:r>
          </a:p>
          <a:p>
            <a:pPr marL="285750" indent="-285750">
              <a:buFont typeface="Arial" panose="020B0604020202020204" pitchFamily="34" charset="0"/>
              <a:buChar char="•"/>
            </a:pPr>
            <a:r>
              <a:rPr lang="en-US" sz="1600">
                <a:latin typeface="Arial"/>
                <a:cs typeface="Arial"/>
              </a:rPr>
              <a:t>BNL Project Oversight Board</a:t>
            </a:r>
          </a:p>
          <a:p>
            <a:endParaRPr lang="en-US" sz="1700" b="1" u="sng">
              <a:latin typeface="Arial"/>
              <a:cs typeface="Arial"/>
            </a:endParaRPr>
          </a:p>
          <a:p>
            <a:r>
              <a:rPr lang="en-US" b="1" u="sng">
                <a:solidFill>
                  <a:srgbClr val="0070C0"/>
                </a:solidFill>
                <a:latin typeface="Arial"/>
                <a:cs typeface="Arial"/>
              </a:rPr>
              <a:t>Why the RHIC R&amp;R is Important to the Laboratory</a:t>
            </a:r>
          </a:p>
          <a:p>
            <a:pPr marL="285750" indent="-285750">
              <a:buFont typeface="Arial" panose="020B0604020202020204" pitchFamily="34" charset="0"/>
              <a:buChar char="•"/>
            </a:pPr>
            <a:r>
              <a:rPr lang="en-US">
                <a:solidFill>
                  <a:srgbClr val="0070C0"/>
                </a:solidFill>
                <a:latin typeface="Arial"/>
                <a:cs typeface="Arial"/>
              </a:rPr>
              <a:t>First step to the start of EIC within the existing facility.  Our project goal is to fully support the EIC needs moving forward.</a:t>
            </a:r>
          </a:p>
        </p:txBody>
      </p:sp>
    </p:spTree>
    <p:extLst>
      <p:ext uri="{BB962C8B-B14F-4D97-AF65-F5344CB8AC3E}">
        <p14:creationId xmlns:p14="http://schemas.microsoft.com/office/powerpoint/2010/main" val="2001023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930B4E-D7F7-2171-B88E-BE3C61C42F3B}"/>
              </a:ext>
            </a:extLst>
          </p:cNvPr>
          <p:cNvPicPr>
            <a:picLocks noChangeAspect="1"/>
          </p:cNvPicPr>
          <p:nvPr/>
        </p:nvPicPr>
        <p:blipFill>
          <a:blip r:embed="rId2"/>
          <a:srcRect t="3030" b="5075"/>
          <a:stretch>
            <a:fillRect/>
          </a:stretch>
        </p:blipFill>
        <p:spPr>
          <a:xfrm>
            <a:off x="1524000" y="554182"/>
            <a:ext cx="9144000" cy="5619336"/>
          </a:xfrm>
          <a:prstGeom prst="rect">
            <a:avLst/>
          </a:prstGeom>
        </p:spPr>
      </p:pic>
      <p:sp>
        <p:nvSpPr>
          <p:cNvPr id="4" name="Slide Number Placeholder 3">
            <a:extLst>
              <a:ext uri="{FF2B5EF4-FFF2-40B4-BE49-F238E27FC236}">
                <a16:creationId xmlns:a16="http://schemas.microsoft.com/office/drawing/2014/main" id="{6EE9D06D-ECDB-300A-AB91-581EA9DDDE26}"/>
              </a:ext>
            </a:extLst>
          </p:cNvPr>
          <p:cNvSpPr>
            <a:spLocks noGrp="1"/>
          </p:cNvSpPr>
          <p:nvPr>
            <p:ph type="sldNum" sz="quarter" idx="4"/>
          </p:nvPr>
        </p:nvSpPr>
        <p:spPr/>
        <p:txBody>
          <a:bodyPr/>
          <a:lstStyle/>
          <a:p>
            <a:fld id="{933A556B-7C63-244D-9B7C-B0EA8042B330}" type="slidenum">
              <a:rPr lang="en-US" smtClean="0"/>
              <a:pPr/>
              <a:t>4</a:t>
            </a:fld>
            <a:endParaRPr lang="en-US" sz="1000"/>
          </a:p>
        </p:txBody>
      </p:sp>
      <p:sp>
        <p:nvSpPr>
          <p:cNvPr id="2" name="Title 1">
            <a:extLst>
              <a:ext uri="{FF2B5EF4-FFF2-40B4-BE49-F238E27FC236}">
                <a16:creationId xmlns:a16="http://schemas.microsoft.com/office/drawing/2014/main" id="{AF7C6275-9A33-EC2B-A991-09F0D3B68AD4}"/>
              </a:ext>
            </a:extLst>
          </p:cNvPr>
          <p:cNvSpPr>
            <a:spLocks noGrp="1"/>
          </p:cNvSpPr>
          <p:nvPr>
            <p:ph type="title"/>
          </p:nvPr>
        </p:nvSpPr>
        <p:spPr>
          <a:xfrm>
            <a:off x="233035" y="-264434"/>
            <a:ext cx="11049000" cy="1325563"/>
          </a:xfrm>
        </p:spPr>
        <p:txBody>
          <a:bodyPr>
            <a:normAutofit/>
          </a:bodyPr>
          <a:lstStyle/>
          <a:p>
            <a:r>
              <a:rPr lang="en-US" sz="4000"/>
              <a:t>Responsibilities Matrix</a:t>
            </a:r>
          </a:p>
        </p:txBody>
      </p:sp>
    </p:spTree>
    <p:extLst>
      <p:ext uri="{BB962C8B-B14F-4D97-AF65-F5344CB8AC3E}">
        <p14:creationId xmlns:p14="http://schemas.microsoft.com/office/powerpoint/2010/main" val="3165611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0DB09-0DFB-ED3F-AB01-B79F89B1C0E5}"/>
              </a:ext>
            </a:extLst>
          </p:cNvPr>
          <p:cNvPicPr>
            <a:picLocks noChangeAspect="1"/>
          </p:cNvPicPr>
          <p:nvPr/>
        </p:nvPicPr>
        <p:blipFill>
          <a:blip r:embed="rId2"/>
          <a:stretch>
            <a:fillRect/>
          </a:stretch>
        </p:blipFill>
        <p:spPr>
          <a:xfrm>
            <a:off x="6960637" y="902235"/>
            <a:ext cx="5197775" cy="5058395"/>
          </a:xfrm>
          <a:prstGeom prst="rect">
            <a:avLst/>
          </a:prstGeom>
        </p:spPr>
      </p:pic>
      <p:sp>
        <p:nvSpPr>
          <p:cNvPr id="2" name="Title 1">
            <a:extLst>
              <a:ext uri="{FF2B5EF4-FFF2-40B4-BE49-F238E27FC236}">
                <a16:creationId xmlns:a16="http://schemas.microsoft.com/office/drawing/2014/main" id="{0C2910B1-A394-EDC9-A321-61EB2E62436E}"/>
              </a:ext>
            </a:extLst>
          </p:cNvPr>
          <p:cNvSpPr>
            <a:spLocks noGrp="1"/>
          </p:cNvSpPr>
          <p:nvPr>
            <p:ph type="title"/>
          </p:nvPr>
        </p:nvSpPr>
        <p:spPr>
          <a:xfrm>
            <a:off x="223321" y="-1360"/>
            <a:ext cx="11058071" cy="1008063"/>
          </a:xfrm>
        </p:spPr>
        <p:txBody>
          <a:bodyPr>
            <a:normAutofit/>
          </a:bodyPr>
          <a:lstStyle/>
          <a:p>
            <a:r>
              <a:rPr lang="en-US" sz="4000"/>
              <a:t>RHIC R&amp;R – Scope Definition</a:t>
            </a:r>
          </a:p>
        </p:txBody>
      </p:sp>
      <p:sp>
        <p:nvSpPr>
          <p:cNvPr id="4" name="Slide Number Placeholder 3">
            <a:extLst>
              <a:ext uri="{FF2B5EF4-FFF2-40B4-BE49-F238E27FC236}">
                <a16:creationId xmlns:a16="http://schemas.microsoft.com/office/drawing/2014/main" id="{CE27B623-BBD0-5766-8591-D6FCCE7A253F}"/>
              </a:ext>
            </a:extLst>
          </p:cNvPr>
          <p:cNvSpPr>
            <a:spLocks noGrp="1"/>
          </p:cNvSpPr>
          <p:nvPr>
            <p:ph type="sldNum" sz="quarter" idx="4"/>
          </p:nvPr>
        </p:nvSpPr>
        <p:spPr/>
        <p:txBody>
          <a:bodyPr/>
          <a:lstStyle/>
          <a:p>
            <a:fld id="{933A556B-7C63-244D-9B7C-B0EA8042B330}" type="slidenum">
              <a:rPr lang="en-US" smtClean="0"/>
              <a:pPr/>
              <a:t>5</a:t>
            </a:fld>
            <a:endParaRPr lang="en-US" sz="1000"/>
          </a:p>
        </p:txBody>
      </p:sp>
      <p:sp>
        <p:nvSpPr>
          <p:cNvPr id="6" name="TextBox 5">
            <a:extLst>
              <a:ext uri="{FF2B5EF4-FFF2-40B4-BE49-F238E27FC236}">
                <a16:creationId xmlns:a16="http://schemas.microsoft.com/office/drawing/2014/main" id="{D4AC4BBB-8E4A-7E9B-69A4-03BC747F3706}"/>
              </a:ext>
            </a:extLst>
          </p:cNvPr>
          <p:cNvSpPr txBox="1"/>
          <p:nvPr/>
        </p:nvSpPr>
        <p:spPr>
          <a:xfrm>
            <a:off x="474878" y="923094"/>
            <a:ext cx="6625718" cy="4893647"/>
          </a:xfrm>
          <a:prstGeom prst="rect">
            <a:avLst/>
          </a:prstGeom>
          <a:noFill/>
        </p:spPr>
        <p:txBody>
          <a:bodyPr wrap="square" lIns="91440" tIns="45720" rIns="91440" bIns="45720" anchor="t">
            <a:spAutoFit/>
          </a:bodyPr>
          <a:lstStyle/>
          <a:p>
            <a:pPr marL="0" indent="0">
              <a:buNone/>
            </a:pPr>
            <a:r>
              <a:rPr lang="en-US" sz="2400" b="1" u="sng">
                <a:latin typeface="Arial"/>
                <a:cs typeface="Arial"/>
              </a:rPr>
              <a:t>Definitions</a:t>
            </a:r>
          </a:p>
          <a:p>
            <a:pPr marL="342900" indent="-342900">
              <a:buFont typeface="Arial" panose="020B0604020202020204" pitchFamily="34" charset="0"/>
              <a:buChar char="•"/>
            </a:pPr>
            <a:r>
              <a:rPr lang="en-US">
                <a:latin typeface="Arial"/>
                <a:cs typeface="Arial"/>
              </a:rPr>
              <a:t>The first “R” is for </a:t>
            </a:r>
            <a:r>
              <a:rPr lang="en-US" b="1">
                <a:solidFill>
                  <a:srgbClr val="FF0000"/>
                </a:solidFill>
                <a:latin typeface="Arial"/>
                <a:cs typeface="Arial"/>
              </a:rPr>
              <a:t>REMOVALS</a:t>
            </a:r>
            <a:r>
              <a:rPr lang="en-US">
                <a:latin typeface="Arial"/>
                <a:cs typeface="Arial"/>
              </a:rPr>
              <a:t> within RHIC to allow for the installation of EIC (C-AD Responsibility)</a:t>
            </a:r>
          </a:p>
          <a:p>
            <a:pPr marL="342900" indent="-342900">
              <a:buFont typeface="Arial" panose="020B0604020202020204" pitchFamily="34" charset="0"/>
              <a:buChar char="•"/>
            </a:pPr>
            <a:r>
              <a:rPr lang="en-US">
                <a:latin typeface="Arial"/>
                <a:cs typeface="Arial"/>
              </a:rPr>
              <a:t>The second “R” is for </a:t>
            </a:r>
            <a:r>
              <a:rPr lang="en-US" b="1">
                <a:solidFill>
                  <a:srgbClr val="FF0000"/>
                </a:solidFill>
                <a:latin typeface="Arial"/>
                <a:cs typeface="Arial"/>
              </a:rPr>
              <a:t>REPURPOSE</a:t>
            </a:r>
            <a:r>
              <a:rPr lang="en-US">
                <a:latin typeface="Arial"/>
                <a:cs typeface="Arial"/>
              </a:rPr>
              <a:t> </a:t>
            </a:r>
            <a:r>
              <a:rPr lang="en-US" b="1">
                <a:solidFill>
                  <a:srgbClr val="FF0000"/>
                </a:solidFill>
                <a:latin typeface="Arial"/>
                <a:cs typeface="Arial"/>
              </a:rPr>
              <a:t>by EIC </a:t>
            </a:r>
            <a:r>
              <a:rPr lang="en-US">
                <a:latin typeface="Arial"/>
                <a:cs typeface="Arial"/>
              </a:rPr>
              <a:t>and the responsibility of this project is to coordinate the labeling of  components that EIC has identified as items they would like to keep and to turn over to EIC for repurposing (EIC Responsibility)</a:t>
            </a:r>
          </a:p>
          <a:p>
            <a:pPr marL="342900" indent="-342900">
              <a:buFont typeface="Arial" panose="020B0604020202020204" pitchFamily="34" charset="0"/>
              <a:buChar char="•"/>
            </a:pPr>
            <a:r>
              <a:rPr lang="en-US">
                <a:latin typeface="Arial"/>
                <a:cs typeface="Arial"/>
              </a:rPr>
              <a:t>The RHIC R&amp;R project includes a baseline cost estimate presented at the September 2025 DOE NP review. Path on how work will be performed will be dependent on the category of work tasks fall under:</a:t>
            </a:r>
          </a:p>
          <a:p>
            <a:pPr marL="800100" lvl="1" indent="-342900">
              <a:buFont typeface="Arial" panose="020B0604020202020204" pitchFamily="34" charset="0"/>
              <a:buChar char="•"/>
            </a:pPr>
            <a:r>
              <a:rPr lang="en-US">
                <a:latin typeface="Arial"/>
                <a:cs typeface="Arial"/>
              </a:rPr>
              <a:t>C-AD Operations</a:t>
            </a:r>
          </a:p>
          <a:p>
            <a:pPr marL="800100" lvl="1" indent="-342900">
              <a:buFont typeface="Arial" panose="020B0604020202020204" pitchFamily="34" charset="0"/>
              <a:buChar char="•"/>
            </a:pPr>
            <a:r>
              <a:rPr lang="en-US">
                <a:latin typeface="Arial"/>
                <a:cs typeface="Arial"/>
              </a:rPr>
              <a:t>C-AD Large Projects</a:t>
            </a:r>
          </a:p>
          <a:p>
            <a:pPr marL="800100" lvl="1" indent="-342900">
              <a:buFont typeface="Arial" panose="020B0604020202020204" pitchFamily="34" charset="0"/>
              <a:buChar char="•"/>
            </a:pPr>
            <a:r>
              <a:rPr lang="en-US">
                <a:latin typeface="Arial"/>
                <a:cs typeface="Arial"/>
              </a:rPr>
              <a:t>RHIC R&amp;R</a:t>
            </a:r>
          </a:p>
          <a:p>
            <a:pPr marL="800100" lvl="1" indent="-342900">
              <a:buFont typeface="Arial" panose="020B0604020202020204" pitchFamily="34" charset="0"/>
              <a:buChar char="•"/>
            </a:pPr>
            <a:r>
              <a:rPr lang="en-US">
                <a:latin typeface="Arial"/>
                <a:cs typeface="Arial"/>
              </a:rPr>
              <a:t>EIC Project</a:t>
            </a:r>
          </a:p>
          <a:p>
            <a:pPr marL="800100" lvl="1" indent="-342900">
              <a:buFont typeface="Arial" panose="020B0604020202020204" pitchFamily="34" charset="0"/>
              <a:buChar char="•"/>
            </a:pPr>
            <a:r>
              <a:rPr lang="en-US">
                <a:latin typeface="Arial"/>
                <a:cs typeface="Arial"/>
              </a:rPr>
              <a:t>EIC Portfolio – “EIC Off Project Dependencies”</a:t>
            </a:r>
          </a:p>
        </p:txBody>
      </p:sp>
    </p:spTree>
    <p:extLst>
      <p:ext uri="{BB962C8B-B14F-4D97-AF65-F5344CB8AC3E}">
        <p14:creationId xmlns:p14="http://schemas.microsoft.com/office/powerpoint/2010/main" val="2682789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31417-030F-5A24-A706-5D0A31FBC8A2}"/>
              </a:ext>
            </a:extLst>
          </p:cNvPr>
          <p:cNvSpPr>
            <a:spLocks noGrp="1"/>
          </p:cNvSpPr>
          <p:nvPr>
            <p:ph type="title"/>
          </p:nvPr>
        </p:nvSpPr>
        <p:spPr>
          <a:xfrm>
            <a:off x="239964" y="-260817"/>
            <a:ext cx="11620500" cy="1325563"/>
          </a:xfrm>
        </p:spPr>
        <p:txBody>
          <a:bodyPr>
            <a:normAutofit/>
          </a:bodyPr>
          <a:lstStyle/>
          <a:p>
            <a:r>
              <a:rPr lang="en-US" sz="4000"/>
              <a:t>Transition to the RHIC R&amp;R</a:t>
            </a:r>
          </a:p>
        </p:txBody>
      </p:sp>
      <p:sp>
        <p:nvSpPr>
          <p:cNvPr id="4" name="Slide Number Placeholder 3">
            <a:extLst>
              <a:ext uri="{FF2B5EF4-FFF2-40B4-BE49-F238E27FC236}">
                <a16:creationId xmlns:a16="http://schemas.microsoft.com/office/drawing/2014/main" id="{7F627E97-4A3A-6E09-401B-0B9AE50F0DEB}"/>
              </a:ext>
            </a:extLst>
          </p:cNvPr>
          <p:cNvSpPr>
            <a:spLocks noGrp="1"/>
          </p:cNvSpPr>
          <p:nvPr>
            <p:ph type="sldNum" sz="quarter" idx="4"/>
          </p:nvPr>
        </p:nvSpPr>
        <p:spPr/>
        <p:txBody>
          <a:bodyPr/>
          <a:lstStyle/>
          <a:p>
            <a:fld id="{933A556B-7C63-244D-9B7C-B0EA8042B330}" type="slidenum">
              <a:rPr lang="en-US" smtClean="0"/>
              <a:pPr/>
              <a:t>6</a:t>
            </a:fld>
            <a:endParaRPr lang="en-US" sz="1000"/>
          </a:p>
        </p:txBody>
      </p:sp>
      <p:sp>
        <p:nvSpPr>
          <p:cNvPr id="14" name="TextBox 13">
            <a:extLst>
              <a:ext uri="{FF2B5EF4-FFF2-40B4-BE49-F238E27FC236}">
                <a16:creationId xmlns:a16="http://schemas.microsoft.com/office/drawing/2014/main" id="{CD931805-86DA-EC23-B6AE-19781DBCB44A}"/>
              </a:ext>
            </a:extLst>
          </p:cNvPr>
          <p:cNvSpPr txBox="1"/>
          <p:nvPr/>
        </p:nvSpPr>
        <p:spPr>
          <a:xfrm>
            <a:off x="402940" y="766208"/>
            <a:ext cx="10704871" cy="6093976"/>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a:t>Completion of the RHIC Program and moving on to a new chapter to ensure C-AD provides a path to a successful EIC Project</a:t>
            </a:r>
          </a:p>
          <a:p>
            <a:pPr marL="285750" indent="-285750">
              <a:buFont typeface="Arial" panose="020B0604020202020204" pitchFamily="34" charset="0"/>
              <a:buChar char="•"/>
            </a:pPr>
            <a:r>
              <a:rPr lang="en-US" sz="2400"/>
              <a:t>A department training will be given to prepare for the change in work activities - Safety Presentation will provide more details)</a:t>
            </a:r>
            <a:endParaRPr lang="en-US" sz="2400">
              <a:cs typeface="Arial"/>
            </a:endParaRPr>
          </a:p>
          <a:p>
            <a:pPr marL="285750" indent="-285750">
              <a:buFont typeface="Arial" panose="020B0604020202020204" pitchFamily="34" charset="0"/>
              <a:buChar char="•"/>
            </a:pPr>
            <a:r>
              <a:rPr lang="en-US" sz="2400"/>
              <a:t>All work planning for the RHIC R&amp;R </a:t>
            </a:r>
            <a:r>
              <a:rPr lang="en-US" sz="2400" b="1">
                <a:solidFill>
                  <a:srgbClr val="FF0000"/>
                </a:solidFill>
              </a:rPr>
              <a:t>MUST</a:t>
            </a:r>
            <a:r>
              <a:rPr lang="en-US" sz="2400"/>
              <a:t> be scheduled through the project leads and must be accompanied by a Job Hazard Analysis (JHA) - Safety Presentation will provide more details</a:t>
            </a:r>
            <a:endParaRPr lang="en-US" sz="2400">
              <a:cs typeface="Arial"/>
            </a:endParaRPr>
          </a:p>
          <a:p>
            <a:pPr marL="285750" indent="-285750">
              <a:buFont typeface="Arial" panose="020B0604020202020204" pitchFamily="34" charset="0"/>
              <a:buChar char="•"/>
            </a:pPr>
            <a:r>
              <a:rPr lang="en-US" sz="2400"/>
              <a:t>Current Schedule:</a:t>
            </a:r>
            <a:endParaRPr lang="en-US" sz="2400">
              <a:cs typeface="Arial"/>
            </a:endParaRPr>
          </a:p>
          <a:p>
            <a:pPr marL="742950" lvl="1" indent="-285750">
              <a:buFont typeface="Arial" panose="020B0604020202020204" pitchFamily="34" charset="0"/>
              <a:buChar char="•"/>
            </a:pPr>
            <a:r>
              <a:rPr lang="en-US" sz="2400"/>
              <a:t>Final Day of RHIC Run – 6 February 2026</a:t>
            </a:r>
            <a:endParaRPr lang="en-US" sz="2400">
              <a:cs typeface="Arial"/>
            </a:endParaRPr>
          </a:p>
          <a:p>
            <a:pPr marL="742950" lvl="1" indent="-285750">
              <a:buFont typeface="Arial" panose="020B0604020202020204" pitchFamily="34" charset="0"/>
              <a:buChar char="•"/>
            </a:pPr>
            <a:r>
              <a:rPr lang="en-US" sz="2400"/>
              <a:t>C-AD Safety Stand down – 9 February 2026</a:t>
            </a:r>
            <a:endParaRPr lang="en-US" sz="2400">
              <a:cs typeface="Arial"/>
            </a:endParaRPr>
          </a:p>
          <a:p>
            <a:pPr marL="742950" lvl="1" indent="-285750">
              <a:buFont typeface="Arial" panose="020B0604020202020204" pitchFamily="34" charset="0"/>
              <a:buChar char="•"/>
            </a:pPr>
            <a:r>
              <a:rPr lang="en-US" sz="2400"/>
              <a:t>Start of RHIC Decommissioning to Expire the RHIC ASE – Estimated Start on 11 or 12 February 2026</a:t>
            </a:r>
            <a:endParaRPr lang="en-US" sz="2400">
              <a:cs typeface="Arial"/>
            </a:endParaRPr>
          </a:p>
          <a:p>
            <a:pPr marL="742950" lvl="1" indent="-285750">
              <a:buFont typeface="Arial" panose="020B0604020202020204" pitchFamily="34" charset="0"/>
              <a:buChar char="•"/>
            </a:pPr>
            <a:r>
              <a:rPr lang="en-US" sz="2400"/>
              <a:t>RHIC ASE Expires – 1 April 2026 (Current Estimation)</a:t>
            </a:r>
            <a:endParaRPr lang="en-US" sz="2400">
              <a:cs typeface="Arial"/>
            </a:endParaRPr>
          </a:p>
          <a:p>
            <a:pPr marL="742950" lvl="1" indent="-285750">
              <a:buFont typeface="Arial" panose="020B0604020202020204" pitchFamily="34" charset="0"/>
              <a:buChar char="•"/>
            </a:pPr>
            <a:r>
              <a:rPr lang="en-US" sz="2400"/>
              <a:t>Start of RHIC R&amp;R – 2 April 2026 (Current Estimation)</a:t>
            </a:r>
            <a:endParaRPr lang="en-US" sz="2400">
              <a:cs typeface="Arial"/>
            </a:endParaRPr>
          </a:p>
          <a:p>
            <a:pPr marL="742950" lvl="1" indent="-285750">
              <a:buFont typeface="Arial,Sans-Serif" panose="020B0604020202020204" pitchFamily="34" charset="0"/>
              <a:buChar char="•"/>
            </a:pPr>
            <a:endParaRPr lang="en-US">
              <a:latin typeface="Arial"/>
              <a:ea typeface="+mn-lt"/>
              <a:cs typeface="Arial"/>
            </a:endParaRPr>
          </a:p>
          <a:p>
            <a:pPr marL="742950" lvl="1" indent="-285750">
              <a:buFont typeface="Arial,Sans-Serif" panose="020B0604020202020204" pitchFamily="34" charset="0"/>
              <a:buChar char="•"/>
            </a:pPr>
            <a:endParaRPr lang="en-US">
              <a:solidFill>
                <a:srgbClr val="FF0000"/>
              </a:solidFill>
              <a:latin typeface="Arial"/>
              <a:ea typeface="+mn-lt"/>
              <a:cs typeface="Arial"/>
            </a:endParaRPr>
          </a:p>
          <a:p>
            <a:pPr lvl="1"/>
            <a:endParaRPr lang="en-US">
              <a:latin typeface="Arial"/>
              <a:cs typeface="Arial"/>
            </a:endParaRPr>
          </a:p>
        </p:txBody>
      </p:sp>
    </p:spTree>
    <p:extLst>
      <p:ext uri="{BB962C8B-B14F-4D97-AF65-F5344CB8AC3E}">
        <p14:creationId xmlns:p14="http://schemas.microsoft.com/office/powerpoint/2010/main" val="125251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85EAC-D26F-039D-FDB5-D06C1CD1BA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8C08A-509F-A2EC-611D-52A644426665}"/>
              </a:ext>
            </a:extLst>
          </p:cNvPr>
          <p:cNvSpPr>
            <a:spLocks noGrp="1"/>
          </p:cNvSpPr>
          <p:nvPr>
            <p:ph type="title"/>
          </p:nvPr>
        </p:nvSpPr>
        <p:spPr>
          <a:xfrm>
            <a:off x="190483" y="-231129"/>
            <a:ext cx="11620500" cy="1325563"/>
          </a:xfrm>
        </p:spPr>
        <p:txBody>
          <a:bodyPr>
            <a:normAutofit/>
          </a:bodyPr>
          <a:lstStyle/>
          <a:p>
            <a:r>
              <a:rPr lang="en-US" sz="4000"/>
              <a:t>First Steps to Start the RHIC R&amp;R Project</a:t>
            </a:r>
          </a:p>
        </p:txBody>
      </p:sp>
      <p:sp>
        <p:nvSpPr>
          <p:cNvPr id="4" name="Slide Number Placeholder 3">
            <a:extLst>
              <a:ext uri="{FF2B5EF4-FFF2-40B4-BE49-F238E27FC236}">
                <a16:creationId xmlns:a16="http://schemas.microsoft.com/office/drawing/2014/main" id="{E6AC36D7-75BA-0586-B67E-5B2C5DA1876B}"/>
              </a:ext>
            </a:extLst>
          </p:cNvPr>
          <p:cNvSpPr>
            <a:spLocks noGrp="1"/>
          </p:cNvSpPr>
          <p:nvPr>
            <p:ph type="sldNum" sz="quarter" idx="4"/>
          </p:nvPr>
        </p:nvSpPr>
        <p:spPr/>
        <p:txBody>
          <a:bodyPr/>
          <a:lstStyle/>
          <a:p>
            <a:fld id="{933A556B-7C63-244D-9B7C-B0EA8042B330}" type="slidenum">
              <a:rPr lang="en-US" smtClean="0"/>
              <a:pPr/>
              <a:t>7</a:t>
            </a:fld>
            <a:endParaRPr lang="en-US" sz="1000"/>
          </a:p>
        </p:txBody>
      </p:sp>
      <p:sp>
        <p:nvSpPr>
          <p:cNvPr id="14" name="TextBox 13">
            <a:extLst>
              <a:ext uri="{FF2B5EF4-FFF2-40B4-BE49-F238E27FC236}">
                <a16:creationId xmlns:a16="http://schemas.microsoft.com/office/drawing/2014/main" id="{F1FA43BD-C3C2-76B6-689B-CDD1069797B9}"/>
              </a:ext>
            </a:extLst>
          </p:cNvPr>
          <p:cNvSpPr txBox="1"/>
          <p:nvPr/>
        </p:nvSpPr>
        <p:spPr>
          <a:xfrm>
            <a:off x="2005" y="842125"/>
            <a:ext cx="11900885" cy="5324535"/>
          </a:xfrm>
          <a:prstGeom prst="rect">
            <a:avLst/>
          </a:prstGeom>
          <a:noFill/>
        </p:spPr>
        <p:txBody>
          <a:bodyPr wrap="square" lIns="91440" tIns="45720" rIns="91440" bIns="45720" anchor="t">
            <a:spAutoFit/>
          </a:bodyPr>
          <a:lstStyle/>
          <a:p>
            <a:pPr marL="742950" lvl="1" indent="-285750">
              <a:buFont typeface="Arial,Sans-Serif" panose="020B0604020202020204" pitchFamily="34" charset="0"/>
              <a:buChar char="•"/>
            </a:pPr>
            <a:r>
              <a:rPr lang="en-US" sz="2200">
                <a:ea typeface="+mn-lt"/>
                <a:cs typeface="Arial"/>
              </a:rPr>
              <a:t>Work Planning, establishing work barriers, opening of shielding, preparation of work, housekeeping, etc.</a:t>
            </a:r>
          </a:p>
          <a:p>
            <a:pPr marL="742950" lvl="1" indent="-285750">
              <a:buFont typeface="Arial,Sans-Serif" panose="020B0604020202020204" pitchFamily="34" charset="0"/>
              <a:buChar char="•"/>
            </a:pPr>
            <a:r>
              <a:rPr lang="en-US" sz="2200">
                <a:ea typeface="+mn-lt"/>
                <a:cs typeface="Arial"/>
              </a:rPr>
              <a:t>Labeling of components that are removed and managing existing space/storage areas</a:t>
            </a:r>
          </a:p>
          <a:p>
            <a:pPr marL="742950" lvl="1" indent="-285750">
              <a:buFont typeface="Arial,Sans-Serif" panose="020B0604020202020204" pitchFamily="34" charset="0"/>
              <a:buChar char="•"/>
            </a:pPr>
            <a:r>
              <a:rPr lang="en-US" sz="2200">
                <a:ea typeface="+mn-lt"/>
                <a:cs typeface="Arial"/>
              </a:rPr>
              <a:t>Start of Accelerator Removals - </a:t>
            </a:r>
            <a:r>
              <a:rPr lang="en-US" sz="2200">
                <a:latin typeface="Arial"/>
                <a:ea typeface="+mn-lt"/>
                <a:cs typeface="Arial"/>
              </a:rPr>
              <a:t>IR08 to IR10 moving clockwise</a:t>
            </a:r>
          </a:p>
          <a:p>
            <a:pPr marL="742950" lvl="1" indent="-285750">
              <a:buFont typeface="Arial,Sans-Serif" panose="020B0604020202020204" pitchFamily="34" charset="0"/>
              <a:buChar char="•"/>
            </a:pPr>
            <a:r>
              <a:rPr lang="en-US" sz="2200">
                <a:latin typeface="Arial"/>
                <a:ea typeface="+mn-lt"/>
                <a:cs typeface="Arial"/>
              </a:rPr>
              <a:t>STAR Detector Removals</a:t>
            </a:r>
          </a:p>
          <a:p>
            <a:pPr marL="1200150" lvl="2" indent="-285750">
              <a:buFont typeface="Arial,Sans-Serif" panose="020B0604020202020204" pitchFamily="34" charset="0"/>
              <a:buChar char="•"/>
            </a:pPr>
            <a:r>
              <a:rPr lang="en-US" sz="2200">
                <a:latin typeface="Arial"/>
                <a:ea typeface="+mn-lt"/>
                <a:cs typeface="Arial"/>
              </a:rPr>
              <a:t>Refurbishing of Lifting Fixtures</a:t>
            </a:r>
          </a:p>
          <a:p>
            <a:pPr marL="1200150" lvl="2" indent="-285750">
              <a:buFont typeface="Arial,Sans-Serif" panose="020B0604020202020204" pitchFamily="34" charset="0"/>
              <a:buChar char="•"/>
            </a:pPr>
            <a:r>
              <a:rPr lang="en-US" sz="2200">
                <a:latin typeface="Arial"/>
                <a:ea typeface="+mn-lt"/>
                <a:cs typeface="Arial"/>
              </a:rPr>
              <a:t>Prepare Detector Rollout</a:t>
            </a:r>
          </a:p>
          <a:p>
            <a:pPr marL="742950" lvl="1" indent="-285750">
              <a:buFont typeface="Arial,Sans-Serif" panose="020B0604020202020204" pitchFamily="34" charset="0"/>
              <a:buChar char="•"/>
            </a:pPr>
            <a:r>
              <a:rPr lang="en-US" sz="2200" err="1">
                <a:latin typeface="Arial"/>
                <a:ea typeface="+mn-lt"/>
                <a:cs typeface="Arial"/>
              </a:rPr>
              <a:t>sPHENIX</a:t>
            </a:r>
            <a:r>
              <a:rPr lang="en-US" sz="2200">
                <a:latin typeface="Arial"/>
                <a:ea typeface="+mn-lt"/>
                <a:cs typeface="Arial"/>
              </a:rPr>
              <a:t> Detector Removals</a:t>
            </a:r>
          </a:p>
          <a:p>
            <a:pPr marL="1200150" lvl="2" indent="-285750">
              <a:buFont typeface="Arial,Sans-Serif" panose="020B0604020202020204" pitchFamily="34" charset="0"/>
              <a:buChar char="•"/>
            </a:pPr>
            <a:r>
              <a:rPr lang="en-US" sz="2200">
                <a:latin typeface="Arial"/>
                <a:ea typeface="+mn-lt"/>
                <a:cs typeface="Arial"/>
              </a:rPr>
              <a:t>Prepare Detector Rollout</a:t>
            </a:r>
          </a:p>
          <a:p>
            <a:pPr marL="1200150" lvl="2" indent="-285750">
              <a:buFont typeface="Arial,Sans-Serif" panose="020B0604020202020204" pitchFamily="34" charset="0"/>
              <a:buChar char="•"/>
            </a:pPr>
            <a:r>
              <a:rPr lang="en-US" sz="2200">
                <a:latin typeface="Arial"/>
                <a:ea typeface="+mn-lt"/>
                <a:cs typeface="Arial"/>
              </a:rPr>
              <a:t>Dismantle Platform and systems on platform</a:t>
            </a:r>
          </a:p>
          <a:p>
            <a:pPr marL="1200150" lvl="2" indent="-285750">
              <a:buFont typeface="Arial,Sans-Serif" panose="020B0604020202020204" pitchFamily="34" charset="0"/>
              <a:buChar char="•"/>
            </a:pPr>
            <a:r>
              <a:rPr lang="en-US" sz="2200">
                <a:latin typeface="Arial"/>
                <a:ea typeface="+mn-lt"/>
                <a:cs typeface="Arial"/>
              </a:rPr>
              <a:t>Turnover OHCAL to </a:t>
            </a:r>
            <a:r>
              <a:rPr lang="en-US" sz="2200" err="1">
                <a:latin typeface="Arial"/>
                <a:ea typeface="+mn-lt"/>
                <a:cs typeface="Arial"/>
              </a:rPr>
              <a:t>ePIC</a:t>
            </a:r>
            <a:endParaRPr lang="en-US" sz="2200">
              <a:latin typeface="Arial"/>
              <a:ea typeface="+mn-lt"/>
              <a:cs typeface="Arial"/>
            </a:endParaRPr>
          </a:p>
          <a:p>
            <a:pPr marL="742950" lvl="1" indent="-285750">
              <a:buFont typeface="Arial,Sans-Serif" panose="020B0604020202020204" pitchFamily="34" charset="0"/>
              <a:buChar char="•"/>
            </a:pPr>
            <a:r>
              <a:rPr lang="en-US" sz="2200">
                <a:latin typeface="Arial"/>
                <a:ea typeface="+mn-lt"/>
                <a:cs typeface="Arial"/>
              </a:rPr>
              <a:t>As required for EIC as plans develop – careful coordination with Accelerator Rings </a:t>
            </a:r>
            <a:r>
              <a:rPr lang="en-US" sz="2200">
                <a:ea typeface="+mn-lt"/>
                <a:cs typeface="Arial"/>
              </a:rPr>
              <a:t>(ASR) </a:t>
            </a:r>
            <a:r>
              <a:rPr lang="en-US" sz="2200">
                <a:latin typeface="Arial"/>
                <a:ea typeface="+mn-lt"/>
                <a:cs typeface="Arial"/>
              </a:rPr>
              <a:t>Subproject team, led by Charlie Folz</a:t>
            </a:r>
          </a:p>
          <a:p>
            <a:pPr marL="742950" lvl="1" indent="-285750">
              <a:buFont typeface="Arial,Sans-Serif" panose="020B0604020202020204" pitchFamily="34" charset="0"/>
              <a:buChar char="•"/>
            </a:pPr>
            <a:endParaRPr lang="en-US">
              <a:latin typeface="Arial"/>
              <a:ea typeface="+mn-lt"/>
              <a:cs typeface="Arial"/>
            </a:endParaRPr>
          </a:p>
          <a:p>
            <a:pPr marL="742950" lvl="1" indent="-285750">
              <a:buFont typeface="Arial,Sans-Serif" panose="020B0604020202020204" pitchFamily="34" charset="0"/>
              <a:buChar char="•"/>
            </a:pPr>
            <a:endParaRPr lang="en-US">
              <a:solidFill>
                <a:srgbClr val="FF0000"/>
              </a:solidFill>
              <a:latin typeface="Arial"/>
              <a:ea typeface="+mn-lt"/>
              <a:cs typeface="Arial"/>
            </a:endParaRPr>
          </a:p>
          <a:p>
            <a:pPr lvl="1"/>
            <a:endParaRPr lang="en-US">
              <a:latin typeface="Arial"/>
              <a:cs typeface="Arial"/>
            </a:endParaRPr>
          </a:p>
        </p:txBody>
      </p:sp>
    </p:spTree>
    <p:extLst>
      <p:ext uri="{BB962C8B-B14F-4D97-AF65-F5344CB8AC3E}">
        <p14:creationId xmlns:p14="http://schemas.microsoft.com/office/powerpoint/2010/main" val="274707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92904-FE87-53C3-B1C8-E517FEF1A8CB}"/>
              </a:ext>
            </a:extLst>
          </p:cNvPr>
          <p:cNvSpPr>
            <a:spLocks noGrp="1"/>
          </p:cNvSpPr>
          <p:nvPr>
            <p:ph type="title"/>
          </p:nvPr>
        </p:nvSpPr>
        <p:spPr>
          <a:xfrm>
            <a:off x="214250" y="4082"/>
            <a:ext cx="11067142" cy="1062493"/>
          </a:xfrm>
        </p:spPr>
        <p:txBody>
          <a:bodyPr>
            <a:normAutofit/>
          </a:bodyPr>
          <a:lstStyle/>
          <a:p>
            <a:r>
              <a:rPr lang="en-US" sz="4000"/>
              <a:t>Accelerator</a:t>
            </a:r>
          </a:p>
        </p:txBody>
      </p:sp>
      <p:sp>
        <p:nvSpPr>
          <p:cNvPr id="4" name="Slide Number Placeholder 3">
            <a:extLst>
              <a:ext uri="{FF2B5EF4-FFF2-40B4-BE49-F238E27FC236}">
                <a16:creationId xmlns:a16="http://schemas.microsoft.com/office/drawing/2014/main" id="{DC763C40-04CB-28B9-BFBE-777E00232A90}"/>
              </a:ext>
            </a:extLst>
          </p:cNvPr>
          <p:cNvSpPr>
            <a:spLocks noGrp="1"/>
          </p:cNvSpPr>
          <p:nvPr>
            <p:ph type="sldNum" sz="quarter" idx="4"/>
          </p:nvPr>
        </p:nvSpPr>
        <p:spPr/>
        <p:txBody>
          <a:bodyPr/>
          <a:lstStyle/>
          <a:p>
            <a:fld id="{933A556B-7C63-244D-9B7C-B0EA8042B330}" type="slidenum">
              <a:rPr lang="en-US" smtClean="0"/>
              <a:pPr/>
              <a:t>8</a:t>
            </a:fld>
            <a:endParaRPr lang="en-US" sz="1000"/>
          </a:p>
        </p:txBody>
      </p:sp>
      <p:sp>
        <p:nvSpPr>
          <p:cNvPr id="7" name="TextBox 6">
            <a:extLst>
              <a:ext uri="{FF2B5EF4-FFF2-40B4-BE49-F238E27FC236}">
                <a16:creationId xmlns:a16="http://schemas.microsoft.com/office/drawing/2014/main" id="{D80B32CC-1EF8-38DE-9341-8F74AA2A8B1B}"/>
              </a:ext>
            </a:extLst>
          </p:cNvPr>
          <p:cNvSpPr txBox="1"/>
          <p:nvPr/>
        </p:nvSpPr>
        <p:spPr>
          <a:xfrm>
            <a:off x="346489" y="976817"/>
            <a:ext cx="3779976" cy="3139321"/>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a:latin typeface="Arial"/>
                <a:cs typeface="Arial"/>
              </a:rPr>
              <a:t>This project is broken up into twelve (12) areas within the RHIC Ring</a:t>
            </a:r>
          </a:p>
          <a:p>
            <a:pPr marL="342900" indent="-342900">
              <a:buFont typeface="Arial" panose="020B0604020202020204" pitchFamily="34" charset="0"/>
              <a:buChar char="•"/>
            </a:pPr>
            <a:r>
              <a:rPr lang="en-US">
                <a:solidFill>
                  <a:schemeClr val="accent5">
                    <a:lumMod val="60000"/>
                    <a:lumOff val="40000"/>
                  </a:schemeClr>
                </a:solidFill>
                <a:latin typeface="Arial"/>
                <a:cs typeface="Arial"/>
              </a:rPr>
              <a:t>Six (6) sections within the RHIC Ring (Arc Sector 01, 03, 05, 07, 09, 11)</a:t>
            </a:r>
          </a:p>
          <a:p>
            <a:pPr marL="342900" indent="-342900">
              <a:buFont typeface="Arial" panose="020B0604020202020204" pitchFamily="34" charset="0"/>
              <a:buChar char="•"/>
            </a:pPr>
            <a:r>
              <a:rPr lang="en-US">
                <a:solidFill>
                  <a:srgbClr val="7BBAD1"/>
                </a:solidFill>
                <a:latin typeface="Arial"/>
                <a:cs typeface="Arial"/>
              </a:rPr>
              <a:t>Six (6) IR Regions within the RHIC Ring (1002, 1004, 1006, 1008, 1010, 1012)</a:t>
            </a:r>
          </a:p>
          <a:p>
            <a:pPr marL="342900" indent="-342900">
              <a:buFont typeface="Arial" panose="020B0604020202020204" pitchFamily="34" charset="0"/>
              <a:buChar char="•"/>
            </a:pPr>
            <a:r>
              <a:rPr lang="en-US">
                <a:latin typeface="Arial"/>
                <a:cs typeface="Arial"/>
              </a:rPr>
              <a:t>RHIC Service Buildings</a:t>
            </a:r>
          </a:p>
          <a:p>
            <a:pPr marL="342900" indent="-342900">
              <a:buFont typeface="Arial" panose="020B0604020202020204" pitchFamily="34" charset="0"/>
              <a:buChar char="•"/>
            </a:pPr>
            <a:r>
              <a:rPr lang="en-US">
                <a:latin typeface="Arial"/>
                <a:cs typeface="Arial"/>
              </a:rPr>
              <a:t>RHIC Alcoves (Total of 18)</a:t>
            </a:r>
          </a:p>
        </p:txBody>
      </p:sp>
      <p:pic>
        <p:nvPicPr>
          <p:cNvPr id="8" name="Content Placeholder 7">
            <a:extLst>
              <a:ext uri="{FF2B5EF4-FFF2-40B4-BE49-F238E27FC236}">
                <a16:creationId xmlns:a16="http://schemas.microsoft.com/office/drawing/2014/main" id="{EA1855B1-B3BD-5893-3C66-5290F4B6ABAA}"/>
              </a:ext>
            </a:extLst>
          </p:cNvPr>
          <p:cNvPicPr>
            <a:picLocks noGrp="1" noChangeAspect="1"/>
          </p:cNvPicPr>
          <p:nvPr>
            <p:ph idx="1"/>
          </p:nvPr>
        </p:nvPicPr>
        <p:blipFill>
          <a:blip r:embed="rId2"/>
          <a:stretch>
            <a:fillRect/>
          </a:stretch>
        </p:blipFill>
        <p:spPr>
          <a:xfrm>
            <a:off x="4126465" y="804701"/>
            <a:ext cx="8070720" cy="4994597"/>
          </a:xfrm>
        </p:spPr>
      </p:pic>
      <p:pic>
        <p:nvPicPr>
          <p:cNvPr id="9" name="Picture 8">
            <a:extLst>
              <a:ext uri="{FF2B5EF4-FFF2-40B4-BE49-F238E27FC236}">
                <a16:creationId xmlns:a16="http://schemas.microsoft.com/office/drawing/2014/main" id="{C8F96B9A-108E-72A2-AF40-FCF7AC8F74F4}"/>
              </a:ext>
            </a:extLst>
          </p:cNvPr>
          <p:cNvPicPr>
            <a:picLocks noChangeAspect="1"/>
          </p:cNvPicPr>
          <p:nvPr/>
        </p:nvPicPr>
        <p:blipFill>
          <a:blip r:embed="rId3"/>
          <a:stretch>
            <a:fillRect/>
          </a:stretch>
        </p:blipFill>
        <p:spPr>
          <a:xfrm>
            <a:off x="796310" y="4221293"/>
            <a:ext cx="2886075" cy="1857375"/>
          </a:xfrm>
          <a:prstGeom prst="rect">
            <a:avLst/>
          </a:prstGeom>
        </p:spPr>
      </p:pic>
    </p:spTree>
    <p:extLst>
      <p:ext uri="{BB962C8B-B14F-4D97-AF65-F5344CB8AC3E}">
        <p14:creationId xmlns:p14="http://schemas.microsoft.com/office/powerpoint/2010/main" val="3917596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FF8F-A91E-74E1-EFDA-CC1E6934DC28}"/>
              </a:ext>
            </a:extLst>
          </p:cNvPr>
          <p:cNvSpPr>
            <a:spLocks noGrp="1"/>
          </p:cNvSpPr>
          <p:nvPr>
            <p:ph type="title"/>
          </p:nvPr>
        </p:nvSpPr>
        <p:spPr>
          <a:xfrm>
            <a:off x="254825" y="13978"/>
            <a:ext cx="11049000" cy="1008064"/>
          </a:xfrm>
        </p:spPr>
        <p:txBody>
          <a:bodyPr>
            <a:normAutofit/>
          </a:bodyPr>
          <a:lstStyle/>
          <a:p>
            <a:r>
              <a:rPr lang="en-US" sz="4000"/>
              <a:t>STAR</a:t>
            </a:r>
          </a:p>
        </p:txBody>
      </p:sp>
      <p:sp>
        <p:nvSpPr>
          <p:cNvPr id="4" name="Slide Number Placeholder 3">
            <a:extLst>
              <a:ext uri="{FF2B5EF4-FFF2-40B4-BE49-F238E27FC236}">
                <a16:creationId xmlns:a16="http://schemas.microsoft.com/office/drawing/2014/main" id="{F1698D2D-4826-DB7E-99F9-F0ED2F96F673}"/>
              </a:ext>
            </a:extLst>
          </p:cNvPr>
          <p:cNvSpPr>
            <a:spLocks noGrp="1"/>
          </p:cNvSpPr>
          <p:nvPr>
            <p:ph type="sldNum" sz="quarter" idx="4"/>
          </p:nvPr>
        </p:nvSpPr>
        <p:spPr/>
        <p:txBody>
          <a:bodyPr/>
          <a:lstStyle/>
          <a:p>
            <a:fld id="{933A556B-7C63-244D-9B7C-B0EA8042B330}" type="slidenum">
              <a:rPr lang="en-US" smtClean="0"/>
              <a:pPr/>
              <a:t>9</a:t>
            </a:fld>
            <a:endParaRPr lang="en-US" sz="1000"/>
          </a:p>
        </p:txBody>
      </p:sp>
      <p:pic>
        <p:nvPicPr>
          <p:cNvPr id="5" name="8EB1B58E-4E88-447F-9A95-695CEC1C0412">
            <a:hlinkClick r:id="" action="ppaction://media"/>
            <a:extLst>
              <a:ext uri="{FF2B5EF4-FFF2-40B4-BE49-F238E27FC236}">
                <a16:creationId xmlns:a16="http://schemas.microsoft.com/office/drawing/2014/main" id="{CE5FD3BC-82B9-1B49-CB3C-24F00EA7F5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25464" y="365125"/>
            <a:ext cx="5327631" cy="2997298"/>
          </a:xfrm>
          <a:prstGeom prst="rect">
            <a:avLst/>
          </a:prstGeom>
        </p:spPr>
      </p:pic>
      <p:pic>
        <p:nvPicPr>
          <p:cNvPr id="7" name="Content Placeholder 5">
            <a:extLst>
              <a:ext uri="{FF2B5EF4-FFF2-40B4-BE49-F238E27FC236}">
                <a16:creationId xmlns:a16="http://schemas.microsoft.com/office/drawing/2014/main" id="{6B953A96-19AD-7746-6D80-DE8F7362CD9B}"/>
              </a:ext>
            </a:extLst>
          </p:cNvPr>
          <p:cNvPicPr>
            <a:picLocks noChangeAspect="1"/>
          </p:cNvPicPr>
          <p:nvPr/>
        </p:nvPicPr>
        <p:blipFill>
          <a:blip r:embed="rId5"/>
          <a:stretch>
            <a:fillRect/>
          </a:stretch>
        </p:blipFill>
        <p:spPr>
          <a:xfrm>
            <a:off x="8482986" y="3704099"/>
            <a:ext cx="3709014" cy="2185641"/>
          </a:xfrm>
          <a:prstGeom prst="rect">
            <a:avLst/>
          </a:prstGeom>
        </p:spPr>
      </p:pic>
      <p:pic>
        <p:nvPicPr>
          <p:cNvPr id="8" name="Picture 7">
            <a:extLst>
              <a:ext uri="{FF2B5EF4-FFF2-40B4-BE49-F238E27FC236}">
                <a16:creationId xmlns:a16="http://schemas.microsoft.com/office/drawing/2014/main" id="{E14F7880-F05E-8D34-70C4-DBC680E7D1D3}"/>
              </a:ext>
            </a:extLst>
          </p:cNvPr>
          <p:cNvPicPr>
            <a:picLocks noChangeAspect="1"/>
          </p:cNvPicPr>
          <p:nvPr/>
        </p:nvPicPr>
        <p:blipFill>
          <a:blip r:embed="rId6"/>
          <a:stretch>
            <a:fillRect/>
          </a:stretch>
        </p:blipFill>
        <p:spPr>
          <a:xfrm>
            <a:off x="6625464" y="3495578"/>
            <a:ext cx="1838038" cy="2599645"/>
          </a:xfrm>
          <a:prstGeom prst="rect">
            <a:avLst/>
          </a:prstGeom>
        </p:spPr>
      </p:pic>
      <p:sp>
        <p:nvSpPr>
          <p:cNvPr id="10" name="TextBox 9">
            <a:extLst>
              <a:ext uri="{FF2B5EF4-FFF2-40B4-BE49-F238E27FC236}">
                <a16:creationId xmlns:a16="http://schemas.microsoft.com/office/drawing/2014/main" id="{682B783E-304F-489A-9093-A79C6F120652}"/>
              </a:ext>
            </a:extLst>
          </p:cNvPr>
          <p:cNvSpPr txBox="1"/>
          <p:nvPr/>
        </p:nvSpPr>
        <p:spPr>
          <a:xfrm>
            <a:off x="569966" y="1024055"/>
            <a:ext cx="6096000" cy="4801314"/>
          </a:xfrm>
          <a:prstGeom prst="rect">
            <a:avLst/>
          </a:prstGeom>
          <a:noFill/>
        </p:spPr>
        <p:txBody>
          <a:bodyPr wrap="square" lIns="91440" tIns="45720" rIns="91440" bIns="45720" anchor="t">
            <a:spAutoFit/>
          </a:bodyPr>
          <a:lstStyle/>
          <a:p>
            <a:pPr marL="285750" indent="-285750" fontAlgn="base">
              <a:buFont typeface="Arial" panose="020B0604020202020204" pitchFamily="34" charset="0"/>
              <a:buChar char="•"/>
            </a:pPr>
            <a:r>
              <a:rPr lang="en-US">
                <a:latin typeface="Arial"/>
                <a:cs typeface="Arial"/>
              </a:rPr>
              <a:t>Open </a:t>
            </a:r>
            <a:r>
              <a:rPr lang="en-US" err="1">
                <a:latin typeface="Arial"/>
                <a:cs typeface="Arial"/>
              </a:rPr>
              <a:t>Poletips</a:t>
            </a:r>
            <a:endParaRPr lang="en-US">
              <a:latin typeface="Arial"/>
              <a:cs typeface="Arial"/>
            </a:endParaRPr>
          </a:p>
          <a:p>
            <a:pPr marL="285750" indent="-285750" fontAlgn="base">
              <a:buFont typeface="Arial" panose="020B0604020202020204" pitchFamily="34" charset="0"/>
              <a:buChar char="•"/>
            </a:pPr>
            <a:r>
              <a:rPr lang="en-US">
                <a:latin typeface="Arial"/>
                <a:cs typeface="Arial"/>
              </a:rPr>
              <a:t>Prepare and roll out STAR into Assembly Hall</a:t>
            </a:r>
          </a:p>
          <a:p>
            <a:pPr marL="285750" indent="-285750" fontAlgn="base">
              <a:buFont typeface="Arial" panose="020B0604020202020204" pitchFamily="34" charset="0"/>
              <a:buChar char="•"/>
            </a:pPr>
            <a:r>
              <a:rPr lang="en-US">
                <a:latin typeface="Arial"/>
                <a:cs typeface="Arial"/>
              </a:rPr>
              <a:t>Muon Telescope Detector (MTD) and PMT Boxes</a:t>
            </a:r>
          </a:p>
          <a:p>
            <a:pPr marL="285750" indent="-285750" fontAlgn="base">
              <a:buFont typeface="Arial" panose="020B0604020202020204" pitchFamily="34" charset="0"/>
              <a:buChar char="•"/>
            </a:pPr>
            <a:r>
              <a:rPr lang="en-US" b="0" i="0">
                <a:solidFill>
                  <a:srgbClr val="000000"/>
                </a:solidFill>
                <a:effectLst/>
                <a:latin typeface="Arial"/>
                <a:cs typeface="Arial"/>
              </a:rPr>
              <a:t>EEMC – Endcap (2 Halves) on West </a:t>
            </a:r>
            <a:r>
              <a:rPr lang="en-US" b="0" i="0" err="1">
                <a:solidFill>
                  <a:srgbClr val="000000"/>
                </a:solidFill>
                <a:effectLst/>
                <a:latin typeface="Arial"/>
                <a:cs typeface="Arial"/>
              </a:rPr>
              <a:t>Poletip</a:t>
            </a:r>
            <a:r>
              <a:rPr lang="en-US" b="0" i="0">
                <a:solidFill>
                  <a:srgbClr val="000000"/>
                </a:solidFill>
                <a:effectLst/>
                <a:latin typeface="Arial"/>
                <a:cs typeface="Arial"/>
              </a:rPr>
              <a:t> inside face, PMT boxes on outside face</a:t>
            </a:r>
            <a:endParaRPr lang="en-US">
              <a:latin typeface="Arial"/>
              <a:cs typeface="Arial"/>
            </a:endParaRPr>
          </a:p>
          <a:p>
            <a:pPr marL="285750" indent="-285750" fontAlgn="base">
              <a:buFont typeface="Arial" panose="020B0604020202020204" pitchFamily="34" charset="0"/>
              <a:buChar char="•"/>
            </a:pPr>
            <a:r>
              <a:rPr lang="en-US" b="0" i="0">
                <a:solidFill>
                  <a:srgbClr val="000000"/>
                </a:solidFill>
                <a:effectLst/>
                <a:latin typeface="Arial"/>
                <a:cs typeface="Arial"/>
              </a:rPr>
              <a:t>EEMC – (60) Modules, (60) PMT boxes (360⁰ Radially), Electronics</a:t>
            </a:r>
          </a:p>
          <a:p>
            <a:pPr marL="285750" indent="-285750" fontAlgn="base">
              <a:buFont typeface="Arial" panose="020B0604020202020204" pitchFamily="34" charset="0"/>
              <a:buChar char="•"/>
            </a:pPr>
            <a:r>
              <a:rPr lang="en-US" b="0" i="0">
                <a:solidFill>
                  <a:srgbClr val="000000"/>
                </a:solidFill>
                <a:effectLst/>
                <a:latin typeface="Arial"/>
                <a:cs typeface="Arial"/>
              </a:rPr>
              <a:t>FCS – Forward Calorimeter System</a:t>
            </a:r>
            <a:endParaRPr lang="en-US">
              <a:solidFill>
                <a:srgbClr val="000000"/>
              </a:solidFill>
              <a:latin typeface="Arial"/>
              <a:cs typeface="Arial"/>
            </a:endParaRPr>
          </a:p>
          <a:p>
            <a:pPr marL="285750" indent="-285750" fontAlgn="base">
              <a:buFont typeface="Arial" panose="020B0604020202020204" pitchFamily="34" charset="0"/>
              <a:buChar char="•"/>
            </a:pPr>
            <a:r>
              <a:rPr lang="en-US" b="0" i="0">
                <a:solidFill>
                  <a:srgbClr val="000000"/>
                </a:solidFill>
                <a:effectLst/>
                <a:latin typeface="Arial"/>
                <a:cs typeface="Arial"/>
              </a:rPr>
              <a:t>Cone – Inside center of TPC, includes Beampipe, FGT, HFT, IST, PXL detectors</a:t>
            </a:r>
          </a:p>
          <a:p>
            <a:pPr marL="285750" indent="-285750" fontAlgn="base">
              <a:buFont typeface="Arial" panose="020B0604020202020204" pitchFamily="34" charset="0"/>
              <a:buChar char="•"/>
            </a:pPr>
            <a:r>
              <a:rPr lang="en-US" b="0" i="0">
                <a:solidFill>
                  <a:srgbClr val="000000"/>
                </a:solidFill>
                <a:effectLst/>
                <a:latin typeface="Arial"/>
                <a:cs typeface="Arial"/>
              </a:rPr>
              <a:t>TPC- Major effort. Electronics, Gas &amp; Laser Systems, Platforms</a:t>
            </a:r>
          </a:p>
          <a:p>
            <a:pPr marL="285750" indent="-285750" fontAlgn="base">
              <a:buFont typeface="Arial" panose="020B0604020202020204" pitchFamily="34" charset="0"/>
              <a:buChar char="•"/>
            </a:pPr>
            <a:r>
              <a:rPr lang="en-US">
                <a:solidFill>
                  <a:srgbClr val="000000"/>
                </a:solidFill>
                <a:latin typeface="Arial"/>
                <a:cs typeface="Arial"/>
              </a:rPr>
              <a:t>Magnet – Coils, Inner/Outer Rings, </a:t>
            </a:r>
            <a:r>
              <a:rPr lang="en-US" err="1">
                <a:solidFill>
                  <a:srgbClr val="000000"/>
                </a:solidFill>
                <a:latin typeface="Arial"/>
                <a:cs typeface="Arial"/>
              </a:rPr>
              <a:t>Backlegs</a:t>
            </a:r>
            <a:r>
              <a:rPr lang="en-US">
                <a:solidFill>
                  <a:srgbClr val="000000"/>
                </a:solidFill>
                <a:latin typeface="Arial"/>
                <a:cs typeface="Arial"/>
              </a:rPr>
              <a:t>, Cradles and Pistons</a:t>
            </a:r>
          </a:p>
          <a:p>
            <a:pPr marL="285750" indent="-285750" fontAlgn="base">
              <a:buFont typeface="Arial" panose="020B0604020202020204" pitchFamily="34" charset="0"/>
              <a:buChar char="•"/>
            </a:pPr>
            <a:r>
              <a:rPr lang="en-US">
                <a:solidFill>
                  <a:srgbClr val="000000"/>
                </a:solidFill>
                <a:latin typeface="Arial"/>
                <a:cs typeface="Arial"/>
              </a:rPr>
              <a:t>Bridge Removal</a:t>
            </a:r>
            <a:endParaRPr lang="en-US">
              <a:latin typeface="Arial"/>
              <a:cs typeface="Arial"/>
            </a:endParaRPr>
          </a:p>
          <a:p>
            <a:pPr marL="285750" indent="-285750" fontAlgn="base">
              <a:buFont typeface="Arial" panose="020B0604020202020204" pitchFamily="34" charset="0"/>
              <a:buChar char="•"/>
            </a:pPr>
            <a:r>
              <a:rPr lang="en-US">
                <a:latin typeface="Arial"/>
                <a:cs typeface="Arial"/>
              </a:rPr>
              <a:t>Project Management, ESH, Administration, Technical Support, etc.</a:t>
            </a:r>
          </a:p>
        </p:txBody>
      </p:sp>
    </p:spTree>
    <p:extLst>
      <p:ext uri="{BB962C8B-B14F-4D97-AF65-F5344CB8AC3E}">
        <p14:creationId xmlns:p14="http://schemas.microsoft.com/office/powerpoint/2010/main" val="299769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02B1611D-C42F-0A41-BAED-D3B41970EBE3}" vid="{7E203859-C242-EE45-BB6D-C700A593D7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B04E25AE8D134E9A9CA82B82F0D600" ma:contentTypeVersion="0" ma:contentTypeDescription="Create a new document." ma:contentTypeScope="" ma:versionID="3bc7eb245500aee58d27cb0d521a44e7">
  <xsd:schema xmlns:xsd="http://www.w3.org/2001/XMLSchema" xmlns:xs="http://www.w3.org/2001/XMLSchema" xmlns:p="http://schemas.microsoft.com/office/2006/metadata/properties" targetNamespace="http://schemas.microsoft.com/office/2006/metadata/properties" ma:root="true" ma:fieldsID="655f3c9b82ee137ba3b238d9d282459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E4D0FC-FC87-4395-ADDD-7F19BC2418B1}">
  <ds:schemaRefs>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23EF3C8-5F33-4E0C-85DE-97B6FBC023B5}">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A5B50C4-D96E-4BFB-8780-E4C14B62461D}">
  <ds:schemaRefs>
    <ds:schemaRef ds:uri="http://schemas.microsoft.com/sharepoint/v3/contenttype/forms"/>
  </ds:schemaRefs>
</ds:datastoreItem>
</file>

<file path=docMetadata/LabelInfo.xml><?xml version="1.0" encoding="utf-8"?>
<clbl:labelList xmlns:clbl="http://schemas.microsoft.com/office/2020/mipLabelMetadata">
  <clbl:label id="{89561e60-dc75-4c28-a1c9-2e8d8870196b}" enabled="0" method="" siteId="{89561e60-dc75-4c28-a1c9-2e8d8870196b}" removed="1"/>
</clbl:labelList>
</file>

<file path=docProps/app.xml><?xml version="1.0" encoding="utf-8"?>
<Properties xmlns="http://schemas.openxmlformats.org/officeDocument/2006/extended-properties" xmlns:vt="http://schemas.openxmlformats.org/officeDocument/2006/docPropsVTypes">
  <Template>bnl-ppt-template-widescreen (1)</Template>
  <TotalTime>2</TotalTime>
  <Words>1637</Words>
  <Application>Microsoft Office PowerPoint</Application>
  <PresentationFormat>Widescreen</PresentationFormat>
  <Paragraphs>203</Paragraphs>
  <Slides>20</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Arial</vt:lpstr>
      <vt:lpstr>Arial,Sans-Serif</vt:lpstr>
      <vt:lpstr>Calibri</vt:lpstr>
      <vt:lpstr>BNL</vt:lpstr>
      <vt:lpstr>RHIC R&amp;R Project</vt:lpstr>
      <vt:lpstr>Outline</vt:lpstr>
      <vt:lpstr>Introduction</vt:lpstr>
      <vt:lpstr>Responsibilities Matrix</vt:lpstr>
      <vt:lpstr>RHIC R&amp;R – Scope Definition</vt:lpstr>
      <vt:lpstr>Transition to the RHIC R&amp;R</vt:lpstr>
      <vt:lpstr>First Steps to Start the RHIC R&amp;R Project</vt:lpstr>
      <vt:lpstr>Accelerator</vt:lpstr>
      <vt:lpstr>STAR</vt:lpstr>
      <vt:lpstr>sPHENIX</vt:lpstr>
      <vt:lpstr>1008 Muon Steel</vt:lpstr>
      <vt:lpstr>PowerPoint Presentation</vt:lpstr>
      <vt:lpstr>Project Charges</vt:lpstr>
      <vt:lpstr>Interface of work in support of EIC</vt:lpstr>
      <vt:lpstr>Identification Flow Chart</vt:lpstr>
      <vt:lpstr>Categories</vt:lpstr>
      <vt:lpstr>Removals Identification Progress</vt:lpstr>
      <vt:lpstr>Space Planning (RHIC Yard and B912)</vt:lpstr>
      <vt:lpstr>External Project Engagement</vt:lpstr>
      <vt:lpstr>Closing Remarks</vt:lpstr>
    </vt:vector>
  </TitlesOfParts>
  <Manager/>
  <Company>Brookhaven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McCormick, Cassandra</dc:creator>
  <cp:keywords/>
  <dc:description/>
  <cp:lastModifiedBy>Chan, David</cp:lastModifiedBy>
  <cp:revision>7</cp:revision>
  <dcterms:created xsi:type="dcterms:W3CDTF">2025-06-12T14:11:11Z</dcterms:created>
  <dcterms:modified xsi:type="dcterms:W3CDTF">2026-02-09T13:32:52Z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0x010100D2B04E25AE8D134E9A9CA82B82F0D600</vt:lpwstr>
  </property>
</Properties>
</file>