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2"/>
  </p:notesMasterIdLst>
  <p:sldIdLst>
    <p:sldId id="256" r:id="rId2"/>
    <p:sldId id="2147469593" r:id="rId3"/>
    <p:sldId id="2147469608" r:id="rId4"/>
    <p:sldId id="2147469594" r:id="rId5"/>
    <p:sldId id="2147375407" r:id="rId6"/>
    <p:sldId id="2147469559" r:id="rId7"/>
    <p:sldId id="2147469576" r:id="rId8"/>
    <p:sldId id="2147469575" r:id="rId9"/>
    <p:sldId id="2147469577" r:id="rId10"/>
    <p:sldId id="2147469578" r:id="rId11"/>
    <p:sldId id="2147469579" r:id="rId12"/>
    <p:sldId id="2147469581" r:id="rId13"/>
    <p:sldId id="2147469595" r:id="rId14"/>
    <p:sldId id="2147469596" r:id="rId15"/>
    <p:sldId id="2147469601" r:id="rId16"/>
    <p:sldId id="2147469597" r:id="rId17"/>
    <p:sldId id="2147469598" r:id="rId18"/>
    <p:sldId id="2147469599" r:id="rId19"/>
    <p:sldId id="2147469614" r:id="rId20"/>
    <p:sldId id="2147469602" r:id="rId21"/>
    <p:sldId id="2147469600" r:id="rId22"/>
    <p:sldId id="2147469603" r:id="rId23"/>
    <p:sldId id="2147469615" r:id="rId24"/>
    <p:sldId id="2147469616" r:id="rId25"/>
    <p:sldId id="2147469605" r:id="rId26"/>
    <p:sldId id="294" r:id="rId27"/>
    <p:sldId id="2147469609" r:id="rId28"/>
    <p:sldId id="258" r:id="rId29"/>
    <p:sldId id="2147469611" r:id="rId30"/>
    <p:sldId id="2147469607" r:id="rId31"/>
    <p:sldId id="2147469604" r:id="rId32"/>
    <p:sldId id="2147469610" r:id="rId33"/>
    <p:sldId id="2147469613" r:id="rId34"/>
    <p:sldId id="2147469617" r:id="rId35"/>
    <p:sldId id="2147469612" r:id="rId36"/>
    <p:sldId id="262" r:id="rId37"/>
    <p:sldId id="261" r:id="rId38"/>
    <p:sldId id="264" r:id="rId39"/>
    <p:sldId id="2147469585" r:id="rId40"/>
    <p:sldId id="214746961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D6F1B5-626A-456C-9C77-27B104808C91}" v="80" dt="2026-02-06T18:34:18.1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65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iller, Raymond" userId="e2e56368-4a59-4d59-88d8-230c4a53b0d2" providerId="ADAL" clId="{EF684D3C-A7EC-45C2-A28D-F65B57850797}"/>
    <pc:docChg chg="undo custSel addSld delSld modSld sldOrd">
      <pc:chgData name="Fliller, Raymond" userId="e2e56368-4a59-4d59-88d8-230c4a53b0d2" providerId="ADAL" clId="{EF684D3C-A7EC-45C2-A28D-F65B57850797}" dt="2026-02-06T18:47:09.928" v="31432" actId="167"/>
      <pc:docMkLst>
        <pc:docMk/>
      </pc:docMkLst>
      <pc:sldChg chg="addSp modSp mod">
        <pc:chgData name="Fliller, Raymond" userId="e2e56368-4a59-4d59-88d8-230c4a53b0d2" providerId="ADAL" clId="{EF684D3C-A7EC-45C2-A28D-F65B57850797}" dt="2026-02-02T22:04:20.913" v="18809" actId="14100"/>
        <pc:sldMkLst>
          <pc:docMk/>
          <pc:sldMk cId="2246755923" sldId="256"/>
        </pc:sldMkLst>
        <pc:spChg chg="mod">
          <ac:chgData name="Fliller, Raymond" userId="e2e56368-4a59-4d59-88d8-230c4a53b0d2" providerId="ADAL" clId="{EF684D3C-A7EC-45C2-A28D-F65B57850797}" dt="2026-02-02T22:04:20.913" v="18809" actId="14100"/>
          <ac:spMkLst>
            <pc:docMk/>
            <pc:sldMk cId="2246755923" sldId="256"/>
            <ac:spMk id="2" creationId="{1C156CBC-DA70-7741-BB3F-BCDBBE052F88}"/>
          </ac:spMkLst>
        </pc:spChg>
        <pc:spChg chg="mod">
          <ac:chgData name="Fliller, Raymond" userId="e2e56368-4a59-4d59-88d8-230c4a53b0d2" providerId="ADAL" clId="{EF684D3C-A7EC-45C2-A28D-F65B57850797}" dt="2026-02-02T13:41:29.307" v="16567" actId="20577"/>
          <ac:spMkLst>
            <pc:docMk/>
            <pc:sldMk cId="2246755923" sldId="256"/>
            <ac:spMk id="3" creationId="{FDB0E14B-6889-F849-8A8C-D01D7C36038D}"/>
          </ac:spMkLst>
        </pc:spChg>
        <pc:spChg chg="mod">
          <ac:chgData name="Fliller, Raymond" userId="e2e56368-4a59-4d59-88d8-230c4a53b0d2" providerId="ADAL" clId="{EF684D3C-A7EC-45C2-A28D-F65B57850797}" dt="2026-01-07T21:49:41.015" v="9149" actId="6549"/>
          <ac:spMkLst>
            <pc:docMk/>
            <pc:sldMk cId="2246755923" sldId="256"/>
            <ac:spMk id="4" creationId="{BD0F4563-AB5E-1F4E-B28C-08AC1323034C}"/>
          </ac:spMkLst>
        </pc:spChg>
      </pc:sldChg>
      <pc:sldChg chg="addSp modSp add mod ord">
        <pc:chgData name="Fliller, Raymond" userId="e2e56368-4a59-4d59-88d8-230c4a53b0d2" providerId="ADAL" clId="{EF684D3C-A7EC-45C2-A28D-F65B57850797}" dt="2026-02-04T22:34:11.985" v="26009" actId="1076"/>
        <pc:sldMkLst>
          <pc:docMk/>
          <pc:sldMk cId="659040984" sldId="258"/>
        </pc:sldMkLst>
        <pc:spChg chg="mod">
          <ac:chgData name="Fliller, Raymond" userId="e2e56368-4a59-4d59-88d8-230c4a53b0d2" providerId="ADAL" clId="{EF684D3C-A7EC-45C2-A28D-F65B57850797}" dt="2026-02-04T22:11:03.368" v="25590" actId="14100"/>
          <ac:spMkLst>
            <pc:docMk/>
            <pc:sldMk cId="659040984" sldId="258"/>
            <ac:spMk id="2" creationId="{861BE4C7-40C2-4EE6-965A-697D58E4DFD7}"/>
          </ac:spMkLst>
        </pc:spChg>
        <pc:spChg chg="mod">
          <ac:chgData name="Fliller, Raymond" userId="e2e56368-4a59-4d59-88d8-230c4a53b0d2" providerId="ADAL" clId="{EF684D3C-A7EC-45C2-A28D-F65B57850797}" dt="2026-02-04T22:34:05.752" v="26007" actId="14100"/>
          <ac:spMkLst>
            <pc:docMk/>
            <pc:sldMk cId="659040984" sldId="258"/>
            <ac:spMk id="5" creationId="{6A81C6CF-7803-4354-A78A-3EA83F09A782}"/>
          </ac:spMkLst>
        </pc:spChg>
        <pc:picChg chg="add mod">
          <ac:chgData name="Fliller, Raymond" userId="e2e56368-4a59-4d59-88d8-230c4a53b0d2" providerId="ADAL" clId="{EF684D3C-A7EC-45C2-A28D-F65B57850797}" dt="2026-02-04T22:34:11.985" v="26009" actId="1076"/>
          <ac:picMkLst>
            <pc:docMk/>
            <pc:sldMk cId="659040984" sldId="258"/>
            <ac:picMk id="7" creationId="{0B65B106-C64A-FBE0-6F5A-CB0E332CD13E}"/>
          </ac:picMkLst>
        </pc:picChg>
      </pc:sldChg>
      <pc:sldChg chg="modSp add mod">
        <pc:chgData name="Fliller, Raymond" userId="e2e56368-4a59-4d59-88d8-230c4a53b0d2" providerId="ADAL" clId="{EF684D3C-A7EC-45C2-A28D-F65B57850797}" dt="2026-02-04T17:49:16.754" v="25202" actId="27636"/>
        <pc:sldMkLst>
          <pc:docMk/>
          <pc:sldMk cId="2964132789" sldId="261"/>
        </pc:sldMkLst>
        <pc:spChg chg="mod">
          <ac:chgData name="Fliller, Raymond" userId="e2e56368-4a59-4d59-88d8-230c4a53b0d2" providerId="ADAL" clId="{EF684D3C-A7EC-45C2-A28D-F65B57850797}" dt="2026-02-04T17:49:16.754" v="25202" actId="27636"/>
          <ac:spMkLst>
            <pc:docMk/>
            <pc:sldMk cId="2964132789" sldId="261"/>
            <ac:spMk id="3" creationId="{FD848813-F9A3-D7AE-FBBE-F831D641576E}"/>
          </ac:spMkLst>
        </pc:spChg>
      </pc:sldChg>
      <pc:sldChg chg="addSp modSp add mod">
        <pc:chgData name="Fliller, Raymond" userId="e2e56368-4a59-4d59-88d8-230c4a53b0d2" providerId="ADAL" clId="{EF684D3C-A7EC-45C2-A28D-F65B57850797}" dt="2026-02-04T23:26:25.771" v="27439" actId="1076"/>
        <pc:sldMkLst>
          <pc:docMk/>
          <pc:sldMk cId="2698409551" sldId="262"/>
        </pc:sldMkLst>
        <pc:spChg chg="mod">
          <ac:chgData name="Fliller, Raymond" userId="e2e56368-4a59-4d59-88d8-230c4a53b0d2" providerId="ADAL" clId="{EF684D3C-A7EC-45C2-A28D-F65B57850797}" dt="2026-02-04T17:49:24.085" v="25203" actId="14100"/>
          <ac:spMkLst>
            <pc:docMk/>
            <pc:sldMk cId="2698409551" sldId="262"/>
            <ac:spMk id="2" creationId="{8316E9E1-8F2D-A7FD-3A4F-CA06A9D8A658}"/>
          </ac:spMkLst>
        </pc:spChg>
        <pc:spChg chg="mod">
          <ac:chgData name="Fliller, Raymond" userId="e2e56368-4a59-4d59-88d8-230c4a53b0d2" providerId="ADAL" clId="{EF684D3C-A7EC-45C2-A28D-F65B57850797}" dt="2026-02-04T22:41:45.983" v="26065" actId="14100"/>
          <ac:spMkLst>
            <pc:docMk/>
            <pc:sldMk cId="2698409551" sldId="262"/>
            <ac:spMk id="3" creationId="{DB0C5504-4DA6-A59F-50B0-608763379591}"/>
          </ac:spMkLst>
        </pc:spChg>
        <pc:picChg chg="add mod">
          <ac:chgData name="Fliller, Raymond" userId="e2e56368-4a59-4d59-88d8-230c4a53b0d2" providerId="ADAL" clId="{EF684D3C-A7EC-45C2-A28D-F65B57850797}" dt="2026-02-04T23:25:56.080" v="27437" actId="1076"/>
          <ac:picMkLst>
            <pc:docMk/>
            <pc:sldMk cId="2698409551" sldId="262"/>
            <ac:picMk id="5" creationId="{5F45F531-D54B-0522-DB82-217F093BC22D}"/>
          </ac:picMkLst>
        </pc:picChg>
        <pc:picChg chg="add mod">
          <ac:chgData name="Fliller, Raymond" userId="e2e56368-4a59-4d59-88d8-230c4a53b0d2" providerId="ADAL" clId="{EF684D3C-A7EC-45C2-A28D-F65B57850797}" dt="2026-02-04T23:25:52.786" v="27436" actId="1076"/>
          <ac:picMkLst>
            <pc:docMk/>
            <pc:sldMk cId="2698409551" sldId="262"/>
            <ac:picMk id="6" creationId="{EBE3EBBF-859F-CACC-84EF-B88637BCE9F6}"/>
          </ac:picMkLst>
        </pc:picChg>
        <pc:picChg chg="add mod">
          <ac:chgData name="Fliller, Raymond" userId="e2e56368-4a59-4d59-88d8-230c4a53b0d2" providerId="ADAL" clId="{EF684D3C-A7EC-45C2-A28D-F65B57850797}" dt="2026-02-04T23:26:25.771" v="27439" actId="1076"/>
          <ac:picMkLst>
            <pc:docMk/>
            <pc:sldMk cId="2698409551" sldId="262"/>
            <ac:picMk id="7" creationId="{D71EB5DB-01E8-9C45-EC75-1A0553BD1E51}"/>
          </ac:picMkLst>
        </pc:picChg>
      </pc:sldChg>
      <pc:sldChg chg="addSp delSp modSp add mod">
        <pc:chgData name="Fliller, Raymond" userId="e2e56368-4a59-4d59-88d8-230c4a53b0d2" providerId="ADAL" clId="{EF684D3C-A7EC-45C2-A28D-F65B57850797}" dt="2026-02-04T22:35:24.959" v="26015" actId="22"/>
        <pc:sldMkLst>
          <pc:docMk/>
          <pc:sldMk cId="696205826" sldId="264"/>
        </pc:sldMkLst>
        <pc:spChg chg="mod">
          <ac:chgData name="Fliller, Raymond" userId="e2e56368-4a59-4d59-88d8-230c4a53b0d2" providerId="ADAL" clId="{EF684D3C-A7EC-45C2-A28D-F65B57850797}" dt="2026-02-04T18:00:16.050" v="25216" actId="27636"/>
          <ac:spMkLst>
            <pc:docMk/>
            <pc:sldMk cId="696205826" sldId="264"/>
            <ac:spMk id="2" creationId="{72D82D0C-A0D0-16A9-B092-36BE4A85648F}"/>
          </ac:spMkLst>
        </pc:spChg>
        <pc:spChg chg="mod">
          <ac:chgData name="Fliller, Raymond" userId="e2e56368-4a59-4d59-88d8-230c4a53b0d2" providerId="ADAL" clId="{EF684D3C-A7EC-45C2-A28D-F65B57850797}" dt="2026-02-04T18:00:19.249" v="25217" actId="1076"/>
          <ac:spMkLst>
            <pc:docMk/>
            <pc:sldMk cId="696205826" sldId="264"/>
            <ac:spMk id="3" creationId="{61202A33-105E-C53F-BE05-A4EE931319A5}"/>
          </ac:spMkLst>
        </pc:spChg>
        <pc:picChg chg="add mod">
          <ac:chgData name="Fliller, Raymond" userId="e2e56368-4a59-4d59-88d8-230c4a53b0d2" providerId="ADAL" clId="{EF684D3C-A7EC-45C2-A28D-F65B57850797}" dt="2026-02-04T18:00:12.682" v="25214" actId="1076"/>
          <ac:picMkLst>
            <pc:docMk/>
            <pc:sldMk cId="696205826" sldId="264"/>
            <ac:picMk id="6" creationId="{098397DD-782C-0E5E-3261-94B404CD28C6}"/>
          </ac:picMkLst>
        </pc:picChg>
      </pc:sldChg>
      <pc:sldChg chg="addSp delSp modSp add mod">
        <pc:chgData name="Fliller, Raymond" userId="e2e56368-4a59-4d59-88d8-230c4a53b0d2" providerId="ADAL" clId="{EF684D3C-A7EC-45C2-A28D-F65B57850797}" dt="2026-02-06T13:02:41.496" v="29889" actId="20577"/>
        <pc:sldMkLst>
          <pc:docMk/>
          <pc:sldMk cId="1129503398" sldId="294"/>
        </pc:sldMkLst>
        <pc:spChg chg="mod">
          <ac:chgData name="Fliller, Raymond" userId="e2e56368-4a59-4d59-88d8-230c4a53b0d2" providerId="ADAL" clId="{EF684D3C-A7EC-45C2-A28D-F65B57850797}" dt="2026-02-04T22:01:51.476" v="25568" actId="20577"/>
          <ac:spMkLst>
            <pc:docMk/>
            <pc:sldMk cId="1129503398" sldId="294"/>
            <ac:spMk id="2" creationId="{AE2E9021-20FB-3508-951F-29FD4A644D29}"/>
          </ac:spMkLst>
        </pc:spChg>
        <pc:spChg chg="add mod">
          <ac:chgData name="Fliller, Raymond" userId="e2e56368-4a59-4d59-88d8-230c4a53b0d2" providerId="ADAL" clId="{EF684D3C-A7EC-45C2-A28D-F65B57850797}" dt="2026-02-05T20:51:26.286" v="29715" actId="1076"/>
          <ac:spMkLst>
            <pc:docMk/>
            <pc:sldMk cId="1129503398" sldId="294"/>
            <ac:spMk id="3" creationId="{1859A5DB-A0D9-C700-4605-3528D1DE31C2}"/>
          </ac:spMkLst>
        </pc:spChg>
        <pc:spChg chg="mod">
          <ac:chgData name="Fliller, Raymond" userId="e2e56368-4a59-4d59-88d8-230c4a53b0d2" providerId="ADAL" clId="{EF684D3C-A7EC-45C2-A28D-F65B57850797}" dt="2026-02-06T13:02:41.496" v="29889" actId="20577"/>
          <ac:spMkLst>
            <pc:docMk/>
            <pc:sldMk cId="1129503398" sldId="294"/>
            <ac:spMk id="5" creationId="{E320CD75-6B49-3183-957D-85885C3F6F11}"/>
          </ac:spMkLst>
        </pc:spChg>
        <pc:picChg chg="add mod">
          <ac:chgData name="Fliller, Raymond" userId="e2e56368-4a59-4d59-88d8-230c4a53b0d2" providerId="ADAL" clId="{EF684D3C-A7EC-45C2-A28D-F65B57850797}" dt="2026-02-04T23:47:04.412" v="28298" actId="1076"/>
          <ac:picMkLst>
            <pc:docMk/>
            <pc:sldMk cId="1129503398" sldId="294"/>
            <ac:picMk id="2052" creationId="{937CFED5-57EB-A812-9C65-6CA477DC27B1}"/>
          </ac:picMkLst>
        </pc:picChg>
      </pc:sldChg>
      <pc:sldChg chg="addSp delSp modSp mod">
        <pc:chgData name="Fliller, Raymond" userId="e2e56368-4a59-4d59-88d8-230c4a53b0d2" providerId="ADAL" clId="{EF684D3C-A7EC-45C2-A28D-F65B57850797}" dt="2026-02-02T20:44:45.599" v="18036" actId="1076"/>
        <pc:sldMkLst>
          <pc:docMk/>
          <pc:sldMk cId="302146850" sldId="2147375407"/>
        </pc:sldMkLst>
        <pc:spChg chg="mod">
          <ac:chgData name="Fliller, Raymond" userId="e2e56368-4a59-4d59-88d8-230c4a53b0d2" providerId="ADAL" clId="{EF684D3C-A7EC-45C2-A28D-F65B57850797}" dt="2026-01-07T21:52:18.044" v="9201" actId="6549"/>
          <ac:spMkLst>
            <pc:docMk/>
            <pc:sldMk cId="302146850" sldId="2147375407"/>
            <ac:spMk id="2" creationId="{BE5A50FB-44F3-6846-8C26-F8681D4BFFB3}"/>
          </ac:spMkLst>
        </pc:spChg>
        <pc:spChg chg="mod">
          <ac:chgData name="Fliller, Raymond" userId="e2e56368-4a59-4d59-88d8-230c4a53b0d2" providerId="ADAL" clId="{EF684D3C-A7EC-45C2-A28D-F65B57850797}" dt="2026-02-02T20:44:45.599" v="18036" actId="1076"/>
          <ac:spMkLst>
            <pc:docMk/>
            <pc:sldMk cId="302146850" sldId="2147375407"/>
            <ac:spMk id="3" creationId="{D7222E08-C55C-7824-86CB-35CAFCD9A087}"/>
          </ac:spMkLst>
        </pc:spChg>
        <pc:picChg chg="add mod">
          <ac:chgData name="Fliller, Raymond" userId="e2e56368-4a59-4d59-88d8-230c4a53b0d2" providerId="ADAL" clId="{EF684D3C-A7EC-45C2-A28D-F65B57850797}" dt="2026-01-07T21:52:56.518" v="9205" actId="14100"/>
          <ac:picMkLst>
            <pc:docMk/>
            <pc:sldMk cId="302146850" sldId="2147375407"/>
            <ac:picMk id="5" creationId="{9E8BB5EA-184B-8520-EF30-4DE8DB37796B}"/>
          </ac:picMkLst>
        </pc:picChg>
      </pc:sldChg>
      <pc:sldChg chg="addSp delSp modSp mod ord">
        <pc:chgData name="Fliller, Raymond" userId="e2e56368-4a59-4d59-88d8-230c4a53b0d2" providerId="ADAL" clId="{EF684D3C-A7EC-45C2-A28D-F65B57850797}" dt="2026-01-07T23:22:45.295" v="13572" actId="1076"/>
        <pc:sldMkLst>
          <pc:docMk/>
          <pc:sldMk cId="201759448" sldId="2147469559"/>
        </pc:sldMkLst>
        <pc:spChg chg="mod">
          <ac:chgData name="Fliller, Raymond" userId="e2e56368-4a59-4d59-88d8-230c4a53b0d2" providerId="ADAL" clId="{EF684D3C-A7EC-45C2-A28D-F65B57850797}" dt="2026-01-07T23:20:08.064" v="13328" actId="1076"/>
          <ac:spMkLst>
            <pc:docMk/>
            <pc:sldMk cId="201759448" sldId="2147469559"/>
            <ac:spMk id="2" creationId="{D8427096-800E-5D1F-AB65-60DBE0F129AF}"/>
          </ac:spMkLst>
        </pc:spChg>
        <pc:spChg chg="mod">
          <ac:chgData name="Fliller, Raymond" userId="e2e56368-4a59-4d59-88d8-230c4a53b0d2" providerId="ADAL" clId="{EF684D3C-A7EC-45C2-A28D-F65B57850797}" dt="2026-01-07T23:22:45.295" v="13572" actId="1076"/>
          <ac:spMkLst>
            <pc:docMk/>
            <pc:sldMk cId="201759448" sldId="2147469559"/>
            <ac:spMk id="3" creationId="{5E6DE72A-F6C2-0F4A-DEDA-BE2A5534FC54}"/>
          </ac:spMkLst>
        </pc:spChg>
        <pc:picChg chg="add mod">
          <ac:chgData name="Fliller, Raymond" userId="e2e56368-4a59-4d59-88d8-230c4a53b0d2" providerId="ADAL" clId="{EF684D3C-A7EC-45C2-A28D-F65B57850797}" dt="2026-01-07T23:20:04.850" v="13327" actId="1076"/>
          <ac:picMkLst>
            <pc:docMk/>
            <pc:sldMk cId="201759448" sldId="2147469559"/>
            <ac:picMk id="5" creationId="{2A502BE4-C9DC-79E2-8CFD-D32361B5169B}"/>
          </ac:picMkLst>
        </pc:picChg>
      </pc:sldChg>
      <pc:sldChg chg="modSp add mod">
        <pc:chgData name="Fliller, Raymond" userId="e2e56368-4a59-4d59-88d8-230c4a53b0d2" providerId="ADAL" clId="{EF684D3C-A7EC-45C2-A28D-F65B57850797}" dt="2026-01-08T13:29:54.824" v="13619" actId="1076"/>
        <pc:sldMkLst>
          <pc:docMk/>
          <pc:sldMk cId="1713611574" sldId="2147469575"/>
        </pc:sldMkLst>
        <pc:spChg chg="mod">
          <ac:chgData name="Fliller, Raymond" userId="e2e56368-4a59-4d59-88d8-230c4a53b0d2" providerId="ADAL" clId="{EF684D3C-A7EC-45C2-A28D-F65B57850797}" dt="2026-01-08T13:29:15.777" v="13616" actId="20577"/>
          <ac:spMkLst>
            <pc:docMk/>
            <pc:sldMk cId="1713611574" sldId="2147469575"/>
            <ac:spMk id="3" creationId="{94C6682D-5A94-A980-2710-84AB214E7D26}"/>
          </ac:spMkLst>
        </pc:spChg>
        <pc:spChg chg="mod">
          <ac:chgData name="Fliller, Raymond" userId="e2e56368-4a59-4d59-88d8-230c4a53b0d2" providerId="ADAL" clId="{EF684D3C-A7EC-45C2-A28D-F65B57850797}" dt="2026-01-08T13:29:43.112" v="13617" actId="14100"/>
          <ac:spMkLst>
            <pc:docMk/>
            <pc:sldMk cId="1713611574" sldId="2147469575"/>
            <ac:spMk id="6" creationId="{7D0C39D4-2075-CC63-D052-1A00B4E54887}"/>
          </ac:spMkLst>
        </pc:spChg>
        <pc:spChg chg="mod">
          <ac:chgData name="Fliller, Raymond" userId="e2e56368-4a59-4d59-88d8-230c4a53b0d2" providerId="ADAL" clId="{EF684D3C-A7EC-45C2-A28D-F65B57850797}" dt="2026-01-08T13:29:51.090" v="13618" actId="1076"/>
          <ac:spMkLst>
            <pc:docMk/>
            <pc:sldMk cId="1713611574" sldId="2147469575"/>
            <ac:spMk id="7" creationId="{8295FA9D-3F86-2A99-0D1E-414F1EB8E0A3}"/>
          </ac:spMkLst>
        </pc:spChg>
        <pc:spChg chg="mod">
          <ac:chgData name="Fliller, Raymond" userId="e2e56368-4a59-4d59-88d8-230c4a53b0d2" providerId="ADAL" clId="{EF684D3C-A7EC-45C2-A28D-F65B57850797}" dt="2026-01-08T13:29:54.824" v="13619" actId="1076"/>
          <ac:spMkLst>
            <pc:docMk/>
            <pc:sldMk cId="1713611574" sldId="2147469575"/>
            <ac:spMk id="8" creationId="{793AD00C-6C46-4DF5-FE40-A953BB789C91}"/>
          </ac:spMkLst>
        </pc:spChg>
        <pc:spChg chg="mod">
          <ac:chgData name="Fliller, Raymond" userId="e2e56368-4a59-4d59-88d8-230c4a53b0d2" providerId="ADAL" clId="{EF684D3C-A7EC-45C2-A28D-F65B57850797}" dt="2026-01-07T22:03:35.174" v="9761" actId="20577"/>
          <ac:spMkLst>
            <pc:docMk/>
            <pc:sldMk cId="1713611574" sldId="2147469575"/>
            <ac:spMk id="13" creationId="{DFBA93E7-86B0-4FF5-7347-931CD3BA76A2}"/>
          </ac:spMkLst>
        </pc:spChg>
      </pc:sldChg>
      <pc:sldChg chg="modSp new mod ord">
        <pc:chgData name="Fliller, Raymond" userId="e2e56368-4a59-4d59-88d8-230c4a53b0d2" providerId="ADAL" clId="{EF684D3C-A7EC-45C2-A28D-F65B57850797}" dt="2026-02-05T12:46:27.174" v="28378" actId="20577"/>
        <pc:sldMkLst>
          <pc:docMk/>
          <pc:sldMk cId="1490607239" sldId="2147469576"/>
        </pc:sldMkLst>
        <pc:spChg chg="mod">
          <ac:chgData name="Fliller, Raymond" userId="e2e56368-4a59-4d59-88d8-230c4a53b0d2" providerId="ADAL" clId="{EF684D3C-A7EC-45C2-A28D-F65B57850797}" dt="2026-02-02T20:45:46.103" v="18049" actId="20577"/>
          <ac:spMkLst>
            <pc:docMk/>
            <pc:sldMk cId="1490607239" sldId="2147469576"/>
            <ac:spMk id="2" creationId="{46E01712-999B-1B8C-C103-5D70298789D6}"/>
          </ac:spMkLst>
        </pc:spChg>
        <pc:spChg chg="mod">
          <ac:chgData name="Fliller, Raymond" userId="e2e56368-4a59-4d59-88d8-230c4a53b0d2" providerId="ADAL" clId="{EF684D3C-A7EC-45C2-A28D-F65B57850797}" dt="2026-02-05T12:46:27.174" v="28378" actId="20577"/>
          <ac:spMkLst>
            <pc:docMk/>
            <pc:sldMk cId="1490607239" sldId="2147469576"/>
            <ac:spMk id="3" creationId="{FA5F3F04-6DF3-0E7B-DE82-A06D8A6AB1E6}"/>
          </ac:spMkLst>
        </pc:spChg>
      </pc:sldChg>
      <pc:sldChg chg="modSp new mod ord">
        <pc:chgData name="Fliller, Raymond" userId="e2e56368-4a59-4d59-88d8-230c4a53b0d2" providerId="ADAL" clId="{EF684D3C-A7EC-45C2-A28D-F65B57850797}" dt="2026-02-02T20:49:24.904" v="18114"/>
        <pc:sldMkLst>
          <pc:docMk/>
          <pc:sldMk cId="2460790260" sldId="2147469577"/>
        </pc:sldMkLst>
        <pc:spChg chg="mod">
          <ac:chgData name="Fliller, Raymond" userId="e2e56368-4a59-4d59-88d8-230c4a53b0d2" providerId="ADAL" clId="{EF684D3C-A7EC-45C2-A28D-F65B57850797}" dt="2026-01-07T22:30:27.176" v="11239" actId="27636"/>
          <ac:spMkLst>
            <pc:docMk/>
            <pc:sldMk cId="2460790260" sldId="2147469577"/>
            <ac:spMk id="2" creationId="{3DF49E22-3AFD-BC2C-3BFD-43B50B443AFC}"/>
          </ac:spMkLst>
        </pc:spChg>
        <pc:spChg chg="mod">
          <ac:chgData name="Fliller, Raymond" userId="e2e56368-4a59-4d59-88d8-230c4a53b0d2" providerId="ADAL" clId="{EF684D3C-A7EC-45C2-A28D-F65B57850797}" dt="2026-01-07T22:37:08.532" v="11326" actId="20577"/>
          <ac:spMkLst>
            <pc:docMk/>
            <pc:sldMk cId="2460790260" sldId="2147469577"/>
            <ac:spMk id="3" creationId="{64AD8411-F5F7-30C8-D8A7-6D22BA937095}"/>
          </ac:spMkLst>
        </pc:spChg>
      </pc:sldChg>
      <pc:sldChg chg="addSp delSp modSp new mod ord">
        <pc:chgData name="Fliller, Raymond" userId="e2e56368-4a59-4d59-88d8-230c4a53b0d2" providerId="ADAL" clId="{EF684D3C-A7EC-45C2-A28D-F65B57850797}" dt="2026-02-02T20:48:58.501" v="18110"/>
        <pc:sldMkLst>
          <pc:docMk/>
          <pc:sldMk cId="3393974317" sldId="2147469578"/>
        </pc:sldMkLst>
        <pc:spChg chg="mod">
          <ac:chgData name="Fliller, Raymond" userId="e2e56368-4a59-4d59-88d8-230c4a53b0d2" providerId="ADAL" clId="{EF684D3C-A7EC-45C2-A28D-F65B57850797}" dt="2026-01-07T22:27:42.273" v="10966" actId="1076"/>
          <ac:spMkLst>
            <pc:docMk/>
            <pc:sldMk cId="3393974317" sldId="2147469578"/>
            <ac:spMk id="2" creationId="{20A03710-5AA4-0342-2BCF-07C503481FA5}"/>
          </ac:spMkLst>
        </pc:spChg>
        <pc:spChg chg="mod">
          <ac:chgData name="Fliller, Raymond" userId="e2e56368-4a59-4d59-88d8-230c4a53b0d2" providerId="ADAL" clId="{EF684D3C-A7EC-45C2-A28D-F65B57850797}" dt="2026-01-22T22:46:19.949" v="16443" actId="14100"/>
          <ac:spMkLst>
            <pc:docMk/>
            <pc:sldMk cId="3393974317" sldId="2147469578"/>
            <ac:spMk id="3" creationId="{E15A46A8-E16C-691D-C74D-7E19584062B3}"/>
          </ac:spMkLst>
        </pc:spChg>
        <pc:picChg chg="add mod">
          <ac:chgData name="Fliller, Raymond" userId="e2e56368-4a59-4d59-88d8-230c4a53b0d2" providerId="ADAL" clId="{EF684D3C-A7EC-45C2-A28D-F65B57850797}" dt="2026-01-22T22:46:34.359" v="16450" actId="1076"/>
          <ac:picMkLst>
            <pc:docMk/>
            <pc:sldMk cId="3393974317" sldId="2147469578"/>
            <ac:picMk id="8" creationId="{D91AC53D-5F92-67B3-04CF-0C3219EC1A62}"/>
          </ac:picMkLst>
        </pc:picChg>
      </pc:sldChg>
      <pc:sldChg chg="addSp delSp modSp new add del mod ord">
        <pc:chgData name="Fliller, Raymond" userId="e2e56368-4a59-4d59-88d8-230c4a53b0d2" providerId="ADAL" clId="{EF684D3C-A7EC-45C2-A28D-F65B57850797}" dt="2026-02-02T20:48:58.501" v="18110"/>
        <pc:sldMkLst>
          <pc:docMk/>
          <pc:sldMk cId="3238465223" sldId="2147469579"/>
        </pc:sldMkLst>
        <pc:spChg chg="mod">
          <ac:chgData name="Fliller, Raymond" userId="e2e56368-4a59-4d59-88d8-230c4a53b0d2" providerId="ADAL" clId="{EF684D3C-A7EC-45C2-A28D-F65B57850797}" dt="2026-01-07T22:39:42.994" v="11527" actId="1076"/>
          <ac:spMkLst>
            <pc:docMk/>
            <pc:sldMk cId="3238465223" sldId="2147469579"/>
            <ac:spMk id="2" creationId="{635BAD96-2B31-87BB-F6E3-8DFA01E1A08F}"/>
          </ac:spMkLst>
        </pc:spChg>
        <pc:spChg chg="mod">
          <ac:chgData name="Fliller, Raymond" userId="e2e56368-4a59-4d59-88d8-230c4a53b0d2" providerId="ADAL" clId="{EF684D3C-A7EC-45C2-A28D-F65B57850797}" dt="2026-01-09T00:49:46.647" v="15033" actId="20577"/>
          <ac:spMkLst>
            <pc:docMk/>
            <pc:sldMk cId="3238465223" sldId="2147469579"/>
            <ac:spMk id="3" creationId="{90624A3B-5631-63CB-20A5-ABA0CEB1B1EF}"/>
          </ac:spMkLst>
        </pc:spChg>
        <pc:picChg chg="add mod">
          <ac:chgData name="Fliller, Raymond" userId="e2e56368-4a59-4d59-88d8-230c4a53b0d2" providerId="ADAL" clId="{EF684D3C-A7EC-45C2-A28D-F65B57850797}" dt="2026-01-22T22:46:58.440" v="16455" actId="1076"/>
          <ac:picMkLst>
            <pc:docMk/>
            <pc:sldMk cId="3238465223" sldId="2147469579"/>
            <ac:picMk id="6" creationId="{C975A56F-141E-8424-E941-37F4F84603AD}"/>
          </ac:picMkLst>
        </pc:picChg>
      </pc:sldChg>
      <pc:sldChg chg="addSp delSp modSp new mod ord">
        <pc:chgData name="Fliller, Raymond" userId="e2e56368-4a59-4d59-88d8-230c4a53b0d2" providerId="ADAL" clId="{EF684D3C-A7EC-45C2-A28D-F65B57850797}" dt="2026-02-02T20:49:56.526" v="18118" actId="167"/>
        <pc:sldMkLst>
          <pc:docMk/>
          <pc:sldMk cId="339084245" sldId="2147469581"/>
        </pc:sldMkLst>
        <pc:spChg chg="mod">
          <ac:chgData name="Fliller, Raymond" userId="e2e56368-4a59-4d59-88d8-230c4a53b0d2" providerId="ADAL" clId="{EF684D3C-A7EC-45C2-A28D-F65B57850797}" dt="2026-01-22T22:48:04.319" v="16473" actId="20577"/>
          <ac:spMkLst>
            <pc:docMk/>
            <pc:sldMk cId="339084245" sldId="2147469581"/>
            <ac:spMk id="2" creationId="{743A37DA-1D60-72E8-B414-83A15606AA78}"/>
          </ac:spMkLst>
        </pc:spChg>
        <pc:spChg chg="mod">
          <ac:chgData name="Fliller, Raymond" userId="e2e56368-4a59-4d59-88d8-230c4a53b0d2" providerId="ADAL" clId="{EF684D3C-A7EC-45C2-A28D-F65B57850797}" dt="2026-01-22T22:48:12.592" v="16477" actId="27636"/>
          <ac:spMkLst>
            <pc:docMk/>
            <pc:sldMk cId="339084245" sldId="2147469581"/>
            <ac:spMk id="3" creationId="{A23C7B15-67B7-699B-0F97-A2A0D9F91310}"/>
          </ac:spMkLst>
        </pc:spChg>
        <pc:picChg chg="add mod ord">
          <ac:chgData name="Fliller, Raymond" userId="e2e56368-4a59-4d59-88d8-230c4a53b0d2" providerId="ADAL" clId="{EF684D3C-A7EC-45C2-A28D-F65B57850797}" dt="2026-02-02T20:49:56.526" v="18118" actId="167"/>
          <ac:picMkLst>
            <pc:docMk/>
            <pc:sldMk cId="339084245" sldId="2147469581"/>
            <ac:picMk id="7" creationId="{39BE7C60-77D4-4024-FC87-405E28697999}"/>
          </ac:picMkLst>
        </pc:picChg>
      </pc:sldChg>
      <pc:sldChg chg="addSp delSp modSp new mod modClrScheme chgLayout">
        <pc:chgData name="Fliller, Raymond" userId="e2e56368-4a59-4d59-88d8-230c4a53b0d2" providerId="ADAL" clId="{EF684D3C-A7EC-45C2-A28D-F65B57850797}" dt="2026-02-06T18:16:26.915" v="30008" actId="20577"/>
        <pc:sldMkLst>
          <pc:docMk/>
          <pc:sldMk cId="3526811741" sldId="2147469585"/>
        </pc:sldMkLst>
        <pc:spChg chg="mod ord">
          <ac:chgData name="Fliller, Raymond" userId="e2e56368-4a59-4d59-88d8-230c4a53b0d2" providerId="ADAL" clId="{EF684D3C-A7EC-45C2-A28D-F65B57850797}" dt="2026-01-09T13:19:31.448" v="15959" actId="700"/>
          <ac:spMkLst>
            <pc:docMk/>
            <pc:sldMk cId="3526811741" sldId="2147469585"/>
            <ac:spMk id="4" creationId="{47611285-ED85-A5B2-8CFF-1E9ADD158FA5}"/>
          </ac:spMkLst>
        </pc:spChg>
        <pc:spChg chg="add mod ord">
          <ac:chgData name="Fliller, Raymond" userId="e2e56368-4a59-4d59-88d8-230c4a53b0d2" providerId="ADAL" clId="{EF684D3C-A7EC-45C2-A28D-F65B57850797}" dt="2026-02-06T18:16:26.915" v="30008" actId="20577"/>
          <ac:spMkLst>
            <pc:docMk/>
            <pc:sldMk cId="3526811741" sldId="2147469585"/>
            <ac:spMk id="5" creationId="{919D62C2-F360-87CE-3A40-E1C58AF28205}"/>
          </ac:spMkLst>
        </pc:spChg>
        <pc:spChg chg="add mod ord">
          <ac:chgData name="Fliller, Raymond" userId="e2e56368-4a59-4d59-88d8-230c4a53b0d2" providerId="ADAL" clId="{EF684D3C-A7EC-45C2-A28D-F65B57850797}" dt="2026-01-09T13:19:31.448" v="15959" actId="700"/>
          <ac:spMkLst>
            <pc:docMk/>
            <pc:sldMk cId="3526811741" sldId="2147469585"/>
            <ac:spMk id="6" creationId="{2B5C1852-BED0-8C29-E158-BA7625E33845}"/>
          </ac:spMkLst>
        </pc:spChg>
      </pc:sldChg>
      <pc:sldChg chg="addSp modSp new mod">
        <pc:chgData name="Fliller, Raymond" userId="e2e56368-4a59-4d59-88d8-230c4a53b0d2" providerId="ADAL" clId="{EF684D3C-A7EC-45C2-A28D-F65B57850797}" dt="2026-02-02T19:38:16.469" v="17005" actId="20577"/>
        <pc:sldMkLst>
          <pc:docMk/>
          <pc:sldMk cId="1293266742" sldId="2147469593"/>
        </pc:sldMkLst>
        <pc:spChg chg="mod">
          <ac:chgData name="Fliller, Raymond" userId="e2e56368-4a59-4d59-88d8-230c4a53b0d2" providerId="ADAL" clId="{EF684D3C-A7EC-45C2-A28D-F65B57850797}" dt="2026-02-02T19:32:37.922" v="16586" actId="20577"/>
          <ac:spMkLst>
            <pc:docMk/>
            <pc:sldMk cId="1293266742" sldId="2147469593"/>
            <ac:spMk id="2" creationId="{ECF03E53-53E0-6FC3-BD7D-5826F0086897}"/>
          </ac:spMkLst>
        </pc:spChg>
        <pc:spChg chg="add mod">
          <ac:chgData name="Fliller, Raymond" userId="e2e56368-4a59-4d59-88d8-230c4a53b0d2" providerId="ADAL" clId="{EF684D3C-A7EC-45C2-A28D-F65B57850797}" dt="2026-02-02T19:38:16.469" v="17005" actId="20577"/>
          <ac:spMkLst>
            <pc:docMk/>
            <pc:sldMk cId="1293266742" sldId="2147469593"/>
            <ac:spMk id="6" creationId="{01EF19A8-B659-3B0E-7CA6-878C9E7A0F34}"/>
          </ac:spMkLst>
        </pc:spChg>
        <pc:picChg chg="add mod">
          <ac:chgData name="Fliller, Raymond" userId="e2e56368-4a59-4d59-88d8-230c4a53b0d2" providerId="ADAL" clId="{EF684D3C-A7EC-45C2-A28D-F65B57850797}" dt="2026-02-02T19:37:35.803" v="16927" actId="1076"/>
          <ac:picMkLst>
            <pc:docMk/>
            <pc:sldMk cId="1293266742" sldId="2147469593"/>
            <ac:picMk id="5" creationId="{AE6DCB46-4104-B14E-BBBF-503260A892FD}"/>
          </ac:picMkLst>
        </pc:picChg>
      </pc:sldChg>
      <pc:sldChg chg="addSp modSp new mod">
        <pc:chgData name="Fliller, Raymond" userId="e2e56368-4a59-4d59-88d8-230c4a53b0d2" providerId="ADAL" clId="{EF684D3C-A7EC-45C2-A28D-F65B57850797}" dt="2026-02-05T12:45:47.527" v="28358" actId="20577"/>
        <pc:sldMkLst>
          <pc:docMk/>
          <pc:sldMk cId="4220674022" sldId="2147469594"/>
        </pc:sldMkLst>
        <pc:spChg chg="mod">
          <ac:chgData name="Fliller, Raymond" userId="e2e56368-4a59-4d59-88d8-230c4a53b0d2" providerId="ADAL" clId="{EF684D3C-A7EC-45C2-A28D-F65B57850797}" dt="2026-02-04T15:13:07.405" v="24559" actId="20577"/>
          <ac:spMkLst>
            <pc:docMk/>
            <pc:sldMk cId="4220674022" sldId="2147469594"/>
            <ac:spMk id="2" creationId="{73298911-0E96-4569-F52F-2B242561C228}"/>
          </ac:spMkLst>
        </pc:spChg>
        <pc:spChg chg="add mod">
          <ac:chgData name="Fliller, Raymond" userId="e2e56368-4a59-4d59-88d8-230c4a53b0d2" providerId="ADAL" clId="{EF684D3C-A7EC-45C2-A28D-F65B57850797}" dt="2026-02-05T12:45:47.527" v="28358" actId="20577"/>
          <ac:spMkLst>
            <pc:docMk/>
            <pc:sldMk cId="4220674022" sldId="2147469594"/>
            <ac:spMk id="4" creationId="{33D94120-E611-90C0-75D7-AA2224E9C0DF}"/>
          </ac:spMkLst>
        </pc:spChg>
      </pc:sldChg>
      <pc:sldChg chg="addSp delSp modSp new mod">
        <pc:chgData name="Fliller, Raymond" userId="e2e56368-4a59-4d59-88d8-230c4a53b0d2" providerId="ADAL" clId="{EF684D3C-A7EC-45C2-A28D-F65B57850797}" dt="2026-02-05T20:05:25.296" v="29697" actId="14100"/>
        <pc:sldMkLst>
          <pc:docMk/>
          <pc:sldMk cId="3332076697" sldId="2147469595"/>
        </pc:sldMkLst>
        <pc:spChg chg="mod">
          <ac:chgData name="Fliller, Raymond" userId="e2e56368-4a59-4d59-88d8-230c4a53b0d2" providerId="ADAL" clId="{EF684D3C-A7EC-45C2-A28D-F65B57850797}" dt="2026-02-02T22:00:03.406" v="18424" actId="20577"/>
          <ac:spMkLst>
            <pc:docMk/>
            <pc:sldMk cId="3332076697" sldId="2147469595"/>
            <ac:spMk id="3" creationId="{05DA3A78-7E68-2537-A2FD-6EEE76576C33}"/>
          </ac:spMkLst>
        </pc:spChg>
        <pc:spChg chg="add mod">
          <ac:chgData name="Fliller, Raymond" userId="e2e56368-4a59-4d59-88d8-230c4a53b0d2" providerId="ADAL" clId="{EF684D3C-A7EC-45C2-A28D-F65B57850797}" dt="2026-02-02T21:24:19.568" v="18121" actId="1076"/>
          <ac:spMkLst>
            <pc:docMk/>
            <pc:sldMk cId="3332076697" sldId="2147469595"/>
            <ac:spMk id="5" creationId="{806B35B6-6072-8DEC-5631-AFA23B5DE9EB}"/>
          </ac:spMkLst>
        </pc:spChg>
        <pc:picChg chg="add mod">
          <ac:chgData name="Fliller, Raymond" userId="e2e56368-4a59-4d59-88d8-230c4a53b0d2" providerId="ADAL" clId="{EF684D3C-A7EC-45C2-A28D-F65B57850797}" dt="2026-02-03T14:50:47.727" v="22389" actId="14100"/>
          <ac:picMkLst>
            <pc:docMk/>
            <pc:sldMk cId="3332076697" sldId="2147469595"/>
            <ac:picMk id="6" creationId="{631C457A-9636-C2E3-D5CB-3549541ED14D}"/>
          </ac:picMkLst>
        </pc:picChg>
        <pc:picChg chg="add mod">
          <ac:chgData name="Fliller, Raymond" userId="e2e56368-4a59-4d59-88d8-230c4a53b0d2" providerId="ADAL" clId="{EF684D3C-A7EC-45C2-A28D-F65B57850797}" dt="2026-02-05T20:05:25.296" v="29697" actId="14100"/>
          <ac:picMkLst>
            <pc:docMk/>
            <pc:sldMk cId="3332076697" sldId="2147469595"/>
            <ac:picMk id="1026" creationId="{13A51E5A-940D-DA59-DBBE-6CE72CE09DB5}"/>
          </ac:picMkLst>
        </pc:picChg>
      </pc:sldChg>
      <pc:sldChg chg="modSp new mod">
        <pc:chgData name="Fliller, Raymond" userId="e2e56368-4a59-4d59-88d8-230c4a53b0d2" providerId="ADAL" clId="{EF684D3C-A7EC-45C2-A28D-F65B57850797}" dt="2026-02-04T23:27:39.497" v="27474" actId="5793"/>
        <pc:sldMkLst>
          <pc:docMk/>
          <pc:sldMk cId="2102278684" sldId="2147469596"/>
        </pc:sldMkLst>
        <pc:spChg chg="mod">
          <ac:chgData name="Fliller, Raymond" userId="e2e56368-4a59-4d59-88d8-230c4a53b0d2" providerId="ADAL" clId="{EF684D3C-A7EC-45C2-A28D-F65B57850797}" dt="2026-02-04T23:27:25.534" v="27442" actId="14100"/>
          <ac:spMkLst>
            <pc:docMk/>
            <pc:sldMk cId="2102278684" sldId="2147469596"/>
            <ac:spMk id="2" creationId="{5FD31F4E-8D5B-DE94-67B1-8D001E045699}"/>
          </ac:spMkLst>
        </pc:spChg>
        <pc:spChg chg="mod">
          <ac:chgData name="Fliller, Raymond" userId="e2e56368-4a59-4d59-88d8-230c4a53b0d2" providerId="ADAL" clId="{EF684D3C-A7EC-45C2-A28D-F65B57850797}" dt="2026-02-04T23:27:39.497" v="27474" actId="5793"/>
          <ac:spMkLst>
            <pc:docMk/>
            <pc:sldMk cId="2102278684" sldId="2147469596"/>
            <ac:spMk id="3" creationId="{892BCA9F-9BE1-2727-38B6-AFFB9DAFDEA9}"/>
          </ac:spMkLst>
        </pc:spChg>
      </pc:sldChg>
      <pc:sldChg chg="addSp modSp new mod">
        <pc:chgData name="Fliller, Raymond" userId="e2e56368-4a59-4d59-88d8-230c4a53b0d2" providerId="ADAL" clId="{EF684D3C-A7EC-45C2-A28D-F65B57850797}" dt="2026-02-06T12:57:45.829" v="29728" actId="20577"/>
        <pc:sldMkLst>
          <pc:docMk/>
          <pc:sldMk cId="689736866" sldId="2147469597"/>
        </pc:sldMkLst>
        <pc:spChg chg="mod">
          <ac:chgData name="Fliller, Raymond" userId="e2e56368-4a59-4d59-88d8-230c4a53b0d2" providerId="ADAL" clId="{EF684D3C-A7EC-45C2-A28D-F65B57850797}" dt="2026-02-02T22:06:38.808" v="18836" actId="14100"/>
          <ac:spMkLst>
            <pc:docMk/>
            <pc:sldMk cId="689736866" sldId="2147469597"/>
            <ac:spMk id="2" creationId="{3B5F83A7-EAC7-F608-FDF9-4810D66BEAE9}"/>
          </ac:spMkLst>
        </pc:spChg>
        <pc:spChg chg="mod">
          <ac:chgData name="Fliller, Raymond" userId="e2e56368-4a59-4d59-88d8-230c4a53b0d2" providerId="ADAL" clId="{EF684D3C-A7EC-45C2-A28D-F65B57850797}" dt="2026-02-06T12:57:45.829" v="29728" actId="20577"/>
          <ac:spMkLst>
            <pc:docMk/>
            <pc:sldMk cId="689736866" sldId="2147469597"/>
            <ac:spMk id="3" creationId="{5E5CD989-4787-B9E1-14F1-C84B763E73E9}"/>
          </ac:spMkLst>
        </pc:spChg>
        <pc:picChg chg="add mod">
          <ac:chgData name="Fliller, Raymond" userId="e2e56368-4a59-4d59-88d8-230c4a53b0d2" providerId="ADAL" clId="{EF684D3C-A7EC-45C2-A28D-F65B57850797}" dt="2026-02-02T22:36:45.777" v="19378" actId="1076"/>
          <ac:picMkLst>
            <pc:docMk/>
            <pc:sldMk cId="689736866" sldId="2147469597"/>
            <ac:picMk id="6" creationId="{C5009293-6FDE-F9E8-0434-B0740ECA5049}"/>
          </ac:picMkLst>
        </pc:picChg>
      </pc:sldChg>
      <pc:sldChg chg="addSp delSp modSp new mod">
        <pc:chgData name="Fliller, Raymond" userId="e2e56368-4a59-4d59-88d8-230c4a53b0d2" providerId="ADAL" clId="{EF684D3C-A7EC-45C2-A28D-F65B57850797}" dt="2026-02-05T13:50:19.984" v="28673" actId="1076"/>
        <pc:sldMkLst>
          <pc:docMk/>
          <pc:sldMk cId="2817676853" sldId="2147469598"/>
        </pc:sldMkLst>
        <pc:spChg chg="mod">
          <ac:chgData name="Fliller, Raymond" userId="e2e56368-4a59-4d59-88d8-230c4a53b0d2" providerId="ADAL" clId="{EF684D3C-A7EC-45C2-A28D-F65B57850797}" dt="2026-02-05T13:50:15.330" v="28671" actId="1076"/>
          <ac:spMkLst>
            <pc:docMk/>
            <pc:sldMk cId="2817676853" sldId="2147469598"/>
            <ac:spMk id="2" creationId="{EA68EED7-F55C-3E74-D20B-21CCEAF61E50}"/>
          </ac:spMkLst>
        </pc:spChg>
        <pc:spChg chg="mod">
          <ac:chgData name="Fliller, Raymond" userId="e2e56368-4a59-4d59-88d8-230c4a53b0d2" providerId="ADAL" clId="{EF684D3C-A7EC-45C2-A28D-F65B57850797}" dt="2026-02-03T12:46:36.707" v="20687" actId="5793"/>
          <ac:spMkLst>
            <pc:docMk/>
            <pc:sldMk cId="2817676853" sldId="2147469598"/>
            <ac:spMk id="3" creationId="{30AA4C77-9763-8D55-9DD7-44B8952489A5}"/>
          </ac:spMkLst>
        </pc:spChg>
        <pc:picChg chg="add del mod">
          <ac:chgData name="Fliller, Raymond" userId="e2e56368-4a59-4d59-88d8-230c4a53b0d2" providerId="ADAL" clId="{EF684D3C-A7EC-45C2-A28D-F65B57850797}" dt="2026-02-05T13:04:37.987" v="28379" actId="478"/>
          <ac:picMkLst>
            <pc:docMk/>
            <pc:sldMk cId="2817676853" sldId="2147469598"/>
            <ac:picMk id="6" creationId="{42063765-39AB-FBEF-E5FD-556EAB530A22}"/>
          </ac:picMkLst>
        </pc:picChg>
        <pc:picChg chg="add del mod">
          <ac:chgData name="Fliller, Raymond" userId="e2e56368-4a59-4d59-88d8-230c4a53b0d2" providerId="ADAL" clId="{EF684D3C-A7EC-45C2-A28D-F65B57850797}" dt="2026-02-05T13:42:55.443" v="28661" actId="21"/>
          <ac:picMkLst>
            <pc:docMk/>
            <pc:sldMk cId="2817676853" sldId="2147469598"/>
            <ac:picMk id="7" creationId="{CFE5A011-80FB-306C-C9CA-0AD57744C3E4}"/>
          </ac:picMkLst>
        </pc:picChg>
        <pc:picChg chg="add mod">
          <ac:chgData name="Fliller, Raymond" userId="e2e56368-4a59-4d59-88d8-230c4a53b0d2" providerId="ADAL" clId="{EF684D3C-A7EC-45C2-A28D-F65B57850797}" dt="2026-02-05T13:50:19.984" v="28673" actId="1076"/>
          <ac:picMkLst>
            <pc:docMk/>
            <pc:sldMk cId="2817676853" sldId="2147469598"/>
            <ac:picMk id="9" creationId="{2F8FF09F-4745-0B80-1F51-8F46C2334196}"/>
          </ac:picMkLst>
        </pc:picChg>
      </pc:sldChg>
      <pc:sldChg chg="addSp modSp new mod">
        <pc:chgData name="Fliller, Raymond" userId="e2e56368-4a59-4d59-88d8-230c4a53b0d2" providerId="ADAL" clId="{EF684D3C-A7EC-45C2-A28D-F65B57850797}" dt="2026-02-05T13:05:05.056" v="28385" actId="1076"/>
        <pc:sldMkLst>
          <pc:docMk/>
          <pc:sldMk cId="2624832151" sldId="2147469599"/>
        </pc:sldMkLst>
        <pc:spChg chg="mod">
          <ac:chgData name="Fliller, Raymond" userId="e2e56368-4a59-4d59-88d8-230c4a53b0d2" providerId="ADAL" clId="{EF684D3C-A7EC-45C2-A28D-F65B57850797}" dt="2026-02-02T23:05:54.438" v="19833" actId="14100"/>
          <ac:spMkLst>
            <pc:docMk/>
            <pc:sldMk cId="2624832151" sldId="2147469599"/>
            <ac:spMk id="2" creationId="{4545FD22-B539-FA1A-4DE7-1827129B44C0}"/>
          </ac:spMkLst>
        </pc:spChg>
        <pc:spChg chg="mod">
          <ac:chgData name="Fliller, Raymond" userId="e2e56368-4a59-4d59-88d8-230c4a53b0d2" providerId="ADAL" clId="{EF684D3C-A7EC-45C2-A28D-F65B57850797}" dt="2026-02-05T13:05:05.056" v="28385" actId="1076"/>
          <ac:spMkLst>
            <pc:docMk/>
            <pc:sldMk cId="2624832151" sldId="2147469599"/>
            <ac:spMk id="3" creationId="{25174DDF-2C4D-62AF-742C-5E64C28CEED5}"/>
          </ac:spMkLst>
        </pc:spChg>
        <pc:picChg chg="add mod">
          <ac:chgData name="Fliller, Raymond" userId="e2e56368-4a59-4d59-88d8-230c4a53b0d2" providerId="ADAL" clId="{EF684D3C-A7EC-45C2-A28D-F65B57850797}" dt="2026-02-02T23:11:19.574" v="20435" actId="1076"/>
          <ac:picMkLst>
            <pc:docMk/>
            <pc:sldMk cId="2624832151" sldId="2147469599"/>
            <ac:picMk id="6" creationId="{34EBE98D-F6F6-FEB4-49FD-63D9235E7149}"/>
          </ac:picMkLst>
        </pc:picChg>
        <pc:cxnChg chg="add mod">
          <ac:chgData name="Fliller, Raymond" userId="e2e56368-4a59-4d59-88d8-230c4a53b0d2" providerId="ADAL" clId="{EF684D3C-A7EC-45C2-A28D-F65B57850797}" dt="2026-02-03T12:47:07.520" v="20699" actId="692"/>
          <ac:cxnSpMkLst>
            <pc:docMk/>
            <pc:sldMk cId="2624832151" sldId="2147469599"/>
            <ac:cxnSpMk id="7" creationId="{E896BE74-9A9A-3F92-EA06-B502CAB834F0}"/>
          </ac:cxnSpMkLst>
        </pc:cxnChg>
        <pc:cxnChg chg="add mod">
          <ac:chgData name="Fliller, Raymond" userId="e2e56368-4a59-4d59-88d8-230c4a53b0d2" providerId="ADAL" clId="{EF684D3C-A7EC-45C2-A28D-F65B57850797}" dt="2026-02-03T12:47:19.612" v="20702" actId="14100"/>
          <ac:cxnSpMkLst>
            <pc:docMk/>
            <pc:sldMk cId="2624832151" sldId="2147469599"/>
            <ac:cxnSpMk id="8" creationId="{EE674C1B-01E9-C110-3A1B-C91583EC22D4}"/>
          </ac:cxnSpMkLst>
        </pc:cxnChg>
      </pc:sldChg>
      <pc:sldChg chg="addSp modSp new mod">
        <pc:chgData name="Fliller, Raymond" userId="e2e56368-4a59-4d59-88d8-230c4a53b0d2" providerId="ADAL" clId="{EF684D3C-A7EC-45C2-A28D-F65B57850797}" dt="2026-02-06T17:03:13.014" v="29988" actId="5793"/>
        <pc:sldMkLst>
          <pc:docMk/>
          <pc:sldMk cId="761346682" sldId="2147469600"/>
        </pc:sldMkLst>
        <pc:spChg chg="mod">
          <ac:chgData name="Fliller, Raymond" userId="e2e56368-4a59-4d59-88d8-230c4a53b0d2" providerId="ADAL" clId="{EF684D3C-A7EC-45C2-A28D-F65B57850797}" dt="2026-02-04T15:17:15.184" v="24954" actId="1076"/>
          <ac:spMkLst>
            <pc:docMk/>
            <pc:sldMk cId="761346682" sldId="2147469600"/>
            <ac:spMk id="2" creationId="{9022AD20-4466-2A60-891D-1B5C7095EBAB}"/>
          </ac:spMkLst>
        </pc:spChg>
        <pc:spChg chg="mod">
          <ac:chgData name="Fliller, Raymond" userId="e2e56368-4a59-4d59-88d8-230c4a53b0d2" providerId="ADAL" clId="{EF684D3C-A7EC-45C2-A28D-F65B57850797}" dt="2026-02-06T17:03:13.014" v="29988" actId="5793"/>
          <ac:spMkLst>
            <pc:docMk/>
            <pc:sldMk cId="761346682" sldId="2147469600"/>
            <ac:spMk id="3" creationId="{CF47698E-D906-D608-1047-C9771A128F4C}"/>
          </ac:spMkLst>
        </pc:spChg>
        <pc:picChg chg="add mod">
          <ac:chgData name="Fliller, Raymond" userId="e2e56368-4a59-4d59-88d8-230c4a53b0d2" providerId="ADAL" clId="{EF684D3C-A7EC-45C2-A28D-F65B57850797}" dt="2026-02-03T14:16:34.430" v="22159" actId="14100"/>
          <ac:picMkLst>
            <pc:docMk/>
            <pc:sldMk cId="761346682" sldId="2147469600"/>
            <ac:picMk id="6" creationId="{863BCF80-6F8E-1CDC-B7CC-183CAAEA71F1}"/>
          </ac:picMkLst>
        </pc:picChg>
      </pc:sldChg>
      <pc:sldChg chg="addSp delSp modSp new mod modClrScheme chgLayout">
        <pc:chgData name="Fliller, Raymond" userId="e2e56368-4a59-4d59-88d8-230c4a53b0d2" providerId="ADAL" clId="{EF684D3C-A7EC-45C2-A28D-F65B57850797}" dt="2026-02-03T12:49:47.653" v="20927" actId="20577"/>
        <pc:sldMkLst>
          <pc:docMk/>
          <pc:sldMk cId="574582603" sldId="2147469601"/>
        </pc:sldMkLst>
        <pc:spChg chg="mod ord">
          <ac:chgData name="Fliller, Raymond" userId="e2e56368-4a59-4d59-88d8-230c4a53b0d2" providerId="ADAL" clId="{EF684D3C-A7EC-45C2-A28D-F65B57850797}" dt="2026-02-03T12:49:29.344" v="20882" actId="700"/>
          <ac:spMkLst>
            <pc:docMk/>
            <pc:sldMk cId="574582603" sldId="2147469601"/>
            <ac:spMk id="4" creationId="{4C990A48-28F1-B5FF-D5D3-4AA4AD47E661}"/>
          </ac:spMkLst>
        </pc:spChg>
        <pc:spChg chg="add mod ord">
          <ac:chgData name="Fliller, Raymond" userId="e2e56368-4a59-4d59-88d8-230c4a53b0d2" providerId="ADAL" clId="{EF684D3C-A7EC-45C2-A28D-F65B57850797}" dt="2026-02-03T12:49:47.653" v="20927" actId="20577"/>
          <ac:spMkLst>
            <pc:docMk/>
            <pc:sldMk cId="574582603" sldId="2147469601"/>
            <ac:spMk id="5" creationId="{4620DFB6-851B-617F-F07A-59B599294B8B}"/>
          </ac:spMkLst>
        </pc:spChg>
        <pc:spChg chg="add mod ord">
          <ac:chgData name="Fliller, Raymond" userId="e2e56368-4a59-4d59-88d8-230c4a53b0d2" providerId="ADAL" clId="{EF684D3C-A7EC-45C2-A28D-F65B57850797}" dt="2026-02-03T12:49:29.344" v="20882" actId="700"/>
          <ac:spMkLst>
            <pc:docMk/>
            <pc:sldMk cId="574582603" sldId="2147469601"/>
            <ac:spMk id="6" creationId="{5507AD9D-4565-7306-BED4-F4AC5929F6D7}"/>
          </ac:spMkLst>
        </pc:spChg>
      </pc:sldChg>
      <pc:sldChg chg="addSp delSp modSp new mod modClrScheme chgLayout">
        <pc:chgData name="Fliller, Raymond" userId="e2e56368-4a59-4d59-88d8-230c4a53b0d2" providerId="ADAL" clId="{EF684D3C-A7EC-45C2-A28D-F65B57850797}" dt="2026-02-04T23:38:33.577" v="27836" actId="20577"/>
        <pc:sldMkLst>
          <pc:docMk/>
          <pc:sldMk cId="1321421735" sldId="2147469602"/>
        </pc:sldMkLst>
        <pc:spChg chg="mod ord">
          <ac:chgData name="Fliller, Raymond" userId="e2e56368-4a59-4d59-88d8-230c4a53b0d2" providerId="ADAL" clId="{EF684D3C-A7EC-45C2-A28D-F65B57850797}" dt="2026-02-03T12:49:58.642" v="20929" actId="700"/>
          <ac:spMkLst>
            <pc:docMk/>
            <pc:sldMk cId="1321421735" sldId="2147469602"/>
            <ac:spMk id="4" creationId="{D64714B4-7ACB-AABA-567B-3C2D228D4993}"/>
          </ac:spMkLst>
        </pc:spChg>
        <pc:spChg chg="add mod ord">
          <ac:chgData name="Fliller, Raymond" userId="e2e56368-4a59-4d59-88d8-230c4a53b0d2" providerId="ADAL" clId="{EF684D3C-A7EC-45C2-A28D-F65B57850797}" dt="2026-02-04T23:38:33.577" v="27836" actId="20577"/>
          <ac:spMkLst>
            <pc:docMk/>
            <pc:sldMk cId="1321421735" sldId="2147469602"/>
            <ac:spMk id="5" creationId="{8F16C092-42C2-D3F5-D41C-5D7DC595AAB2}"/>
          </ac:spMkLst>
        </pc:spChg>
        <pc:spChg chg="add mod ord">
          <ac:chgData name="Fliller, Raymond" userId="e2e56368-4a59-4d59-88d8-230c4a53b0d2" providerId="ADAL" clId="{EF684D3C-A7EC-45C2-A28D-F65B57850797}" dt="2026-02-03T12:49:58.642" v="20929" actId="700"/>
          <ac:spMkLst>
            <pc:docMk/>
            <pc:sldMk cId="1321421735" sldId="2147469602"/>
            <ac:spMk id="6" creationId="{10A62793-FDE4-1C2A-0295-6752C77003DF}"/>
          </ac:spMkLst>
        </pc:spChg>
      </pc:sldChg>
      <pc:sldChg chg="addSp delSp modSp new mod">
        <pc:chgData name="Fliller, Raymond" userId="e2e56368-4a59-4d59-88d8-230c4a53b0d2" providerId="ADAL" clId="{EF684D3C-A7EC-45C2-A28D-F65B57850797}" dt="2026-02-06T12:59:34.989" v="29753" actId="20577"/>
        <pc:sldMkLst>
          <pc:docMk/>
          <pc:sldMk cId="2791221239" sldId="2147469603"/>
        </pc:sldMkLst>
        <pc:spChg chg="mod">
          <ac:chgData name="Fliller, Raymond" userId="e2e56368-4a59-4d59-88d8-230c4a53b0d2" providerId="ADAL" clId="{EF684D3C-A7EC-45C2-A28D-F65B57850797}" dt="2026-02-06T12:59:27.747" v="29744" actId="20577"/>
          <ac:spMkLst>
            <pc:docMk/>
            <pc:sldMk cId="2791221239" sldId="2147469603"/>
            <ac:spMk id="2" creationId="{5C2F90C1-92D0-1E52-7C21-AA1ACBC041D2}"/>
          </ac:spMkLst>
        </pc:spChg>
        <pc:spChg chg="mod">
          <ac:chgData name="Fliller, Raymond" userId="e2e56368-4a59-4d59-88d8-230c4a53b0d2" providerId="ADAL" clId="{EF684D3C-A7EC-45C2-A28D-F65B57850797}" dt="2026-02-06T12:59:34.989" v="29753" actId="20577"/>
          <ac:spMkLst>
            <pc:docMk/>
            <pc:sldMk cId="2791221239" sldId="2147469603"/>
            <ac:spMk id="3" creationId="{6270DC3F-0C98-32E3-8C98-2F06EC4042F7}"/>
          </ac:spMkLst>
        </pc:spChg>
        <pc:picChg chg="add del mod">
          <ac:chgData name="Fliller, Raymond" userId="e2e56368-4a59-4d59-88d8-230c4a53b0d2" providerId="ADAL" clId="{EF684D3C-A7EC-45C2-A28D-F65B57850797}" dt="2026-02-05T20:56:45.063" v="29724" actId="478"/>
          <ac:picMkLst>
            <pc:docMk/>
            <pc:sldMk cId="2791221239" sldId="2147469603"/>
            <ac:picMk id="6" creationId="{4C6BE50A-CCB8-70D5-97E1-1FB670DC0A7B}"/>
          </ac:picMkLst>
        </pc:picChg>
        <pc:picChg chg="add mod">
          <ac:chgData name="Fliller, Raymond" userId="e2e56368-4a59-4d59-88d8-230c4a53b0d2" providerId="ADAL" clId="{EF684D3C-A7EC-45C2-A28D-F65B57850797}" dt="2026-02-05T20:56:57.172" v="29727" actId="14100"/>
          <ac:picMkLst>
            <pc:docMk/>
            <pc:sldMk cId="2791221239" sldId="2147469603"/>
            <ac:picMk id="7" creationId="{B9DB8110-3C82-56DF-DFF5-9875C61252DE}"/>
          </ac:picMkLst>
        </pc:picChg>
      </pc:sldChg>
      <pc:sldChg chg="addSp modSp new mod ord">
        <pc:chgData name="Fliller, Raymond" userId="e2e56368-4a59-4d59-88d8-230c4a53b0d2" providerId="ADAL" clId="{EF684D3C-A7EC-45C2-A28D-F65B57850797}" dt="2026-02-04T23:48:59.748" v="28329" actId="20577"/>
        <pc:sldMkLst>
          <pc:docMk/>
          <pc:sldMk cId="925246731" sldId="2147469604"/>
        </pc:sldMkLst>
        <pc:spChg chg="mod">
          <ac:chgData name="Fliller, Raymond" userId="e2e56368-4a59-4d59-88d8-230c4a53b0d2" providerId="ADAL" clId="{EF684D3C-A7EC-45C2-A28D-F65B57850797}" dt="2026-02-03T14:53:25.613" v="22433" actId="14100"/>
          <ac:spMkLst>
            <pc:docMk/>
            <pc:sldMk cId="925246731" sldId="2147469604"/>
            <ac:spMk id="2" creationId="{1B8B7DDB-54A5-2CBA-9560-8F390AEC330F}"/>
          </ac:spMkLst>
        </pc:spChg>
        <pc:spChg chg="mod">
          <ac:chgData name="Fliller, Raymond" userId="e2e56368-4a59-4d59-88d8-230c4a53b0d2" providerId="ADAL" clId="{EF684D3C-A7EC-45C2-A28D-F65B57850797}" dt="2026-02-04T23:48:59.748" v="28329" actId="20577"/>
          <ac:spMkLst>
            <pc:docMk/>
            <pc:sldMk cId="925246731" sldId="2147469604"/>
            <ac:spMk id="3" creationId="{99888DAB-FBE0-248C-8697-F27EC317FDF7}"/>
          </ac:spMkLst>
        </pc:spChg>
        <pc:picChg chg="add mod">
          <ac:chgData name="Fliller, Raymond" userId="e2e56368-4a59-4d59-88d8-230c4a53b0d2" providerId="ADAL" clId="{EF684D3C-A7EC-45C2-A28D-F65B57850797}" dt="2026-02-03T14:56:11.742" v="22544" actId="1076"/>
          <ac:picMkLst>
            <pc:docMk/>
            <pc:sldMk cId="925246731" sldId="2147469604"/>
            <ac:picMk id="6" creationId="{77FB5DBF-6CAC-F172-A493-774F39AB3690}"/>
          </ac:picMkLst>
        </pc:picChg>
      </pc:sldChg>
      <pc:sldChg chg="addSp delSp modSp new mod delAnim modAnim">
        <pc:chgData name="Fliller, Raymond" userId="e2e56368-4a59-4d59-88d8-230c4a53b0d2" providerId="ADAL" clId="{EF684D3C-A7EC-45C2-A28D-F65B57850797}" dt="2026-02-05T20:50:34.956" v="29698" actId="20577"/>
        <pc:sldMkLst>
          <pc:docMk/>
          <pc:sldMk cId="3626194411" sldId="2147469605"/>
        </pc:sldMkLst>
        <pc:spChg chg="mod">
          <ac:chgData name="Fliller, Raymond" userId="e2e56368-4a59-4d59-88d8-230c4a53b0d2" providerId="ADAL" clId="{EF684D3C-A7EC-45C2-A28D-F65B57850797}" dt="2026-02-03T14:57:04.342" v="22591" actId="27636"/>
          <ac:spMkLst>
            <pc:docMk/>
            <pc:sldMk cId="3626194411" sldId="2147469605"/>
            <ac:spMk id="2" creationId="{877DF910-D2E8-69E0-4DA5-DFC63FA0B4F7}"/>
          </ac:spMkLst>
        </pc:spChg>
        <pc:spChg chg="mod">
          <ac:chgData name="Fliller, Raymond" userId="e2e56368-4a59-4d59-88d8-230c4a53b0d2" providerId="ADAL" clId="{EF684D3C-A7EC-45C2-A28D-F65B57850797}" dt="2026-02-05T20:50:34.956" v="29698" actId="20577"/>
          <ac:spMkLst>
            <pc:docMk/>
            <pc:sldMk cId="3626194411" sldId="2147469605"/>
            <ac:spMk id="3" creationId="{A2692A67-7CB2-FE31-EC82-A19D892C3E7E}"/>
          </ac:spMkLst>
        </pc:spChg>
        <pc:picChg chg="add mod">
          <ac:chgData name="Fliller, Raymond" userId="e2e56368-4a59-4d59-88d8-230c4a53b0d2" providerId="ADAL" clId="{EF684D3C-A7EC-45C2-A28D-F65B57850797}" dt="2026-02-04T17:47:20.467" v="25172" actId="1076"/>
          <ac:picMkLst>
            <pc:docMk/>
            <pc:sldMk cId="3626194411" sldId="2147469605"/>
            <ac:picMk id="6" creationId="{5E913E4E-DFEB-5BBA-9E16-5F5CCC31C095}"/>
          </ac:picMkLst>
        </pc:picChg>
      </pc:sldChg>
      <pc:sldChg chg="addSp delSp modSp new mod modAnim">
        <pc:chgData name="Fliller, Raymond" userId="e2e56368-4a59-4d59-88d8-230c4a53b0d2" providerId="ADAL" clId="{EF684D3C-A7EC-45C2-A28D-F65B57850797}" dt="2026-02-05T14:18:05.774" v="29131" actId="14100"/>
        <pc:sldMkLst>
          <pc:docMk/>
          <pc:sldMk cId="1757932090" sldId="2147469607"/>
        </pc:sldMkLst>
        <pc:spChg chg="mod">
          <ac:chgData name="Fliller, Raymond" userId="e2e56368-4a59-4d59-88d8-230c4a53b0d2" providerId="ADAL" clId="{EF684D3C-A7EC-45C2-A28D-F65B57850797}" dt="2026-02-03T17:01:12.868" v="23928" actId="14100"/>
          <ac:spMkLst>
            <pc:docMk/>
            <pc:sldMk cId="1757932090" sldId="2147469607"/>
            <ac:spMk id="2" creationId="{9FC7FE4D-7F14-6C02-37CF-2FBEC2191F83}"/>
          </ac:spMkLst>
        </pc:spChg>
        <pc:spChg chg="add mod">
          <ac:chgData name="Fliller, Raymond" userId="e2e56368-4a59-4d59-88d8-230c4a53b0d2" providerId="ADAL" clId="{EF684D3C-A7EC-45C2-A28D-F65B57850797}" dt="2026-02-05T13:53:15.441" v="28694" actId="255"/>
          <ac:spMkLst>
            <pc:docMk/>
            <pc:sldMk cId="1757932090" sldId="2147469607"/>
            <ac:spMk id="3" creationId="{4C29FFA1-8B64-8EFF-6C0D-52298273310F}"/>
          </ac:spMkLst>
        </pc:spChg>
        <pc:spChg chg="add mod">
          <ac:chgData name="Fliller, Raymond" userId="e2e56368-4a59-4d59-88d8-230c4a53b0d2" providerId="ADAL" clId="{EF684D3C-A7EC-45C2-A28D-F65B57850797}" dt="2026-02-05T14:18:05.774" v="29131" actId="14100"/>
          <ac:spMkLst>
            <pc:docMk/>
            <pc:sldMk cId="1757932090" sldId="2147469607"/>
            <ac:spMk id="8" creationId="{2466C4DC-F6D7-810C-9FC0-9600CA904325}"/>
          </ac:spMkLst>
        </pc:spChg>
        <pc:picChg chg="add mod">
          <ac:chgData name="Fliller, Raymond" userId="e2e56368-4a59-4d59-88d8-230c4a53b0d2" providerId="ADAL" clId="{EF684D3C-A7EC-45C2-A28D-F65B57850797}" dt="2026-02-04T18:07:25.953" v="25512" actId="14100"/>
          <ac:picMkLst>
            <pc:docMk/>
            <pc:sldMk cId="1757932090" sldId="2147469607"/>
            <ac:picMk id="5" creationId="{5D14A1DB-1FC8-A741-5A35-010A9E027557}"/>
          </ac:picMkLst>
        </pc:picChg>
      </pc:sldChg>
      <pc:sldChg chg="addSp delSp modSp new mod modClrScheme chgLayout">
        <pc:chgData name="Fliller, Raymond" userId="e2e56368-4a59-4d59-88d8-230c4a53b0d2" providerId="ADAL" clId="{EF684D3C-A7EC-45C2-A28D-F65B57850797}" dt="2026-02-04T15:11:38.519" v="24345" actId="20577"/>
        <pc:sldMkLst>
          <pc:docMk/>
          <pc:sldMk cId="2126478628" sldId="2147469608"/>
        </pc:sldMkLst>
        <pc:spChg chg="mod ord">
          <ac:chgData name="Fliller, Raymond" userId="e2e56368-4a59-4d59-88d8-230c4a53b0d2" providerId="ADAL" clId="{EF684D3C-A7EC-45C2-A28D-F65B57850797}" dt="2026-02-04T15:11:33.967" v="24325" actId="700"/>
          <ac:spMkLst>
            <pc:docMk/>
            <pc:sldMk cId="2126478628" sldId="2147469608"/>
            <ac:spMk id="3" creationId="{645CF8F6-B8B7-C659-EAE9-574B98387A2D}"/>
          </ac:spMkLst>
        </pc:spChg>
        <pc:spChg chg="add mod ord">
          <ac:chgData name="Fliller, Raymond" userId="e2e56368-4a59-4d59-88d8-230c4a53b0d2" providerId="ADAL" clId="{EF684D3C-A7EC-45C2-A28D-F65B57850797}" dt="2026-02-04T15:11:38.519" v="24345" actId="20577"/>
          <ac:spMkLst>
            <pc:docMk/>
            <pc:sldMk cId="2126478628" sldId="2147469608"/>
            <ac:spMk id="4" creationId="{A88B8FF4-1839-1D53-CDB8-D1FC27D33123}"/>
          </ac:spMkLst>
        </pc:spChg>
        <pc:spChg chg="add mod ord">
          <ac:chgData name="Fliller, Raymond" userId="e2e56368-4a59-4d59-88d8-230c4a53b0d2" providerId="ADAL" clId="{EF684D3C-A7EC-45C2-A28D-F65B57850797}" dt="2026-02-04T15:11:33.967" v="24325" actId="700"/>
          <ac:spMkLst>
            <pc:docMk/>
            <pc:sldMk cId="2126478628" sldId="2147469608"/>
            <ac:spMk id="5" creationId="{2EE2865F-B097-500C-C718-866DEEFBA826}"/>
          </ac:spMkLst>
        </pc:spChg>
      </pc:sldChg>
      <pc:sldChg chg="add">
        <pc:chgData name="Fliller, Raymond" userId="e2e56368-4a59-4d59-88d8-230c4a53b0d2" providerId="ADAL" clId="{EF684D3C-A7EC-45C2-A28D-F65B57850797}" dt="2026-02-04T22:01:17.654" v="25513"/>
        <pc:sldMkLst>
          <pc:docMk/>
          <pc:sldMk cId="2544156326" sldId="2147469609"/>
        </pc:sldMkLst>
      </pc:sldChg>
      <pc:sldChg chg="addSp modSp new mod">
        <pc:chgData name="Fliller, Raymond" userId="e2e56368-4a59-4d59-88d8-230c4a53b0d2" providerId="ADAL" clId="{EF684D3C-A7EC-45C2-A28D-F65B57850797}" dt="2026-02-06T18:13:58.228" v="29993" actId="1076"/>
        <pc:sldMkLst>
          <pc:docMk/>
          <pc:sldMk cId="1251619797" sldId="2147469610"/>
        </pc:sldMkLst>
        <pc:spChg chg="mod">
          <ac:chgData name="Fliller, Raymond" userId="e2e56368-4a59-4d59-88d8-230c4a53b0d2" providerId="ADAL" clId="{EF684D3C-A7EC-45C2-A28D-F65B57850797}" dt="2026-02-04T22:17:13.446" v="25600" actId="27636"/>
          <ac:spMkLst>
            <pc:docMk/>
            <pc:sldMk cId="1251619797" sldId="2147469610"/>
            <ac:spMk id="2" creationId="{FFB5DFD7-7039-AD2F-3AE1-F6E336B11406}"/>
          </ac:spMkLst>
        </pc:spChg>
        <pc:spChg chg="mod">
          <ac:chgData name="Fliller, Raymond" userId="e2e56368-4a59-4d59-88d8-230c4a53b0d2" providerId="ADAL" clId="{EF684D3C-A7EC-45C2-A28D-F65B57850797}" dt="2026-02-04T22:23:11.178" v="26002" actId="20577"/>
          <ac:spMkLst>
            <pc:docMk/>
            <pc:sldMk cId="1251619797" sldId="2147469610"/>
            <ac:spMk id="3" creationId="{71F4CB3C-AFDF-F3DA-6956-D4CD18D4B6A9}"/>
          </ac:spMkLst>
        </pc:spChg>
        <pc:picChg chg="add mod">
          <ac:chgData name="Fliller, Raymond" userId="e2e56368-4a59-4d59-88d8-230c4a53b0d2" providerId="ADAL" clId="{EF684D3C-A7EC-45C2-A28D-F65B57850797}" dt="2026-02-06T18:13:58.228" v="29993" actId="1076"/>
          <ac:picMkLst>
            <pc:docMk/>
            <pc:sldMk cId="1251619797" sldId="2147469610"/>
            <ac:picMk id="9" creationId="{F8B8EE7E-884D-6419-952F-21309302C606}"/>
          </ac:picMkLst>
        </pc:picChg>
        <pc:picChg chg="add mod">
          <ac:chgData name="Fliller, Raymond" userId="e2e56368-4a59-4d59-88d8-230c4a53b0d2" providerId="ADAL" clId="{EF684D3C-A7EC-45C2-A28D-F65B57850797}" dt="2026-02-04T22:23:05.726" v="26000" actId="1076"/>
          <ac:picMkLst>
            <pc:docMk/>
            <pc:sldMk cId="1251619797" sldId="2147469610"/>
            <ac:picMk id="11" creationId="{A589DB31-0C55-EA5B-C09E-4ED7165E2163}"/>
          </ac:picMkLst>
        </pc:picChg>
      </pc:sldChg>
      <pc:sldChg chg="modSp add mod ord">
        <pc:chgData name="Fliller, Raymond" userId="e2e56368-4a59-4d59-88d8-230c4a53b0d2" providerId="ADAL" clId="{EF684D3C-A7EC-45C2-A28D-F65B57850797}" dt="2026-02-06T16:46:04.613" v="29890" actId="115"/>
        <pc:sldMkLst>
          <pc:docMk/>
          <pc:sldMk cId="1288295728" sldId="2147469611"/>
        </pc:sldMkLst>
        <pc:spChg chg="mod">
          <ac:chgData name="Fliller, Raymond" userId="e2e56368-4a59-4d59-88d8-230c4a53b0d2" providerId="ADAL" clId="{EF684D3C-A7EC-45C2-A28D-F65B57850797}" dt="2026-02-04T22:11:21.506" v="25595" actId="1076"/>
          <ac:spMkLst>
            <pc:docMk/>
            <pc:sldMk cId="1288295728" sldId="2147469611"/>
            <ac:spMk id="2" creationId="{7D92E442-8B98-4669-B206-BA26458441B7}"/>
          </ac:spMkLst>
        </pc:spChg>
        <pc:spChg chg="mod">
          <ac:chgData name="Fliller, Raymond" userId="e2e56368-4a59-4d59-88d8-230c4a53b0d2" providerId="ADAL" clId="{EF684D3C-A7EC-45C2-A28D-F65B57850797}" dt="2026-02-06T16:46:04.613" v="29890" actId="115"/>
          <ac:spMkLst>
            <pc:docMk/>
            <pc:sldMk cId="1288295728" sldId="2147469611"/>
            <ac:spMk id="3" creationId="{8040FFD1-BC92-4327-8300-CB1E5994DA32}"/>
          </ac:spMkLst>
        </pc:spChg>
      </pc:sldChg>
      <pc:sldChg chg="addSp delSp modSp new mod ord">
        <pc:chgData name="Fliller, Raymond" userId="e2e56368-4a59-4d59-88d8-230c4a53b0d2" providerId="ADAL" clId="{EF684D3C-A7EC-45C2-A28D-F65B57850797}" dt="2026-02-05T15:26:34.137" v="29233" actId="14100"/>
        <pc:sldMkLst>
          <pc:docMk/>
          <pc:sldMk cId="1732818269" sldId="2147469612"/>
        </pc:sldMkLst>
        <pc:spChg chg="mod">
          <ac:chgData name="Fliller, Raymond" userId="e2e56368-4a59-4d59-88d8-230c4a53b0d2" providerId="ADAL" clId="{EF684D3C-A7EC-45C2-A28D-F65B57850797}" dt="2026-02-04T22:46:16.164" v="26534" actId="14100"/>
          <ac:spMkLst>
            <pc:docMk/>
            <pc:sldMk cId="1732818269" sldId="2147469612"/>
            <ac:spMk id="2" creationId="{869EA79E-7195-9061-E651-3AF32E8BB2AC}"/>
          </ac:spMkLst>
        </pc:spChg>
        <pc:spChg chg="mod">
          <ac:chgData name="Fliller, Raymond" userId="e2e56368-4a59-4d59-88d8-230c4a53b0d2" providerId="ADAL" clId="{EF684D3C-A7EC-45C2-A28D-F65B57850797}" dt="2026-02-04T23:24:43.785" v="27377" actId="1076"/>
          <ac:spMkLst>
            <pc:docMk/>
            <pc:sldMk cId="1732818269" sldId="2147469612"/>
            <ac:spMk id="3" creationId="{4B0D08BD-F103-F237-F3E6-D414773A276D}"/>
          </ac:spMkLst>
        </pc:spChg>
        <pc:spChg chg="add mod">
          <ac:chgData name="Fliller, Raymond" userId="e2e56368-4a59-4d59-88d8-230c4a53b0d2" providerId="ADAL" clId="{EF684D3C-A7EC-45C2-A28D-F65B57850797}" dt="2026-02-05T14:19:07.287" v="29207" actId="20577"/>
          <ac:spMkLst>
            <pc:docMk/>
            <pc:sldMk cId="1732818269" sldId="2147469612"/>
            <ac:spMk id="5" creationId="{347AE5E2-5681-139E-B085-D40A1301F9F5}"/>
          </ac:spMkLst>
        </pc:spChg>
        <pc:spChg chg="add mod">
          <ac:chgData name="Fliller, Raymond" userId="e2e56368-4a59-4d59-88d8-230c4a53b0d2" providerId="ADAL" clId="{EF684D3C-A7EC-45C2-A28D-F65B57850797}" dt="2026-02-04T23:23:58.018" v="27359" actId="1076"/>
          <ac:spMkLst>
            <pc:docMk/>
            <pc:sldMk cId="1732818269" sldId="2147469612"/>
            <ac:spMk id="11" creationId="{393E250D-2750-EAA3-C189-6BB1EE54A959}"/>
          </ac:spMkLst>
        </pc:spChg>
        <pc:spChg chg="add mod">
          <ac:chgData name="Fliller, Raymond" userId="e2e56368-4a59-4d59-88d8-230c4a53b0d2" providerId="ADAL" clId="{EF684D3C-A7EC-45C2-A28D-F65B57850797}" dt="2026-02-04T23:23:58.018" v="27359" actId="1076"/>
          <ac:spMkLst>
            <pc:docMk/>
            <pc:sldMk cId="1732818269" sldId="2147469612"/>
            <ac:spMk id="12" creationId="{77B31246-A229-7CE4-5AB5-3FA418A1E57D}"/>
          </ac:spMkLst>
        </pc:spChg>
        <pc:spChg chg="add mod">
          <ac:chgData name="Fliller, Raymond" userId="e2e56368-4a59-4d59-88d8-230c4a53b0d2" providerId="ADAL" clId="{EF684D3C-A7EC-45C2-A28D-F65B57850797}" dt="2026-02-04T23:23:58.018" v="27359" actId="1076"/>
          <ac:spMkLst>
            <pc:docMk/>
            <pc:sldMk cId="1732818269" sldId="2147469612"/>
            <ac:spMk id="13" creationId="{0EF116FA-7FEC-F2D8-8598-CC2BA1F5217E}"/>
          </ac:spMkLst>
        </pc:spChg>
        <pc:spChg chg="add mod">
          <ac:chgData name="Fliller, Raymond" userId="e2e56368-4a59-4d59-88d8-230c4a53b0d2" providerId="ADAL" clId="{EF684D3C-A7EC-45C2-A28D-F65B57850797}" dt="2026-02-04T23:23:17.804" v="27325" actId="1076"/>
          <ac:spMkLst>
            <pc:docMk/>
            <pc:sldMk cId="1732818269" sldId="2147469612"/>
            <ac:spMk id="14" creationId="{D8502EBF-8B73-C27A-256E-887875C2EBDE}"/>
          </ac:spMkLst>
        </pc:spChg>
        <pc:spChg chg="add mod">
          <ac:chgData name="Fliller, Raymond" userId="e2e56368-4a59-4d59-88d8-230c4a53b0d2" providerId="ADAL" clId="{EF684D3C-A7EC-45C2-A28D-F65B57850797}" dt="2026-02-04T23:25:34.408" v="27435" actId="1076"/>
          <ac:spMkLst>
            <pc:docMk/>
            <pc:sldMk cId="1732818269" sldId="2147469612"/>
            <ac:spMk id="15" creationId="{76720852-3878-977D-7014-1DEE2EC92B34}"/>
          </ac:spMkLst>
        </pc:spChg>
        <pc:picChg chg="add del mod">
          <ac:chgData name="Fliller, Raymond" userId="e2e56368-4a59-4d59-88d8-230c4a53b0d2" providerId="ADAL" clId="{EF684D3C-A7EC-45C2-A28D-F65B57850797}" dt="2026-02-05T15:26:23.010" v="29228" actId="478"/>
          <ac:picMkLst>
            <pc:docMk/>
            <pc:sldMk cId="1732818269" sldId="2147469612"/>
            <ac:picMk id="7" creationId="{386C8EF5-0E83-3CA8-8959-223750B5573B}"/>
          </ac:picMkLst>
        </pc:picChg>
        <pc:picChg chg="add mod">
          <ac:chgData name="Fliller, Raymond" userId="e2e56368-4a59-4d59-88d8-230c4a53b0d2" providerId="ADAL" clId="{EF684D3C-A7EC-45C2-A28D-F65B57850797}" dt="2026-02-04T23:23:58.018" v="27359" actId="1076"/>
          <ac:picMkLst>
            <pc:docMk/>
            <pc:sldMk cId="1732818269" sldId="2147469612"/>
            <ac:picMk id="8" creationId="{AC8F2AF4-7E5E-B12C-E8D0-5C172111B9A6}"/>
          </ac:picMkLst>
        </pc:picChg>
        <pc:picChg chg="add mod">
          <ac:chgData name="Fliller, Raymond" userId="e2e56368-4a59-4d59-88d8-230c4a53b0d2" providerId="ADAL" clId="{EF684D3C-A7EC-45C2-A28D-F65B57850797}" dt="2026-02-05T15:26:34.137" v="29233" actId="14100"/>
          <ac:picMkLst>
            <pc:docMk/>
            <pc:sldMk cId="1732818269" sldId="2147469612"/>
            <ac:picMk id="9" creationId="{4F444286-B5A7-323A-61CA-822EBA857FD3}"/>
          </ac:picMkLst>
        </pc:picChg>
        <pc:picChg chg="add mod">
          <ac:chgData name="Fliller, Raymond" userId="e2e56368-4a59-4d59-88d8-230c4a53b0d2" providerId="ADAL" clId="{EF684D3C-A7EC-45C2-A28D-F65B57850797}" dt="2026-02-04T23:23:58.018" v="27359" actId="1076"/>
          <ac:picMkLst>
            <pc:docMk/>
            <pc:sldMk cId="1732818269" sldId="2147469612"/>
            <ac:picMk id="10" creationId="{9E96470A-E3B4-C23F-2009-247213E66924}"/>
          </ac:picMkLst>
        </pc:picChg>
        <pc:picChg chg="add mod">
          <ac:chgData name="Fliller, Raymond" userId="e2e56368-4a59-4d59-88d8-230c4a53b0d2" providerId="ADAL" clId="{EF684D3C-A7EC-45C2-A28D-F65B57850797}" dt="2026-02-04T23:24:11.369" v="27361" actId="1076"/>
          <ac:picMkLst>
            <pc:docMk/>
            <pc:sldMk cId="1732818269" sldId="2147469612"/>
            <ac:picMk id="3074" creationId="{735E9BAA-1766-B621-92CD-6CA3CF6DA605}"/>
          </ac:picMkLst>
        </pc:picChg>
      </pc:sldChg>
      <pc:sldChg chg="addSp modSp new mod">
        <pc:chgData name="Fliller, Raymond" userId="e2e56368-4a59-4d59-88d8-230c4a53b0d2" providerId="ADAL" clId="{EF684D3C-A7EC-45C2-A28D-F65B57850797}" dt="2026-02-04T22:46:07.036" v="26533" actId="27636"/>
        <pc:sldMkLst>
          <pc:docMk/>
          <pc:sldMk cId="4128095948" sldId="2147469613"/>
        </pc:sldMkLst>
        <pc:spChg chg="mod">
          <ac:chgData name="Fliller, Raymond" userId="e2e56368-4a59-4d59-88d8-230c4a53b0d2" providerId="ADAL" clId="{EF684D3C-A7EC-45C2-A28D-F65B57850797}" dt="2026-02-04T22:42:44.267" v="26070" actId="122"/>
          <ac:spMkLst>
            <pc:docMk/>
            <pc:sldMk cId="4128095948" sldId="2147469613"/>
            <ac:spMk id="2" creationId="{1E033249-3974-08B9-F121-959996125614}"/>
          </ac:spMkLst>
        </pc:spChg>
        <pc:spChg chg="mod">
          <ac:chgData name="Fliller, Raymond" userId="e2e56368-4a59-4d59-88d8-230c4a53b0d2" providerId="ADAL" clId="{EF684D3C-A7EC-45C2-A28D-F65B57850797}" dt="2026-02-04T22:46:07.036" v="26533" actId="27636"/>
          <ac:spMkLst>
            <pc:docMk/>
            <pc:sldMk cId="4128095948" sldId="2147469613"/>
            <ac:spMk id="3" creationId="{2C8CEC6A-96C1-8491-6BD9-276C4F1B166E}"/>
          </ac:spMkLst>
        </pc:spChg>
        <pc:spChg chg="add mod">
          <ac:chgData name="Fliller, Raymond" userId="e2e56368-4a59-4d59-88d8-230c4a53b0d2" providerId="ADAL" clId="{EF684D3C-A7EC-45C2-A28D-F65B57850797}" dt="2026-02-04T22:43:03.472" v="26075" actId="255"/>
          <ac:spMkLst>
            <pc:docMk/>
            <pc:sldMk cId="4128095948" sldId="2147469613"/>
            <ac:spMk id="7" creationId="{06C2F2C1-099B-AB54-BDFE-5138CF338C09}"/>
          </ac:spMkLst>
        </pc:spChg>
        <pc:picChg chg="add mod">
          <ac:chgData name="Fliller, Raymond" userId="e2e56368-4a59-4d59-88d8-230c4a53b0d2" providerId="ADAL" clId="{EF684D3C-A7EC-45C2-A28D-F65B57850797}" dt="2026-02-04T22:42:46.624" v="26071" actId="1076"/>
          <ac:picMkLst>
            <pc:docMk/>
            <pc:sldMk cId="4128095948" sldId="2147469613"/>
            <ac:picMk id="5" creationId="{02900724-132B-4489-6B9B-637EEA325078}"/>
          </ac:picMkLst>
        </pc:picChg>
        <pc:picChg chg="add mod">
          <ac:chgData name="Fliller, Raymond" userId="e2e56368-4a59-4d59-88d8-230c4a53b0d2" providerId="ADAL" clId="{EF684D3C-A7EC-45C2-A28D-F65B57850797}" dt="2026-02-04T22:42:51.649" v="26072" actId="1076"/>
          <ac:picMkLst>
            <pc:docMk/>
            <pc:sldMk cId="4128095948" sldId="2147469613"/>
            <ac:picMk id="6" creationId="{29298944-1B09-EC88-3D8C-C5314C03DAC3}"/>
          </ac:picMkLst>
        </pc:picChg>
      </pc:sldChg>
      <pc:sldChg chg="modSp new mod">
        <pc:chgData name="Fliller, Raymond" userId="e2e56368-4a59-4d59-88d8-230c4a53b0d2" providerId="ADAL" clId="{EF684D3C-A7EC-45C2-A28D-F65B57850797}" dt="2026-02-04T23:38:07.363" v="27794" actId="20577"/>
        <pc:sldMkLst>
          <pc:docMk/>
          <pc:sldMk cId="672587587" sldId="2147469614"/>
        </pc:sldMkLst>
        <pc:spChg chg="mod">
          <ac:chgData name="Fliller, Raymond" userId="e2e56368-4a59-4d59-88d8-230c4a53b0d2" providerId="ADAL" clId="{EF684D3C-A7EC-45C2-A28D-F65B57850797}" dt="2026-02-04T23:28:37.349" v="27496" actId="14100"/>
          <ac:spMkLst>
            <pc:docMk/>
            <pc:sldMk cId="672587587" sldId="2147469614"/>
            <ac:spMk id="2" creationId="{E9D2EEC6-B719-4D66-274D-510599307D6A}"/>
          </ac:spMkLst>
        </pc:spChg>
        <pc:spChg chg="mod">
          <ac:chgData name="Fliller, Raymond" userId="e2e56368-4a59-4d59-88d8-230c4a53b0d2" providerId="ADAL" clId="{EF684D3C-A7EC-45C2-A28D-F65B57850797}" dt="2026-02-04T23:38:07.363" v="27794" actId="20577"/>
          <ac:spMkLst>
            <pc:docMk/>
            <pc:sldMk cId="672587587" sldId="2147469614"/>
            <ac:spMk id="3" creationId="{C5BE8E68-5F53-1D81-BE24-621CD827D648}"/>
          </ac:spMkLst>
        </pc:spChg>
      </pc:sldChg>
      <pc:sldChg chg="addSp delSp modSp new mod">
        <pc:chgData name="Fliller, Raymond" userId="e2e56368-4a59-4d59-88d8-230c4a53b0d2" providerId="ADAL" clId="{EF684D3C-A7EC-45C2-A28D-F65B57850797}" dt="2026-02-06T17:03:50.980" v="29992" actId="20577"/>
        <pc:sldMkLst>
          <pc:docMk/>
          <pc:sldMk cId="2799324767" sldId="2147469615"/>
        </pc:sldMkLst>
        <pc:spChg chg="mod">
          <ac:chgData name="Fliller, Raymond" userId="e2e56368-4a59-4d59-88d8-230c4a53b0d2" providerId="ADAL" clId="{EF684D3C-A7EC-45C2-A28D-F65B57850797}" dt="2026-02-05T13:32:16.971" v="28659" actId="1076"/>
          <ac:spMkLst>
            <pc:docMk/>
            <pc:sldMk cId="2799324767" sldId="2147469615"/>
            <ac:spMk id="2" creationId="{53054D7F-0ABC-92E9-5B6D-CA9B28C82DBB}"/>
          </ac:spMkLst>
        </pc:spChg>
        <pc:spChg chg="mod ord">
          <ac:chgData name="Fliller, Raymond" userId="e2e56368-4a59-4d59-88d8-230c4a53b0d2" providerId="ADAL" clId="{EF684D3C-A7EC-45C2-A28D-F65B57850797}" dt="2026-02-06T17:03:50.980" v="29992" actId="20577"/>
          <ac:spMkLst>
            <pc:docMk/>
            <pc:sldMk cId="2799324767" sldId="2147469615"/>
            <ac:spMk id="3" creationId="{D8787077-8CB0-FE96-1A11-404BD4C6027D}"/>
          </ac:spMkLst>
        </pc:spChg>
        <pc:picChg chg="add mod">
          <ac:chgData name="Fliller, Raymond" userId="e2e56368-4a59-4d59-88d8-230c4a53b0d2" providerId="ADAL" clId="{EF684D3C-A7EC-45C2-A28D-F65B57850797}" dt="2026-02-05T13:43:05.300" v="28664" actId="14100"/>
          <ac:picMkLst>
            <pc:docMk/>
            <pc:sldMk cId="2799324767" sldId="2147469615"/>
            <ac:picMk id="7" creationId="{CFE5A011-80FB-306C-C9CA-0AD57744C3E4}"/>
          </ac:picMkLst>
        </pc:picChg>
      </pc:sldChg>
      <pc:sldChg chg="addSp delSp modSp new mod modClrScheme chgLayout">
        <pc:chgData name="Fliller, Raymond" userId="e2e56368-4a59-4d59-88d8-230c4a53b0d2" providerId="ADAL" clId="{EF684D3C-A7EC-45C2-A28D-F65B57850797}" dt="2026-02-04T23:46:41.165" v="28294" actId="20577"/>
        <pc:sldMkLst>
          <pc:docMk/>
          <pc:sldMk cId="2858811875" sldId="2147469616"/>
        </pc:sldMkLst>
        <pc:spChg chg="mod ord">
          <ac:chgData name="Fliller, Raymond" userId="e2e56368-4a59-4d59-88d8-230c4a53b0d2" providerId="ADAL" clId="{EF684D3C-A7EC-45C2-A28D-F65B57850797}" dt="2026-02-04T23:46:23.233" v="28250" actId="700"/>
          <ac:spMkLst>
            <pc:docMk/>
            <pc:sldMk cId="2858811875" sldId="2147469616"/>
            <ac:spMk id="4" creationId="{0A51B218-30C0-2ED3-EF93-666559FACB1A}"/>
          </ac:spMkLst>
        </pc:spChg>
        <pc:spChg chg="add mod ord">
          <ac:chgData name="Fliller, Raymond" userId="e2e56368-4a59-4d59-88d8-230c4a53b0d2" providerId="ADAL" clId="{EF684D3C-A7EC-45C2-A28D-F65B57850797}" dt="2026-02-04T23:46:41.165" v="28294" actId="20577"/>
          <ac:spMkLst>
            <pc:docMk/>
            <pc:sldMk cId="2858811875" sldId="2147469616"/>
            <ac:spMk id="5" creationId="{9B18F4A0-9373-BFDB-535A-726401239859}"/>
          </ac:spMkLst>
        </pc:spChg>
        <pc:spChg chg="add mod ord">
          <ac:chgData name="Fliller, Raymond" userId="e2e56368-4a59-4d59-88d8-230c4a53b0d2" providerId="ADAL" clId="{EF684D3C-A7EC-45C2-A28D-F65B57850797}" dt="2026-02-04T23:46:23.233" v="28250" actId="700"/>
          <ac:spMkLst>
            <pc:docMk/>
            <pc:sldMk cId="2858811875" sldId="2147469616"/>
            <ac:spMk id="6" creationId="{74D87E8C-F446-A55C-7C6D-8D349E2BA26F}"/>
          </ac:spMkLst>
        </pc:spChg>
      </pc:sldChg>
      <pc:sldChg chg="addSp modSp new mod">
        <pc:chgData name="Fliller, Raymond" userId="e2e56368-4a59-4d59-88d8-230c4a53b0d2" providerId="ADAL" clId="{EF684D3C-A7EC-45C2-A28D-F65B57850797}" dt="2026-02-05T15:52:31.180" v="29690" actId="20577"/>
        <pc:sldMkLst>
          <pc:docMk/>
          <pc:sldMk cId="2553417730" sldId="2147469617"/>
        </pc:sldMkLst>
        <pc:spChg chg="mod">
          <ac:chgData name="Fliller, Raymond" userId="e2e56368-4a59-4d59-88d8-230c4a53b0d2" providerId="ADAL" clId="{EF684D3C-A7EC-45C2-A28D-F65B57850797}" dt="2026-02-05T15:26:54.068" v="29234" actId="14100"/>
          <ac:spMkLst>
            <pc:docMk/>
            <pc:sldMk cId="2553417730" sldId="2147469617"/>
            <ac:spMk id="2" creationId="{FCDB2AAE-ED3D-888E-F2EE-42C665998D15}"/>
          </ac:spMkLst>
        </pc:spChg>
        <pc:spChg chg="mod">
          <ac:chgData name="Fliller, Raymond" userId="e2e56368-4a59-4d59-88d8-230c4a53b0d2" providerId="ADAL" clId="{EF684D3C-A7EC-45C2-A28D-F65B57850797}" dt="2026-02-05T15:52:31.180" v="29690" actId="20577"/>
          <ac:spMkLst>
            <pc:docMk/>
            <pc:sldMk cId="2553417730" sldId="2147469617"/>
            <ac:spMk id="3" creationId="{7221DD9C-5141-D255-E13F-3264591EE601}"/>
          </ac:spMkLst>
        </pc:spChg>
        <pc:picChg chg="add mod">
          <ac:chgData name="Fliller, Raymond" userId="e2e56368-4a59-4d59-88d8-230c4a53b0d2" providerId="ADAL" clId="{EF684D3C-A7EC-45C2-A28D-F65B57850797}" dt="2026-02-05T15:43:33.503" v="29505" actId="1076"/>
          <ac:picMkLst>
            <pc:docMk/>
            <pc:sldMk cId="2553417730" sldId="2147469617"/>
            <ac:picMk id="6" creationId="{A5895DEA-3193-A94F-4657-0B7A36CF3CCF}"/>
          </ac:picMkLst>
        </pc:picChg>
      </pc:sldChg>
      <pc:sldChg chg="addSp delSp modSp new mod modClrScheme chgLayout">
        <pc:chgData name="Fliller, Raymond" userId="e2e56368-4a59-4d59-88d8-230c4a53b0d2" providerId="ADAL" clId="{EF684D3C-A7EC-45C2-A28D-F65B57850797}" dt="2026-02-06T18:47:09.928" v="31432" actId="167"/>
        <pc:sldMkLst>
          <pc:docMk/>
          <pc:sldMk cId="216026761" sldId="2147469618"/>
        </pc:sldMkLst>
        <pc:spChg chg="mod ord">
          <ac:chgData name="Fliller, Raymond" userId="e2e56368-4a59-4d59-88d8-230c4a53b0d2" providerId="ADAL" clId="{EF684D3C-A7EC-45C2-A28D-F65B57850797}" dt="2026-02-06T18:16:44.289" v="30010" actId="700"/>
          <ac:spMkLst>
            <pc:docMk/>
            <pc:sldMk cId="216026761" sldId="2147469618"/>
            <ac:spMk id="2" creationId="{E493C54E-E7FF-A14B-1F2E-D1F8EEB366A7}"/>
          </ac:spMkLst>
        </pc:spChg>
        <pc:spChg chg="del mod ord">
          <ac:chgData name="Fliller, Raymond" userId="e2e56368-4a59-4d59-88d8-230c4a53b0d2" providerId="ADAL" clId="{EF684D3C-A7EC-45C2-A28D-F65B57850797}" dt="2026-02-06T18:16:44.289" v="30010" actId="700"/>
          <ac:spMkLst>
            <pc:docMk/>
            <pc:sldMk cId="216026761" sldId="2147469618"/>
            <ac:spMk id="3" creationId="{FA088A96-F050-6752-4A2B-38AB6D77BA49}"/>
          </ac:spMkLst>
        </pc:spChg>
        <pc:spChg chg="del">
          <ac:chgData name="Fliller, Raymond" userId="e2e56368-4a59-4d59-88d8-230c4a53b0d2" providerId="ADAL" clId="{EF684D3C-A7EC-45C2-A28D-F65B57850797}" dt="2026-02-06T18:16:44.289" v="30010" actId="700"/>
          <ac:spMkLst>
            <pc:docMk/>
            <pc:sldMk cId="216026761" sldId="2147469618"/>
            <ac:spMk id="4" creationId="{AA9775EC-2388-4C8B-A0C0-F4796D638E8D}"/>
          </ac:spMkLst>
        </pc:spChg>
        <pc:spChg chg="add mod ord">
          <ac:chgData name="Fliller, Raymond" userId="e2e56368-4a59-4d59-88d8-230c4a53b0d2" providerId="ADAL" clId="{EF684D3C-A7EC-45C2-A28D-F65B57850797}" dt="2026-02-06T18:34:13.467" v="30022" actId="27636"/>
          <ac:spMkLst>
            <pc:docMk/>
            <pc:sldMk cId="216026761" sldId="2147469618"/>
            <ac:spMk id="5" creationId="{9E8C7CA3-2CF4-2EDD-7199-C8CBDEB6814F}"/>
          </ac:spMkLst>
        </pc:spChg>
        <pc:spChg chg="add mod">
          <ac:chgData name="Fliller, Raymond" userId="e2e56368-4a59-4d59-88d8-230c4a53b0d2" providerId="ADAL" clId="{EF684D3C-A7EC-45C2-A28D-F65B57850797}" dt="2026-02-06T18:47:01.979" v="31431" actId="14100"/>
          <ac:spMkLst>
            <pc:docMk/>
            <pc:sldMk cId="216026761" sldId="2147469618"/>
            <ac:spMk id="6" creationId="{3E2AAE33-06CB-F57A-4121-C9C3DD8D8336}"/>
          </ac:spMkLst>
        </pc:spChg>
        <pc:picChg chg="add mod ord">
          <ac:chgData name="Fliller, Raymond" userId="e2e56368-4a59-4d59-88d8-230c4a53b0d2" providerId="ADAL" clId="{EF684D3C-A7EC-45C2-A28D-F65B57850797}" dt="2026-02-06T18:47:09.928" v="31432" actId="167"/>
          <ac:picMkLst>
            <pc:docMk/>
            <pc:sldMk cId="216026761" sldId="2147469618"/>
            <ac:picMk id="8" creationId="{E12FEF99-0EB0-A1D9-0380-35D59857B23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ssp.org/news-and-articles/what-is-the-most-important-part-of-your-ohsms"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www.assp.org/news-and-articles/2020/12/08/5-reasons-improving-safety-culture-is-a-business-skill"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gif"/><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13175" y="2110006"/>
            <a:ext cx="10334625" cy="2290544"/>
          </a:xfrm>
        </p:spPr>
        <p:txBody>
          <a:bodyPr>
            <a:normAutofit fontScale="90000"/>
          </a:bodyPr>
          <a:lstStyle/>
          <a:p>
            <a:r>
              <a:rPr lang="en-US" dirty="0"/>
              <a:t>RHIC Decommissioning, Accelerator Safety, and New Risks </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February 9, 2025</a:t>
            </a:r>
          </a:p>
          <a:p>
            <a:endParaRPr lang="en-US" dirty="0"/>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Ray Fliller III</a:t>
            </a:r>
          </a:p>
          <a:p>
            <a:r>
              <a:rPr lang="en-US" dirty="0"/>
              <a:t>ESSHQ Division Head</a:t>
            </a:r>
          </a:p>
          <a:p>
            <a:r>
              <a:rPr lang="en-US" dirty="0"/>
              <a:t>Collider-Accelerator Department</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3710-5AA4-0342-2BCF-07C503481FA5}"/>
              </a:ext>
            </a:extLst>
          </p:cNvPr>
          <p:cNvSpPr>
            <a:spLocks noGrp="1"/>
          </p:cNvSpPr>
          <p:nvPr>
            <p:ph type="title"/>
          </p:nvPr>
        </p:nvSpPr>
        <p:spPr>
          <a:xfrm>
            <a:off x="571500" y="177058"/>
            <a:ext cx="5706894" cy="730858"/>
          </a:xfrm>
        </p:spPr>
        <p:txBody>
          <a:bodyPr/>
          <a:lstStyle/>
          <a:p>
            <a:r>
              <a:rPr lang="en-US" dirty="0"/>
              <a:t>Module I</a:t>
            </a:r>
          </a:p>
        </p:txBody>
      </p:sp>
      <p:sp>
        <p:nvSpPr>
          <p:cNvPr id="3" name="Content Placeholder 2">
            <a:extLst>
              <a:ext uri="{FF2B5EF4-FFF2-40B4-BE49-F238E27FC236}">
                <a16:creationId xmlns:a16="http://schemas.microsoft.com/office/drawing/2014/main" id="{E15A46A8-E16C-691D-C74D-7E19584062B3}"/>
              </a:ext>
            </a:extLst>
          </p:cNvPr>
          <p:cNvSpPr>
            <a:spLocks noGrp="1"/>
          </p:cNvSpPr>
          <p:nvPr>
            <p:ph idx="1"/>
          </p:nvPr>
        </p:nvSpPr>
        <p:spPr>
          <a:xfrm>
            <a:off x="571500" y="836579"/>
            <a:ext cx="5764449" cy="5376153"/>
          </a:xfrm>
        </p:spPr>
        <p:txBody>
          <a:bodyPr/>
          <a:lstStyle/>
          <a:p>
            <a:r>
              <a:rPr lang="en-US" dirty="0"/>
              <a:t>Beam Hazards are removed</a:t>
            </a:r>
          </a:p>
          <a:p>
            <a:r>
              <a:rPr lang="en-US" dirty="0"/>
              <a:t>Some X-Ray Hazards are removed (</a:t>
            </a:r>
            <a:r>
              <a:rPr lang="en-US" dirty="0" err="1"/>
              <a:t>CeC</a:t>
            </a:r>
            <a:r>
              <a:rPr lang="en-US" dirty="0"/>
              <a:t> and </a:t>
            </a:r>
            <a:r>
              <a:rPr lang="en-US" dirty="0" err="1"/>
              <a:t>LEReC</a:t>
            </a:r>
            <a:r>
              <a:rPr lang="en-US" dirty="0"/>
              <a:t>)</a:t>
            </a:r>
          </a:p>
          <a:p>
            <a:r>
              <a:rPr lang="en-US" dirty="0"/>
              <a:t>STAR flammable gas is removed.</a:t>
            </a:r>
          </a:p>
          <a:p>
            <a:endParaRPr lang="en-US" dirty="0"/>
          </a:p>
          <a:p>
            <a:r>
              <a:rPr lang="en-US" dirty="0"/>
              <a:t>This module can be started as soon as decommissioning is authorized</a:t>
            </a:r>
          </a:p>
          <a:p>
            <a:r>
              <a:rPr lang="en-US" dirty="0"/>
              <a:t>Tasks in this module are independent of each other.</a:t>
            </a:r>
          </a:p>
        </p:txBody>
      </p:sp>
      <p:sp>
        <p:nvSpPr>
          <p:cNvPr id="4" name="Slide Number Placeholder 3">
            <a:extLst>
              <a:ext uri="{FF2B5EF4-FFF2-40B4-BE49-F238E27FC236}">
                <a16:creationId xmlns:a16="http://schemas.microsoft.com/office/drawing/2014/main" id="{ED9C43CC-993A-39D5-1C54-7D9D0DA28864}"/>
              </a:ext>
            </a:extLst>
          </p:cNvPr>
          <p:cNvSpPr>
            <a:spLocks noGrp="1"/>
          </p:cNvSpPr>
          <p:nvPr>
            <p:ph type="sldNum" sz="quarter" idx="4"/>
          </p:nvPr>
        </p:nvSpPr>
        <p:spPr/>
        <p:txBody>
          <a:bodyPr/>
          <a:lstStyle/>
          <a:p>
            <a:fld id="{933A556B-7C63-244D-9B7C-B0EA8042B330}" type="slidenum">
              <a:rPr lang="en-US" smtClean="0"/>
              <a:pPr/>
              <a:t>10</a:t>
            </a:fld>
            <a:endParaRPr lang="en-US" sz="1000"/>
          </a:p>
        </p:txBody>
      </p:sp>
      <p:pic>
        <p:nvPicPr>
          <p:cNvPr id="8" name="Picture 7">
            <a:extLst>
              <a:ext uri="{FF2B5EF4-FFF2-40B4-BE49-F238E27FC236}">
                <a16:creationId xmlns:a16="http://schemas.microsoft.com/office/drawing/2014/main" id="{D91AC53D-5F92-67B3-04CF-0C3219EC1A62}"/>
              </a:ext>
            </a:extLst>
          </p:cNvPr>
          <p:cNvPicPr>
            <a:picLocks noChangeAspect="1"/>
          </p:cNvPicPr>
          <p:nvPr/>
        </p:nvPicPr>
        <p:blipFill>
          <a:blip r:embed="rId2"/>
          <a:stretch>
            <a:fillRect/>
          </a:stretch>
        </p:blipFill>
        <p:spPr>
          <a:xfrm>
            <a:off x="6203632" y="645268"/>
            <a:ext cx="5918835" cy="4780915"/>
          </a:xfrm>
          <a:prstGeom prst="rect">
            <a:avLst/>
          </a:prstGeom>
        </p:spPr>
      </p:pic>
    </p:spTree>
    <p:extLst>
      <p:ext uri="{BB962C8B-B14F-4D97-AF65-F5344CB8AC3E}">
        <p14:creationId xmlns:p14="http://schemas.microsoft.com/office/powerpoint/2010/main" val="3393974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BAD96-2B31-87BB-F6E3-8DFA01E1A08F}"/>
              </a:ext>
            </a:extLst>
          </p:cNvPr>
          <p:cNvSpPr>
            <a:spLocks noGrp="1"/>
          </p:cNvSpPr>
          <p:nvPr>
            <p:ph type="title"/>
          </p:nvPr>
        </p:nvSpPr>
        <p:spPr>
          <a:xfrm>
            <a:off x="370462" y="84677"/>
            <a:ext cx="4700891" cy="828135"/>
          </a:xfrm>
        </p:spPr>
        <p:txBody>
          <a:bodyPr/>
          <a:lstStyle/>
          <a:p>
            <a:r>
              <a:rPr lang="en-US" dirty="0"/>
              <a:t>Modules II and III</a:t>
            </a:r>
          </a:p>
        </p:txBody>
      </p:sp>
      <p:sp>
        <p:nvSpPr>
          <p:cNvPr id="3" name="Content Placeholder 2">
            <a:extLst>
              <a:ext uri="{FF2B5EF4-FFF2-40B4-BE49-F238E27FC236}">
                <a16:creationId xmlns:a16="http://schemas.microsoft.com/office/drawing/2014/main" id="{90624A3B-5631-63CB-20A5-ABA0CEB1B1EF}"/>
              </a:ext>
            </a:extLst>
          </p:cNvPr>
          <p:cNvSpPr>
            <a:spLocks noGrp="1"/>
          </p:cNvSpPr>
          <p:nvPr>
            <p:ph idx="1"/>
          </p:nvPr>
        </p:nvSpPr>
        <p:spPr>
          <a:xfrm>
            <a:off x="428828" y="912812"/>
            <a:ext cx="5377431" cy="5768908"/>
          </a:xfrm>
        </p:spPr>
        <p:txBody>
          <a:bodyPr/>
          <a:lstStyle/>
          <a:p>
            <a:r>
              <a:rPr lang="en-US" dirty="0"/>
              <a:t>Module II:</a:t>
            </a:r>
          </a:p>
          <a:p>
            <a:pPr marL="457200" indent="-457200">
              <a:buFont typeface="Arial" panose="020B0604020202020204" pitchFamily="34" charset="0"/>
              <a:buChar char="•"/>
            </a:pPr>
            <a:r>
              <a:rPr lang="en-US" dirty="0"/>
              <a:t>Requires cryogenics work to be complete</a:t>
            </a:r>
          </a:p>
          <a:p>
            <a:pPr marL="457200" indent="-457200">
              <a:buFont typeface="Arial" panose="020B0604020202020204" pitchFamily="34" charset="0"/>
              <a:buChar char="•"/>
            </a:pPr>
            <a:r>
              <a:rPr lang="en-US" dirty="0"/>
              <a:t>removes ODH hazards</a:t>
            </a:r>
          </a:p>
          <a:p>
            <a:r>
              <a:rPr lang="en-US" dirty="0"/>
              <a:t>Module III:</a:t>
            </a:r>
          </a:p>
          <a:p>
            <a:pPr marL="457200" indent="-457200">
              <a:buFont typeface="Arial" panose="020B0604020202020204" pitchFamily="34" charset="0"/>
              <a:buChar char="•"/>
            </a:pPr>
            <a:r>
              <a:rPr lang="en-US" dirty="0"/>
              <a:t>Requires sPHENIX calibration run to be over to remove compressed gasses.</a:t>
            </a:r>
          </a:p>
          <a:p>
            <a:pPr marL="457200" indent="-457200">
              <a:buFont typeface="Arial" panose="020B0604020202020204" pitchFamily="34" charset="0"/>
              <a:buChar char="•"/>
            </a:pPr>
            <a:r>
              <a:rPr lang="en-US" dirty="0"/>
              <a:t>Requires RF Tests in 1004 to be complete to air gap of RF systems to remove Xray hazards.</a:t>
            </a:r>
          </a:p>
        </p:txBody>
      </p:sp>
      <p:sp>
        <p:nvSpPr>
          <p:cNvPr id="4" name="Slide Number Placeholder 3">
            <a:extLst>
              <a:ext uri="{FF2B5EF4-FFF2-40B4-BE49-F238E27FC236}">
                <a16:creationId xmlns:a16="http://schemas.microsoft.com/office/drawing/2014/main" id="{6D2F1F2D-11B1-C0CF-3FB0-8F76FC3F1B5F}"/>
              </a:ext>
            </a:extLst>
          </p:cNvPr>
          <p:cNvSpPr>
            <a:spLocks noGrp="1"/>
          </p:cNvSpPr>
          <p:nvPr>
            <p:ph type="sldNum" sz="quarter" idx="4"/>
          </p:nvPr>
        </p:nvSpPr>
        <p:spPr/>
        <p:txBody>
          <a:bodyPr/>
          <a:lstStyle/>
          <a:p>
            <a:fld id="{933A556B-7C63-244D-9B7C-B0EA8042B330}" type="slidenum">
              <a:rPr lang="en-US" smtClean="0"/>
              <a:pPr/>
              <a:t>11</a:t>
            </a:fld>
            <a:endParaRPr lang="en-US" sz="1000"/>
          </a:p>
        </p:txBody>
      </p:sp>
      <p:pic>
        <p:nvPicPr>
          <p:cNvPr id="6" name="Picture 5">
            <a:extLst>
              <a:ext uri="{FF2B5EF4-FFF2-40B4-BE49-F238E27FC236}">
                <a16:creationId xmlns:a16="http://schemas.microsoft.com/office/drawing/2014/main" id="{C975A56F-141E-8424-E941-37F4F84603AD}"/>
              </a:ext>
            </a:extLst>
          </p:cNvPr>
          <p:cNvPicPr>
            <a:picLocks noChangeAspect="1"/>
          </p:cNvPicPr>
          <p:nvPr/>
        </p:nvPicPr>
        <p:blipFill>
          <a:blip r:embed="rId2"/>
          <a:stretch>
            <a:fillRect/>
          </a:stretch>
        </p:blipFill>
        <p:spPr>
          <a:xfrm>
            <a:off x="5785601" y="713326"/>
            <a:ext cx="6406399" cy="4690523"/>
          </a:xfrm>
          <a:prstGeom prst="rect">
            <a:avLst/>
          </a:prstGeom>
        </p:spPr>
      </p:pic>
    </p:spTree>
    <p:extLst>
      <p:ext uri="{BB962C8B-B14F-4D97-AF65-F5344CB8AC3E}">
        <p14:creationId xmlns:p14="http://schemas.microsoft.com/office/powerpoint/2010/main" val="3238465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AI-generated content may be incorrect.">
            <a:extLst>
              <a:ext uri="{FF2B5EF4-FFF2-40B4-BE49-F238E27FC236}">
                <a16:creationId xmlns:a16="http://schemas.microsoft.com/office/drawing/2014/main" id="{39BE7C60-77D4-4024-FC87-405E28697999}"/>
              </a:ext>
            </a:extLst>
          </p:cNvPr>
          <p:cNvPicPr>
            <a:picLocks noChangeAspect="1"/>
          </p:cNvPicPr>
          <p:nvPr/>
        </p:nvPicPr>
        <p:blipFill>
          <a:blip r:embed="rId2"/>
          <a:stretch>
            <a:fillRect/>
          </a:stretch>
        </p:blipFill>
        <p:spPr>
          <a:xfrm>
            <a:off x="5006040" y="529094"/>
            <a:ext cx="7185960" cy="5756783"/>
          </a:xfrm>
          <a:prstGeom prst="rect">
            <a:avLst/>
          </a:prstGeom>
        </p:spPr>
      </p:pic>
      <p:sp>
        <p:nvSpPr>
          <p:cNvPr id="2" name="Title 1">
            <a:extLst>
              <a:ext uri="{FF2B5EF4-FFF2-40B4-BE49-F238E27FC236}">
                <a16:creationId xmlns:a16="http://schemas.microsoft.com/office/drawing/2014/main" id="{743A37DA-1D60-72E8-B414-83A15606AA78}"/>
              </a:ext>
            </a:extLst>
          </p:cNvPr>
          <p:cNvSpPr>
            <a:spLocks noGrp="1"/>
          </p:cNvSpPr>
          <p:nvPr>
            <p:ph type="title"/>
          </p:nvPr>
        </p:nvSpPr>
        <p:spPr>
          <a:xfrm>
            <a:off x="571500" y="85489"/>
            <a:ext cx="11049000" cy="756798"/>
          </a:xfrm>
        </p:spPr>
        <p:txBody>
          <a:bodyPr/>
          <a:lstStyle/>
          <a:p>
            <a:pPr algn="ctr"/>
            <a:r>
              <a:rPr lang="en-US" dirty="0"/>
              <a:t>Verification</a:t>
            </a:r>
          </a:p>
        </p:txBody>
      </p:sp>
      <p:sp>
        <p:nvSpPr>
          <p:cNvPr id="3" name="Content Placeholder 2">
            <a:extLst>
              <a:ext uri="{FF2B5EF4-FFF2-40B4-BE49-F238E27FC236}">
                <a16:creationId xmlns:a16="http://schemas.microsoft.com/office/drawing/2014/main" id="{A23C7B15-67B7-699B-0F97-A2A0D9F91310}"/>
              </a:ext>
            </a:extLst>
          </p:cNvPr>
          <p:cNvSpPr>
            <a:spLocks noGrp="1"/>
          </p:cNvSpPr>
          <p:nvPr>
            <p:ph idx="1"/>
          </p:nvPr>
        </p:nvSpPr>
        <p:spPr>
          <a:xfrm>
            <a:off x="571500" y="725066"/>
            <a:ext cx="4584700" cy="5339184"/>
          </a:xfrm>
        </p:spPr>
        <p:txBody>
          <a:bodyPr>
            <a:normAutofit/>
          </a:bodyPr>
          <a:lstStyle/>
          <a:p>
            <a:pPr marL="457200" indent="-457200">
              <a:buFont typeface="Arial" panose="020B0604020202020204" pitchFamily="34" charset="0"/>
              <a:buChar char="•"/>
            </a:pPr>
            <a:r>
              <a:rPr lang="en-US" sz="2400" dirty="0"/>
              <a:t>All tasks in the decommissioning plan will be validated by the C-AD QA Representative and the lab Accelerator Safety SME.</a:t>
            </a:r>
          </a:p>
          <a:p>
            <a:pPr marL="457200" indent="-457200">
              <a:buFont typeface="Arial" panose="020B0604020202020204" pitchFamily="34" charset="0"/>
              <a:buChar char="•"/>
            </a:pPr>
            <a:r>
              <a:rPr lang="en-US" sz="2400" dirty="0"/>
              <a:t>In most cases, before and after photos will be recorded to show the task was performed</a:t>
            </a:r>
          </a:p>
          <a:p>
            <a:pPr marL="457200" indent="-457200">
              <a:buFont typeface="Arial" panose="020B0604020202020204" pitchFamily="34" charset="0"/>
              <a:buChar char="•"/>
            </a:pPr>
            <a:r>
              <a:rPr lang="en-US" sz="2400" dirty="0"/>
              <a:t>A report will be generated to compile all of the evidence which will be reviewed by the ESSHQ Division Head and approved by the C-AD Chair</a:t>
            </a:r>
          </a:p>
        </p:txBody>
      </p:sp>
      <p:sp>
        <p:nvSpPr>
          <p:cNvPr id="4" name="Slide Number Placeholder 3">
            <a:extLst>
              <a:ext uri="{FF2B5EF4-FFF2-40B4-BE49-F238E27FC236}">
                <a16:creationId xmlns:a16="http://schemas.microsoft.com/office/drawing/2014/main" id="{790D360D-E54C-614F-33EF-F25305F42370}"/>
              </a:ext>
            </a:extLst>
          </p:cNvPr>
          <p:cNvSpPr>
            <a:spLocks noGrp="1"/>
          </p:cNvSpPr>
          <p:nvPr>
            <p:ph type="sldNum" sz="quarter" idx="4"/>
          </p:nvPr>
        </p:nvSpPr>
        <p:spPr/>
        <p:txBody>
          <a:bodyPr/>
          <a:lstStyle/>
          <a:p>
            <a:fld id="{933A556B-7C63-244D-9B7C-B0EA8042B330}" type="slidenum">
              <a:rPr lang="en-US" smtClean="0"/>
              <a:pPr/>
              <a:t>12</a:t>
            </a:fld>
            <a:endParaRPr lang="en-US" sz="1000"/>
          </a:p>
        </p:txBody>
      </p:sp>
    </p:spTree>
    <p:extLst>
      <p:ext uri="{BB962C8B-B14F-4D97-AF65-F5344CB8AC3E}">
        <p14:creationId xmlns:p14="http://schemas.microsoft.com/office/powerpoint/2010/main" val="339084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DA3A78-7E68-2537-A2FD-6EEE76576C33}"/>
              </a:ext>
            </a:extLst>
          </p:cNvPr>
          <p:cNvSpPr>
            <a:spLocks noGrp="1"/>
          </p:cNvSpPr>
          <p:nvPr>
            <p:ph idx="1"/>
          </p:nvPr>
        </p:nvSpPr>
        <p:spPr>
          <a:xfrm>
            <a:off x="571500" y="1016001"/>
            <a:ext cx="11049000" cy="5016810"/>
          </a:xfrm>
        </p:spPr>
        <p:txBody>
          <a:bodyPr/>
          <a:lstStyle/>
          <a:p>
            <a:r>
              <a:rPr lang="en-US" dirty="0"/>
              <a:t>All decommissioning tasks will be verified by Jessica Paucar and Bryan Mason.  </a:t>
            </a:r>
          </a:p>
          <a:p>
            <a:r>
              <a:rPr lang="en-US" dirty="0"/>
              <a:t>Jessica and Bryan will witness the decommissioning activity being performed.</a:t>
            </a:r>
          </a:p>
          <a:p>
            <a:r>
              <a:rPr lang="en-US" dirty="0"/>
              <a:t>Verification is important to show:</a:t>
            </a:r>
          </a:p>
          <a:p>
            <a:pPr marL="457200" indent="-457200">
              <a:buFont typeface="Arial" panose="020B0604020202020204" pitchFamily="34" charset="0"/>
              <a:buChar char="•"/>
            </a:pPr>
            <a:r>
              <a:rPr lang="en-US" dirty="0"/>
              <a:t>All the steps are completed</a:t>
            </a:r>
          </a:p>
          <a:p>
            <a:pPr marL="457200" indent="-457200">
              <a:buFont typeface="Arial" panose="020B0604020202020204" pitchFamily="34" charset="0"/>
              <a:buChar char="•"/>
            </a:pPr>
            <a:r>
              <a:rPr lang="en-US" dirty="0"/>
              <a:t>Hazards are removed as planned</a:t>
            </a:r>
          </a:p>
          <a:p>
            <a:pPr marL="0" indent="0"/>
            <a:endParaRPr lang="en-US" dirty="0"/>
          </a:p>
        </p:txBody>
      </p:sp>
      <p:sp>
        <p:nvSpPr>
          <p:cNvPr id="4" name="Slide Number Placeholder 3">
            <a:extLst>
              <a:ext uri="{FF2B5EF4-FFF2-40B4-BE49-F238E27FC236}">
                <a16:creationId xmlns:a16="http://schemas.microsoft.com/office/drawing/2014/main" id="{F8A38BEB-C115-47BE-6CBC-707972A76E9D}"/>
              </a:ext>
            </a:extLst>
          </p:cNvPr>
          <p:cNvSpPr>
            <a:spLocks noGrp="1"/>
          </p:cNvSpPr>
          <p:nvPr>
            <p:ph type="sldNum" sz="quarter" idx="4"/>
          </p:nvPr>
        </p:nvSpPr>
        <p:spPr/>
        <p:txBody>
          <a:bodyPr/>
          <a:lstStyle/>
          <a:p>
            <a:fld id="{933A556B-7C63-244D-9B7C-B0EA8042B330}" type="slidenum">
              <a:rPr lang="en-US" smtClean="0"/>
              <a:pPr/>
              <a:t>13</a:t>
            </a:fld>
            <a:endParaRPr lang="en-US" sz="1000"/>
          </a:p>
        </p:txBody>
      </p:sp>
      <p:sp>
        <p:nvSpPr>
          <p:cNvPr id="5" name="Title 1">
            <a:extLst>
              <a:ext uri="{FF2B5EF4-FFF2-40B4-BE49-F238E27FC236}">
                <a16:creationId xmlns:a16="http://schemas.microsoft.com/office/drawing/2014/main" id="{806B35B6-6072-8DEC-5631-AFA23B5DE9EB}"/>
              </a:ext>
            </a:extLst>
          </p:cNvPr>
          <p:cNvSpPr>
            <a:spLocks noGrp="1"/>
          </p:cNvSpPr>
          <p:nvPr>
            <p:ph type="title"/>
          </p:nvPr>
        </p:nvSpPr>
        <p:spPr>
          <a:xfrm>
            <a:off x="615950" y="176280"/>
            <a:ext cx="11049000" cy="885825"/>
          </a:xfrm>
        </p:spPr>
        <p:txBody>
          <a:bodyPr/>
          <a:lstStyle/>
          <a:p>
            <a:pPr algn="ctr"/>
            <a:r>
              <a:rPr lang="en-US" dirty="0"/>
              <a:t>Verification</a:t>
            </a:r>
          </a:p>
        </p:txBody>
      </p:sp>
      <p:pic>
        <p:nvPicPr>
          <p:cNvPr id="6" name="Picture 5" descr="A person smiling for the camera&#10;&#10;AI-generated content may be incorrect.">
            <a:extLst>
              <a:ext uri="{FF2B5EF4-FFF2-40B4-BE49-F238E27FC236}">
                <a16:creationId xmlns:a16="http://schemas.microsoft.com/office/drawing/2014/main" id="{631C457A-9636-C2E3-D5CB-3549541ED14D}"/>
              </a:ext>
            </a:extLst>
          </p:cNvPr>
          <p:cNvPicPr>
            <a:picLocks noChangeAspect="1"/>
          </p:cNvPicPr>
          <p:nvPr/>
        </p:nvPicPr>
        <p:blipFill>
          <a:blip r:embed="rId2"/>
          <a:stretch>
            <a:fillRect/>
          </a:stretch>
        </p:blipFill>
        <p:spPr>
          <a:xfrm>
            <a:off x="1127388" y="4249222"/>
            <a:ext cx="3780111" cy="2608777"/>
          </a:xfrm>
          <a:prstGeom prst="rect">
            <a:avLst/>
          </a:prstGeom>
        </p:spPr>
      </p:pic>
      <p:pic>
        <p:nvPicPr>
          <p:cNvPr id="1026" name="Picture 6" descr="A person wearing glasses and smiling&#10;&#10;Description automatically generated">
            <a:extLst>
              <a:ext uri="{FF2B5EF4-FFF2-40B4-BE49-F238E27FC236}">
                <a16:creationId xmlns:a16="http://schemas.microsoft.com/office/drawing/2014/main" id="{13A51E5A-940D-DA59-DBBE-6CE72CE09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963" y="4425950"/>
            <a:ext cx="1689687" cy="244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076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1F4E-8D5B-DE94-67B1-8D001E045699}"/>
              </a:ext>
            </a:extLst>
          </p:cNvPr>
          <p:cNvSpPr>
            <a:spLocks noGrp="1"/>
          </p:cNvSpPr>
          <p:nvPr>
            <p:ph type="title"/>
          </p:nvPr>
        </p:nvSpPr>
        <p:spPr>
          <a:xfrm>
            <a:off x="571500" y="365125"/>
            <a:ext cx="11049000" cy="828675"/>
          </a:xfrm>
        </p:spPr>
        <p:txBody>
          <a:bodyPr/>
          <a:lstStyle/>
          <a:p>
            <a:r>
              <a:rPr lang="en-US" dirty="0"/>
              <a:t>Retiring the RHIC ASE</a:t>
            </a:r>
          </a:p>
        </p:txBody>
      </p:sp>
      <p:sp>
        <p:nvSpPr>
          <p:cNvPr id="3" name="Content Placeholder 2">
            <a:extLst>
              <a:ext uri="{FF2B5EF4-FFF2-40B4-BE49-F238E27FC236}">
                <a16:creationId xmlns:a16="http://schemas.microsoft.com/office/drawing/2014/main" id="{892BCA9F-9BE1-2727-38B6-AFFB9DAFDEA9}"/>
              </a:ext>
            </a:extLst>
          </p:cNvPr>
          <p:cNvSpPr>
            <a:spLocks noGrp="1"/>
          </p:cNvSpPr>
          <p:nvPr>
            <p:ph idx="1"/>
          </p:nvPr>
        </p:nvSpPr>
        <p:spPr>
          <a:xfrm>
            <a:off x="571500" y="1193800"/>
            <a:ext cx="11049000" cy="4207185"/>
          </a:xfrm>
        </p:spPr>
        <p:txBody>
          <a:bodyPr/>
          <a:lstStyle/>
          <a:p>
            <a:pPr marL="457200" indent="-457200">
              <a:buFont typeface="Arial" panose="020B0604020202020204" pitchFamily="34" charset="0"/>
              <a:buChar char="•"/>
            </a:pPr>
            <a:r>
              <a:rPr lang="en-US" dirty="0"/>
              <a:t>The verification report will be signed by Ray and Wolfram when complete and submitted to the ALD NPP and ALD ESH as proof that decommissioning is complete.</a:t>
            </a:r>
          </a:p>
          <a:p>
            <a:pPr marL="457200" indent="-457200">
              <a:buFont typeface="Arial" panose="020B0604020202020204" pitchFamily="34" charset="0"/>
              <a:buChar char="•"/>
            </a:pPr>
            <a:r>
              <a:rPr lang="en-US" dirty="0"/>
              <a:t>The RHIC ASE will be retired and the site office notified with a copy of the report.</a:t>
            </a:r>
          </a:p>
          <a:p>
            <a:pPr marL="457200" indent="-457200">
              <a:buFont typeface="Arial" panose="020B0604020202020204" pitchFamily="34" charset="0"/>
              <a:buChar char="•"/>
            </a:pPr>
            <a:r>
              <a:rPr lang="en-US" dirty="0"/>
              <a:t>R&amp;R can be authorized after decommissioning is complete.</a:t>
            </a:r>
          </a:p>
          <a:p>
            <a:pPr marL="0" indent="0"/>
            <a:endParaRPr lang="en-US" dirty="0"/>
          </a:p>
        </p:txBody>
      </p:sp>
      <p:sp>
        <p:nvSpPr>
          <p:cNvPr id="4" name="Slide Number Placeholder 3">
            <a:extLst>
              <a:ext uri="{FF2B5EF4-FFF2-40B4-BE49-F238E27FC236}">
                <a16:creationId xmlns:a16="http://schemas.microsoft.com/office/drawing/2014/main" id="{3D066B23-3030-CE41-5C11-CD5511BB0F42}"/>
              </a:ext>
            </a:extLst>
          </p:cNvPr>
          <p:cNvSpPr>
            <a:spLocks noGrp="1"/>
          </p:cNvSpPr>
          <p:nvPr>
            <p:ph type="sldNum" sz="quarter" idx="4"/>
          </p:nvPr>
        </p:nvSpPr>
        <p:spPr/>
        <p:txBody>
          <a:bodyPr/>
          <a:lstStyle/>
          <a:p>
            <a:fld id="{933A556B-7C63-244D-9B7C-B0EA8042B330}" type="slidenum">
              <a:rPr lang="en-US" smtClean="0"/>
              <a:pPr/>
              <a:t>14</a:t>
            </a:fld>
            <a:endParaRPr lang="en-US" sz="1000"/>
          </a:p>
        </p:txBody>
      </p:sp>
    </p:spTree>
    <p:extLst>
      <p:ext uri="{BB962C8B-B14F-4D97-AF65-F5344CB8AC3E}">
        <p14:creationId xmlns:p14="http://schemas.microsoft.com/office/powerpoint/2010/main" val="2102278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990A48-28F1-B5FF-D5D3-4AA4AD47E661}"/>
              </a:ext>
            </a:extLst>
          </p:cNvPr>
          <p:cNvSpPr>
            <a:spLocks noGrp="1"/>
          </p:cNvSpPr>
          <p:nvPr>
            <p:ph type="sldNum" sz="quarter" idx="4"/>
          </p:nvPr>
        </p:nvSpPr>
        <p:spPr/>
        <p:txBody>
          <a:bodyPr/>
          <a:lstStyle/>
          <a:p>
            <a:fld id="{933A556B-7C63-244D-9B7C-B0EA8042B330}" type="slidenum">
              <a:rPr lang="en-US" smtClean="0"/>
              <a:pPr/>
              <a:t>15</a:t>
            </a:fld>
            <a:endParaRPr lang="en-US" sz="1000"/>
          </a:p>
        </p:txBody>
      </p:sp>
      <p:sp>
        <p:nvSpPr>
          <p:cNvPr id="5" name="Title 4">
            <a:extLst>
              <a:ext uri="{FF2B5EF4-FFF2-40B4-BE49-F238E27FC236}">
                <a16:creationId xmlns:a16="http://schemas.microsoft.com/office/drawing/2014/main" id="{4620DFB6-851B-617F-F07A-59B599294B8B}"/>
              </a:ext>
            </a:extLst>
          </p:cNvPr>
          <p:cNvSpPr>
            <a:spLocks noGrp="1"/>
          </p:cNvSpPr>
          <p:nvPr>
            <p:ph type="ctrTitle"/>
          </p:nvPr>
        </p:nvSpPr>
        <p:spPr/>
        <p:txBody>
          <a:bodyPr/>
          <a:lstStyle/>
          <a:p>
            <a:r>
              <a:rPr lang="en-US" dirty="0"/>
              <a:t>Operating our Accelerators Safely</a:t>
            </a:r>
          </a:p>
        </p:txBody>
      </p:sp>
      <p:sp>
        <p:nvSpPr>
          <p:cNvPr id="6" name="Text Placeholder 5">
            <a:extLst>
              <a:ext uri="{FF2B5EF4-FFF2-40B4-BE49-F238E27FC236}">
                <a16:creationId xmlns:a16="http://schemas.microsoft.com/office/drawing/2014/main" id="{5507AD9D-4565-7306-BED4-F4AC5929F6D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574582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F83A7-EAC7-F608-FDF9-4810D66BEAE9}"/>
              </a:ext>
            </a:extLst>
          </p:cNvPr>
          <p:cNvSpPr>
            <a:spLocks noGrp="1"/>
          </p:cNvSpPr>
          <p:nvPr>
            <p:ph type="title"/>
          </p:nvPr>
        </p:nvSpPr>
        <p:spPr>
          <a:xfrm>
            <a:off x="571500" y="365125"/>
            <a:ext cx="11049000" cy="815975"/>
          </a:xfrm>
        </p:spPr>
        <p:txBody>
          <a:bodyPr/>
          <a:lstStyle/>
          <a:p>
            <a:r>
              <a:rPr lang="en-US" dirty="0"/>
              <a:t>Accelerator Safety</a:t>
            </a:r>
          </a:p>
        </p:txBody>
      </p:sp>
      <p:sp>
        <p:nvSpPr>
          <p:cNvPr id="3" name="Content Placeholder 2">
            <a:extLst>
              <a:ext uri="{FF2B5EF4-FFF2-40B4-BE49-F238E27FC236}">
                <a16:creationId xmlns:a16="http://schemas.microsoft.com/office/drawing/2014/main" id="{5E5CD989-4787-B9E1-14F1-C84B763E73E9}"/>
              </a:ext>
            </a:extLst>
          </p:cNvPr>
          <p:cNvSpPr>
            <a:spLocks noGrp="1"/>
          </p:cNvSpPr>
          <p:nvPr>
            <p:ph idx="1"/>
          </p:nvPr>
        </p:nvSpPr>
        <p:spPr>
          <a:xfrm>
            <a:off x="558800" y="1066801"/>
            <a:ext cx="7099300" cy="4851710"/>
          </a:xfrm>
        </p:spPr>
        <p:txBody>
          <a:bodyPr>
            <a:normAutofit lnSpcReduction="10000"/>
          </a:bodyPr>
          <a:lstStyle/>
          <a:p>
            <a:pPr marL="457200" indent="-457200">
              <a:buFont typeface="Arial" panose="020B0604020202020204" pitchFamily="34" charset="0"/>
              <a:buChar char="•"/>
            </a:pPr>
            <a:r>
              <a:rPr lang="en-US" dirty="0"/>
              <a:t>Tandem, EBIS, Linac, Booster, NSRL, and AGS will continue to  operate using the same procedures and safety requirements.</a:t>
            </a:r>
          </a:p>
          <a:p>
            <a:pPr marL="457200" indent="-457200">
              <a:buFont typeface="Arial" panose="020B0604020202020204" pitchFamily="34" charset="0"/>
              <a:buChar char="•"/>
            </a:pPr>
            <a:r>
              <a:rPr lang="en-US" dirty="0"/>
              <a:t>The ATR line to the W dump will be temporarily disabled as part of decommissioning.</a:t>
            </a:r>
          </a:p>
          <a:p>
            <a:pPr marL="457200" indent="-457200">
              <a:buFont typeface="Arial" panose="020B0604020202020204" pitchFamily="34" charset="0"/>
              <a:buChar char="•"/>
            </a:pPr>
            <a:r>
              <a:rPr lang="en-US" dirty="0"/>
              <a:t>The credited controls for these facilities still need to be respected as they do now.  That includes ACS, ODH, chipmunks, shielding, MCR staffing requirements, etc.</a:t>
            </a:r>
          </a:p>
        </p:txBody>
      </p:sp>
      <p:sp>
        <p:nvSpPr>
          <p:cNvPr id="4" name="Slide Number Placeholder 3">
            <a:extLst>
              <a:ext uri="{FF2B5EF4-FFF2-40B4-BE49-F238E27FC236}">
                <a16:creationId xmlns:a16="http://schemas.microsoft.com/office/drawing/2014/main" id="{C1720A2B-AC3F-64E0-9BC8-EC5BF5FA76D5}"/>
              </a:ext>
            </a:extLst>
          </p:cNvPr>
          <p:cNvSpPr>
            <a:spLocks noGrp="1"/>
          </p:cNvSpPr>
          <p:nvPr>
            <p:ph type="sldNum" sz="quarter" idx="4"/>
          </p:nvPr>
        </p:nvSpPr>
        <p:spPr/>
        <p:txBody>
          <a:bodyPr/>
          <a:lstStyle/>
          <a:p>
            <a:fld id="{933A556B-7C63-244D-9B7C-B0EA8042B330}" type="slidenum">
              <a:rPr lang="en-US" smtClean="0"/>
              <a:pPr/>
              <a:t>16</a:t>
            </a:fld>
            <a:endParaRPr lang="en-US" sz="1000"/>
          </a:p>
        </p:txBody>
      </p:sp>
      <p:pic>
        <p:nvPicPr>
          <p:cNvPr id="6" name="Picture 5" descr="A picture containing text, queen, newspaper, white goods&#10;&#10;AI-generated content may be incorrect.">
            <a:extLst>
              <a:ext uri="{FF2B5EF4-FFF2-40B4-BE49-F238E27FC236}">
                <a16:creationId xmlns:a16="http://schemas.microsoft.com/office/drawing/2014/main" id="{C5009293-6FDE-F9E8-0434-B0740ECA5049}"/>
              </a:ext>
            </a:extLst>
          </p:cNvPr>
          <p:cNvPicPr>
            <a:picLocks noChangeAspect="1"/>
          </p:cNvPicPr>
          <p:nvPr/>
        </p:nvPicPr>
        <p:blipFill>
          <a:blip r:embed="rId2"/>
          <a:stretch>
            <a:fillRect/>
          </a:stretch>
        </p:blipFill>
        <p:spPr>
          <a:xfrm>
            <a:off x="7803153" y="1401071"/>
            <a:ext cx="4280897" cy="3941557"/>
          </a:xfrm>
          <a:prstGeom prst="rect">
            <a:avLst/>
          </a:prstGeom>
        </p:spPr>
      </p:pic>
    </p:spTree>
    <p:extLst>
      <p:ext uri="{BB962C8B-B14F-4D97-AF65-F5344CB8AC3E}">
        <p14:creationId xmlns:p14="http://schemas.microsoft.com/office/powerpoint/2010/main" val="689736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8EED7-F55C-3E74-D20B-21CCEAF61E50}"/>
              </a:ext>
            </a:extLst>
          </p:cNvPr>
          <p:cNvSpPr>
            <a:spLocks noGrp="1"/>
          </p:cNvSpPr>
          <p:nvPr>
            <p:ph type="title"/>
          </p:nvPr>
        </p:nvSpPr>
        <p:spPr>
          <a:xfrm>
            <a:off x="766054" y="263526"/>
            <a:ext cx="11049000" cy="1012825"/>
          </a:xfrm>
        </p:spPr>
        <p:txBody>
          <a:bodyPr/>
          <a:lstStyle/>
          <a:p>
            <a:r>
              <a:rPr lang="en-US" dirty="0"/>
              <a:t>Updating the CAD SAD</a:t>
            </a:r>
          </a:p>
        </p:txBody>
      </p:sp>
      <p:sp>
        <p:nvSpPr>
          <p:cNvPr id="3" name="Content Placeholder 2">
            <a:extLst>
              <a:ext uri="{FF2B5EF4-FFF2-40B4-BE49-F238E27FC236}">
                <a16:creationId xmlns:a16="http://schemas.microsoft.com/office/drawing/2014/main" id="{30AA4C77-9763-8D55-9DD7-44B8952489A5}"/>
              </a:ext>
            </a:extLst>
          </p:cNvPr>
          <p:cNvSpPr>
            <a:spLocks noGrp="1"/>
          </p:cNvSpPr>
          <p:nvPr>
            <p:ph idx="1"/>
          </p:nvPr>
        </p:nvSpPr>
        <p:spPr>
          <a:xfrm>
            <a:off x="571500" y="1276351"/>
            <a:ext cx="7188638" cy="4756460"/>
          </a:xfrm>
        </p:spPr>
        <p:txBody>
          <a:bodyPr>
            <a:normAutofit/>
          </a:bodyPr>
          <a:lstStyle/>
          <a:p>
            <a:pPr marL="457200" indent="-457200">
              <a:buFont typeface="Arial" panose="020B0604020202020204" pitchFamily="34" charset="0"/>
              <a:buChar char="•"/>
            </a:pPr>
            <a:r>
              <a:rPr lang="en-US" dirty="0"/>
              <a:t>We are still in the process of updating the SADs and ASEs for the Hadron injector complex.</a:t>
            </a:r>
          </a:p>
          <a:p>
            <a:pPr marL="914400" lvl="1" indent="-457200"/>
            <a:r>
              <a:rPr lang="en-US" dirty="0"/>
              <a:t>SAD for EBIS, Linac, Booster, NSRL</a:t>
            </a:r>
          </a:p>
          <a:p>
            <a:pPr marL="1371600" lvl="2" indent="-457200"/>
            <a:r>
              <a:rPr lang="en-US" dirty="0"/>
              <a:t>Separate ASEs for EBIS and Linac, Booster, and NSRL</a:t>
            </a:r>
          </a:p>
          <a:p>
            <a:pPr marL="914400" lvl="1" indent="-457200"/>
            <a:r>
              <a:rPr lang="en-US" dirty="0"/>
              <a:t>SAD and ASE for AGS and ATR to W dump</a:t>
            </a:r>
          </a:p>
          <a:p>
            <a:pPr lvl="1"/>
            <a:r>
              <a:rPr lang="en-US" dirty="0"/>
              <a:t>Linac and Booster are scheduled to have an ARR in July 2026.</a:t>
            </a:r>
          </a:p>
          <a:p>
            <a:pPr lvl="1"/>
            <a:r>
              <a:rPr lang="en-US" dirty="0"/>
              <a:t>AGS is scheduled for an ARR October 2027.</a:t>
            </a:r>
          </a:p>
          <a:p>
            <a:pPr lvl="1"/>
            <a:r>
              <a:rPr lang="en-US" dirty="0"/>
              <a:t>Performing these ARRs is part of our preparations for the EIC.</a:t>
            </a:r>
          </a:p>
          <a:p>
            <a:pPr marL="457200" lvl="1" indent="0">
              <a:buNone/>
            </a:pPr>
            <a:endParaRPr lang="en-US" dirty="0"/>
          </a:p>
        </p:txBody>
      </p:sp>
      <p:sp>
        <p:nvSpPr>
          <p:cNvPr id="4" name="Slide Number Placeholder 3">
            <a:extLst>
              <a:ext uri="{FF2B5EF4-FFF2-40B4-BE49-F238E27FC236}">
                <a16:creationId xmlns:a16="http://schemas.microsoft.com/office/drawing/2014/main" id="{A94A9DE0-C3E3-E568-B695-4FB62084CF56}"/>
              </a:ext>
            </a:extLst>
          </p:cNvPr>
          <p:cNvSpPr>
            <a:spLocks noGrp="1"/>
          </p:cNvSpPr>
          <p:nvPr>
            <p:ph type="sldNum" sz="quarter" idx="4"/>
          </p:nvPr>
        </p:nvSpPr>
        <p:spPr/>
        <p:txBody>
          <a:bodyPr/>
          <a:lstStyle/>
          <a:p>
            <a:fld id="{933A556B-7C63-244D-9B7C-B0EA8042B330}" type="slidenum">
              <a:rPr lang="en-US" smtClean="0"/>
              <a:pPr/>
              <a:t>17</a:t>
            </a:fld>
            <a:endParaRPr lang="en-US" sz="1000"/>
          </a:p>
        </p:txBody>
      </p:sp>
      <p:pic>
        <p:nvPicPr>
          <p:cNvPr id="9" name="Picture 8" descr="A picture containing text, book&#10;&#10;AI-generated content may be incorrect.">
            <a:extLst>
              <a:ext uri="{FF2B5EF4-FFF2-40B4-BE49-F238E27FC236}">
                <a16:creationId xmlns:a16="http://schemas.microsoft.com/office/drawing/2014/main" id="{2F8FF09F-4745-0B80-1F51-8F46C2334196}"/>
              </a:ext>
            </a:extLst>
          </p:cNvPr>
          <p:cNvPicPr>
            <a:picLocks noChangeAspect="1"/>
          </p:cNvPicPr>
          <p:nvPr/>
        </p:nvPicPr>
        <p:blipFill>
          <a:blip r:embed="rId2"/>
          <a:stretch>
            <a:fillRect/>
          </a:stretch>
        </p:blipFill>
        <p:spPr>
          <a:xfrm>
            <a:off x="7605358" y="768976"/>
            <a:ext cx="4364477" cy="5547619"/>
          </a:xfrm>
          <a:prstGeom prst="rect">
            <a:avLst/>
          </a:prstGeom>
        </p:spPr>
      </p:pic>
    </p:spTree>
    <p:extLst>
      <p:ext uri="{BB962C8B-B14F-4D97-AF65-F5344CB8AC3E}">
        <p14:creationId xmlns:p14="http://schemas.microsoft.com/office/powerpoint/2010/main" val="2817676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5FD22-B539-FA1A-4DE7-1827129B44C0}"/>
              </a:ext>
            </a:extLst>
          </p:cNvPr>
          <p:cNvSpPr>
            <a:spLocks noGrp="1"/>
          </p:cNvSpPr>
          <p:nvPr>
            <p:ph type="title"/>
          </p:nvPr>
        </p:nvSpPr>
        <p:spPr>
          <a:xfrm>
            <a:off x="571500" y="365125"/>
            <a:ext cx="11049000" cy="739775"/>
          </a:xfrm>
        </p:spPr>
        <p:txBody>
          <a:bodyPr/>
          <a:lstStyle/>
          <a:p>
            <a:r>
              <a:rPr lang="en-US" dirty="0"/>
              <a:t>Procedures</a:t>
            </a:r>
          </a:p>
        </p:txBody>
      </p:sp>
      <p:sp>
        <p:nvSpPr>
          <p:cNvPr id="3" name="Content Placeholder 2">
            <a:extLst>
              <a:ext uri="{FF2B5EF4-FFF2-40B4-BE49-F238E27FC236}">
                <a16:creationId xmlns:a16="http://schemas.microsoft.com/office/drawing/2014/main" id="{25174DDF-2C4D-62AF-742C-5E64C28CEED5}"/>
              </a:ext>
            </a:extLst>
          </p:cNvPr>
          <p:cNvSpPr>
            <a:spLocks noGrp="1"/>
          </p:cNvSpPr>
          <p:nvPr>
            <p:ph idx="1"/>
          </p:nvPr>
        </p:nvSpPr>
        <p:spPr>
          <a:xfrm>
            <a:off x="286497" y="1120302"/>
            <a:ext cx="8375650" cy="4927910"/>
          </a:xfrm>
        </p:spPr>
        <p:txBody>
          <a:bodyPr>
            <a:normAutofit fontScale="92500"/>
          </a:bodyPr>
          <a:lstStyle/>
          <a:p>
            <a:pPr marL="457200" indent="-457200">
              <a:buFont typeface="Arial" panose="020B0604020202020204" pitchFamily="34" charset="0"/>
              <a:buChar char="•"/>
            </a:pPr>
            <a:r>
              <a:rPr lang="en-US" dirty="0"/>
              <a:t>The procedures project is close to the finish line.</a:t>
            </a:r>
          </a:p>
          <a:p>
            <a:pPr marL="457200" indent="-457200">
              <a:buFont typeface="Arial" panose="020B0604020202020204" pitchFamily="34" charset="0"/>
              <a:buChar char="•"/>
            </a:pPr>
            <a:r>
              <a:rPr lang="en-US" dirty="0"/>
              <a:t>The project is 92.3% complete on reformatting procedures.</a:t>
            </a:r>
          </a:p>
          <a:p>
            <a:pPr marL="914400" lvl="1" indent="-457200"/>
            <a:r>
              <a:rPr lang="en-US" dirty="0"/>
              <a:t>There are a few dozen procedures that will be canceled in the next month or two as they are no longer needed.</a:t>
            </a:r>
          </a:p>
          <a:p>
            <a:pPr marL="457200" indent="-457200">
              <a:buFont typeface="Arial" panose="020B0604020202020204" pitchFamily="34" charset="0"/>
              <a:buChar char="•"/>
            </a:pPr>
            <a:r>
              <a:rPr lang="en-US" dirty="0"/>
              <a:t>We will move into a state of needing to maintain our procedures.</a:t>
            </a:r>
          </a:p>
          <a:p>
            <a:pPr marL="914400" lvl="1" indent="-457200"/>
            <a:r>
              <a:rPr lang="en-US" dirty="0"/>
              <a:t>Procedures that are past the due date will become inactive after 30 days.</a:t>
            </a:r>
          </a:p>
          <a:p>
            <a:pPr marL="914400" lvl="1" indent="-457200"/>
            <a:r>
              <a:rPr lang="en-US" dirty="0"/>
              <a:t>Procedures that are inactive for a year will be canceled.</a:t>
            </a:r>
          </a:p>
          <a:p>
            <a:pPr marL="457200" indent="-457200">
              <a:buFont typeface="Arial" panose="020B0604020202020204" pitchFamily="34" charset="0"/>
              <a:buChar char="•"/>
            </a:pPr>
            <a:r>
              <a:rPr lang="en-US" dirty="0"/>
              <a:t>Following our procedures is as important now, as it was in the past.</a:t>
            </a:r>
          </a:p>
        </p:txBody>
      </p:sp>
      <p:sp>
        <p:nvSpPr>
          <p:cNvPr id="4" name="Slide Number Placeholder 3">
            <a:extLst>
              <a:ext uri="{FF2B5EF4-FFF2-40B4-BE49-F238E27FC236}">
                <a16:creationId xmlns:a16="http://schemas.microsoft.com/office/drawing/2014/main" id="{73EE0A47-A062-81A2-3ACA-86B32BFA9CFA}"/>
              </a:ext>
            </a:extLst>
          </p:cNvPr>
          <p:cNvSpPr>
            <a:spLocks noGrp="1"/>
          </p:cNvSpPr>
          <p:nvPr>
            <p:ph type="sldNum" sz="quarter" idx="4"/>
          </p:nvPr>
        </p:nvSpPr>
        <p:spPr/>
        <p:txBody>
          <a:bodyPr/>
          <a:lstStyle/>
          <a:p>
            <a:fld id="{933A556B-7C63-244D-9B7C-B0EA8042B330}" type="slidenum">
              <a:rPr lang="en-US" smtClean="0"/>
              <a:pPr/>
              <a:t>18</a:t>
            </a:fld>
            <a:endParaRPr lang="en-US" sz="1000"/>
          </a:p>
        </p:txBody>
      </p:sp>
      <p:pic>
        <p:nvPicPr>
          <p:cNvPr id="6" name="Picture 5" descr="Text, letter&#10;&#10;AI-generated content may be incorrect.">
            <a:extLst>
              <a:ext uri="{FF2B5EF4-FFF2-40B4-BE49-F238E27FC236}">
                <a16:creationId xmlns:a16="http://schemas.microsoft.com/office/drawing/2014/main" id="{34EBE98D-F6F6-FEB4-49FD-63D9235E7149}"/>
              </a:ext>
            </a:extLst>
          </p:cNvPr>
          <p:cNvPicPr>
            <a:picLocks noChangeAspect="1"/>
          </p:cNvPicPr>
          <p:nvPr/>
        </p:nvPicPr>
        <p:blipFill>
          <a:blip r:embed="rId2"/>
          <a:stretch>
            <a:fillRect/>
          </a:stretch>
        </p:blipFill>
        <p:spPr>
          <a:xfrm>
            <a:off x="8662147" y="1758951"/>
            <a:ext cx="3529853" cy="3429000"/>
          </a:xfrm>
          <a:prstGeom prst="rect">
            <a:avLst/>
          </a:prstGeom>
        </p:spPr>
      </p:pic>
      <p:cxnSp>
        <p:nvCxnSpPr>
          <p:cNvPr id="7" name="Straight Connector 6">
            <a:extLst>
              <a:ext uri="{FF2B5EF4-FFF2-40B4-BE49-F238E27FC236}">
                <a16:creationId xmlns:a16="http://schemas.microsoft.com/office/drawing/2014/main" id="{E896BE74-9A9A-3F92-EA06-B502CAB834F0}"/>
              </a:ext>
            </a:extLst>
          </p:cNvPr>
          <p:cNvCxnSpPr/>
          <p:nvPr/>
        </p:nvCxnSpPr>
        <p:spPr>
          <a:xfrm flipH="1">
            <a:off x="10845800" y="2990850"/>
            <a:ext cx="996950" cy="15938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674C1B-01E9-C110-3A1B-C91583EC22D4}"/>
              </a:ext>
            </a:extLst>
          </p:cNvPr>
          <p:cNvCxnSpPr>
            <a:cxnSpLocks/>
          </p:cNvCxnSpPr>
          <p:nvPr/>
        </p:nvCxnSpPr>
        <p:spPr>
          <a:xfrm>
            <a:off x="10630722" y="3045807"/>
            <a:ext cx="1355154" cy="14143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832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EEC6-B719-4D66-274D-510599307D6A}"/>
              </a:ext>
            </a:extLst>
          </p:cNvPr>
          <p:cNvSpPr>
            <a:spLocks noGrp="1"/>
          </p:cNvSpPr>
          <p:nvPr>
            <p:ph type="title"/>
          </p:nvPr>
        </p:nvSpPr>
        <p:spPr>
          <a:xfrm>
            <a:off x="571500" y="365125"/>
            <a:ext cx="11049000" cy="790575"/>
          </a:xfrm>
        </p:spPr>
        <p:txBody>
          <a:bodyPr/>
          <a:lstStyle/>
          <a:p>
            <a:r>
              <a:rPr lang="en-US" dirty="0"/>
              <a:t>USI’s</a:t>
            </a:r>
          </a:p>
        </p:txBody>
      </p:sp>
      <p:sp>
        <p:nvSpPr>
          <p:cNvPr id="3" name="Content Placeholder 2">
            <a:extLst>
              <a:ext uri="{FF2B5EF4-FFF2-40B4-BE49-F238E27FC236}">
                <a16:creationId xmlns:a16="http://schemas.microsoft.com/office/drawing/2014/main" id="{C5BE8E68-5F53-1D81-BE24-621CD827D648}"/>
              </a:ext>
            </a:extLst>
          </p:cNvPr>
          <p:cNvSpPr>
            <a:spLocks noGrp="1"/>
          </p:cNvSpPr>
          <p:nvPr>
            <p:ph idx="1"/>
          </p:nvPr>
        </p:nvSpPr>
        <p:spPr>
          <a:xfrm>
            <a:off x="571500" y="1155701"/>
            <a:ext cx="11049000" cy="4877110"/>
          </a:xfrm>
        </p:spPr>
        <p:txBody>
          <a:bodyPr/>
          <a:lstStyle/>
          <a:p>
            <a:pPr marL="457200" indent="-457200">
              <a:buFont typeface="Arial" panose="020B0604020202020204" pitchFamily="34" charset="0"/>
              <a:buChar char="•"/>
            </a:pPr>
            <a:r>
              <a:rPr lang="en-US" dirty="0"/>
              <a:t>USIs are still required for all work permits!</a:t>
            </a:r>
          </a:p>
          <a:p>
            <a:pPr marL="457200" indent="-457200">
              <a:buFont typeface="Arial" panose="020B0604020202020204" pitchFamily="34" charset="0"/>
              <a:buChar char="•"/>
            </a:pPr>
            <a:r>
              <a:rPr lang="en-US" dirty="0"/>
              <a:t>After RHIC decommissioning is complete, we will do a single USI for all R&amp;R work.</a:t>
            </a:r>
          </a:p>
          <a:p>
            <a:pPr marL="457200" indent="-457200">
              <a:buFont typeface="Arial" panose="020B0604020202020204" pitchFamily="34" charset="0"/>
              <a:buChar char="•"/>
            </a:pPr>
            <a:r>
              <a:rPr lang="en-US" dirty="0"/>
              <a:t>Individual USI’s are still required for work permits in the Hadron Injector Complex.</a:t>
            </a:r>
          </a:p>
          <a:p>
            <a:pPr marL="914400" lvl="1" indent="-457200"/>
            <a:r>
              <a:rPr lang="en-US" dirty="0"/>
              <a:t>Nothing changes.</a:t>
            </a:r>
          </a:p>
        </p:txBody>
      </p:sp>
      <p:sp>
        <p:nvSpPr>
          <p:cNvPr id="4" name="Slide Number Placeholder 3">
            <a:extLst>
              <a:ext uri="{FF2B5EF4-FFF2-40B4-BE49-F238E27FC236}">
                <a16:creationId xmlns:a16="http://schemas.microsoft.com/office/drawing/2014/main" id="{5F5F30E4-4C8A-C3BA-2136-F157FE7ACA19}"/>
              </a:ext>
            </a:extLst>
          </p:cNvPr>
          <p:cNvSpPr>
            <a:spLocks noGrp="1"/>
          </p:cNvSpPr>
          <p:nvPr>
            <p:ph type="sldNum" sz="quarter" idx="4"/>
          </p:nvPr>
        </p:nvSpPr>
        <p:spPr/>
        <p:txBody>
          <a:bodyPr/>
          <a:lstStyle/>
          <a:p>
            <a:fld id="{933A556B-7C63-244D-9B7C-B0EA8042B330}" type="slidenum">
              <a:rPr lang="en-US" smtClean="0"/>
              <a:pPr/>
              <a:t>19</a:t>
            </a:fld>
            <a:endParaRPr lang="en-US" sz="1000"/>
          </a:p>
        </p:txBody>
      </p:sp>
    </p:spTree>
    <p:extLst>
      <p:ext uri="{BB962C8B-B14F-4D97-AF65-F5344CB8AC3E}">
        <p14:creationId xmlns:p14="http://schemas.microsoft.com/office/powerpoint/2010/main" val="672587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03E53-53E0-6FC3-BD7D-5826F0086897}"/>
              </a:ext>
            </a:extLst>
          </p:cNvPr>
          <p:cNvSpPr>
            <a:spLocks noGrp="1"/>
          </p:cNvSpPr>
          <p:nvPr>
            <p:ph type="title"/>
          </p:nvPr>
        </p:nvSpPr>
        <p:spPr/>
        <p:txBody>
          <a:bodyPr/>
          <a:lstStyle/>
          <a:p>
            <a:r>
              <a:rPr lang="en-US" dirty="0"/>
              <a:t>New Risks</a:t>
            </a:r>
          </a:p>
        </p:txBody>
      </p:sp>
      <p:sp>
        <p:nvSpPr>
          <p:cNvPr id="3" name="Slide Number Placeholder 2">
            <a:extLst>
              <a:ext uri="{FF2B5EF4-FFF2-40B4-BE49-F238E27FC236}">
                <a16:creationId xmlns:a16="http://schemas.microsoft.com/office/drawing/2014/main" id="{1CDBD6BB-4EEE-3ED8-1B18-624D224DCF08}"/>
              </a:ext>
            </a:extLst>
          </p:cNvPr>
          <p:cNvSpPr>
            <a:spLocks noGrp="1"/>
          </p:cNvSpPr>
          <p:nvPr>
            <p:ph type="sldNum" sz="quarter" idx="4"/>
          </p:nvPr>
        </p:nvSpPr>
        <p:spPr/>
        <p:txBody>
          <a:bodyPr/>
          <a:lstStyle/>
          <a:p>
            <a:fld id="{933A556B-7C63-244D-9B7C-B0EA8042B330}" type="slidenum">
              <a:rPr lang="en-US" smtClean="0"/>
              <a:pPr/>
              <a:t>2</a:t>
            </a:fld>
            <a:endParaRPr lang="en-US" sz="1000"/>
          </a:p>
        </p:txBody>
      </p:sp>
      <p:pic>
        <p:nvPicPr>
          <p:cNvPr id="5" name="Picture 4" descr="Diagram&#10;&#10;AI-generated content may be incorrect.">
            <a:extLst>
              <a:ext uri="{FF2B5EF4-FFF2-40B4-BE49-F238E27FC236}">
                <a16:creationId xmlns:a16="http://schemas.microsoft.com/office/drawing/2014/main" id="{AE6DCB46-4104-B14E-BBBF-503260A892FD}"/>
              </a:ext>
            </a:extLst>
          </p:cNvPr>
          <p:cNvPicPr>
            <a:picLocks noChangeAspect="1"/>
          </p:cNvPicPr>
          <p:nvPr/>
        </p:nvPicPr>
        <p:blipFill>
          <a:blip r:embed="rId2"/>
          <a:stretch>
            <a:fillRect/>
          </a:stretch>
        </p:blipFill>
        <p:spPr>
          <a:xfrm>
            <a:off x="8121387" y="1528150"/>
            <a:ext cx="3772426" cy="3905795"/>
          </a:xfrm>
          <a:prstGeom prst="rect">
            <a:avLst/>
          </a:prstGeom>
        </p:spPr>
      </p:pic>
      <p:sp>
        <p:nvSpPr>
          <p:cNvPr id="6" name="TextBox 5">
            <a:extLst>
              <a:ext uri="{FF2B5EF4-FFF2-40B4-BE49-F238E27FC236}">
                <a16:creationId xmlns:a16="http://schemas.microsoft.com/office/drawing/2014/main" id="{01EF19A8-B659-3B0E-7CA6-878C9E7A0F34}"/>
              </a:ext>
            </a:extLst>
          </p:cNvPr>
          <p:cNvSpPr txBox="1"/>
          <p:nvPr/>
        </p:nvSpPr>
        <p:spPr>
          <a:xfrm>
            <a:off x="781050" y="1619250"/>
            <a:ext cx="662305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RHIC decommissioning and the R&amp;R Project will present new risks to work performed in the RHIC tunnel.</a:t>
            </a:r>
          </a:p>
          <a:p>
            <a:pPr marL="285750" indent="-285750">
              <a:buFont typeface="Arial" panose="020B0604020202020204" pitchFamily="34" charset="0"/>
              <a:buChar char="•"/>
            </a:pPr>
            <a:r>
              <a:rPr lang="en-US" sz="2800" dirty="0"/>
              <a:t>Certain hazards will go away.</a:t>
            </a:r>
          </a:p>
          <a:p>
            <a:pPr marL="285750" indent="-285750">
              <a:buFont typeface="Arial" panose="020B0604020202020204" pitchFamily="34" charset="0"/>
              <a:buChar char="•"/>
            </a:pPr>
            <a:r>
              <a:rPr lang="en-US" sz="2800" dirty="0"/>
              <a:t>Most hazards will remain.</a:t>
            </a:r>
          </a:p>
          <a:p>
            <a:pPr marL="285750" indent="-285750">
              <a:buFont typeface="Arial" panose="020B0604020202020204" pitchFamily="34" charset="0"/>
              <a:buChar char="•"/>
            </a:pPr>
            <a:r>
              <a:rPr lang="en-US" sz="2800" dirty="0"/>
              <a:t>Some remaining hazards may be handled differently than in the past.</a:t>
            </a:r>
          </a:p>
          <a:p>
            <a:pPr marL="285750" indent="-285750">
              <a:buFont typeface="Arial" panose="020B0604020202020204" pitchFamily="34" charset="0"/>
              <a:buChar char="•"/>
            </a:pPr>
            <a:r>
              <a:rPr lang="en-US" sz="2800" dirty="0"/>
              <a:t>Some hazards may increase.</a:t>
            </a:r>
          </a:p>
          <a:p>
            <a:pPr marL="285750" indent="-285750">
              <a:buFont typeface="Arial" panose="020B0604020202020204" pitchFamily="34" charset="0"/>
              <a:buChar char="•"/>
            </a:pPr>
            <a:r>
              <a:rPr lang="en-US" sz="2800" dirty="0"/>
              <a:t>We are going to need to adjust our work plans for this new environment</a:t>
            </a:r>
          </a:p>
        </p:txBody>
      </p:sp>
    </p:spTree>
    <p:extLst>
      <p:ext uri="{BB962C8B-B14F-4D97-AF65-F5344CB8AC3E}">
        <p14:creationId xmlns:p14="http://schemas.microsoft.com/office/powerpoint/2010/main" val="1293266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714B4-7ACB-AABA-567B-3C2D228D4993}"/>
              </a:ext>
            </a:extLst>
          </p:cNvPr>
          <p:cNvSpPr>
            <a:spLocks noGrp="1"/>
          </p:cNvSpPr>
          <p:nvPr>
            <p:ph type="sldNum" sz="quarter" idx="4"/>
          </p:nvPr>
        </p:nvSpPr>
        <p:spPr/>
        <p:txBody>
          <a:bodyPr/>
          <a:lstStyle/>
          <a:p>
            <a:fld id="{933A556B-7C63-244D-9B7C-B0EA8042B330}" type="slidenum">
              <a:rPr lang="en-US" smtClean="0"/>
              <a:pPr/>
              <a:t>20</a:t>
            </a:fld>
            <a:endParaRPr lang="en-US" sz="1000"/>
          </a:p>
        </p:txBody>
      </p:sp>
      <p:sp>
        <p:nvSpPr>
          <p:cNvPr id="5" name="Title 4">
            <a:extLst>
              <a:ext uri="{FF2B5EF4-FFF2-40B4-BE49-F238E27FC236}">
                <a16:creationId xmlns:a16="http://schemas.microsoft.com/office/drawing/2014/main" id="{8F16C092-42C2-D3F5-D41C-5D7DC595AAB2}"/>
              </a:ext>
            </a:extLst>
          </p:cNvPr>
          <p:cNvSpPr>
            <a:spLocks noGrp="1"/>
          </p:cNvSpPr>
          <p:nvPr>
            <p:ph type="ctrTitle"/>
          </p:nvPr>
        </p:nvSpPr>
        <p:spPr/>
        <p:txBody>
          <a:bodyPr/>
          <a:lstStyle/>
          <a:p>
            <a:r>
              <a:rPr lang="en-US" dirty="0"/>
              <a:t>Changes to Training and Access at RHIC</a:t>
            </a:r>
          </a:p>
        </p:txBody>
      </p:sp>
      <p:sp>
        <p:nvSpPr>
          <p:cNvPr id="6" name="Text Placeholder 5">
            <a:extLst>
              <a:ext uri="{FF2B5EF4-FFF2-40B4-BE49-F238E27FC236}">
                <a16:creationId xmlns:a16="http://schemas.microsoft.com/office/drawing/2014/main" id="{10A62793-FDE4-1C2A-0295-6752C77003D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21421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AD20-4466-2A60-891D-1B5C7095EBAB}"/>
              </a:ext>
            </a:extLst>
          </p:cNvPr>
          <p:cNvSpPr>
            <a:spLocks noGrp="1"/>
          </p:cNvSpPr>
          <p:nvPr>
            <p:ph type="title"/>
          </p:nvPr>
        </p:nvSpPr>
        <p:spPr>
          <a:xfrm>
            <a:off x="571500" y="79375"/>
            <a:ext cx="11049000" cy="897931"/>
          </a:xfrm>
        </p:spPr>
        <p:txBody>
          <a:bodyPr/>
          <a:lstStyle/>
          <a:p>
            <a:r>
              <a:rPr lang="en-US" dirty="0"/>
              <a:t>Changes to Training</a:t>
            </a:r>
          </a:p>
        </p:txBody>
      </p:sp>
      <p:sp>
        <p:nvSpPr>
          <p:cNvPr id="3" name="Content Placeholder 2">
            <a:extLst>
              <a:ext uri="{FF2B5EF4-FFF2-40B4-BE49-F238E27FC236}">
                <a16:creationId xmlns:a16="http://schemas.microsoft.com/office/drawing/2014/main" id="{CF47698E-D906-D608-1047-C9771A128F4C}"/>
              </a:ext>
            </a:extLst>
          </p:cNvPr>
          <p:cNvSpPr>
            <a:spLocks noGrp="1"/>
          </p:cNvSpPr>
          <p:nvPr>
            <p:ph idx="1"/>
          </p:nvPr>
        </p:nvSpPr>
        <p:spPr>
          <a:xfrm>
            <a:off x="571500" y="977306"/>
            <a:ext cx="11049000" cy="4592137"/>
          </a:xfrm>
        </p:spPr>
        <p:txBody>
          <a:bodyPr>
            <a:normAutofit lnSpcReduction="10000"/>
          </a:bodyPr>
          <a:lstStyle/>
          <a:p>
            <a:pPr marL="457200" indent="-457200">
              <a:buFont typeface="Arial" panose="020B0604020202020204" pitchFamily="34" charset="0"/>
              <a:buChar char="•"/>
            </a:pPr>
            <a:r>
              <a:rPr lang="en-US" dirty="0"/>
              <a:t>The working environment at RHIC is changing and will continue to change.</a:t>
            </a:r>
          </a:p>
          <a:p>
            <a:pPr marL="457200" indent="-457200">
              <a:buFont typeface="Arial" panose="020B0604020202020204" pitchFamily="34" charset="0"/>
              <a:buChar char="•"/>
            </a:pPr>
            <a:r>
              <a:rPr lang="en-US" dirty="0"/>
              <a:t>The following changes to training are underway:</a:t>
            </a:r>
          </a:p>
          <a:p>
            <a:pPr marL="914400" lvl="1" indent="-457200"/>
            <a:r>
              <a:rPr lang="en-US" dirty="0"/>
              <a:t>A new training will be issued at the beginning of March to those who need access to RHIC.  </a:t>
            </a:r>
          </a:p>
          <a:p>
            <a:pPr marL="914400" lvl="1" indent="-457200"/>
            <a:r>
              <a:rPr lang="en-US" dirty="0"/>
              <a:t>By the beginning of April, anyone who has not completed that training will have their access to RHIC restricted.</a:t>
            </a:r>
          </a:p>
          <a:p>
            <a:pPr marL="914400" lvl="1" indent="-457200"/>
            <a:r>
              <a:rPr lang="en-US" dirty="0"/>
              <a:t>Collider User Training and Collider Access training will no longer be sufficient to access any RHIC facility.</a:t>
            </a:r>
          </a:p>
          <a:p>
            <a:pPr marL="1371600" lvl="2" indent="-457200"/>
            <a:r>
              <a:rPr lang="en-US" dirty="0"/>
              <a:t>All purple cards will be inactivated.</a:t>
            </a:r>
          </a:p>
          <a:p>
            <a:pPr marL="1371600" lvl="2" indent="-457200"/>
            <a:r>
              <a:rPr lang="en-US" dirty="0"/>
              <a:t>Blue will not allow RHIC access for those who do not complete the new training.</a:t>
            </a:r>
          </a:p>
          <a:p>
            <a:pPr marL="914400" lvl="1" indent="-457200"/>
            <a:r>
              <a:rPr lang="en-US" dirty="0"/>
              <a:t>Collider Access will still be needed for all other CAD facilities.</a:t>
            </a:r>
          </a:p>
        </p:txBody>
      </p:sp>
      <p:sp>
        <p:nvSpPr>
          <p:cNvPr id="4" name="Slide Number Placeholder 3">
            <a:extLst>
              <a:ext uri="{FF2B5EF4-FFF2-40B4-BE49-F238E27FC236}">
                <a16:creationId xmlns:a16="http://schemas.microsoft.com/office/drawing/2014/main" id="{F1062F8F-F69F-49CB-869F-C62CAB8A58FB}"/>
              </a:ext>
            </a:extLst>
          </p:cNvPr>
          <p:cNvSpPr>
            <a:spLocks noGrp="1"/>
          </p:cNvSpPr>
          <p:nvPr>
            <p:ph type="sldNum" sz="quarter" idx="4"/>
          </p:nvPr>
        </p:nvSpPr>
        <p:spPr/>
        <p:txBody>
          <a:bodyPr/>
          <a:lstStyle/>
          <a:p>
            <a:fld id="{933A556B-7C63-244D-9B7C-B0EA8042B330}" type="slidenum">
              <a:rPr lang="en-US" smtClean="0"/>
              <a:pPr/>
              <a:t>21</a:t>
            </a:fld>
            <a:endParaRPr lang="en-US" sz="1000"/>
          </a:p>
        </p:txBody>
      </p:sp>
      <p:pic>
        <p:nvPicPr>
          <p:cNvPr id="6" name="Picture 5" descr="Diagram&#10;&#10;AI-generated content may be incorrect.">
            <a:extLst>
              <a:ext uri="{FF2B5EF4-FFF2-40B4-BE49-F238E27FC236}">
                <a16:creationId xmlns:a16="http://schemas.microsoft.com/office/drawing/2014/main" id="{863BCF80-6F8E-1CDC-B7CC-183CAAEA71F1}"/>
              </a:ext>
            </a:extLst>
          </p:cNvPr>
          <p:cNvPicPr>
            <a:picLocks noChangeAspect="1"/>
          </p:cNvPicPr>
          <p:nvPr/>
        </p:nvPicPr>
        <p:blipFill>
          <a:blip r:embed="rId2"/>
          <a:stretch>
            <a:fillRect/>
          </a:stretch>
        </p:blipFill>
        <p:spPr>
          <a:xfrm>
            <a:off x="7321778" y="5243274"/>
            <a:ext cx="4870222" cy="1614726"/>
          </a:xfrm>
          <a:prstGeom prst="rect">
            <a:avLst/>
          </a:prstGeom>
        </p:spPr>
      </p:pic>
    </p:spTree>
    <p:extLst>
      <p:ext uri="{BB962C8B-B14F-4D97-AF65-F5344CB8AC3E}">
        <p14:creationId xmlns:p14="http://schemas.microsoft.com/office/powerpoint/2010/main" val="761346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90C1-92D0-1E52-7C21-AA1ACBC041D2}"/>
              </a:ext>
            </a:extLst>
          </p:cNvPr>
          <p:cNvSpPr>
            <a:spLocks noGrp="1"/>
          </p:cNvSpPr>
          <p:nvPr>
            <p:ph type="title"/>
          </p:nvPr>
        </p:nvSpPr>
        <p:spPr>
          <a:xfrm>
            <a:off x="571500" y="365125"/>
            <a:ext cx="11049000" cy="680843"/>
          </a:xfrm>
        </p:spPr>
        <p:txBody>
          <a:bodyPr>
            <a:normAutofit fontScale="90000"/>
          </a:bodyPr>
          <a:lstStyle/>
          <a:p>
            <a:r>
              <a:rPr lang="en-US" dirty="0"/>
              <a:t>Changes to Access at RHIC</a:t>
            </a:r>
          </a:p>
        </p:txBody>
      </p:sp>
      <p:sp>
        <p:nvSpPr>
          <p:cNvPr id="3" name="Content Placeholder 2">
            <a:extLst>
              <a:ext uri="{FF2B5EF4-FFF2-40B4-BE49-F238E27FC236}">
                <a16:creationId xmlns:a16="http://schemas.microsoft.com/office/drawing/2014/main" id="{6270DC3F-0C98-32E3-8C98-2F06EC4042F7}"/>
              </a:ext>
            </a:extLst>
          </p:cNvPr>
          <p:cNvSpPr>
            <a:spLocks noGrp="1"/>
          </p:cNvSpPr>
          <p:nvPr>
            <p:ph idx="1"/>
          </p:nvPr>
        </p:nvSpPr>
        <p:spPr>
          <a:xfrm>
            <a:off x="571500" y="1098597"/>
            <a:ext cx="11049000" cy="4934214"/>
          </a:xfrm>
        </p:spPr>
        <p:txBody>
          <a:bodyPr/>
          <a:lstStyle/>
          <a:p>
            <a:pPr marL="457200" indent="-457200">
              <a:buFont typeface="Arial" panose="020B0604020202020204" pitchFamily="34" charset="0"/>
              <a:buChar char="•"/>
            </a:pPr>
            <a:r>
              <a:rPr lang="en-US" dirty="0"/>
              <a:t>The access control system at RHIC is no longer a credited control but will still function as the main means of securing the facility and allowing access.</a:t>
            </a:r>
          </a:p>
          <a:p>
            <a:pPr marL="457200" indent="-457200">
              <a:buFont typeface="Arial" panose="020B0604020202020204" pitchFamily="34" charset="0"/>
              <a:buChar char="•"/>
            </a:pPr>
            <a:r>
              <a:rPr lang="en-US" dirty="0"/>
              <a:t>After decommissioning, the ODH system will be disabled.</a:t>
            </a:r>
          </a:p>
          <a:p>
            <a:pPr marL="457200" indent="-457200">
              <a:buFont typeface="Arial" panose="020B0604020202020204" pitchFamily="34" charset="0"/>
              <a:buChar char="•"/>
            </a:pPr>
            <a:r>
              <a:rPr lang="en-US" dirty="0"/>
              <a:t>The ACS group will phase out the blue cards at RHIC and the gates will be keyed.</a:t>
            </a:r>
          </a:p>
          <a:p>
            <a:pPr marL="457200" indent="-457200">
              <a:buFont typeface="Arial" panose="020B0604020202020204" pitchFamily="34" charset="0"/>
              <a:buChar char="•"/>
            </a:pPr>
            <a:r>
              <a:rPr lang="en-US" b="1" dirty="0"/>
              <a:t>Propping doors or tunnel gates open will not be tolerated.  </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20D1F81-F62E-F07F-0ADB-1AF7558BB8A2}"/>
              </a:ext>
            </a:extLst>
          </p:cNvPr>
          <p:cNvSpPr>
            <a:spLocks noGrp="1"/>
          </p:cNvSpPr>
          <p:nvPr>
            <p:ph type="sldNum" sz="quarter" idx="4"/>
          </p:nvPr>
        </p:nvSpPr>
        <p:spPr/>
        <p:txBody>
          <a:bodyPr/>
          <a:lstStyle/>
          <a:p>
            <a:fld id="{933A556B-7C63-244D-9B7C-B0EA8042B330}" type="slidenum">
              <a:rPr lang="en-US" smtClean="0"/>
              <a:pPr/>
              <a:t>22</a:t>
            </a:fld>
            <a:endParaRPr lang="en-US" sz="1000"/>
          </a:p>
        </p:txBody>
      </p:sp>
      <p:pic>
        <p:nvPicPr>
          <p:cNvPr id="7" name="Picture 6">
            <a:extLst>
              <a:ext uri="{FF2B5EF4-FFF2-40B4-BE49-F238E27FC236}">
                <a16:creationId xmlns:a16="http://schemas.microsoft.com/office/drawing/2014/main" id="{B9DB8110-3C82-56DF-DFF5-9875C61252DE}"/>
              </a:ext>
            </a:extLst>
          </p:cNvPr>
          <p:cNvPicPr>
            <a:picLocks noChangeAspect="1"/>
          </p:cNvPicPr>
          <p:nvPr/>
        </p:nvPicPr>
        <p:blipFill>
          <a:blip r:embed="rId2"/>
          <a:stretch>
            <a:fillRect/>
          </a:stretch>
        </p:blipFill>
        <p:spPr>
          <a:xfrm>
            <a:off x="8743950" y="4197681"/>
            <a:ext cx="3448050" cy="2660319"/>
          </a:xfrm>
          <a:prstGeom prst="rect">
            <a:avLst/>
          </a:prstGeom>
        </p:spPr>
      </p:pic>
    </p:spTree>
    <p:extLst>
      <p:ext uri="{BB962C8B-B14F-4D97-AF65-F5344CB8AC3E}">
        <p14:creationId xmlns:p14="http://schemas.microsoft.com/office/powerpoint/2010/main" val="2791221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54D7F-0ABC-92E9-5B6D-CA9B28C82DBB}"/>
              </a:ext>
            </a:extLst>
          </p:cNvPr>
          <p:cNvSpPr>
            <a:spLocks noGrp="1"/>
          </p:cNvSpPr>
          <p:nvPr>
            <p:ph type="title"/>
          </p:nvPr>
        </p:nvSpPr>
        <p:spPr>
          <a:xfrm>
            <a:off x="616896" y="0"/>
            <a:ext cx="11049000" cy="873125"/>
          </a:xfrm>
        </p:spPr>
        <p:txBody>
          <a:bodyPr>
            <a:normAutofit/>
          </a:bodyPr>
          <a:lstStyle/>
          <a:p>
            <a:r>
              <a:rPr lang="en-US" dirty="0"/>
              <a:t>Make sure your training is complete</a:t>
            </a:r>
          </a:p>
        </p:txBody>
      </p:sp>
      <p:sp>
        <p:nvSpPr>
          <p:cNvPr id="4" name="Slide Number Placeholder 3">
            <a:extLst>
              <a:ext uri="{FF2B5EF4-FFF2-40B4-BE49-F238E27FC236}">
                <a16:creationId xmlns:a16="http://schemas.microsoft.com/office/drawing/2014/main" id="{C3EA6A5B-3A21-0DEE-D496-C94BC6582F66}"/>
              </a:ext>
            </a:extLst>
          </p:cNvPr>
          <p:cNvSpPr>
            <a:spLocks noGrp="1"/>
          </p:cNvSpPr>
          <p:nvPr>
            <p:ph type="sldNum" sz="quarter" idx="4"/>
          </p:nvPr>
        </p:nvSpPr>
        <p:spPr/>
        <p:txBody>
          <a:bodyPr/>
          <a:lstStyle/>
          <a:p>
            <a:fld id="{933A556B-7C63-244D-9B7C-B0EA8042B330}" type="slidenum">
              <a:rPr lang="en-US" smtClean="0"/>
              <a:pPr/>
              <a:t>23</a:t>
            </a:fld>
            <a:endParaRPr lang="en-US" sz="1000"/>
          </a:p>
        </p:txBody>
      </p:sp>
      <p:pic>
        <p:nvPicPr>
          <p:cNvPr id="7" name="Picture 6" descr="Text&#10;&#10;AI-generated content may be incorrect.">
            <a:extLst>
              <a:ext uri="{FF2B5EF4-FFF2-40B4-BE49-F238E27FC236}">
                <a16:creationId xmlns:a16="http://schemas.microsoft.com/office/drawing/2014/main" id="{CFE5A011-80FB-306C-C9CA-0AD57744C3E4}"/>
              </a:ext>
            </a:extLst>
          </p:cNvPr>
          <p:cNvPicPr>
            <a:picLocks noChangeAspect="1"/>
          </p:cNvPicPr>
          <p:nvPr/>
        </p:nvPicPr>
        <p:blipFill>
          <a:blip r:embed="rId2"/>
          <a:stretch>
            <a:fillRect/>
          </a:stretch>
        </p:blipFill>
        <p:spPr>
          <a:xfrm>
            <a:off x="8994842" y="4686226"/>
            <a:ext cx="3197157" cy="2171774"/>
          </a:xfrm>
          <a:prstGeom prst="rect">
            <a:avLst/>
          </a:prstGeom>
        </p:spPr>
      </p:pic>
      <p:sp>
        <p:nvSpPr>
          <p:cNvPr id="3" name="Content Placeholder 2">
            <a:extLst>
              <a:ext uri="{FF2B5EF4-FFF2-40B4-BE49-F238E27FC236}">
                <a16:creationId xmlns:a16="http://schemas.microsoft.com/office/drawing/2014/main" id="{D8787077-8CB0-FE96-1A11-404BD4C6027D}"/>
              </a:ext>
            </a:extLst>
          </p:cNvPr>
          <p:cNvSpPr>
            <a:spLocks noGrp="1"/>
          </p:cNvSpPr>
          <p:nvPr>
            <p:ph idx="1"/>
          </p:nvPr>
        </p:nvSpPr>
        <p:spPr>
          <a:xfrm>
            <a:off x="526104" y="873125"/>
            <a:ext cx="10894168" cy="5443469"/>
          </a:xfrm>
        </p:spPr>
        <p:txBody>
          <a:bodyPr>
            <a:normAutofit fontScale="92500" lnSpcReduction="20000"/>
          </a:bodyPr>
          <a:lstStyle/>
          <a:p>
            <a:pPr marL="457200" indent="-457200">
              <a:buFont typeface="Arial" panose="020B0604020202020204" pitchFamily="34" charset="0"/>
              <a:buChar char="•"/>
            </a:pPr>
            <a:r>
              <a:rPr lang="en-US" dirty="0"/>
              <a:t>If you have training that you don’t think you need let your supervisor know.  We can certainly remove unnecessary training.</a:t>
            </a:r>
          </a:p>
          <a:p>
            <a:pPr marL="457200" indent="-457200">
              <a:buFont typeface="Arial" panose="020B0604020202020204" pitchFamily="34" charset="0"/>
              <a:buChar char="•"/>
            </a:pPr>
            <a:r>
              <a:rPr lang="en-US" dirty="0"/>
              <a:t>If you need additional training to perform a job, we can assist with that too.</a:t>
            </a:r>
          </a:p>
          <a:p>
            <a:pPr marL="457200" indent="-457200">
              <a:buFont typeface="Arial" panose="020B0604020202020204" pitchFamily="34" charset="0"/>
              <a:buChar char="•"/>
            </a:pPr>
            <a:r>
              <a:rPr lang="en-US" dirty="0"/>
              <a:t>Some of you may have noticed that if your training is expired for a while, you and your supervisor get invited to an in person meeting in my office.</a:t>
            </a:r>
          </a:p>
          <a:p>
            <a:pPr marL="914400" lvl="1" indent="-457200"/>
            <a:r>
              <a:rPr lang="en-US" dirty="0"/>
              <a:t>At that meeting, you get to explain why you have not completed that training.</a:t>
            </a:r>
          </a:p>
          <a:p>
            <a:pPr marL="914400" lvl="1" indent="-457200"/>
            <a:r>
              <a:rPr lang="en-US" dirty="0"/>
              <a:t>Your supervisor gets to explain why they did not ensure your training is completed and allowed you to keep working.</a:t>
            </a:r>
          </a:p>
          <a:p>
            <a:pPr marL="914400" lvl="1" indent="-457200"/>
            <a:r>
              <a:rPr lang="en-US" dirty="0"/>
              <a:t>Nobody likes this meeting, so complete your training.</a:t>
            </a:r>
          </a:p>
          <a:p>
            <a:pPr marL="457200" indent="-457200">
              <a:buFont typeface="Arial" panose="020B0604020202020204" pitchFamily="34" charset="0"/>
              <a:buChar char="•"/>
            </a:pPr>
            <a:r>
              <a:rPr lang="en-US" dirty="0">
                <a:solidFill>
                  <a:srgbClr val="FF0000"/>
                </a:solidFill>
              </a:rPr>
              <a:t>Top 5 courses that are incomplete:</a:t>
            </a:r>
          </a:p>
          <a:p>
            <a:pPr marL="914400" lvl="1" indent="-457200"/>
            <a:r>
              <a:rPr lang="en-US" dirty="0">
                <a:solidFill>
                  <a:srgbClr val="FF0000"/>
                </a:solidFill>
              </a:rPr>
              <a:t>Medical Surveillances (Noise, ladder, ODH)</a:t>
            </a:r>
          </a:p>
          <a:p>
            <a:pPr marL="914400" lvl="1" indent="-457200"/>
            <a:r>
              <a:rPr lang="en-US" dirty="0">
                <a:solidFill>
                  <a:srgbClr val="FF0000"/>
                </a:solidFill>
              </a:rPr>
              <a:t>LOTO JPM</a:t>
            </a:r>
          </a:p>
          <a:p>
            <a:pPr marL="914400" lvl="1" indent="-457200"/>
            <a:r>
              <a:rPr lang="en-US" dirty="0">
                <a:solidFill>
                  <a:srgbClr val="FF0000"/>
                </a:solidFill>
              </a:rPr>
              <a:t>LOTO OJT – this is literally a form.</a:t>
            </a:r>
          </a:p>
          <a:p>
            <a:pPr marL="914400" lvl="1" indent="-457200"/>
            <a:r>
              <a:rPr lang="en-US" dirty="0">
                <a:solidFill>
                  <a:srgbClr val="FF0000"/>
                </a:solidFill>
              </a:rPr>
              <a:t>CPR – required for all QEWs, no CPR, no electrical work</a:t>
            </a:r>
          </a:p>
          <a:p>
            <a:pPr marL="914400" lvl="1" indent="-457200"/>
            <a:r>
              <a:rPr lang="en-US" dirty="0">
                <a:solidFill>
                  <a:srgbClr val="FF0000"/>
                </a:solidFill>
              </a:rPr>
              <a:t>Fall Protection (we are getting more evaluators for this)</a:t>
            </a:r>
          </a:p>
          <a:p>
            <a:pPr marL="0" indent="0"/>
            <a:endParaRPr lang="en-US" dirty="0"/>
          </a:p>
        </p:txBody>
      </p:sp>
    </p:spTree>
    <p:extLst>
      <p:ext uri="{BB962C8B-B14F-4D97-AF65-F5344CB8AC3E}">
        <p14:creationId xmlns:p14="http://schemas.microsoft.com/office/powerpoint/2010/main" val="2799324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51B218-30C0-2ED3-EF93-666559FACB1A}"/>
              </a:ext>
            </a:extLst>
          </p:cNvPr>
          <p:cNvSpPr>
            <a:spLocks noGrp="1"/>
          </p:cNvSpPr>
          <p:nvPr>
            <p:ph type="sldNum" sz="quarter" idx="4"/>
          </p:nvPr>
        </p:nvSpPr>
        <p:spPr/>
        <p:txBody>
          <a:bodyPr/>
          <a:lstStyle/>
          <a:p>
            <a:fld id="{933A556B-7C63-244D-9B7C-B0EA8042B330}" type="slidenum">
              <a:rPr lang="en-US" smtClean="0"/>
              <a:pPr/>
              <a:t>24</a:t>
            </a:fld>
            <a:endParaRPr lang="en-US" sz="1000"/>
          </a:p>
        </p:txBody>
      </p:sp>
      <p:sp>
        <p:nvSpPr>
          <p:cNvPr id="5" name="Title 4">
            <a:extLst>
              <a:ext uri="{FF2B5EF4-FFF2-40B4-BE49-F238E27FC236}">
                <a16:creationId xmlns:a16="http://schemas.microsoft.com/office/drawing/2014/main" id="{9B18F4A0-9373-BFDB-535A-726401239859}"/>
              </a:ext>
            </a:extLst>
          </p:cNvPr>
          <p:cNvSpPr>
            <a:spLocks noGrp="1"/>
          </p:cNvSpPr>
          <p:nvPr>
            <p:ph type="ctrTitle"/>
          </p:nvPr>
        </p:nvSpPr>
        <p:spPr/>
        <p:txBody>
          <a:bodyPr/>
          <a:lstStyle/>
          <a:p>
            <a:r>
              <a:rPr lang="en-US" dirty="0"/>
              <a:t>Work Planning and Hazards</a:t>
            </a:r>
          </a:p>
        </p:txBody>
      </p:sp>
      <p:sp>
        <p:nvSpPr>
          <p:cNvPr id="6" name="Text Placeholder 5">
            <a:extLst>
              <a:ext uri="{FF2B5EF4-FFF2-40B4-BE49-F238E27FC236}">
                <a16:creationId xmlns:a16="http://schemas.microsoft.com/office/drawing/2014/main" id="{74D87E8C-F446-A55C-7C6D-8D349E2BA26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58811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F910-D2E8-69E0-4DA5-DFC63FA0B4F7}"/>
              </a:ext>
            </a:extLst>
          </p:cNvPr>
          <p:cNvSpPr>
            <a:spLocks noGrp="1"/>
          </p:cNvSpPr>
          <p:nvPr>
            <p:ph type="title"/>
          </p:nvPr>
        </p:nvSpPr>
        <p:spPr>
          <a:xfrm>
            <a:off x="571500" y="365125"/>
            <a:ext cx="11049000" cy="647951"/>
          </a:xfrm>
        </p:spPr>
        <p:txBody>
          <a:bodyPr>
            <a:normAutofit fontScale="90000"/>
          </a:bodyPr>
          <a:lstStyle/>
          <a:p>
            <a:r>
              <a:rPr lang="en-US" dirty="0"/>
              <a:t>Changing Work and Hazards</a:t>
            </a:r>
          </a:p>
        </p:txBody>
      </p:sp>
      <p:sp>
        <p:nvSpPr>
          <p:cNvPr id="3" name="Content Placeholder 2">
            <a:extLst>
              <a:ext uri="{FF2B5EF4-FFF2-40B4-BE49-F238E27FC236}">
                <a16:creationId xmlns:a16="http://schemas.microsoft.com/office/drawing/2014/main" id="{A2692A67-7CB2-FE31-EC82-A19D892C3E7E}"/>
              </a:ext>
            </a:extLst>
          </p:cNvPr>
          <p:cNvSpPr>
            <a:spLocks noGrp="1"/>
          </p:cNvSpPr>
          <p:nvPr>
            <p:ph idx="1"/>
          </p:nvPr>
        </p:nvSpPr>
        <p:spPr>
          <a:xfrm>
            <a:off x="571500" y="1151223"/>
            <a:ext cx="9550400" cy="4881587"/>
          </a:xfrm>
        </p:spPr>
        <p:txBody>
          <a:bodyPr/>
          <a:lstStyle/>
          <a:p>
            <a:pPr marL="457200" indent="-457200">
              <a:buFont typeface="Arial" panose="020B0604020202020204" pitchFamily="34" charset="0"/>
              <a:buChar char="•"/>
            </a:pPr>
            <a:r>
              <a:rPr lang="en-US" dirty="0"/>
              <a:t>The R&amp;R project brings a new work profile to RHIC.</a:t>
            </a:r>
          </a:p>
          <a:p>
            <a:pPr marL="457200" indent="-457200">
              <a:buFont typeface="Arial" panose="020B0604020202020204" pitchFamily="34" charset="0"/>
              <a:buChar char="•"/>
            </a:pPr>
            <a:r>
              <a:rPr lang="en-US" dirty="0"/>
              <a:t>Even jobs that were done before need to be considered differently since the work environment is changing.</a:t>
            </a:r>
          </a:p>
          <a:p>
            <a:pPr marL="457200" indent="-457200">
              <a:buFont typeface="Arial" panose="020B0604020202020204" pitchFamily="34" charset="0"/>
              <a:buChar char="•"/>
            </a:pPr>
            <a:r>
              <a:rPr lang="en-US" dirty="0"/>
              <a:t>Methods of controlling certain hazards may change.</a:t>
            </a:r>
          </a:p>
          <a:p>
            <a:pPr marL="914400" lvl="1" indent="-457200"/>
            <a:r>
              <a:rPr lang="en-US" dirty="0"/>
              <a:t>For example – there are no cryogens, air gapping may be used instead of LOTO.</a:t>
            </a:r>
          </a:p>
          <a:p>
            <a:pPr marL="457200" indent="-457200">
              <a:buFont typeface="Arial" panose="020B0604020202020204" pitchFamily="34" charset="0"/>
              <a:buChar char="•"/>
            </a:pPr>
            <a:r>
              <a:rPr lang="en-US" dirty="0"/>
              <a:t>The work occurring in RHIC is considered construction work by SBMS.  This has additional requirements in work planning and execution.</a:t>
            </a:r>
          </a:p>
          <a:p>
            <a:pPr marL="914400" lvl="1" indent="-457200"/>
            <a:endParaRPr lang="en-US" dirty="0"/>
          </a:p>
          <a:p>
            <a:pPr marL="914400" lvl="1" indent="-457200"/>
            <a:endParaRPr lang="en-US" dirty="0"/>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25507FB-BC5B-3855-5846-AD110FF2489D}"/>
              </a:ext>
            </a:extLst>
          </p:cNvPr>
          <p:cNvSpPr>
            <a:spLocks noGrp="1"/>
          </p:cNvSpPr>
          <p:nvPr>
            <p:ph type="sldNum" sz="quarter" idx="4"/>
          </p:nvPr>
        </p:nvSpPr>
        <p:spPr/>
        <p:txBody>
          <a:bodyPr/>
          <a:lstStyle/>
          <a:p>
            <a:fld id="{933A556B-7C63-244D-9B7C-B0EA8042B330}" type="slidenum">
              <a:rPr lang="en-US" smtClean="0"/>
              <a:pPr/>
              <a:t>25</a:t>
            </a:fld>
            <a:endParaRPr lang="en-US" sz="1000"/>
          </a:p>
        </p:txBody>
      </p:sp>
      <p:pic>
        <p:nvPicPr>
          <p:cNvPr id="6" name="Content Placeholder 5">
            <a:extLst>
              <a:ext uri="{FF2B5EF4-FFF2-40B4-BE49-F238E27FC236}">
                <a16:creationId xmlns:a16="http://schemas.microsoft.com/office/drawing/2014/main" id="{5E913E4E-DFEB-5BBA-9E16-5F5CCC31C095}"/>
              </a:ext>
            </a:extLst>
          </p:cNvPr>
          <p:cNvPicPr>
            <a:picLocks noChangeAspect="1"/>
          </p:cNvPicPr>
          <p:nvPr/>
        </p:nvPicPr>
        <p:blipFill>
          <a:blip r:embed="rId2"/>
          <a:stretch>
            <a:fillRect/>
          </a:stretch>
        </p:blipFill>
        <p:spPr>
          <a:xfrm>
            <a:off x="9750816" y="4169072"/>
            <a:ext cx="2441184" cy="2688928"/>
          </a:xfrm>
          <a:prstGeom prst="rect">
            <a:avLst/>
          </a:prstGeom>
        </p:spPr>
      </p:pic>
    </p:spTree>
    <p:extLst>
      <p:ext uri="{BB962C8B-B14F-4D97-AF65-F5344CB8AC3E}">
        <p14:creationId xmlns:p14="http://schemas.microsoft.com/office/powerpoint/2010/main" val="3626194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9021-20FB-3508-951F-29FD4A644D29}"/>
              </a:ext>
            </a:extLst>
          </p:cNvPr>
          <p:cNvSpPr>
            <a:spLocks noGrp="1"/>
          </p:cNvSpPr>
          <p:nvPr>
            <p:ph type="title"/>
          </p:nvPr>
        </p:nvSpPr>
        <p:spPr>
          <a:xfrm>
            <a:off x="1952625" y="365127"/>
            <a:ext cx="8286750" cy="808354"/>
          </a:xfrm>
        </p:spPr>
        <p:txBody>
          <a:bodyPr/>
          <a:lstStyle/>
          <a:p>
            <a:r>
              <a:rPr lang="en-US" dirty="0"/>
              <a:t>Work Planning - Construction</a:t>
            </a:r>
          </a:p>
        </p:txBody>
      </p:sp>
      <p:sp>
        <p:nvSpPr>
          <p:cNvPr id="4" name="Slide Number Placeholder 3">
            <a:extLst>
              <a:ext uri="{FF2B5EF4-FFF2-40B4-BE49-F238E27FC236}">
                <a16:creationId xmlns:a16="http://schemas.microsoft.com/office/drawing/2014/main" id="{40778FFA-261B-B9A3-DFF4-CB275BEA6332}"/>
              </a:ext>
            </a:extLst>
          </p:cNvPr>
          <p:cNvSpPr>
            <a:spLocks noGrp="1"/>
          </p:cNvSpPr>
          <p:nvPr>
            <p:ph type="sldNum" sz="quarter" idx="4"/>
          </p:nvPr>
        </p:nvSpPr>
        <p:spPr/>
        <p:txBody>
          <a:bodyPr/>
          <a:lstStyle/>
          <a:p>
            <a:fld id="{933A556B-7C63-244D-9B7C-B0EA8042B330}" type="slidenum">
              <a:rPr lang="en-US" smtClean="0"/>
              <a:pPr/>
              <a:t>26</a:t>
            </a:fld>
            <a:endParaRPr lang="en-US" sz="750" dirty="0"/>
          </a:p>
        </p:txBody>
      </p:sp>
      <p:sp>
        <p:nvSpPr>
          <p:cNvPr id="5" name="TextBox 4">
            <a:extLst>
              <a:ext uri="{FF2B5EF4-FFF2-40B4-BE49-F238E27FC236}">
                <a16:creationId xmlns:a16="http://schemas.microsoft.com/office/drawing/2014/main" id="{E320CD75-6B49-3183-957D-85885C3F6F11}"/>
              </a:ext>
            </a:extLst>
          </p:cNvPr>
          <p:cNvSpPr txBox="1"/>
          <p:nvPr/>
        </p:nvSpPr>
        <p:spPr>
          <a:xfrm>
            <a:off x="896353" y="1159144"/>
            <a:ext cx="5771147" cy="5016758"/>
          </a:xfrm>
          <a:prstGeom prst="rect">
            <a:avLst/>
          </a:prstGeom>
          <a:noFill/>
        </p:spPr>
        <p:txBody>
          <a:bodyPr wrap="square" rtlCol="0">
            <a:spAutoFit/>
          </a:bodyPr>
          <a:lstStyle/>
          <a:p>
            <a:pPr lvl="1"/>
            <a:r>
              <a:rPr lang="en-US" sz="2000" dirty="0"/>
              <a:t> </a:t>
            </a:r>
          </a:p>
          <a:p>
            <a:pPr marL="285750" indent="-285750">
              <a:buFont typeface="Wingdings" panose="05000000000000000000" pitchFamily="2" charset="2"/>
              <a:buChar char="q"/>
            </a:pPr>
            <a:r>
              <a:rPr lang="en-US" sz="2200" dirty="0"/>
              <a:t> R&amp;R Managed as Construction Work</a:t>
            </a:r>
          </a:p>
          <a:p>
            <a:pPr marL="742950" lvl="1" indent="-285750">
              <a:buFont typeface="Courier New" panose="02070309020205020404" pitchFamily="49" charset="0"/>
              <a:buChar char="o"/>
            </a:pPr>
            <a:r>
              <a:rPr lang="en-US" sz="2000" dirty="0"/>
              <a:t>  Construction Managers / WCC: Sub-Project Leads</a:t>
            </a:r>
          </a:p>
          <a:p>
            <a:pPr marL="742950" lvl="1" indent="-285750">
              <a:buFont typeface="Courier New" panose="02070309020205020404" pitchFamily="49" charset="0"/>
              <a:buChar char="o"/>
            </a:pPr>
            <a:r>
              <a:rPr lang="en-US" sz="2000" dirty="0"/>
              <a:t>  Job Hazard Analyses (JHAs) for all tasks</a:t>
            </a:r>
          </a:p>
          <a:p>
            <a:pPr marL="742950" lvl="1" indent="-285750">
              <a:buFont typeface="Courier New" panose="02070309020205020404" pitchFamily="49" charset="0"/>
              <a:buChar char="o"/>
            </a:pPr>
            <a:r>
              <a:rPr lang="en-US" sz="2000" dirty="0"/>
              <a:t>Safety Inspector (OSHA 30Hr, JTA: HP-70D) – ESH  Reps</a:t>
            </a:r>
          </a:p>
          <a:p>
            <a:pPr marL="742950" lvl="1" indent="-285750">
              <a:buFont typeface="Courier New" panose="02070309020205020404" pitchFamily="49" charset="0"/>
              <a:buChar char="o"/>
            </a:pPr>
            <a:r>
              <a:rPr lang="en-US" sz="2000" dirty="0"/>
              <a:t>  Site Boundaries: Construction Zone</a:t>
            </a:r>
          </a:p>
          <a:p>
            <a:pPr marL="742950" lvl="1" indent="-285750">
              <a:buFont typeface="Courier New" panose="02070309020205020404" pitchFamily="49" charset="0"/>
              <a:buChar char="o"/>
            </a:pPr>
            <a:r>
              <a:rPr lang="en-US" sz="2000" dirty="0"/>
              <a:t>  PPE:  Minimum Requirements  </a:t>
            </a:r>
            <a:r>
              <a:rPr lang="en-US" i="1" dirty="0"/>
              <a:t>(OSHA Rules)</a:t>
            </a:r>
          </a:p>
          <a:p>
            <a:pPr marL="742950" lvl="1" indent="-285750">
              <a:buFont typeface="Courier New" panose="02070309020205020404" pitchFamily="49" charset="0"/>
              <a:buChar char="o"/>
            </a:pPr>
            <a:r>
              <a:rPr lang="en-US" sz="2000" i="1" dirty="0"/>
              <a:t>  </a:t>
            </a:r>
            <a:r>
              <a:rPr lang="en-US" sz="2000" dirty="0"/>
              <a:t>Pre-Job Briefings:  Daily (P.O.D.)</a:t>
            </a:r>
            <a:endParaRPr lang="en-US" sz="2000" i="1" dirty="0"/>
          </a:p>
          <a:p>
            <a:endParaRPr lang="en-US" sz="2000" dirty="0"/>
          </a:p>
          <a:p>
            <a:pPr marL="285750" indent="-285750">
              <a:buFont typeface="Wingdings" panose="05000000000000000000" pitchFamily="2" charset="2"/>
              <a:buChar char="q"/>
            </a:pPr>
            <a:r>
              <a:rPr lang="en-US" sz="2000" dirty="0"/>
              <a:t>  </a:t>
            </a:r>
            <a:r>
              <a:rPr lang="en-US" sz="2200" dirty="0"/>
              <a:t>Planning &amp; Scheduling:  Daily / Weekly Coordination Meetings</a:t>
            </a:r>
          </a:p>
          <a:p>
            <a:endParaRPr lang="en-US" dirty="0"/>
          </a:p>
          <a:p>
            <a:endParaRPr lang="en-US" dirty="0"/>
          </a:p>
        </p:txBody>
      </p:sp>
      <p:pic>
        <p:nvPicPr>
          <p:cNvPr id="2052" name="Picture 4" descr="r/OSHA - When you run out of scaffolding">
            <a:extLst>
              <a:ext uri="{FF2B5EF4-FFF2-40B4-BE49-F238E27FC236}">
                <a16:creationId xmlns:a16="http://schemas.microsoft.com/office/drawing/2014/main" id="{937CFED5-57EB-A812-9C65-6CA477DC2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325" y="1838594"/>
            <a:ext cx="5388675" cy="40415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59A5DB-A0D9-C700-4605-3528D1DE31C2}"/>
              </a:ext>
            </a:extLst>
          </p:cNvPr>
          <p:cNvSpPr txBox="1"/>
          <p:nvPr/>
        </p:nvSpPr>
        <p:spPr>
          <a:xfrm>
            <a:off x="9118600" y="5880100"/>
            <a:ext cx="1531188" cy="369332"/>
          </a:xfrm>
          <a:prstGeom prst="rect">
            <a:avLst/>
          </a:prstGeom>
          <a:noFill/>
        </p:spPr>
        <p:txBody>
          <a:bodyPr wrap="none" rtlCol="0">
            <a:spAutoFit/>
          </a:bodyPr>
          <a:lstStyle/>
          <a:p>
            <a:r>
              <a:rPr lang="en-US" dirty="0"/>
              <a:t>Don’t do this.</a:t>
            </a:r>
          </a:p>
        </p:txBody>
      </p:sp>
    </p:spTree>
    <p:extLst>
      <p:ext uri="{BB962C8B-B14F-4D97-AF65-F5344CB8AC3E}">
        <p14:creationId xmlns:p14="http://schemas.microsoft.com/office/powerpoint/2010/main" val="1129503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13B5-8AA1-2071-28C3-BB3D41F608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A9981-4C05-F0E3-0D8E-5C6C1A5B6C0A}"/>
              </a:ext>
            </a:extLst>
          </p:cNvPr>
          <p:cNvSpPr>
            <a:spLocks noGrp="1"/>
          </p:cNvSpPr>
          <p:nvPr>
            <p:ph type="title"/>
          </p:nvPr>
        </p:nvSpPr>
        <p:spPr>
          <a:xfrm>
            <a:off x="571500" y="365125"/>
            <a:ext cx="11049000" cy="1000459"/>
          </a:xfrm>
        </p:spPr>
        <p:txBody>
          <a:bodyPr/>
          <a:lstStyle/>
          <a:p>
            <a:r>
              <a:rPr lang="en-US" dirty="0"/>
              <a:t>WP&amp;C…Same, but Different</a:t>
            </a:r>
          </a:p>
        </p:txBody>
      </p:sp>
      <p:sp>
        <p:nvSpPr>
          <p:cNvPr id="7" name="Content Placeholder 6">
            <a:extLst>
              <a:ext uri="{FF2B5EF4-FFF2-40B4-BE49-F238E27FC236}">
                <a16:creationId xmlns:a16="http://schemas.microsoft.com/office/drawing/2014/main" id="{AD41171C-652F-D3D8-22C1-1D1BA557BB38}"/>
              </a:ext>
            </a:extLst>
          </p:cNvPr>
          <p:cNvSpPr>
            <a:spLocks noGrp="1"/>
          </p:cNvSpPr>
          <p:nvPr>
            <p:ph idx="1"/>
          </p:nvPr>
        </p:nvSpPr>
        <p:spPr>
          <a:xfrm>
            <a:off x="571500" y="1566946"/>
            <a:ext cx="4475747" cy="4207185"/>
          </a:xfrm>
        </p:spPr>
        <p:txBody>
          <a:bodyPr/>
          <a:lstStyle/>
          <a:p>
            <a:r>
              <a:rPr lang="en-US" dirty="0"/>
              <a:t>Same…</a:t>
            </a:r>
          </a:p>
          <a:p>
            <a:endParaRPr lang="en-US" dirty="0"/>
          </a:p>
          <a:p>
            <a:pPr marL="457200" lvl="1" indent="0"/>
            <a:r>
              <a:rPr lang="en-US" dirty="0"/>
              <a:t>  OPM 2.28</a:t>
            </a:r>
          </a:p>
          <a:p>
            <a:pPr marL="457200" lvl="1" indent="0"/>
            <a:r>
              <a:rPr lang="en-US" dirty="0"/>
              <a:t>  Electrical JPB, </a:t>
            </a:r>
            <a:r>
              <a:rPr lang="en-US" sz="2000" dirty="0"/>
              <a:t>&gt;50V, IEWR</a:t>
            </a:r>
          </a:p>
          <a:p>
            <a:pPr marL="457200" lvl="1" indent="0"/>
            <a:r>
              <a:rPr lang="en-US" dirty="0"/>
              <a:t>  LOTO rules</a:t>
            </a:r>
          </a:p>
          <a:p>
            <a:pPr marL="457200" lvl="1" indent="0"/>
            <a:r>
              <a:rPr lang="en-US" dirty="0"/>
              <a:t>  Pre-Job Briefings</a:t>
            </a:r>
          </a:p>
          <a:p>
            <a:pPr marL="457200" lvl="1" indent="0"/>
            <a:r>
              <a:rPr lang="en-US" dirty="0"/>
              <a:t>  Work Boundaries</a:t>
            </a:r>
          </a:p>
          <a:p>
            <a:pPr marL="457200" lvl="1" indent="0"/>
            <a:r>
              <a:rPr lang="en-US" dirty="0"/>
              <a:t>  Work Plans</a:t>
            </a:r>
          </a:p>
          <a:p>
            <a:pPr marL="457200" lvl="1" indent="0"/>
            <a:r>
              <a:rPr lang="en-US" dirty="0"/>
              <a:t>  Work Permits</a:t>
            </a:r>
          </a:p>
        </p:txBody>
      </p:sp>
      <p:sp>
        <p:nvSpPr>
          <p:cNvPr id="4" name="Slide Number Placeholder 3">
            <a:extLst>
              <a:ext uri="{FF2B5EF4-FFF2-40B4-BE49-F238E27FC236}">
                <a16:creationId xmlns:a16="http://schemas.microsoft.com/office/drawing/2014/main" id="{0547A813-015C-1E0E-B064-239586789E64}"/>
              </a:ext>
            </a:extLst>
          </p:cNvPr>
          <p:cNvSpPr>
            <a:spLocks noGrp="1"/>
          </p:cNvSpPr>
          <p:nvPr>
            <p:ph type="sldNum" sz="quarter" idx="4"/>
          </p:nvPr>
        </p:nvSpPr>
        <p:spPr/>
        <p:txBody>
          <a:bodyPr/>
          <a:lstStyle/>
          <a:p>
            <a:fld id="{933A556B-7C63-244D-9B7C-B0EA8042B330}" type="slidenum">
              <a:rPr lang="en-US" smtClean="0"/>
              <a:pPr/>
              <a:t>27</a:t>
            </a:fld>
            <a:endParaRPr lang="en-US" dirty="0"/>
          </a:p>
        </p:txBody>
      </p:sp>
      <p:sp>
        <p:nvSpPr>
          <p:cNvPr id="3" name="Content Placeholder 6">
            <a:extLst>
              <a:ext uri="{FF2B5EF4-FFF2-40B4-BE49-F238E27FC236}">
                <a16:creationId xmlns:a16="http://schemas.microsoft.com/office/drawing/2014/main" id="{BE46E93A-1F64-2430-79A8-3549FDE9AC37}"/>
              </a:ext>
            </a:extLst>
          </p:cNvPr>
          <p:cNvSpPr txBox="1">
            <a:spLocks/>
          </p:cNvSpPr>
          <p:nvPr/>
        </p:nvSpPr>
        <p:spPr>
          <a:xfrm>
            <a:off x="5227720" y="1566945"/>
            <a:ext cx="6392780" cy="50504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Different…</a:t>
            </a:r>
          </a:p>
          <a:p>
            <a:endParaRPr lang="en-US" sz="1600" dirty="0"/>
          </a:p>
          <a:p>
            <a:pPr marL="457200" lvl="1" indent="0"/>
            <a:r>
              <a:rPr lang="en-US" dirty="0"/>
              <a:t>  Construction Rules</a:t>
            </a:r>
          </a:p>
          <a:p>
            <a:pPr marL="457200" lvl="1" indent="0"/>
            <a:r>
              <a:rPr lang="en-US" dirty="0"/>
              <a:t>  Designated Project Lead</a:t>
            </a:r>
          </a:p>
          <a:p>
            <a:pPr marL="457200" lvl="1" indent="0"/>
            <a:r>
              <a:rPr lang="en-US" dirty="0"/>
              <a:t>  JHAs per task</a:t>
            </a:r>
          </a:p>
          <a:p>
            <a:pPr marL="457200" lvl="1" indent="0"/>
            <a:r>
              <a:rPr lang="en-US" dirty="0"/>
              <a:t>  Minimum PPE requirements</a:t>
            </a:r>
          </a:p>
          <a:p>
            <a:pPr marL="457200" lvl="1" indent="0"/>
            <a:r>
              <a:rPr lang="en-US" dirty="0"/>
              <a:t>  Postings will change</a:t>
            </a:r>
          </a:p>
          <a:p>
            <a:pPr marL="457200" lvl="1" indent="0"/>
            <a:r>
              <a:rPr lang="en-US" dirty="0"/>
              <a:t>  Multiple Groups working together</a:t>
            </a:r>
          </a:p>
          <a:p>
            <a:pPr marL="914400" lvl="2" indent="0"/>
            <a:r>
              <a:rPr lang="en-US" dirty="0"/>
              <a:t> Coordination is imperative</a:t>
            </a:r>
          </a:p>
          <a:p>
            <a:pPr marL="457200" lvl="1" indent="0"/>
            <a:r>
              <a:rPr lang="en-US" dirty="0"/>
              <a:t>  Safety Inspector </a:t>
            </a:r>
            <a:r>
              <a:rPr lang="en-US" sz="1800" dirty="0"/>
              <a:t>(OSHA 30Hr, JTA: HP-70D)</a:t>
            </a:r>
            <a:endParaRPr lang="en-US" dirty="0"/>
          </a:p>
          <a:p>
            <a:pPr marL="457200" lvl="1" indent="0"/>
            <a:r>
              <a:rPr lang="en-US" dirty="0"/>
              <a:t>  Shared Resources </a:t>
            </a:r>
            <a:r>
              <a:rPr lang="en-US" sz="1800" dirty="0"/>
              <a:t>(HP, Rigging, Carp, Elec…)</a:t>
            </a:r>
            <a:endParaRPr lang="en-US" dirty="0"/>
          </a:p>
        </p:txBody>
      </p:sp>
    </p:spTree>
    <p:extLst>
      <p:ext uri="{BB962C8B-B14F-4D97-AF65-F5344CB8AC3E}">
        <p14:creationId xmlns:p14="http://schemas.microsoft.com/office/powerpoint/2010/main" val="2544156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E4C7-40C2-4EE6-965A-697D58E4DFD7}"/>
              </a:ext>
            </a:extLst>
          </p:cNvPr>
          <p:cNvSpPr>
            <a:spLocks noGrp="1"/>
          </p:cNvSpPr>
          <p:nvPr>
            <p:ph type="title"/>
          </p:nvPr>
        </p:nvSpPr>
        <p:spPr>
          <a:xfrm>
            <a:off x="1952625" y="66189"/>
            <a:ext cx="8286750" cy="714861"/>
          </a:xfrm>
        </p:spPr>
        <p:txBody>
          <a:bodyPr/>
          <a:lstStyle/>
          <a:p>
            <a:r>
              <a:rPr lang="en-US" dirty="0"/>
              <a:t>Pre-Job Briefs</a:t>
            </a:r>
          </a:p>
        </p:txBody>
      </p:sp>
      <p:sp>
        <p:nvSpPr>
          <p:cNvPr id="3" name="Content Placeholder 2">
            <a:extLst>
              <a:ext uri="{FF2B5EF4-FFF2-40B4-BE49-F238E27FC236}">
                <a16:creationId xmlns:a16="http://schemas.microsoft.com/office/drawing/2014/main" id="{2D8D5815-5F94-4629-9FF7-603A0A8F716D}"/>
              </a:ext>
            </a:extLst>
          </p:cNvPr>
          <p:cNvSpPr>
            <a:spLocks noGrp="1"/>
          </p:cNvSpPr>
          <p:nvPr>
            <p:ph idx="1"/>
          </p:nvPr>
        </p:nvSpPr>
        <p:spPr>
          <a:xfrm>
            <a:off x="1952625" y="1391752"/>
            <a:ext cx="8286750" cy="4207185"/>
          </a:xfrm>
        </p:spPr>
        <p:txBody>
          <a:bodyPr>
            <a:normAutofit/>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2F0ACD9-00DF-4A49-A46E-A6894A5B9CC9}"/>
              </a:ext>
            </a:extLst>
          </p:cNvPr>
          <p:cNvSpPr>
            <a:spLocks noGrp="1"/>
          </p:cNvSpPr>
          <p:nvPr>
            <p:ph type="sldNum" sz="quarter" idx="4"/>
          </p:nvPr>
        </p:nvSpPr>
        <p:spPr/>
        <p:txBody>
          <a:bodyPr/>
          <a:lstStyle/>
          <a:p>
            <a:fld id="{933A556B-7C63-244D-9B7C-B0EA8042B330}" type="slidenum">
              <a:rPr lang="en-US" smtClean="0"/>
              <a:pPr/>
              <a:t>28</a:t>
            </a:fld>
            <a:endParaRPr lang="en-US" sz="750" dirty="0"/>
          </a:p>
        </p:txBody>
      </p:sp>
      <p:sp>
        <p:nvSpPr>
          <p:cNvPr id="5" name="TextBox 4">
            <a:extLst>
              <a:ext uri="{FF2B5EF4-FFF2-40B4-BE49-F238E27FC236}">
                <a16:creationId xmlns:a16="http://schemas.microsoft.com/office/drawing/2014/main" id="{6A81C6CF-7803-4354-A78A-3EA83F09A782}"/>
              </a:ext>
            </a:extLst>
          </p:cNvPr>
          <p:cNvSpPr txBox="1"/>
          <p:nvPr/>
        </p:nvSpPr>
        <p:spPr>
          <a:xfrm>
            <a:off x="383990" y="850937"/>
            <a:ext cx="782656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Pre-Job Briefs are an important tool in safe operations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They are a short meeting prior to the start of a job to discuss the work at hand and address any concerns that participants may have.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ensures that everyone understands the work and the risks involved.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helps ensure that the work is done correctly and safely.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 a strong </a:t>
            </a:r>
            <a:r>
              <a:rPr lang="en-US" dirty="0" err="1">
                <a:solidFill>
                  <a:srgbClr val="000000"/>
                </a:solidFill>
                <a:latin typeface="Arial" panose="020B0604020202020204" pitchFamily="34" charset="0"/>
                <a:cs typeface="Arial" panose="020B0604020202020204" pitchFamily="34" charset="0"/>
              </a:rPr>
              <a:t>prejob</a:t>
            </a:r>
            <a:r>
              <a:rPr lang="en-US" dirty="0">
                <a:solidFill>
                  <a:srgbClr val="000000"/>
                </a:solidFill>
                <a:latin typeface="Arial" panose="020B0604020202020204" pitchFamily="34" charset="0"/>
                <a:cs typeface="Arial" panose="020B0604020202020204" pitchFamily="34" charset="0"/>
              </a:rPr>
              <a:t> briefing </a:t>
            </a:r>
            <a:r>
              <a:rPr lang="en-US" dirty="0">
                <a:solidFill>
                  <a:srgbClr val="FF0000"/>
                </a:solidFill>
                <a:latin typeface="Arial" panose="020B0604020202020204" pitchFamily="34" charset="0"/>
                <a:cs typeface="Arial" panose="020B0604020202020204" pitchFamily="34" charset="0"/>
              </a:rPr>
              <a:t>process provides workers who face occupational hazards on the frontline a vehicle to express their concerns, receive validation for those concerns and achieve satisfactory resolution.</a:t>
            </a:r>
            <a:r>
              <a:rPr lang="en-US" dirty="0">
                <a:solidFill>
                  <a:srgbClr val="000000"/>
                </a:solidFill>
                <a:latin typeface="Arial" panose="020B0604020202020204" pitchFamily="34" charset="0"/>
                <a:cs typeface="Arial" panose="020B0604020202020204" pitchFamily="34" charset="0"/>
              </a:rPr>
              <a:t> That is an example of </a:t>
            </a:r>
            <a:r>
              <a:rPr lang="en-US" dirty="0">
                <a:solidFill>
                  <a:srgbClr val="1B85B1"/>
                </a:solidFill>
                <a:latin typeface="Arial" panose="020B0604020202020204" pitchFamily="34" charset="0"/>
                <a:cs typeface="Arial" panose="020B0604020202020204" pitchFamily="34" charset="0"/>
                <a:hlinkClick r:id="rId2"/>
              </a:rPr>
              <a:t>the value of worker participation</a:t>
            </a:r>
            <a:r>
              <a:rPr lang="en-US" dirty="0">
                <a:solidFill>
                  <a:srgbClr val="000000"/>
                </a:solidFill>
                <a:latin typeface="Arial" panose="020B0604020202020204" pitchFamily="34" charset="0"/>
                <a:cs typeface="Arial" panose="020B0604020202020204" pitchFamily="34" charset="0"/>
              </a:rPr>
              <a:t> and management commitment in a nutshell.”</a:t>
            </a:r>
            <a:endParaRPr lang="en-US" dirty="0">
              <a:latin typeface="Arial" panose="020B0604020202020204" pitchFamily="34" charset="0"/>
              <a:cs typeface="Arial" panose="020B0604020202020204" pitchFamily="34" charset="0"/>
            </a:endParaRPr>
          </a:p>
        </p:txBody>
      </p:sp>
      <p:pic>
        <p:nvPicPr>
          <p:cNvPr id="7" name="Picture 6" descr="Diagram, engineering drawing&#10;&#10;AI-generated content may be incorrect.">
            <a:extLst>
              <a:ext uri="{FF2B5EF4-FFF2-40B4-BE49-F238E27FC236}">
                <a16:creationId xmlns:a16="http://schemas.microsoft.com/office/drawing/2014/main" id="{0B65B106-C64A-FBE0-6F5A-CB0E332CD13E}"/>
              </a:ext>
            </a:extLst>
          </p:cNvPr>
          <p:cNvPicPr>
            <a:picLocks noChangeAspect="1"/>
          </p:cNvPicPr>
          <p:nvPr/>
        </p:nvPicPr>
        <p:blipFill>
          <a:blip r:embed="rId3"/>
          <a:stretch>
            <a:fillRect/>
          </a:stretch>
        </p:blipFill>
        <p:spPr>
          <a:xfrm>
            <a:off x="8151034" y="1008548"/>
            <a:ext cx="3990166" cy="4457700"/>
          </a:xfrm>
          <a:prstGeom prst="rect">
            <a:avLst/>
          </a:prstGeom>
        </p:spPr>
      </p:pic>
    </p:spTree>
    <p:extLst>
      <p:ext uri="{BB962C8B-B14F-4D97-AF65-F5344CB8AC3E}">
        <p14:creationId xmlns:p14="http://schemas.microsoft.com/office/powerpoint/2010/main" val="659040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E442-8B98-4669-B206-BA26458441B7}"/>
              </a:ext>
            </a:extLst>
          </p:cNvPr>
          <p:cNvSpPr>
            <a:spLocks noGrp="1"/>
          </p:cNvSpPr>
          <p:nvPr>
            <p:ph type="title"/>
          </p:nvPr>
        </p:nvSpPr>
        <p:spPr>
          <a:xfrm>
            <a:off x="834339" y="93730"/>
            <a:ext cx="10353675" cy="1032367"/>
          </a:xfrm>
        </p:spPr>
        <p:txBody>
          <a:bodyPr/>
          <a:lstStyle/>
          <a:p>
            <a:r>
              <a:rPr lang="en-US" dirty="0"/>
              <a:t>What Makes a good Pre-Job Brief?</a:t>
            </a:r>
          </a:p>
        </p:txBody>
      </p:sp>
      <p:sp>
        <p:nvSpPr>
          <p:cNvPr id="3" name="Content Placeholder 2">
            <a:extLst>
              <a:ext uri="{FF2B5EF4-FFF2-40B4-BE49-F238E27FC236}">
                <a16:creationId xmlns:a16="http://schemas.microsoft.com/office/drawing/2014/main" id="{8040FFD1-BC92-4327-8300-CB1E5994DA32}"/>
              </a:ext>
            </a:extLst>
          </p:cNvPr>
          <p:cNvSpPr>
            <a:spLocks noGrp="1"/>
          </p:cNvSpPr>
          <p:nvPr>
            <p:ph idx="1"/>
          </p:nvPr>
        </p:nvSpPr>
        <p:spPr>
          <a:xfrm>
            <a:off x="765174" y="1002192"/>
            <a:ext cx="11325225" cy="5438308"/>
          </a:xfrm>
        </p:spPr>
        <p:txBody>
          <a:bodyPr>
            <a:normAutofit fontScale="85000" lnSpcReduction="20000"/>
          </a:bodyPr>
          <a:lstStyle/>
          <a:p>
            <a:pPr marL="342900" indent="-342900">
              <a:buFont typeface="Arial" panose="020B0604020202020204" pitchFamily="34" charset="0"/>
              <a:buChar char="•"/>
            </a:pPr>
            <a:r>
              <a:rPr lang="en-US" dirty="0"/>
              <a:t>Ensure the work task is clear in scope</a:t>
            </a:r>
          </a:p>
          <a:p>
            <a:pPr marL="342900" indent="-342900">
              <a:buFont typeface="Arial" panose="020B0604020202020204" pitchFamily="34" charset="0"/>
              <a:buChar char="•"/>
            </a:pPr>
            <a:r>
              <a:rPr lang="en-US" dirty="0"/>
              <a:t>Make sure everyone knows what to do.</a:t>
            </a:r>
          </a:p>
          <a:p>
            <a:pPr marL="342900" indent="-342900">
              <a:buFont typeface="Arial" panose="020B0604020202020204" pitchFamily="34" charset="0"/>
              <a:buChar char="•"/>
            </a:pPr>
            <a:r>
              <a:rPr lang="en-US" dirty="0"/>
              <a:t>Make sure everyone knows what NOT to do.</a:t>
            </a:r>
          </a:p>
          <a:p>
            <a:pPr marL="342900" indent="-342900">
              <a:buFont typeface="Arial" panose="020B0604020202020204" pitchFamily="34" charset="0"/>
              <a:buChar char="•"/>
            </a:pPr>
            <a:r>
              <a:rPr lang="en-US" dirty="0"/>
              <a:t>Evaluate the work site.</a:t>
            </a:r>
          </a:p>
          <a:p>
            <a:pPr marL="342900" indent="-342900">
              <a:buFont typeface="Arial" panose="020B0604020202020204" pitchFamily="34" charset="0"/>
              <a:buChar char="•"/>
            </a:pPr>
            <a:r>
              <a:rPr lang="en-US" dirty="0"/>
              <a:t>Discuss aspects of the task that may change during the job.</a:t>
            </a:r>
          </a:p>
          <a:p>
            <a:pPr marL="342900" indent="-342900">
              <a:buFont typeface="Arial" panose="020B0604020202020204" pitchFamily="34" charset="0"/>
              <a:buChar char="•"/>
            </a:pPr>
            <a:r>
              <a:rPr lang="en-US" dirty="0"/>
              <a:t>Everyone involved in the job participates</a:t>
            </a:r>
          </a:p>
          <a:p>
            <a:pPr marL="342900" indent="-342900">
              <a:buFont typeface="Arial" panose="020B0604020202020204" pitchFamily="34" charset="0"/>
              <a:buChar char="•"/>
            </a:pPr>
            <a:r>
              <a:rPr lang="en-US" dirty="0"/>
              <a:t>All questions and concerns are addressed to the satisfaction of everyone.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t>
            </a:r>
            <a:r>
              <a:rPr lang="en-US" b="0" i="0" dirty="0">
                <a:solidFill>
                  <a:srgbClr val="000000"/>
                </a:solidFill>
                <a:effectLst/>
                <a:latin typeface="ingra-2"/>
              </a:rPr>
              <a:t>We can easily describe what a quality briefing looks like: Let’s picture in our minds a job briefing in action. Workers and management standing in a circle having a conversation. </a:t>
            </a:r>
            <a:r>
              <a:rPr lang="en-US" b="0" i="0" u="none" strike="noStrike" dirty="0">
                <a:solidFill>
                  <a:srgbClr val="1B85B1"/>
                </a:solidFill>
                <a:effectLst/>
                <a:latin typeface="ingra-2"/>
                <a:hlinkClick r:id="rId2"/>
              </a:rPr>
              <a:t>We see mutual respect. No one is afraid to speak up.</a:t>
            </a:r>
            <a:r>
              <a:rPr lang="en-US" b="0" i="0" dirty="0">
                <a:solidFill>
                  <a:srgbClr val="000000"/>
                </a:solidFill>
                <a:effectLst/>
                <a:latin typeface="ingra-2"/>
              </a:rPr>
              <a:t> There </a:t>
            </a:r>
            <a:r>
              <a:rPr lang="en-US" b="0" i="0" u="sng" dirty="0">
                <a:solidFill>
                  <a:srgbClr val="000000"/>
                </a:solidFill>
                <a:effectLst/>
                <a:latin typeface="ingra-2"/>
              </a:rPr>
              <a:t>is a </a:t>
            </a:r>
            <a:r>
              <a:rPr lang="en-US" b="0" i="0" u="sng" dirty="0">
                <a:solidFill>
                  <a:schemeClr val="accent2">
                    <a:lumMod val="75000"/>
                  </a:schemeClr>
                </a:solidFill>
                <a:effectLst/>
                <a:latin typeface="ingra-2"/>
              </a:rPr>
              <a:t>walk down of the job site to identify hazards and any risk from adjacent work</a:t>
            </a:r>
            <a:r>
              <a:rPr lang="en-US" b="0" i="0" dirty="0">
                <a:solidFill>
                  <a:srgbClr val="000000"/>
                </a:solidFill>
                <a:effectLst/>
                <a:latin typeface="ingra-2"/>
              </a:rPr>
              <a:t>. A </a:t>
            </a:r>
            <a:r>
              <a:rPr lang="en-US" b="0" i="0" u="sng" dirty="0">
                <a:solidFill>
                  <a:schemeClr val="accent2">
                    <a:lumMod val="75000"/>
                  </a:schemeClr>
                </a:solidFill>
                <a:effectLst/>
                <a:latin typeface="ingra-2"/>
              </a:rPr>
              <a:t>job safety analysis is reviewed or completed</a:t>
            </a:r>
            <a:r>
              <a:rPr lang="en-US" b="0" i="0" dirty="0">
                <a:solidFill>
                  <a:srgbClr val="000000"/>
                </a:solidFill>
                <a:effectLst/>
                <a:latin typeface="ingra-2"/>
              </a:rPr>
              <a:t>. Each layer of protection, including controls for energy and work permits, are tested for effectiveness</a:t>
            </a:r>
            <a:r>
              <a:rPr lang="en-US" b="0" i="0" u="sng" dirty="0">
                <a:solidFill>
                  <a:schemeClr val="accent2">
                    <a:lumMod val="75000"/>
                  </a:schemeClr>
                </a:solidFill>
                <a:effectLst/>
                <a:latin typeface="ingra-2"/>
              </a:rPr>
              <a:t>. Team members understand their authority to stop work the moment work planned no longer aligns with work performed</a:t>
            </a:r>
            <a:r>
              <a:rPr lang="en-US" b="0" i="0" dirty="0">
                <a:solidFill>
                  <a:srgbClr val="000000"/>
                </a:solidFill>
                <a:effectLst/>
                <a:latin typeface="ingra-2"/>
              </a:rPr>
              <a:t>.”</a:t>
            </a:r>
            <a:endParaRPr lang="en-US" dirty="0"/>
          </a:p>
        </p:txBody>
      </p:sp>
      <p:sp>
        <p:nvSpPr>
          <p:cNvPr id="4" name="Slide Number Placeholder 3">
            <a:extLst>
              <a:ext uri="{FF2B5EF4-FFF2-40B4-BE49-F238E27FC236}">
                <a16:creationId xmlns:a16="http://schemas.microsoft.com/office/drawing/2014/main" id="{B758D8A8-D3C2-4B4E-A71B-A865E942E4C1}"/>
              </a:ext>
            </a:extLst>
          </p:cNvPr>
          <p:cNvSpPr>
            <a:spLocks noGrp="1"/>
          </p:cNvSpPr>
          <p:nvPr>
            <p:ph type="sldNum" sz="quarter" idx="4"/>
          </p:nvPr>
        </p:nvSpPr>
        <p:spPr/>
        <p:txBody>
          <a:bodyPr/>
          <a:lstStyle/>
          <a:p>
            <a:fld id="{933A556B-7C63-244D-9B7C-B0EA8042B330}" type="slidenum">
              <a:rPr lang="en-US" smtClean="0"/>
              <a:pPr/>
              <a:t>29</a:t>
            </a:fld>
            <a:endParaRPr lang="en-US" sz="750" dirty="0"/>
          </a:p>
        </p:txBody>
      </p:sp>
    </p:spTree>
    <p:extLst>
      <p:ext uri="{BB962C8B-B14F-4D97-AF65-F5344CB8AC3E}">
        <p14:creationId xmlns:p14="http://schemas.microsoft.com/office/powerpoint/2010/main" val="1288295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5CF8F6-B8B7-C659-EAE9-574B98387A2D}"/>
              </a:ext>
            </a:extLst>
          </p:cNvPr>
          <p:cNvSpPr>
            <a:spLocks noGrp="1"/>
          </p:cNvSpPr>
          <p:nvPr>
            <p:ph type="sldNum" sz="quarter" idx="4"/>
          </p:nvPr>
        </p:nvSpPr>
        <p:spPr/>
        <p:txBody>
          <a:bodyPr/>
          <a:lstStyle/>
          <a:p>
            <a:fld id="{933A556B-7C63-244D-9B7C-B0EA8042B330}" type="slidenum">
              <a:rPr lang="en-US" smtClean="0"/>
              <a:pPr/>
              <a:t>3</a:t>
            </a:fld>
            <a:endParaRPr lang="en-US" sz="1000"/>
          </a:p>
        </p:txBody>
      </p:sp>
      <p:sp>
        <p:nvSpPr>
          <p:cNvPr id="4" name="Title 3">
            <a:extLst>
              <a:ext uri="{FF2B5EF4-FFF2-40B4-BE49-F238E27FC236}">
                <a16:creationId xmlns:a16="http://schemas.microsoft.com/office/drawing/2014/main" id="{A88B8FF4-1839-1D53-CDB8-D1FC27D33123}"/>
              </a:ext>
            </a:extLst>
          </p:cNvPr>
          <p:cNvSpPr>
            <a:spLocks noGrp="1"/>
          </p:cNvSpPr>
          <p:nvPr>
            <p:ph type="ctrTitle"/>
          </p:nvPr>
        </p:nvSpPr>
        <p:spPr/>
        <p:txBody>
          <a:bodyPr/>
          <a:lstStyle/>
          <a:p>
            <a:r>
              <a:rPr lang="en-US" dirty="0"/>
              <a:t>RHIC Decommissioning</a:t>
            </a:r>
          </a:p>
        </p:txBody>
      </p:sp>
      <p:sp>
        <p:nvSpPr>
          <p:cNvPr id="5" name="Text Placeholder 4">
            <a:extLst>
              <a:ext uri="{FF2B5EF4-FFF2-40B4-BE49-F238E27FC236}">
                <a16:creationId xmlns:a16="http://schemas.microsoft.com/office/drawing/2014/main" id="{2EE2865F-B097-500C-C718-866DEEFBA826}"/>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26478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7FE4D-7F14-6C02-37CF-2FBEC2191F83}"/>
              </a:ext>
            </a:extLst>
          </p:cNvPr>
          <p:cNvSpPr>
            <a:spLocks noGrp="1"/>
          </p:cNvSpPr>
          <p:nvPr>
            <p:ph type="title"/>
          </p:nvPr>
        </p:nvSpPr>
        <p:spPr>
          <a:xfrm>
            <a:off x="571500" y="365125"/>
            <a:ext cx="11049000" cy="733471"/>
          </a:xfrm>
        </p:spPr>
        <p:txBody>
          <a:bodyPr/>
          <a:lstStyle/>
          <a:p>
            <a:r>
              <a:rPr lang="en-US" dirty="0"/>
              <a:t>Hazards old and new</a:t>
            </a:r>
          </a:p>
        </p:txBody>
      </p:sp>
      <p:sp>
        <p:nvSpPr>
          <p:cNvPr id="4" name="Slide Number Placeholder 3">
            <a:extLst>
              <a:ext uri="{FF2B5EF4-FFF2-40B4-BE49-F238E27FC236}">
                <a16:creationId xmlns:a16="http://schemas.microsoft.com/office/drawing/2014/main" id="{9AB1F237-46D0-1D5C-0611-24C5DF6B7EC6}"/>
              </a:ext>
            </a:extLst>
          </p:cNvPr>
          <p:cNvSpPr>
            <a:spLocks noGrp="1"/>
          </p:cNvSpPr>
          <p:nvPr>
            <p:ph type="sldNum" sz="quarter" idx="4"/>
          </p:nvPr>
        </p:nvSpPr>
        <p:spPr/>
        <p:txBody>
          <a:bodyPr/>
          <a:lstStyle/>
          <a:p>
            <a:fld id="{933A556B-7C63-244D-9B7C-B0EA8042B330}" type="slidenum">
              <a:rPr lang="en-US" smtClean="0"/>
              <a:pPr/>
              <a:t>30</a:t>
            </a:fld>
            <a:endParaRPr lang="en-US" sz="1000"/>
          </a:p>
        </p:txBody>
      </p:sp>
      <p:pic>
        <p:nvPicPr>
          <p:cNvPr id="5" name="m2-res_640p">
            <a:hlinkClick r:id="" action="ppaction://media"/>
            <a:extLst>
              <a:ext uri="{FF2B5EF4-FFF2-40B4-BE49-F238E27FC236}">
                <a16:creationId xmlns:a16="http://schemas.microsoft.com/office/drawing/2014/main" id="{5D14A1DB-1FC8-A741-5A35-010A9E0275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56751" y="2096911"/>
            <a:ext cx="2635250" cy="4684889"/>
          </a:xfrm>
          <a:prstGeom prst="rect">
            <a:avLst/>
          </a:prstGeom>
        </p:spPr>
      </p:pic>
      <p:sp>
        <p:nvSpPr>
          <p:cNvPr id="8" name="Content Placeholder 7">
            <a:extLst>
              <a:ext uri="{FF2B5EF4-FFF2-40B4-BE49-F238E27FC236}">
                <a16:creationId xmlns:a16="http://schemas.microsoft.com/office/drawing/2014/main" id="{2466C4DC-F6D7-810C-9FC0-9600CA904325}"/>
              </a:ext>
            </a:extLst>
          </p:cNvPr>
          <p:cNvSpPr>
            <a:spLocks noGrp="1"/>
          </p:cNvSpPr>
          <p:nvPr>
            <p:ph idx="1"/>
          </p:nvPr>
        </p:nvSpPr>
        <p:spPr>
          <a:xfrm>
            <a:off x="571500" y="1098595"/>
            <a:ext cx="8985251" cy="5394279"/>
          </a:xfrm>
        </p:spPr>
        <p:txBody>
          <a:bodyPr>
            <a:normAutofit/>
          </a:bodyPr>
          <a:lstStyle/>
          <a:p>
            <a:r>
              <a:rPr lang="en-US" sz="2000" dirty="0"/>
              <a:t>During the R&amp;R project, the types of hazards present will be different than we are used to:</a:t>
            </a:r>
          </a:p>
          <a:p>
            <a:pPr marL="285750" indent="-285750">
              <a:buFont typeface="Arial" panose="020B0604020202020204" pitchFamily="34" charset="0"/>
              <a:buChar char="•"/>
            </a:pPr>
            <a:r>
              <a:rPr lang="en-US" sz="2000" dirty="0"/>
              <a:t>Activated Materials (including transport)</a:t>
            </a:r>
          </a:p>
          <a:p>
            <a:pPr marL="285750" indent="-285750">
              <a:buFont typeface="Arial" panose="020B0604020202020204" pitchFamily="34" charset="0"/>
              <a:buChar char="•"/>
            </a:pPr>
            <a:r>
              <a:rPr lang="en-US" sz="2000" dirty="0"/>
              <a:t>Beryllium (STAR, sPHENIX)</a:t>
            </a:r>
          </a:p>
          <a:p>
            <a:pPr marL="285750" indent="-285750">
              <a:buFont typeface="Arial" panose="020B0604020202020204" pitchFamily="34" charset="0"/>
              <a:buChar char="•"/>
            </a:pPr>
            <a:r>
              <a:rPr lang="en-US" sz="2000" dirty="0"/>
              <a:t>Effluent Discharge</a:t>
            </a:r>
          </a:p>
          <a:p>
            <a:pPr marL="285750" indent="-285750">
              <a:buFont typeface="Arial" panose="020B0604020202020204" pitchFamily="34" charset="0"/>
              <a:buChar char="•"/>
            </a:pPr>
            <a:r>
              <a:rPr lang="en-US" sz="2000" dirty="0"/>
              <a:t>Electrical Hazards</a:t>
            </a:r>
          </a:p>
          <a:p>
            <a:pPr marL="285750" indent="-285750">
              <a:buFont typeface="Arial" panose="020B0604020202020204" pitchFamily="34" charset="0"/>
              <a:buChar char="•"/>
            </a:pPr>
            <a:r>
              <a:rPr lang="en-US" sz="2000" dirty="0"/>
              <a:t>Elevated work</a:t>
            </a:r>
          </a:p>
          <a:p>
            <a:pPr marL="285750" indent="-285750">
              <a:buFont typeface="Arial" panose="020B0604020202020204" pitchFamily="34" charset="0"/>
              <a:buChar char="•"/>
            </a:pPr>
            <a:r>
              <a:rPr lang="en-US" sz="2000" dirty="0"/>
              <a:t>Ergonomics</a:t>
            </a:r>
          </a:p>
          <a:p>
            <a:pPr marL="285750" indent="-285750">
              <a:buFont typeface="Arial" panose="020B0604020202020204" pitchFamily="34" charset="0"/>
              <a:buChar char="•"/>
            </a:pPr>
            <a:r>
              <a:rPr lang="en-US" sz="2000" dirty="0"/>
              <a:t>Compressed gas </a:t>
            </a:r>
          </a:p>
          <a:p>
            <a:pPr marL="285750" indent="-285750">
              <a:buFont typeface="Arial" panose="020B0604020202020204" pitchFamily="34" charset="0"/>
              <a:buChar char="•"/>
            </a:pPr>
            <a:endParaRPr lang="en-US" dirty="0"/>
          </a:p>
          <a:p>
            <a:r>
              <a:rPr lang="en-US" dirty="0"/>
              <a:t>Hazards in areas may change day to day. This makes attention to postings, JHAs, work plans and pre-job briefings very important</a:t>
            </a:r>
          </a:p>
        </p:txBody>
      </p:sp>
      <p:sp>
        <p:nvSpPr>
          <p:cNvPr id="3" name="TextBox 2">
            <a:extLst>
              <a:ext uri="{FF2B5EF4-FFF2-40B4-BE49-F238E27FC236}">
                <a16:creationId xmlns:a16="http://schemas.microsoft.com/office/drawing/2014/main" id="{4C29FFA1-8B64-8EFF-6C0D-52298273310F}"/>
              </a:ext>
            </a:extLst>
          </p:cNvPr>
          <p:cNvSpPr txBox="1"/>
          <p:nvPr/>
        </p:nvSpPr>
        <p:spPr>
          <a:xfrm>
            <a:off x="5670550" y="1512820"/>
            <a:ext cx="319405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Water systems</a:t>
            </a:r>
          </a:p>
          <a:p>
            <a:pPr marL="285750" indent="-285750">
              <a:buFont typeface="Arial" panose="020B0604020202020204" pitchFamily="34" charset="0"/>
              <a:buChar char="•"/>
            </a:pPr>
            <a:r>
              <a:rPr lang="en-US" sz="2000" dirty="0" err="1"/>
              <a:t>Welding,Grinding</a:t>
            </a:r>
            <a:r>
              <a:rPr lang="en-US" sz="2000" dirty="0"/>
              <a:t>, Cutting</a:t>
            </a:r>
          </a:p>
          <a:p>
            <a:pPr marL="285750" indent="-285750">
              <a:buFont typeface="Arial" panose="020B0604020202020204" pitchFamily="34" charset="0"/>
              <a:buChar char="•"/>
            </a:pPr>
            <a:r>
              <a:rPr lang="en-US" sz="2000" dirty="0"/>
              <a:t>Moving heavy objects (material handling)</a:t>
            </a:r>
          </a:p>
          <a:p>
            <a:pPr marL="285750" indent="-285750">
              <a:buFont typeface="Arial" panose="020B0604020202020204" pitchFamily="34" charset="0"/>
              <a:buChar char="•"/>
            </a:pPr>
            <a:r>
              <a:rPr lang="en-US" sz="2000" dirty="0"/>
              <a:t>Noise</a:t>
            </a:r>
          </a:p>
          <a:p>
            <a:pPr marL="285750" indent="-285750">
              <a:buFont typeface="Arial" panose="020B0604020202020204" pitchFamily="34" charset="0"/>
              <a:buChar char="•"/>
            </a:pPr>
            <a:r>
              <a:rPr lang="en-US" sz="2000" dirty="0"/>
              <a:t>Silica</a:t>
            </a:r>
          </a:p>
          <a:p>
            <a:pPr marL="285750" indent="-285750">
              <a:buFont typeface="Arial" panose="020B0604020202020204" pitchFamily="34" charset="0"/>
              <a:buChar char="•"/>
            </a:pPr>
            <a:r>
              <a:rPr lang="en-US" sz="2000" dirty="0"/>
              <a:t>Rigging</a:t>
            </a:r>
          </a:p>
          <a:p>
            <a:pPr marL="285750" indent="-285750">
              <a:buFont typeface="Arial" panose="020B0604020202020204" pitchFamily="34" charset="0"/>
              <a:buChar char="•"/>
            </a:pPr>
            <a:r>
              <a:rPr lang="en-US" sz="2000" dirty="0"/>
              <a:t>Waste Generation</a:t>
            </a:r>
          </a:p>
        </p:txBody>
      </p:sp>
    </p:spTree>
    <p:extLst>
      <p:ext uri="{BB962C8B-B14F-4D97-AF65-F5344CB8AC3E}">
        <p14:creationId xmlns:p14="http://schemas.microsoft.com/office/powerpoint/2010/main" val="175793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B7DDB-54A5-2CBA-9560-8F390AEC330F}"/>
              </a:ext>
            </a:extLst>
          </p:cNvPr>
          <p:cNvSpPr>
            <a:spLocks noGrp="1"/>
          </p:cNvSpPr>
          <p:nvPr>
            <p:ph type="title"/>
          </p:nvPr>
        </p:nvSpPr>
        <p:spPr>
          <a:xfrm>
            <a:off x="571500" y="365126"/>
            <a:ext cx="11049000" cy="746628"/>
          </a:xfrm>
        </p:spPr>
        <p:txBody>
          <a:bodyPr/>
          <a:lstStyle/>
          <a:p>
            <a:r>
              <a:rPr lang="en-US" dirty="0"/>
              <a:t>Changes to Signage</a:t>
            </a:r>
          </a:p>
        </p:txBody>
      </p:sp>
      <p:sp>
        <p:nvSpPr>
          <p:cNvPr id="3" name="Content Placeholder 2">
            <a:extLst>
              <a:ext uri="{FF2B5EF4-FFF2-40B4-BE49-F238E27FC236}">
                <a16:creationId xmlns:a16="http://schemas.microsoft.com/office/drawing/2014/main" id="{99888DAB-FBE0-248C-8697-F27EC317FDF7}"/>
              </a:ext>
            </a:extLst>
          </p:cNvPr>
          <p:cNvSpPr>
            <a:spLocks noGrp="1"/>
          </p:cNvSpPr>
          <p:nvPr>
            <p:ph idx="1"/>
          </p:nvPr>
        </p:nvSpPr>
        <p:spPr>
          <a:xfrm>
            <a:off x="571500" y="1170959"/>
            <a:ext cx="9256655" cy="4861852"/>
          </a:xfrm>
        </p:spPr>
        <p:txBody>
          <a:bodyPr/>
          <a:lstStyle/>
          <a:p>
            <a:pPr marL="457200" indent="-457200">
              <a:buFont typeface="Arial" panose="020B0604020202020204" pitchFamily="34" charset="0"/>
              <a:buChar char="•"/>
            </a:pPr>
            <a:r>
              <a:rPr lang="en-US" dirty="0"/>
              <a:t>Expect changes to radiological and ODH signage at RHIC.</a:t>
            </a:r>
          </a:p>
          <a:p>
            <a:pPr marL="457200" indent="-457200">
              <a:buFont typeface="Arial" panose="020B0604020202020204" pitchFamily="34" charset="0"/>
              <a:buChar char="•"/>
            </a:pPr>
            <a:r>
              <a:rPr lang="en-US" dirty="0"/>
              <a:t>As work proceeds during the R&amp;R signage is going to change.</a:t>
            </a:r>
          </a:p>
          <a:p>
            <a:pPr marL="914400" lvl="1" indent="-457200"/>
            <a:r>
              <a:rPr lang="en-US" dirty="0"/>
              <a:t>Certain areas may have PPE requirements.</a:t>
            </a:r>
          </a:p>
          <a:p>
            <a:pPr marL="914400" lvl="1" indent="-457200"/>
            <a:r>
              <a:rPr lang="en-US" dirty="0"/>
              <a:t>Be watchful of CAUTION and DANGER tape.</a:t>
            </a:r>
          </a:p>
          <a:p>
            <a:pPr marL="914400" lvl="1" indent="-457200"/>
            <a:r>
              <a:rPr lang="en-US" dirty="0"/>
              <a:t>Use CAUTION and DANGER tape.</a:t>
            </a:r>
          </a:p>
          <a:p>
            <a:pPr marL="914400" lvl="1" indent="-457200"/>
            <a:r>
              <a:rPr lang="en-US" dirty="0"/>
              <a:t>Be conscious of all signage and make sure you have the required training and permission to enter work areas.</a:t>
            </a:r>
          </a:p>
          <a:p>
            <a:pPr marL="914400" lvl="1" indent="-457200"/>
            <a:r>
              <a:rPr lang="en-US" dirty="0"/>
              <a:t>If you see a sign that you think is no longer applicable, don’t ignore it, let us know. OBEY THE SIGN ANYWAY!</a:t>
            </a:r>
          </a:p>
        </p:txBody>
      </p:sp>
      <p:sp>
        <p:nvSpPr>
          <p:cNvPr id="4" name="Slide Number Placeholder 3">
            <a:extLst>
              <a:ext uri="{FF2B5EF4-FFF2-40B4-BE49-F238E27FC236}">
                <a16:creationId xmlns:a16="http://schemas.microsoft.com/office/drawing/2014/main" id="{7F3F678E-F8F1-EC38-0A8E-C6FB951C8C00}"/>
              </a:ext>
            </a:extLst>
          </p:cNvPr>
          <p:cNvSpPr>
            <a:spLocks noGrp="1"/>
          </p:cNvSpPr>
          <p:nvPr>
            <p:ph type="sldNum" sz="quarter" idx="4"/>
          </p:nvPr>
        </p:nvSpPr>
        <p:spPr/>
        <p:txBody>
          <a:bodyPr/>
          <a:lstStyle/>
          <a:p>
            <a:fld id="{933A556B-7C63-244D-9B7C-B0EA8042B330}" type="slidenum">
              <a:rPr lang="en-US" smtClean="0"/>
              <a:pPr/>
              <a:t>31</a:t>
            </a:fld>
            <a:endParaRPr lang="en-US" sz="1000"/>
          </a:p>
        </p:txBody>
      </p:sp>
      <p:pic>
        <p:nvPicPr>
          <p:cNvPr id="6" name="Picture 5" descr="Text&#10;&#10;AI-generated content may be incorrect.">
            <a:extLst>
              <a:ext uri="{FF2B5EF4-FFF2-40B4-BE49-F238E27FC236}">
                <a16:creationId xmlns:a16="http://schemas.microsoft.com/office/drawing/2014/main" id="{77FB5DBF-6CAC-F172-A493-774F39AB3690}"/>
              </a:ext>
            </a:extLst>
          </p:cNvPr>
          <p:cNvPicPr>
            <a:picLocks noChangeAspect="1"/>
          </p:cNvPicPr>
          <p:nvPr/>
        </p:nvPicPr>
        <p:blipFill>
          <a:blip r:embed="rId2"/>
          <a:stretch>
            <a:fillRect/>
          </a:stretch>
        </p:blipFill>
        <p:spPr>
          <a:xfrm>
            <a:off x="9884300" y="59206"/>
            <a:ext cx="2307700" cy="3233292"/>
          </a:xfrm>
          <a:prstGeom prst="rect">
            <a:avLst/>
          </a:prstGeom>
        </p:spPr>
      </p:pic>
    </p:spTree>
    <p:extLst>
      <p:ext uri="{BB962C8B-B14F-4D97-AF65-F5344CB8AC3E}">
        <p14:creationId xmlns:p14="http://schemas.microsoft.com/office/powerpoint/2010/main" val="925246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5DFD7-7039-AD2F-3AE1-F6E336B11406}"/>
              </a:ext>
            </a:extLst>
          </p:cNvPr>
          <p:cNvSpPr>
            <a:spLocks noGrp="1"/>
          </p:cNvSpPr>
          <p:nvPr>
            <p:ph type="title"/>
          </p:nvPr>
        </p:nvSpPr>
        <p:spPr>
          <a:xfrm>
            <a:off x="571500" y="365125"/>
            <a:ext cx="11049000" cy="676275"/>
          </a:xfrm>
        </p:spPr>
        <p:txBody>
          <a:bodyPr>
            <a:normAutofit fontScale="90000"/>
          </a:bodyPr>
          <a:lstStyle/>
          <a:p>
            <a:r>
              <a:rPr lang="en-US" dirty="0"/>
              <a:t>Barriers</a:t>
            </a:r>
          </a:p>
        </p:txBody>
      </p:sp>
      <p:sp>
        <p:nvSpPr>
          <p:cNvPr id="3" name="Content Placeholder 2">
            <a:extLst>
              <a:ext uri="{FF2B5EF4-FFF2-40B4-BE49-F238E27FC236}">
                <a16:creationId xmlns:a16="http://schemas.microsoft.com/office/drawing/2014/main" id="{71F4CB3C-AFDF-F3DA-6956-D4CD18D4B6A9}"/>
              </a:ext>
            </a:extLst>
          </p:cNvPr>
          <p:cNvSpPr>
            <a:spLocks noGrp="1"/>
          </p:cNvSpPr>
          <p:nvPr>
            <p:ph idx="1"/>
          </p:nvPr>
        </p:nvSpPr>
        <p:spPr>
          <a:xfrm>
            <a:off x="571500" y="1111251"/>
            <a:ext cx="11049000" cy="4921560"/>
          </a:xfrm>
        </p:spPr>
        <p:txBody>
          <a:bodyPr>
            <a:normAutofit lnSpcReduction="10000"/>
          </a:bodyPr>
          <a:lstStyle/>
          <a:p>
            <a:pPr marL="457200" indent="-457200">
              <a:buFont typeface="Arial" panose="020B0604020202020204" pitchFamily="34" charset="0"/>
              <a:buChar char="•"/>
            </a:pPr>
            <a:r>
              <a:rPr lang="en-US" dirty="0"/>
              <a:t>Use</a:t>
            </a:r>
            <a:r>
              <a:rPr lang="en-US" dirty="0">
                <a:highlight>
                  <a:srgbClr val="FFFF00"/>
                </a:highlight>
              </a:rPr>
              <a:t> CAUTION </a:t>
            </a:r>
            <a:r>
              <a:rPr lang="en-US" dirty="0"/>
              <a:t>and </a:t>
            </a:r>
            <a:r>
              <a:rPr lang="en-US" dirty="0">
                <a:solidFill>
                  <a:srgbClr val="FF0000"/>
                </a:solidFill>
              </a:rPr>
              <a:t>DANGER</a:t>
            </a:r>
            <a:r>
              <a:rPr lang="en-US" dirty="0"/>
              <a:t> tape and other temporary barriers to control your work area.</a:t>
            </a:r>
          </a:p>
          <a:p>
            <a:pPr marL="457200" indent="-457200">
              <a:buFont typeface="Arial" panose="020B0604020202020204" pitchFamily="34" charset="0"/>
              <a:buChar char="•"/>
            </a:pPr>
            <a:r>
              <a:rPr lang="en-US" dirty="0"/>
              <a:t>You cannot pass a barrier without contacting the person who’s name is on the barrier.</a:t>
            </a:r>
          </a:p>
          <a:p>
            <a:pPr marL="457200" indent="-457200">
              <a:buFont typeface="Arial" panose="020B0604020202020204" pitchFamily="34" charset="0"/>
              <a:buChar char="•"/>
            </a:pPr>
            <a:r>
              <a:rPr lang="en-US" dirty="0"/>
              <a:t>We have plenty of tags for use!</a:t>
            </a:r>
          </a:p>
          <a:p>
            <a:pPr marL="0" indent="0"/>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You cannot pass a barrier without being briefed.</a:t>
            </a:r>
          </a:p>
          <a:p>
            <a:pPr marL="457200" indent="-457200">
              <a:buFont typeface="Arial" panose="020B0604020202020204" pitchFamily="34" charset="0"/>
              <a:buChar char="•"/>
            </a:pPr>
            <a:r>
              <a:rPr lang="en-US" dirty="0"/>
              <a:t>  If a LOTO is in place you must be on the LOTO.</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7CAA6C2-0CEC-6BCF-4B41-4B3E612D71C2}"/>
              </a:ext>
            </a:extLst>
          </p:cNvPr>
          <p:cNvSpPr>
            <a:spLocks noGrp="1"/>
          </p:cNvSpPr>
          <p:nvPr>
            <p:ph type="sldNum" sz="quarter" idx="4"/>
          </p:nvPr>
        </p:nvSpPr>
        <p:spPr/>
        <p:txBody>
          <a:bodyPr/>
          <a:lstStyle/>
          <a:p>
            <a:fld id="{933A556B-7C63-244D-9B7C-B0EA8042B330}" type="slidenum">
              <a:rPr lang="en-US" smtClean="0"/>
              <a:pPr/>
              <a:t>32</a:t>
            </a:fld>
            <a:endParaRPr lang="en-US" sz="1000"/>
          </a:p>
        </p:txBody>
      </p:sp>
      <p:pic>
        <p:nvPicPr>
          <p:cNvPr id="9" name="Picture 8" descr="A picture containing icon&#10;&#10;AI-generated content may be incorrect.">
            <a:extLst>
              <a:ext uri="{FF2B5EF4-FFF2-40B4-BE49-F238E27FC236}">
                <a16:creationId xmlns:a16="http://schemas.microsoft.com/office/drawing/2014/main" id="{F8B8EE7E-884D-6419-952F-21309302C606}"/>
              </a:ext>
            </a:extLst>
          </p:cNvPr>
          <p:cNvPicPr>
            <a:picLocks noChangeAspect="1"/>
          </p:cNvPicPr>
          <p:nvPr/>
        </p:nvPicPr>
        <p:blipFill>
          <a:blip r:embed="rId2"/>
          <a:stretch>
            <a:fillRect/>
          </a:stretch>
        </p:blipFill>
        <p:spPr>
          <a:xfrm>
            <a:off x="8883650" y="3572031"/>
            <a:ext cx="3308350" cy="3295527"/>
          </a:xfrm>
          <a:prstGeom prst="rect">
            <a:avLst/>
          </a:prstGeom>
        </p:spPr>
      </p:pic>
      <p:pic>
        <p:nvPicPr>
          <p:cNvPr id="11" name="Picture 10" descr="Text, letter&#10;&#10;AI-generated content may be incorrect.">
            <a:extLst>
              <a:ext uri="{FF2B5EF4-FFF2-40B4-BE49-F238E27FC236}">
                <a16:creationId xmlns:a16="http://schemas.microsoft.com/office/drawing/2014/main" id="{A589DB31-0C55-EA5B-C09E-4ED7165E2163}"/>
              </a:ext>
            </a:extLst>
          </p:cNvPr>
          <p:cNvPicPr>
            <a:picLocks noChangeAspect="1"/>
          </p:cNvPicPr>
          <p:nvPr/>
        </p:nvPicPr>
        <p:blipFill>
          <a:blip r:embed="rId3"/>
          <a:stretch>
            <a:fillRect/>
          </a:stretch>
        </p:blipFill>
        <p:spPr>
          <a:xfrm rot="5400000">
            <a:off x="5986730" y="2949311"/>
            <a:ext cx="2258480" cy="1693860"/>
          </a:xfrm>
          <a:prstGeom prst="rect">
            <a:avLst/>
          </a:prstGeom>
        </p:spPr>
      </p:pic>
    </p:spTree>
    <p:extLst>
      <p:ext uri="{BB962C8B-B14F-4D97-AF65-F5344CB8AC3E}">
        <p14:creationId xmlns:p14="http://schemas.microsoft.com/office/powerpoint/2010/main" val="1251619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3249-3974-08B9-F121-959996125614}"/>
              </a:ext>
            </a:extLst>
          </p:cNvPr>
          <p:cNvSpPr>
            <a:spLocks noGrp="1"/>
          </p:cNvSpPr>
          <p:nvPr>
            <p:ph type="title"/>
          </p:nvPr>
        </p:nvSpPr>
        <p:spPr>
          <a:xfrm>
            <a:off x="571500" y="365125"/>
            <a:ext cx="11049000" cy="625475"/>
          </a:xfrm>
        </p:spPr>
        <p:txBody>
          <a:bodyPr>
            <a:normAutofit fontScale="90000"/>
          </a:bodyPr>
          <a:lstStyle/>
          <a:p>
            <a:pPr algn="ctr"/>
            <a:r>
              <a:rPr lang="en-US" dirty="0"/>
              <a:t>LOTO</a:t>
            </a:r>
          </a:p>
        </p:txBody>
      </p:sp>
      <p:sp>
        <p:nvSpPr>
          <p:cNvPr id="3" name="Content Placeholder 2">
            <a:extLst>
              <a:ext uri="{FF2B5EF4-FFF2-40B4-BE49-F238E27FC236}">
                <a16:creationId xmlns:a16="http://schemas.microsoft.com/office/drawing/2014/main" id="{2C8CEC6A-96C1-8491-6BD9-276C4F1B166E}"/>
              </a:ext>
            </a:extLst>
          </p:cNvPr>
          <p:cNvSpPr>
            <a:spLocks noGrp="1"/>
          </p:cNvSpPr>
          <p:nvPr>
            <p:ph idx="1"/>
          </p:nvPr>
        </p:nvSpPr>
        <p:spPr>
          <a:xfrm>
            <a:off x="571500" y="3829050"/>
            <a:ext cx="11049000" cy="2426718"/>
          </a:xfrm>
        </p:spPr>
        <p:txBody>
          <a:bodyPr>
            <a:normAutofit fontScale="85000" lnSpcReduction="20000"/>
          </a:bodyPr>
          <a:lstStyle/>
          <a:p>
            <a:pPr marL="457200" indent="-457200">
              <a:buFont typeface="Arial" panose="020B0604020202020204" pitchFamily="34" charset="0"/>
              <a:buChar char="•"/>
            </a:pPr>
            <a:r>
              <a:rPr lang="en-US" dirty="0"/>
              <a:t>In addition to LOTO, many systems may be air gapped.  </a:t>
            </a:r>
          </a:p>
          <a:p>
            <a:pPr marL="914400" lvl="1" indent="-457200"/>
            <a:r>
              <a:rPr lang="en-US" dirty="0"/>
              <a:t>This is covered in the SBMS subject area on LOTO</a:t>
            </a:r>
          </a:p>
          <a:p>
            <a:pPr marL="457200" indent="-457200">
              <a:buFont typeface="Arial" panose="020B0604020202020204" pitchFamily="34" charset="0"/>
              <a:buChar char="•"/>
            </a:pPr>
            <a:r>
              <a:rPr lang="en-US" dirty="0"/>
              <a:t>Air gapping puts a physical separation between the source of hazardous energy and the system (e.g. removing the cables from a power supply to a magnet).</a:t>
            </a:r>
          </a:p>
          <a:p>
            <a:pPr marL="457200" indent="-457200">
              <a:buFont typeface="Arial" panose="020B0604020202020204" pitchFamily="34" charset="0"/>
              <a:buChar char="•"/>
            </a:pPr>
            <a:r>
              <a:rPr lang="en-US" dirty="0"/>
              <a:t>This can alleviate some of the needs for LOTO, and makes sense for R&amp;R.</a:t>
            </a:r>
          </a:p>
          <a:p>
            <a:pPr marL="457200" indent="-457200">
              <a:buFont typeface="Arial" panose="020B0604020202020204" pitchFamily="34" charset="0"/>
              <a:buChar char="•"/>
            </a:pPr>
            <a:r>
              <a:rPr lang="en-US" dirty="0"/>
              <a:t>This of course is DOCUMENTED as part of the work plan.</a:t>
            </a:r>
          </a:p>
        </p:txBody>
      </p:sp>
      <p:sp>
        <p:nvSpPr>
          <p:cNvPr id="4" name="Slide Number Placeholder 3">
            <a:extLst>
              <a:ext uri="{FF2B5EF4-FFF2-40B4-BE49-F238E27FC236}">
                <a16:creationId xmlns:a16="http://schemas.microsoft.com/office/drawing/2014/main" id="{9BDCF103-06BA-69CF-32B9-7C6905ADC8F6}"/>
              </a:ext>
            </a:extLst>
          </p:cNvPr>
          <p:cNvSpPr>
            <a:spLocks noGrp="1"/>
          </p:cNvSpPr>
          <p:nvPr>
            <p:ph type="sldNum" sz="quarter" idx="4"/>
          </p:nvPr>
        </p:nvSpPr>
        <p:spPr/>
        <p:txBody>
          <a:bodyPr/>
          <a:lstStyle/>
          <a:p>
            <a:fld id="{933A556B-7C63-244D-9B7C-B0EA8042B330}" type="slidenum">
              <a:rPr lang="en-US" smtClean="0"/>
              <a:pPr/>
              <a:t>33</a:t>
            </a:fld>
            <a:endParaRPr lang="en-US" sz="1000"/>
          </a:p>
        </p:txBody>
      </p:sp>
      <p:pic>
        <p:nvPicPr>
          <p:cNvPr id="5" name="Picture 4">
            <a:extLst>
              <a:ext uri="{FF2B5EF4-FFF2-40B4-BE49-F238E27FC236}">
                <a16:creationId xmlns:a16="http://schemas.microsoft.com/office/drawing/2014/main" id="{02900724-132B-4489-6B9B-637EEA3250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513" y="990600"/>
            <a:ext cx="2228185" cy="2566218"/>
          </a:xfrm>
          <a:prstGeom prst="rect">
            <a:avLst/>
          </a:prstGeom>
          <a:noFill/>
          <a:ln w="9525">
            <a:noFill/>
            <a:miter lim="800000"/>
            <a:headEnd/>
            <a:tailEnd/>
          </a:ln>
        </p:spPr>
      </p:pic>
      <p:pic>
        <p:nvPicPr>
          <p:cNvPr id="6" name="Picture 5" descr="A close-up of a lock&#10;&#10;Description automatically generated with low confidence">
            <a:extLst>
              <a:ext uri="{FF2B5EF4-FFF2-40B4-BE49-F238E27FC236}">
                <a16:creationId xmlns:a16="http://schemas.microsoft.com/office/drawing/2014/main" id="{29298944-1B09-EC88-3D8C-C5314C03D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8634" y="959870"/>
            <a:ext cx="2426718" cy="2426718"/>
          </a:xfrm>
          <a:prstGeom prst="rect">
            <a:avLst/>
          </a:prstGeom>
        </p:spPr>
      </p:pic>
      <p:sp>
        <p:nvSpPr>
          <p:cNvPr id="7" name="TextBox 6">
            <a:extLst>
              <a:ext uri="{FF2B5EF4-FFF2-40B4-BE49-F238E27FC236}">
                <a16:creationId xmlns:a16="http://schemas.microsoft.com/office/drawing/2014/main" id="{06C2F2C1-099B-AB54-BDFE-5138CF338C09}"/>
              </a:ext>
            </a:extLst>
          </p:cNvPr>
          <p:cNvSpPr txBox="1"/>
          <p:nvPr/>
        </p:nvSpPr>
        <p:spPr>
          <a:xfrm>
            <a:off x="2799685" y="1025406"/>
            <a:ext cx="6268730" cy="2585323"/>
          </a:xfrm>
          <a:prstGeom prst="rect">
            <a:avLst/>
          </a:prstGeom>
          <a:noFill/>
        </p:spPr>
        <p:txBody>
          <a:bodyPr wrap="square">
            <a:spAutoFit/>
          </a:bodyPr>
          <a:lstStyle/>
          <a:p>
            <a:pPr marR="122555" algn="just">
              <a:spcBef>
                <a:spcPts val="5"/>
              </a:spcBef>
              <a:tabLst>
                <a:tab pos="984885" algn="l"/>
                <a:tab pos="985520" algn="l"/>
              </a:tabLst>
            </a:pPr>
            <a:r>
              <a:rPr lang="en-US" b="1" dirty="0">
                <a:effectLst/>
                <a:latin typeface="Arial" panose="020B0604020202020204" pitchFamily="34" charset="0"/>
                <a:ea typeface="Arial" panose="020B0604020202020204" pitchFamily="34" charset="0"/>
              </a:rPr>
              <a:t>LOTO:  </a:t>
            </a:r>
            <a:r>
              <a:rPr lang="en-US" dirty="0">
                <a:solidFill>
                  <a:srgbClr val="212121"/>
                </a:solidFill>
                <a:effectLst/>
                <a:latin typeface="Arial" panose="020B0604020202020204" pitchFamily="34" charset="0"/>
                <a:ea typeface="Arial" panose="020B0604020202020204" pitchFamily="34" charset="0"/>
              </a:rPr>
              <a:t>Process</a:t>
            </a:r>
            <a:r>
              <a:rPr lang="en-US" dirty="0">
                <a:effectLst/>
                <a:latin typeface="Arial" panose="020B0604020202020204" pitchFamily="34" charset="0"/>
                <a:ea typeface="Arial" panose="020B0604020202020204" pitchFamily="34" charset="0"/>
              </a:rPr>
              <a:t> necessary for the protection of Personnel from the unexpected energization or startup of machinery and equipment, or the release of hazardous energy during </a:t>
            </a:r>
            <a:r>
              <a:rPr lang="en-US" b="1" u="sng" dirty="0">
                <a:effectLst/>
                <a:latin typeface="Arial" panose="020B0604020202020204" pitchFamily="34" charset="0"/>
                <a:ea typeface="Arial" panose="020B0604020202020204" pitchFamily="34" charset="0"/>
              </a:rPr>
              <a:t>installation, demolition, or service and maintenance activities</a:t>
            </a:r>
            <a:r>
              <a:rPr lang="en-US" dirty="0">
                <a:effectLst/>
                <a:latin typeface="Arial" panose="020B0604020202020204" pitchFamily="34" charset="0"/>
                <a:ea typeface="Arial" panose="020B0604020202020204" pitchFamily="34" charset="0"/>
              </a:rPr>
              <a:t>.  Hazardous energy includes mechanical (rotational, gravitational), electrical, chemical, pressure or vacuum (hydraulic, pneumatic), ionizing and non-ionizing radiation, thermal and other energies that may cause harm.</a:t>
            </a:r>
          </a:p>
        </p:txBody>
      </p:sp>
    </p:spTree>
    <p:extLst>
      <p:ext uri="{BB962C8B-B14F-4D97-AF65-F5344CB8AC3E}">
        <p14:creationId xmlns:p14="http://schemas.microsoft.com/office/powerpoint/2010/main" val="4128095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2AAE-ED3D-888E-F2EE-42C665998D15}"/>
              </a:ext>
            </a:extLst>
          </p:cNvPr>
          <p:cNvSpPr>
            <a:spLocks noGrp="1"/>
          </p:cNvSpPr>
          <p:nvPr>
            <p:ph type="title"/>
          </p:nvPr>
        </p:nvSpPr>
        <p:spPr>
          <a:xfrm>
            <a:off x="571500" y="365125"/>
            <a:ext cx="11049000" cy="708025"/>
          </a:xfrm>
        </p:spPr>
        <p:txBody>
          <a:bodyPr/>
          <a:lstStyle/>
          <a:p>
            <a:r>
              <a:rPr lang="en-US" dirty="0"/>
              <a:t>Activated Materials</a:t>
            </a:r>
          </a:p>
        </p:txBody>
      </p:sp>
      <p:sp>
        <p:nvSpPr>
          <p:cNvPr id="3" name="Content Placeholder 2">
            <a:extLst>
              <a:ext uri="{FF2B5EF4-FFF2-40B4-BE49-F238E27FC236}">
                <a16:creationId xmlns:a16="http://schemas.microsoft.com/office/drawing/2014/main" id="{7221DD9C-5141-D255-E13F-3264591EE601}"/>
              </a:ext>
            </a:extLst>
          </p:cNvPr>
          <p:cNvSpPr>
            <a:spLocks noGrp="1"/>
          </p:cNvSpPr>
          <p:nvPr>
            <p:ph idx="1"/>
          </p:nvPr>
        </p:nvSpPr>
        <p:spPr>
          <a:xfrm>
            <a:off x="571500" y="1073151"/>
            <a:ext cx="11049000" cy="4959660"/>
          </a:xfrm>
        </p:spPr>
        <p:txBody>
          <a:bodyPr/>
          <a:lstStyle/>
          <a:p>
            <a:pPr marL="457200" indent="-457200">
              <a:buFont typeface="Arial" panose="020B0604020202020204" pitchFamily="34" charset="0"/>
              <a:buChar char="•"/>
            </a:pPr>
            <a:r>
              <a:rPr lang="en-US" dirty="0"/>
              <a:t>The RHIC tunnel and detector halls will have the minimum posting of Radiological Material Areas (RMA)</a:t>
            </a:r>
          </a:p>
          <a:p>
            <a:pPr marL="457200" indent="-457200">
              <a:buFont typeface="Arial" panose="020B0604020202020204" pitchFamily="34" charset="0"/>
              <a:buChar char="•"/>
            </a:pPr>
            <a:r>
              <a:rPr lang="en-US" dirty="0"/>
              <a:t>Everything that has been exposed to beam MUST get an activation check before removal or be accompanied by an RCT to another RMA.</a:t>
            </a:r>
          </a:p>
          <a:p>
            <a:pPr marL="457200" indent="-457200">
              <a:buFont typeface="Arial" panose="020B0604020202020204" pitchFamily="34" charset="0"/>
              <a:buChar char="•"/>
            </a:pPr>
            <a:r>
              <a:rPr lang="en-US" dirty="0"/>
              <a:t>Need to assume that activated materials don’t get disposed of in the wrong waste stream.</a:t>
            </a:r>
          </a:p>
          <a:p>
            <a:pPr marL="457200" indent="-457200">
              <a:buFont typeface="Arial" panose="020B0604020202020204" pitchFamily="34" charset="0"/>
              <a:buChar char="•"/>
            </a:pPr>
            <a:r>
              <a:rPr lang="en-US" dirty="0"/>
              <a:t>When in doubt, ask an RCT or the RPO Rep. </a:t>
            </a:r>
          </a:p>
        </p:txBody>
      </p:sp>
      <p:sp>
        <p:nvSpPr>
          <p:cNvPr id="4" name="Slide Number Placeholder 3">
            <a:extLst>
              <a:ext uri="{FF2B5EF4-FFF2-40B4-BE49-F238E27FC236}">
                <a16:creationId xmlns:a16="http://schemas.microsoft.com/office/drawing/2014/main" id="{E6C94D0C-1A35-9500-26BE-86E4B423E1F0}"/>
              </a:ext>
            </a:extLst>
          </p:cNvPr>
          <p:cNvSpPr>
            <a:spLocks noGrp="1"/>
          </p:cNvSpPr>
          <p:nvPr>
            <p:ph type="sldNum" sz="quarter" idx="4"/>
          </p:nvPr>
        </p:nvSpPr>
        <p:spPr/>
        <p:txBody>
          <a:bodyPr/>
          <a:lstStyle/>
          <a:p>
            <a:fld id="{933A556B-7C63-244D-9B7C-B0EA8042B330}" type="slidenum">
              <a:rPr lang="en-US" smtClean="0"/>
              <a:pPr/>
              <a:t>34</a:t>
            </a:fld>
            <a:endParaRPr lang="en-US" sz="1000"/>
          </a:p>
        </p:txBody>
      </p:sp>
      <p:pic>
        <p:nvPicPr>
          <p:cNvPr id="6" name="Picture 5" descr="A picture containing qr code&#10;&#10;AI-generated content may be incorrect.">
            <a:extLst>
              <a:ext uri="{FF2B5EF4-FFF2-40B4-BE49-F238E27FC236}">
                <a16:creationId xmlns:a16="http://schemas.microsoft.com/office/drawing/2014/main" id="{A5895DEA-3193-A94F-4657-0B7A36CF3CCF}"/>
              </a:ext>
            </a:extLst>
          </p:cNvPr>
          <p:cNvPicPr>
            <a:picLocks noChangeAspect="1"/>
          </p:cNvPicPr>
          <p:nvPr/>
        </p:nvPicPr>
        <p:blipFill>
          <a:blip r:embed="rId2"/>
          <a:stretch>
            <a:fillRect/>
          </a:stretch>
        </p:blipFill>
        <p:spPr>
          <a:xfrm>
            <a:off x="8055525" y="4575331"/>
            <a:ext cx="4136475" cy="2282669"/>
          </a:xfrm>
          <a:prstGeom prst="rect">
            <a:avLst/>
          </a:prstGeom>
        </p:spPr>
      </p:pic>
    </p:spTree>
    <p:extLst>
      <p:ext uri="{BB962C8B-B14F-4D97-AF65-F5344CB8AC3E}">
        <p14:creationId xmlns:p14="http://schemas.microsoft.com/office/powerpoint/2010/main" val="2553417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EA79E-7195-9061-E651-3AF32E8BB2AC}"/>
              </a:ext>
            </a:extLst>
          </p:cNvPr>
          <p:cNvSpPr>
            <a:spLocks noGrp="1"/>
          </p:cNvSpPr>
          <p:nvPr>
            <p:ph type="title"/>
          </p:nvPr>
        </p:nvSpPr>
        <p:spPr>
          <a:xfrm>
            <a:off x="571500" y="365125"/>
            <a:ext cx="11049000" cy="695325"/>
          </a:xfrm>
        </p:spPr>
        <p:txBody>
          <a:bodyPr/>
          <a:lstStyle/>
          <a:p>
            <a:r>
              <a:rPr lang="en-US" dirty="0"/>
              <a:t>Expect to see safety around</a:t>
            </a:r>
          </a:p>
        </p:txBody>
      </p:sp>
      <p:sp>
        <p:nvSpPr>
          <p:cNvPr id="3" name="Content Placeholder 2">
            <a:extLst>
              <a:ext uri="{FF2B5EF4-FFF2-40B4-BE49-F238E27FC236}">
                <a16:creationId xmlns:a16="http://schemas.microsoft.com/office/drawing/2014/main" id="{4B0D08BD-F103-F237-F3E6-D414773A276D}"/>
              </a:ext>
            </a:extLst>
          </p:cNvPr>
          <p:cNvSpPr>
            <a:spLocks noGrp="1"/>
          </p:cNvSpPr>
          <p:nvPr>
            <p:ph idx="1"/>
          </p:nvPr>
        </p:nvSpPr>
        <p:spPr>
          <a:xfrm>
            <a:off x="2301753" y="5823643"/>
            <a:ext cx="6816725" cy="798579"/>
          </a:xfrm>
        </p:spPr>
        <p:txBody>
          <a:bodyPr>
            <a:normAutofit fontScale="92500" lnSpcReduction="10000"/>
          </a:bodyPr>
          <a:lstStyle/>
          <a:p>
            <a:r>
              <a:rPr lang="en-US" dirty="0"/>
              <a:t>The role of safety is not to try and catch you doing the wrong thing!</a:t>
            </a:r>
          </a:p>
        </p:txBody>
      </p:sp>
      <p:sp>
        <p:nvSpPr>
          <p:cNvPr id="4" name="Slide Number Placeholder 3">
            <a:extLst>
              <a:ext uri="{FF2B5EF4-FFF2-40B4-BE49-F238E27FC236}">
                <a16:creationId xmlns:a16="http://schemas.microsoft.com/office/drawing/2014/main" id="{593BC499-37A6-BD3D-A006-FEBB9C0DA491}"/>
              </a:ext>
            </a:extLst>
          </p:cNvPr>
          <p:cNvSpPr>
            <a:spLocks noGrp="1"/>
          </p:cNvSpPr>
          <p:nvPr>
            <p:ph type="sldNum" sz="quarter" idx="4"/>
          </p:nvPr>
        </p:nvSpPr>
        <p:spPr/>
        <p:txBody>
          <a:bodyPr/>
          <a:lstStyle/>
          <a:p>
            <a:fld id="{933A556B-7C63-244D-9B7C-B0EA8042B330}" type="slidenum">
              <a:rPr lang="en-US" smtClean="0"/>
              <a:pPr/>
              <a:t>35</a:t>
            </a:fld>
            <a:endParaRPr lang="en-US" sz="1000"/>
          </a:p>
        </p:txBody>
      </p:sp>
      <p:pic>
        <p:nvPicPr>
          <p:cNvPr id="3074" name="Picture 2" descr="an empty room with a window and blinds on the windows .">
            <a:extLst>
              <a:ext uri="{FF2B5EF4-FFF2-40B4-BE49-F238E27FC236}">
                <a16:creationId xmlns:a16="http://schemas.microsoft.com/office/drawing/2014/main" id="{735E9BAA-1766-B621-92CD-6CA3CF6DA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0718" y="4554539"/>
            <a:ext cx="3071282" cy="23034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7AE5E2-5681-139E-B085-D40A1301F9F5}"/>
              </a:ext>
            </a:extLst>
          </p:cNvPr>
          <p:cNvSpPr txBox="1"/>
          <p:nvPr/>
        </p:nvSpPr>
        <p:spPr>
          <a:xfrm>
            <a:off x="709469" y="1060450"/>
            <a:ext cx="1077306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ESSHQ is here to partner with you to plan and perform your work safely.</a:t>
            </a:r>
          </a:p>
          <a:p>
            <a:pPr marL="285750" indent="-285750">
              <a:buFont typeface="Arial" panose="020B0604020202020204" pitchFamily="34" charset="0"/>
              <a:buChar char="•"/>
            </a:pPr>
            <a:r>
              <a:rPr lang="en-US" dirty="0"/>
              <a:t>The ESR reps will be in the field performing daily safety walkthroughs.  This is part of the requirements for Construction planned work.  So expect to see them.</a:t>
            </a:r>
          </a:p>
          <a:p>
            <a:pPr marL="285750" indent="-285750">
              <a:buFont typeface="Arial" panose="020B0604020202020204" pitchFamily="34" charset="0"/>
              <a:buChar char="•"/>
            </a:pPr>
            <a:r>
              <a:rPr lang="en-US" dirty="0"/>
              <a:t>They are there to ensure that the job site is safe to work in and that safety rules are being followed.  They are there to provide assistance if needed.</a:t>
            </a:r>
          </a:p>
        </p:txBody>
      </p:sp>
      <p:pic>
        <p:nvPicPr>
          <p:cNvPr id="8" name="Picture 7" descr="A person smiling for the camera&#10;&#10;Description automatically generated with medium confidence">
            <a:extLst>
              <a:ext uri="{FF2B5EF4-FFF2-40B4-BE49-F238E27FC236}">
                <a16:creationId xmlns:a16="http://schemas.microsoft.com/office/drawing/2014/main" id="{AC8F2AF4-7E5E-B12C-E8D0-5C172111B9A6}"/>
              </a:ext>
            </a:extLst>
          </p:cNvPr>
          <p:cNvPicPr>
            <a:picLocks noChangeAspect="1"/>
          </p:cNvPicPr>
          <p:nvPr/>
        </p:nvPicPr>
        <p:blipFill>
          <a:blip r:embed="rId3"/>
          <a:stretch>
            <a:fillRect/>
          </a:stretch>
        </p:blipFill>
        <p:spPr>
          <a:xfrm>
            <a:off x="2844268" y="2506846"/>
            <a:ext cx="1358558" cy="1697987"/>
          </a:xfrm>
          <a:prstGeom prst="rect">
            <a:avLst/>
          </a:prstGeom>
        </p:spPr>
      </p:pic>
      <p:pic>
        <p:nvPicPr>
          <p:cNvPr id="10" name="Picture 9" descr="A person smiling for the camera&#10;&#10;AI-generated content may be incorrect.">
            <a:extLst>
              <a:ext uri="{FF2B5EF4-FFF2-40B4-BE49-F238E27FC236}">
                <a16:creationId xmlns:a16="http://schemas.microsoft.com/office/drawing/2014/main" id="{9E96470A-E3B4-C23F-2009-247213E66924}"/>
              </a:ext>
            </a:extLst>
          </p:cNvPr>
          <p:cNvPicPr>
            <a:picLocks noChangeAspect="1"/>
          </p:cNvPicPr>
          <p:nvPr/>
        </p:nvPicPr>
        <p:blipFill>
          <a:blip r:embed="rId4"/>
          <a:stretch>
            <a:fillRect/>
          </a:stretch>
        </p:blipFill>
        <p:spPr>
          <a:xfrm>
            <a:off x="4845826" y="2462628"/>
            <a:ext cx="1728581" cy="1932744"/>
          </a:xfrm>
          <a:prstGeom prst="rect">
            <a:avLst/>
          </a:prstGeom>
        </p:spPr>
      </p:pic>
      <p:sp>
        <p:nvSpPr>
          <p:cNvPr id="11" name="TextBox 10">
            <a:extLst>
              <a:ext uri="{FF2B5EF4-FFF2-40B4-BE49-F238E27FC236}">
                <a16:creationId xmlns:a16="http://schemas.microsoft.com/office/drawing/2014/main" id="{393E250D-2750-EAA3-C189-6BB1EE54A959}"/>
              </a:ext>
            </a:extLst>
          </p:cNvPr>
          <p:cNvSpPr txBox="1"/>
          <p:nvPr/>
        </p:nvSpPr>
        <p:spPr>
          <a:xfrm>
            <a:off x="571500" y="4204833"/>
            <a:ext cx="2270686" cy="646331"/>
          </a:xfrm>
          <a:prstGeom prst="rect">
            <a:avLst/>
          </a:prstGeom>
          <a:noFill/>
        </p:spPr>
        <p:txBody>
          <a:bodyPr wrap="none" rtlCol="0">
            <a:spAutoFit/>
          </a:bodyPr>
          <a:lstStyle/>
          <a:p>
            <a:r>
              <a:rPr lang="en-US" dirty="0"/>
              <a:t>Adrian  Steinhauff</a:t>
            </a:r>
          </a:p>
          <a:p>
            <a:r>
              <a:rPr lang="en-US" dirty="0"/>
              <a:t>sPHENIX and STAR</a:t>
            </a:r>
          </a:p>
        </p:txBody>
      </p:sp>
      <p:sp>
        <p:nvSpPr>
          <p:cNvPr id="12" name="TextBox 11">
            <a:extLst>
              <a:ext uri="{FF2B5EF4-FFF2-40B4-BE49-F238E27FC236}">
                <a16:creationId xmlns:a16="http://schemas.microsoft.com/office/drawing/2014/main" id="{77B31246-A229-7CE4-5AB5-3FA418A1E57D}"/>
              </a:ext>
            </a:extLst>
          </p:cNvPr>
          <p:cNvSpPr txBox="1"/>
          <p:nvPr/>
        </p:nvSpPr>
        <p:spPr>
          <a:xfrm>
            <a:off x="4925348" y="4487629"/>
            <a:ext cx="1723549" cy="646331"/>
          </a:xfrm>
          <a:prstGeom prst="rect">
            <a:avLst/>
          </a:prstGeom>
          <a:noFill/>
        </p:spPr>
        <p:txBody>
          <a:bodyPr wrap="none" rtlCol="0">
            <a:spAutoFit/>
          </a:bodyPr>
          <a:lstStyle/>
          <a:p>
            <a:r>
              <a:rPr lang="en-US" dirty="0"/>
              <a:t>Chris Linkletter</a:t>
            </a:r>
          </a:p>
          <a:p>
            <a:r>
              <a:rPr lang="en-US" dirty="0"/>
              <a:t>Backup</a:t>
            </a:r>
          </a:p>
        </p:txBody>
      </p:sp>
      <p:sp>
        <p:nvSpPr>
          <p:cNvPr id="13" name="TextBox 12">
            <a:extLst>
              <a:ext uri="{FF2B5EF4-FFF2-40B4-BE49-F238E27FC236}">
                <a16:creationId xmlns:a16="http://schemas.microsoft.com/office/drawing/2014/main" id="{0EF116FA-7FEC-F2D8-8598-CC2BA1F5217E}"/>
              </a:ext>
            </a:extLst>
          </p:cNvPr>
          <p:cNvSpPr txBox="1"/>
          <p:nvPr/>
        </p:nvSpPr>
        <p:spPr>
          <a:xfrm>
            <a:off x="2897529" y="4455288"/>
            <a:ext cx="1556836" cy="646331"/>
          </a:xfrm>
          <a:prstGeom prst="rect">
            <a:avLst/>
          </a:prstGeom>
          <a:noFill/>
        </p:spPr>
        <p:txBody>
          <a:bodyPr wrap="none" rtlCol="0">
            <a:spAutoFit/>
          </a:bodyPr>
          <a:lstStyle/>
          <a:p>
            <a:r>
              <a:rPr lang="en-US" dirty="0"/>
              <a:t>Chris O’Shea</a:t>
            </a:r>
          </a:p>
          <a:p>
            <a:r>
              <a:rPr lang="en-US" dirty="0"/>
              <a:t>Accelerator</a:t>
            </a:r>
          </a:p>
        </p:txBody>
      </p:sp>
      <p:sp>
        <p:nvSpPr>
          <p:cNvPr id="14" name="TextBox 13">
            <a:extLst>
              <a:ext uri="{FF2B5EF4-FFF2-40B4-BE49-F238E27FC236}">
                <a16:creationId xmlns:a16="http://schemas.microsoft.com/office/drawing/2014/main" id="{D8502EBF-8B73-C27A-256E-887875C2EBDE}"/>
              </a:ext>
            </a:extLst>
          </p:cNvPr>
          <p:cNvSpPr txBox="1"/>
          <p:nvPr/>
        </p:nvSpPr>
        <p:spPr>
          <a:xfrm>
            <a:off x="350392" y="9402649"/>
            <a:ext cx="3155800" cy="369332"/>
          </a:xfrm>
          <a:prstGeom prst="rect">
            <a:avLst/>
          </a:prstGeom>
          <a:noFill/>
        </p:spPr>
        <p:txBody>
          <a:bodyPr wrap="none" rtlCol="0">
            <a:spAutoFit/>
          </a:bodyPr>
          <a:lstStyle/>
          <a:p>
            <a:r>
              <a:rPr lang="en-US" dirty="0"/>
              <a:t>Terry Tate is not an ESH Rep</a:t>
            </a:r>
          </a:p>
        </p:txBody>
      </p:sp>
      <p:sp>
        <p:nvSpPr>
          <p:cNvPr id="15" name="Content Placeholder 2">
            <a:extLst>
              <a:ext uri="{FF2B5EF4-FFF2-40B4-BE49-F238E27FC236}">
                <a16:creationId xmlns:a16="http://schemas.microsoft.com/office/drawing/2014/main" id="{76720852-3878-977D-7014-1DEE2EC92B34}"/>
              </a:ext>
            </a:extLst>
          </p:cNvPr>
          <p:cNvSpPr txBox="1">
            <a:spLocks/>
          </p:cNvSpPr>
          <p:nvPr/>
        </p:nvSpPr>
        <p:spPr>
          <a:xfrm>
            <a:off x="7217407" y="2562766"/>
            <a:ext cx="3464637" cy="13168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ESH Group is a resource</a:t>
            </a:r>
          </a:p>
        </p:txBody>
      </p:sp>
      <p:pic>
        <p:nvPicPr>
          <p:cNvPr id="9" name="Picture 8">
            <a:extLst>
              <a:ext uri="{FF2B5EF4-FFF2-40B4-BE49-F238E27FC236}">
                <a16:creationId xmlns:a16="http://schemas.microsoft.com/office/drawing/2014/main" id="{4F444286-B5A7-323A-61CA-822EBA857FD3}"/>
              </a:ext>
            </a:extLst>
          </p:cNvPr>
          <p:cNvPicPr>
            <a:picLocks noChangeAspect="1"/>
          </p:cNvPicPr>
          <p:nvPr/>
        </p:nvPicPr>
        <p:blipFill>
          <a:blip r:embed="rId5"/>
          <a:stretch>
            <a:fillRect/>
          </a:stretch>
        </p:blipFill>
        <p:spPr>
          <a:xfrm>
            <a:off x="851836" y="2478074"/>
            <a:ext cx="1726759" cy="1726759"/>
          </a:xfrm>
          <a:prstGeom prst="rect">
            <a:avLst/>
          </a:prstGeom>
        </p:spPr>
      </p:pic>
    </p:spTree>
    <p:extLst>
      <p:ext uri="{BB962C8B-B14F-4D97-AF65-F5344CB8AC3E}">
        <p14:creationId xmlns:p14="http://schemas.microsoft.com/office/powerpoint/2010/main" val="1732818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6E9E1-8F2D-A7FD-3A4F-CA06A9D8A658}"/>
              </a:ext>
            </a:extLst>
          </p:cNvPr>
          <p:cNvSpPr>
            <a:spLocks noGrp="1"/>
          </p:cNvSpPr>
          <p:nvPr>
            <p:ph type="title"/>
          </p:nvPr>
        </p:nvSpPr>
        <p:spPr>
          <a:xfrm>
            <a:off x="571500" y="365125"/>
            <a:ext cx="11049000" cy="807955"/>
          </a:xfrm>
        </p:spPr>
        <p:txBody>
          <a:bodyPr/>
          <a:lstStyle/>
          <a:p>
            <a:r>
              <a:rPr lang="en-US" dirty="0"/>
              <a:t>Waste Management Requirements</a:t>
            </a:r>
          </a:p>
        </p:txBody>
      </p:sp>
      <p:sp>
        <p:nvSpPr>
          <p:cNvPr id="3" name="Content Placeholder 2">
            <a:extLst>
              <a:ext uri="{FF2B5EF4-FFF2-40B4-BE49-F238E27FC236}">
                <a16:creationId xmlns:a16="http://schemas.microsoft.com/office/drawing/2014/main" id="{DB0C5504-4DA6-A59F-50B0-608763379591}"/>
              </a:ext>
            </a:extLst>
          </p:cNvPr>
          <p:cNvSpPr>
            <a:spLocks noGrp="1"/>
          </p:cNvSpPr>
          <p:nvPr>
            <p:ph idx="1"/>
          </p:nvPr>
        </p:nvSpPr>
        <p:spPr>
          <a:xfrm>
            <a:off x="441324" y="1076160"/>
            <a:ext cx="10000275" cy="5064290"/>
          </a:xfrm>
        </p:spPr>
        <p:txBody>
          <a:bodyPr>
            <a:normAutofit fontScale="92500" lnSpcReduction="10000"/>
          </a:bodyPr>
          <a:lstStyle/>
          <a:p>
            <a:pPr marL="342900" indent="-342900">
              <a:buFont typeface="Arial" panose="020B0604020202020204" pitchFamily="34" charset="0"/>
              <a:buChar char="•"/>
            </a:pPr>
            <a:r>
              <a:rPr lang="en-US" dirty="0"/>
              <a:t>Rules apply at the </a:t>
            </a:r>
            <a:r>
              <a:rPr lang="en-US" b="1" dirty="0"/>
              <a:t>point of generation</a:t>
            </a:r>
          </a:p>
          <a:p>
            <a:pPr marL="342900" indent="-342900">
              <a:buFont typeface="Arial" panose="020B0604020202020204" pitchFamily="34" charset="0"/>
              <a:buChar char="•"/>
            </a:pPr>
            <a:r>
              <a:rPr lang="en-US" dirty="0"/>
              <a:t>All waste must be </a:t>
            </a:r>
            <a:r>
              <a:rPr lang="en-US" b="1" dirty="0"/>
              <a:t>characterized</a:t>
            </a:r>
            <a:r>
              <a:rPr lang="en-US" dirty="0"/>
              <a:t> before disposal.</a:t>
            </a:r>
          </a:p>
          <a:p>
            <a:pPr marL="342900" indent="-342900">
              <a:buFont typeface="Arial" panose="020B0604020202020204" pitchFamily="34" charset="0"/>
              <a:buChar char="•"/>
            </a:pPr>
            <a:r>
              <a:rPr lang="en-US" dirty="0"/>
              <a:t>A </a:t>
            </a:r>
            <a:r>
              <a:rPr lang="en-US" b="1" dirty="0"/>
              <a:t>Waste Management Rep, Environmental Compliance Rep, or ESH Manager</a:t>
            </a:r>
            <a:r>
              <a:rPr lang="en-US" dirty="0"/>
              <a:t> must be involved in characterization decisions.</a:t>
            </a:r>
          </a:p>
          <a:p>
            <a:pPr marL="342900" indent="-342900">
              <a:buFont typeface="Arial" panose="020B0604020202020204" pitchFamily="34" charset="0"/>
              <a:buChar char="•"/>
            </a:pPr>
            <a:r>
              <a:rPr lang="en-US" dirty="0"/>
              <a:t>Only </a:t>
            </a:r>
            <a:r>
              <a:rPr lang="en-US" b="1" dirty="0"/>
              <a:t>trained and qualified personnel</a:t>
            </a:r>
            <a:r>
              <a:rPr lang="en-US" dirty="0"/>
              <a:t> may submit Waste Control forms.</a:t>
            </a:r>
          </a:p>
          <a:p>
            <a:pPr lvl="1"/>
            <a:r>
              <a:rPr lang="en-US" dirty="0"/>
              <a:t>For C-AD, coordinate with </a:t>
            </a:r>
            <a:r>
              <a:rPr lang="en-US" b="1" dirty="0"/>
              <a:t>Lenny Campione</a:t>
            </a:r>
            <a:r>
              <a:rPr lang="en-US" dirty="0"/>
              <a:t>.</a:t>
            </a:r>
          </a:p>
          <a:p>
            <a:pPr marL="342900" indent="-342900">
              <a:buFont typeface="Arial" panose="020B0604020202020204" pitchFamily="34" charset="0"/>
              <a:buChar char="•"/>
            </a:pPr>
            <a:r>
              <a:rPr lang="en-US" dirty="0"/>
              <a:t>Improper disposal can cause </a:t>
            </a:r>
            <a:r>
              <a:rPr lang="en-US" b="1" dirty="0"/>
              <a:t>violations, fines, and cleanup costs.</a:t>
            </a:r>
          </a:p>
          <a:p>
            <a:pPr marL="342900" indent="-342900">
              <a:buFont typeface="Arial" panose="020B0604020202020204" pitchFamily="34" charset="0"/>
              <a:buChar char="•"/>
            </a:pPr>
            <a:r>
              <a:rPr lang="en-US" b="1" dirty="0"/>
              <a:t>Metal recycling allowed</a:t>
            </a:r>
            <a:r>
              <a:rPr lang="en-US" dirty="0"/>
              <a:t> only if free of radioactivity and liquids.</a:t>
            </a:r>
          </a:p>
          <a:p>
            <a:pPr marL="342900" indent="-342900">
              <a:buFont typeface="Arial" panose="020B0604020202020204" pitchFamily="34" charset="0"/>
              <a:buChar char="•"/>
            </a:pPr>
            <a:r>
              <a:rPr lang="en-US" b="1" dirty="0"/>
              <a:t>C&amp;D debris</a:t>
            </a:r>
            <a:r>
              <a:rPr lang="en-US" dirty="0"/>
              <a:t> disposal is regulated.</a:t>
            </a:r>
          </a:p>
          <a:p>
            <a:pPr marL="342900" indent="-342900">
              <a:buFont typeface="Arial" panose="020B0604020202020204" pitchFamily="34" charset="0"/>
              <a:buChar char="•"/>
            </a:pPr>
            <a:r>
              <a:rPr lang="en-US" b="1" dirty="0"/>
              <a:t>SBMS Waste Subject Area</a:t>
            </a:r>
            <a:r>
              <a:rPr lang="en-US" dirty="0"/>
              <a:t> defines BNL requirements</a:t>
            </a:r>
          </a:p>
        </p:txBody>
      </p:sp>
      <p:sp>
        <p:nvSpPr>
          <p:cNvPr id="4" name="Slide Number Placeholder 3">
            <a:extLst>
              <a:ext uri="{FF2B5EF4-FFF2-40B4-BE49-F238E27FC236}">
                <a16:creationId xmlns:a16="http://schemas.microsoft.com/office/drawing/2014/main" id="{638D39C2-DF73-2484-CD83-C312A242D3A2}"/>
              </a:ext>
            </a:extLst>
          </p:cNvPr>
          <p:cNvSpPr>
            <a:spLocks noGrp="1"/>
          </p:cNvSpPr>
          <p:nvPr>
            <p:ph type="sldNum" sz="quarter" idx="4"/>
          </p:nvPr>
        </p:nvSpPr>
        <p:spPr/>
        <p:txBody>
          <a:bodyPr/>
          <a:lstStyle/>
          <a:p>
            <a:fld id="{933A556B-7C63-244D-9B7C-B0EA8042B330}" type="slidenum">
              <a:rPr lang="en-US" smtClean="0"/>
              <a:pPr/>
              <a:t>36</a:t>
            </a:fld>
            <a:endParaRPr lang="en-US" sz="750" dirty="0"/>
          </a:p>
        </p:txBody>
      </p:sp>
      <p:pic>
        <p:nvPicPr>
          <p:cNvPr id="5" name="Picture 4">
            <a:extLst>
              <a:ext uri="{FF2B5EF4-FFF2-40B4-BE49-F238E27FC236}">
                <a16:creationId xmlns:a16="http://schemas.microsoft.com/office/drawing/2014/main" id="{5F45F531-D54B-0522-DB82-217F093BC22D}"/>
              </a:ext>
            </a:extLst>
          </p:cNvPr>
          <p:cNvPicPr>
            <a:picLocks noChangeAspect="1"/>
          </p:cNvPicPr>
          <p:nvPr/>
        </p:nvPicPr>
        <p:blipFill>
          <a:blip r:embed="rId2"/>
          <a:stretch>
            <a:fillRect/>
          </a:stretch>
        </p:blipFill>
        <p:spPr>
          <a:xfrm>
            <a:off x="10540817" y="2451847"/>
            <a:ext cx="1607832" cy="2219782"/>
          </a:xfrm>
          <a:prstGeom prst="rect">
            <a:avLst/>
          </a:prstGeom>
        </p:spPr>
      </p:pic>
      <p:pic>
        <p:nvPicPr>
          <p:cNvPr id="6" name="Picture 5">
            <a:extLst>
              <a:ext uri="{FF2B5EF4-FFF2-40B4-BE49-F238E27FC236}">
                <a16:creationId xmlns:a16="http://schemas.microsoft.com/office/drawing/2014/main" id="{EBE3EBBF-859F-CACC-84EF-B88637BCE9F6}"/>
              </a:ext>
            </a:extLst>
          </p:cNvPr>
          <p:cNvPicPr>
            <a:picLocks noChangeAspect="1"/>
          </p:cNvPicPr>
          <p:nvPr/>
        </p:nvPicPr>
        <p:blipFill>
          <a:blip r:embed="rId3"/>
          <a:stretch>
            <a:fillRect/>
          </a:stretch>
        </p:blipFill>
        <p:spPr>
          <a:xfrm>
            <a:off x="10441599" y="84827"/>
            <a:ext cx="1750401" cy="2367020"/>
          </a:xfrm>
          <a:prstGeom prst="rect">
            <a:avLst/>
          </a:prstGeom>
        </p:spPr>
      </p:pic>
      <p:pic>
        <p:nvPicPr>
          <p:cNvPr id="7" name="Picture Placeholder 8">
            <a:extLst>
              <a:ext uri="{FF2B5EF4-FFF2-40B4-BE49-F238E27FC236}">
                <a16:creationId xmlns:a16="http://schemas.microsoft.com/office/drawing/2014/main" id="{D71EB5DB-01E8-9C45-EC75-1A0553BD1E51}"/>
              </a:ext>
            </a:extLst>
          </p:cNvPr>
          <p:cNvPicPr>
            <a:picLocks noChangeAspect="1"/>
          </p:cNvPicPr>
          <p:nvPr/>
        </p:nvPicPr>
        <p:blipFill>
          <a:blip r:embed="rId4"/>
          <a:srcRect t="10240" b="10240"/>
          <a:stretch>
            <a:fillRect/>
          </a:stretch>
        </p:blipFill>
        <p:spPr>
          <a:xfrm>
            <a:off x="10297135" y="4807191"/>
            <a:ext cx="1851514" cy="1949297"/>
          </a:xfrm>
          <a:prstGeom prst="rect">
            <a:avLst/>
          </a:prstGeom>
        </p:spPr>
      </p:pic>
    </p:spTree>
    <p:extLst>
      <p:ext uri="{BB962C8B-B14F-4D97-AF65-F5344CB8AC3E}">
        <p14:creationId xmlns:p14="http://schemas.microsoft.com/office/powerpoint/2010/main" val="2698409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E0530-215C-D5CE-F102-96146D7BD8A2}"/>
              </a:ext>
            </a:extLst>
          </p:cNvPr>
          <p:cNvSpPr>
            <a:spLocks noGrp="1"/>
          </p:cNvSpPr>
          <p:nvPr>
            <p:ph type="title"/>
          </p:nvPr>
        </p:nvSpPr>
        <p:spPr/>
        <p:txBody>
          <a:bodyPr>
            <a:normAutofit/>
          </a:bodyPr>
          <a:lstStyle/>
          <a:p>
            <a:r>
              <a:rPr lang="en-US" dirty="0"/>
              <a:t>General Description of Common Waste Regulatory Categories </a:t>
            </a:r>
          </a:p>
        </p:txBody>
      </p:sp>
      <p:sp>
        <p:nvSpPr>
          <p:cNvPr id="3" name="Content Placeholder 2">
            <a:extLst>
              <a:ext uri="{FF2B5EF4-FFF2-40B4-BE49-F238E27FC236}">
                <a16:creationId xmlns:a16="http://schemas.microsoft.com/office/drawing/2014/main" id="{FD848813-F9A3-D7AE-FBBE-F831D641576E}"/>
              </a:ext>
            </a:extLst>
          </p:cNvPr>
          <p:cNvSpPr>
            <a:spLocks noGrp="1"/>
          </p:cNvSpPr>
          <p:nvPr>
            <p:ph idx="1"/>
          </p:nvPr>
        </p:nvSpPr>
        <p:spPr/>
        <p:txBody>
          <a:bodyPr>
            <a:normAutofit fontScale="55000" lnSpcReduction="20000"/>
          </a:bodyPr>
          <a:lstStyle/>
          <a:p>
            <a:pPr marL="342900" indent="-342900">
              <a:buFont typeface="Arial" panose="020B0604020202020204" pitchFamily="34" charset="0"/>
              <a:buChar char="•"/>
            </a:pPr>
            <a:r>
              <a:rPr lang="en-US" dirty="0"/>
              <a:t>Hazardous Waste  </a:t>
            </a:r>
          </a:p>
          <a:p>
            <a:pPr marL="342900" lvl="1" indent="0">
              <a:buNone/>
            </a:pPr>
            <a:r>
              <a:rPr lang="en-US" dirty="0"/>
              <a:t>    Examples-  Alcohols, Acids, lead-contaminated debris. </a:t>
            </a:r>
          </a:p>
          <a:p>
            <a:pPr marL="342900" lvl="1" indent="0">
              <a:buNone/>
            </a:pPr>
            <a:endParaRPr lang="en-US" dirty="0"/>
          </a:p>
          <a:p>
            <a:pPr marL="342900" indent="-342900">
              <a:buFont typeface="Arial" panose="020B0604020202020204" pitchFamily="34" charset="0"/>
              <a:buChar char="•"/>
            </a:pPr>
            <a:r>
              <a:rPr lang="en-US" dirty="0"/>
              <a:t>Universal Waste</a:t>
            </a:r>
          </a:p>
          <a:p>
            <a:pPr marL="0" indent="0"/>
            <a:r>
              <a:rPr lang="en-US" dirty="0"/>
              <a:t>         Examples- NiCd batteries, lithium batteries, fluorescent lamps.</a:t>
            </a:r>
          </a:p>
          <a:p>
            <a:pPr marL="0" indent="0"/>
            <a:r>
              <a:rPr lang="en-US" dirty="0"/>
              <a:t>  </a:t>
            </a:r>
          </a:p>
          <a:p>
            <a:pPr marL="342900" indent="-342900">
              <a:buFont typeface="Arial" panose="020B0604020202020204" pitchFamily="34" charset="0"/>
              <a:buChar char="•"/>
            </a:pPr>
            <a:r>
              <a:rPr lang="en-US" dirty="0"/>
              <a:t>Radioactive Waste</a:t>
            </a:r>
          </a:p>
          <a:p>
            <a:pPr marL="342900" lvl="1" indent="0">
              <a:buNone/>
            </a:pPr>
            <a:r>
              <a:rPr lang="en-US" dirty="0"/>
              <a:t>     Examples- Activated material waste</a:t>
            </a:r>
          </a:p>
          <a:p>
            <a:pPr lvl="1" indent="-342900"/>
            <a:endParaRPr lang="en-US" dirty="0"/>
          </a:p>
          <a:p>
            <a:pPr marL="342900" indent="-342900">
              <a:buFont typeface="Arial" panose="020B0604020202020204" pitchFamily="34" charset="0"/>
              <a:buChar char="•"/>
            </a:pPr>
            <a:r>
              <a:rPr lang="en-US" dirty="0"/>
              <a:t>Industrial Waste (Non-Hazardous)- </a:t>
            </a:r>
          </a:p>
          <a:p>
            <a:pPr marL="342900" lvl="1" indent="0">
              <a:buNone/>
            </a:pPr>
            <a:r>
              <a:rPr lang="en-US" dirty="0"/>
              <a:t>     Examples- Used Oils, non-hazardous chemicals, oils </a:t>
            </a:r>
          </a:p>
          <a:p>
            <a:pPr marL="342900" lvl="1" indent="0">
              <a:buNone/>
            </a:pPr>
            <a:endParaRPr lang="en-US" dirty="0"/>
          </a:p>
          <a:p>
            <a:pPr marL="342900" indent="-342900">
              <a:buFont typeface="Arial" panose="020B0604020202020204" pitchFamily="34" charset="0"/>
              <a:buChar char="•"/>
            </a:pPr>
            <a:r>
              <a:rPr lang="en-US" dirty="0"/>
              <a:t>Mixed Waste- waste that is both “Hazardous” and Radioactive</a:t>
            </a:r>
          </a:p>
          <a:p>
            <a:pPr marL="342900" lvl="1" indent="0">
              <a:buNone/>
            </a:pPr>
            <a:r>
              <a:rPr lang="en-US" dirty="0"/>
              <a:t>     Examples – activated lead, activated mercury</a:t>
            </a:r>
          </a:p>
          <a:p>
            <a:pPr lvl="1" indent="-342900"/>
            <a:endParaRPr lang="en-US" dirty="0"/>
          </a:p>
          <a:p>
            <a:pPr marL="342900" indent="-342900">
              <a:buFont typeface="Arial" panose="020B0604020202020204" pitchFamily="34" charset="0"/>
              <a:buChar char="•"/>
            </a:pPr>
            <a:r>
              <a:rPr lang="en-US" dirty="0"/>
              <a:t>Construction and Demolition Debris- Non-hazardous materials resulting from C&amp;D activities.    </a:t>
            </a:r>
          </a:p>
          <a:p>
            <a:endParaRPr lang="en-US" dirty="0"/>
          </a:p>
        </p:txBody>
      </p:sp>
      <p:sp>
        <p:nvSpPr>
          <p:cNvPr id="4" name="Slide Number Placeholder 3">
            <a:extLst>
              <a:ext uri="{FF2B5EF4-FFF2-40B4-BE49-F238E27FC236}">
                <a16:creationId xmlns:a16="http://schemas.microsoft.com/office/drawing/2014/main" id="{6998981F-D6EE-F20A-8D0F-E9AED694E8D8}"/>
              </a:ext>
            </a:extLst>
          </p:cNvPr>
          <p:cNvSpPr>
            <a:spLocks noGrp="1"/>
          </p:cNvSpPr>
          <p:nvPr>
            <p:ph type="sldNum" sz="quarter" idx="4"/>
          </p:nvPr>
        </p:nvSpPr>
        <p:spPr/>
        <p:txBody>
          <a:bodyPr/>
          <a:lstStyle/>
          <a:p>
            <a:fld id="{933A556B-7C63-244D-9B7C-B0EA8042B330}" type="slidenum">
              <a:rPr lang="en-US" smtClean="0"/>
              <a:pPr/>
              <a:t>37</a:t>
            </a:fld>
            <a:endParaRPr lang="en-US" sz="750" dirty="0"/>
          </a:p>
        </p:txBody>
      </p:sp>
    </p:spTree>
    <p:extLst>
      <p:ext uri="{BB962C8B-B14F-4D97-AF65-F5344CB8AC3E}">
        <p14:creationId xmlns:p14="http://schemas.microsoft.com/office/powerpoint/2010/main" val="2964132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2D0C-A0D0-16A9-B092-36BE4A85648F}"/>
              </a:ext>
            </a:extLst>
          </p:cNvPr>
          <p:cNvSpPr>
            <a:spLocks noGrp="1"/>
          </p:cNvSpPr>
          <p:nvPr>
            <p:ph type="title"/>
          </p:nvPr>
        </p:nvSpPr>
        <p:spPr>
          <a:xfrm>
            <a:off x="571500" y="365126"/>
            <a:ext cx="11049000" cy="635310"/>
          </a:xfrm>
        </p:spPr>
        <p:txBody>
          <a:bodyPr>
            <a:normAutofit fontScale="90000"/>
          </a:bodyPr>
          <a:lstStyle/>
          <a:p>
            <a:r>
              <a:rPr lang="en-US" dirty="0"/>
              <a:t>Recycling</a:t>
            </a:r>
          </a:p>
        </p:txBody>
      </p:sp>
      <p:sp>
        <p:nvSpPr>
          <p:cNvPr id="3" name="Content Placeholder 2">
            <a:extLst>
              <a:ext uri="{FF2B5EF4-FFF2-40B4-BE49-F238E27FC236}">
                <a16:creationId xmlns:a16="http://schemas.microsoft.com/office/drawing/2014/main" id="{61202A33-105E-C53F-BE05-A4EE931319A5}"/>
              </a:ext>
            </a:extLst>
          </p:cNvPr>
          <p:cNvSpPr>
            <a:spLocks noGrp="1"/>
          </p:cNvSpPr>
          <p:nvPr>
            <p:ph idx="1"/>
          </p:nvPr>
        </p:nvSpPr>
        <p:spPr>
          <a:xfrm>
            <a:off x="571500" y="1057275"/>
            <a:ext cx="11049000" cy="4207185"/>
          </a:xfrm>
        </p:spPr>
        <p:txBody>
          <a:bodyPr/>
          <a:lstStyle/>
          <a:p>
            <a:pPr marL="342900" indent="-342900">
              <a:buFont typeface="Arial" panose="020B0604020202020204" pitchFamily="34" charset="0"/>
              <a:buChar char="•"/>
            </a:pPr>
            <a:r>
              <a:rPr lang="en-US" dirty="0"/>
              <a:t>Recycling </a:t>
            </a:r>
            <a:r>
              <a:rPr lang="en-US" b="1" dirty="0"/>
              <a:t>conserves resources, reduces costs, and is preferred</a:t>
            </a:r>
            <a:r>
              <a:rPr lang="en-US" dirty="0"/>
              <a:t> over disposal.  </a:t>
            </a:r>
          </a:p>
          <a:p>
            <a:pPr marL="342900" indent="-342900">
              <a:buFont typeface="Arial" panose="020B0604020202020204" pitchFamily="34" charset="0"/>
              <a:buChar char="•"/>
            </a:pPr>
            <a:r>
              <a:rPr lang="en-US" dirty="0"/>
              <a:t>Some items require </a:t>
            </a:r>
            <a:r>
              <a:rPr lang="en-US" b="1" dirty="0"/>
              <a:t>pre-separation</a:t>
            </a:r>
            <a:r>
              <a:rPr lang="en-US" dirty="0"/>
              <a:t> (e.g., refrigerants, oils, hazardous materials removed).</a:t>
            </a:r>
          </a:p>
          <a:p>
            <a:pPr marL="342900" indent="-342900">
              <a:buFont typeface="Arial" panose="020B0604020202020204" pitchFamily="34" charset="0"/>
              <a:buChar char="•"/>
            </a:pPr>
            <a:r>
              <a:rPr lang="en-US" dirty="0"/>
              <a:t>Examples- Scrap Metals, lead-acid batteries</a:t>
            </a:r>
          </a:p>
          <a:p>
            <a:endParaRPr lang="en-US" dirty="0"/>
          </a:p>
        </p:txBody>
      </p:sp>
      <p:sp>
        <p:nvSpPr>
          <p:cNvPr id="4" name="Slide Number Placeholder 3">
            <a:extLst>
              <a:ext uri="{FF2B5EF4-FFF2-40B4-BE49-F238E27FC236}">
                <a16:creationId xmlns:a16="http://schemas.microsoft.com/office/drawing/2014/main" id="{6453E3C6-A7D0-C2C2-F3A2-9DD85DB61D2D}"/>
              </a:ext>
            </a:extLst>
          </p:cNvPr>
          <p:cNvSpPr>
            <a:spLocks noGrp="1"/>
          </p:cNvSpPr>
          <p:nvPr>
            <p:ph type="sldNum" sz="quarter" idx="4"/>
          </p:nvPr>
        </p:nvSpPr>
        <p:spPr/>
        <p:txBody>
          <a:bodyPr/>
          <a:lstStyle/>
          <a:p>
            <a:fld id="{933A556B-7C63-244D-9B7C-B0EA8042B330}" type="slidenum">
              <a:rPr lang="en-US" smtClean="0"/>
              <a:pPr/>
              <a:t>38</a:t>
            </a:fld>
            <a:endParaRPr lang="en-US" sz="750" dirty="0"/>
          </a:p>
        </p:txBody>
      </p:sp>
      <p:pic>
        <p:nvPicPr>
          <p:cNvPr id="6" name="Picture 5" descr="A picture containing text, container&#10;&#10;AI-generated content may be incorrect.">
            <a:extLst>
              <a:ext uri="{FF2B5EF4-FFF2-40B4-BE49-F238E27FC236}">
                <a16:creationId xmlns:a16="http://schemas.microsoft.com/office/drawing/2014/main" id="{098397DD-782C-0E5E-3261-94B404CD28C6}"/>
              </a:ext>
            </a:extLst>
          </p:cNvPr>
          <p:cNvPicPr>
            <a:picLocks noChangeAspect="1"/>
          </p:cNvPicPr>
          <p:nvPr/>
        </p:nvPicPr>
        <p:blipFill>
          <a:blip r:embed="rId2"/>
          <a:stretch>
            <a:fillRect/>
          </a:stretch>
        </p:blipFill>
        <p:spPr>
          <a:xfrm>
            <a:off x="2919955" y="3647627"/>
            <a:ext cx="7792537" cy="3210373"/>
          </a:xfrm>
          <a:prstGeom prst="rect">
            <a:avLst/>
          </a:prstGeom>
        </p:spPr>
      </p:pic>
    </p:spTree>
    <p:extLst>
      <p:ext uri="{BB962C8B-B14F-4D97-AF65-F5344CB8AC3E}">
        <p14:creationId xmlns:p14="http://schemas.microsoft.com/office/powerpoint/2010/main" val="696205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611285-ED85-A5B2-8CFF-1E9ADD158FA5}"/>
              </a:ext>
            </a:extLst>
          </p:cNvPr>
          <p:cNvSpPr>
            <a:spLocks noGrp="1"/>
          </p:cNvSpPr>
          <p:nvPr>
            <p:ph type="sldNum" sz="quarter" idx="4"/>
          </p:nvPr>
        </p:nvSpPr>
        <p:spPr/>
        <p:txBody>
          <a:bodyPr/>
          <a:lstStyle/>
          <a:p>
            <a:fld id="{933A556B-7C63-244D-9B7C-B0EA8042B330}" type="slidenum">
              <a:rPr lang="en-US" smtClean="0"/>
              <a:pPr/>
              <a:t>39</a:t>
            </a:fld>
            <a:endParaRPr lang="en-US" sz="1000"/>
          </a:p>
        </p:txBody>
      </p:sp>
      <p:sp>
        <p:nvSpPr>
          <p:cNvPr id="5" name="Title 4">
            <a:extLst>
              <a:ext uri="{FF2B5EF4-FFF2-40B4-BE49-F238E27FC236}">
                <a16:creationId xmlns:a16="http://schemas.microsoft.com/office/drawing/2014/main" id="{919D62C2-F360-87CE-3A40-E1C58AF28205}"/>
              </a:ext>
            </a:extLst>
          </p:cNvPr>
          <p:cNvSpPr>
            <a:spLocks noGrp="1"/>
          </p:cNvSpPr>
          <p:nvPr>
            <p:ph type="ctrTitle"/>
          </p:nvPr>
        </p:nvSpPr>
        <p:spPr/>
        <p:txBody>
          <a:bodyPr/>
          <a:lstStyle/>
          <a:p>
            <a:r>
              <a:rPr lang="en-US" dirty="0"/>
              <a:t>Wrapping it up!</a:t>
            </a:r>
          </a:p>
        </p:txBody>
      </p:sp>
      <p:sp>
        <p:nvSpPr>
          <p:cNvPr id="6" name="Text Placeholder 5">
            <a:extLst>
              <a:ext uri="{FF2B5EF4-FFF2-40B4-BE49-F238E27FC236}">
                <a16:creationId xmlns:a16="http://schemas.microsoft.com/office/drawing/2014/main" id="{2B5C1852-BED0-8C29-E158-BA7625E3384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52681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98911-0E96-4569-F52F-2B242561C228}"/>
              </a:ext>
            </a:extLst>
          </p:cNvPr>
          <p:cNvSpPr>
            <a:spLocks noGrp="1"/>
          </p:cNvSpPr>
          <p:nvPr>
            <p:ph type="title"/>
          </p:nvPr>
        </p:nvSpPr>
        <p:spPr>
          <a:xfrm>
            <a:off x="654050" y="130175"/>
            <a:ext cx="11049000" cy="1325563"/>
          </a:xfrm>
        </p:spPr>
        <p:txBody>
          <a:bodyPr/>
          <a:lstStyle/>
          <a:p>
            <a:r>
              <a:rPr lang="en-US" dirty="0"/>
              <a:t>Decommissioning</a:t>
            </a:r>
          </a:p>
        </p:txBody>
      </p:sp>
      <p:sp>
        <p:nvSpPr>
          <p:cNvPr id="3" name="Slide Number Placeholder 2">
            <a:extLst>
              <a:ext uri="{FF2B5EF4-FFF2-40B4-BE49-F238E27FC236}">
                <a16:creationId xmlns:a16="http://schemas.microsoft.com/office/drawing/2014/main" id="{3E3EF9A6-9852-2996-A23C-01A255A11EBD}"/>
              </a:ext>
            </a:extLst>
          </p:cNvPr>
          <p:cNvSpPr>
            <a:spLocks noGrp="1"/>
          </p:cNvSpPr>
          <p:nvPr>
            <p:ph type="sldNum" sz="quarter" idx="4"/>
          </p:nvPr>
        </p:nvSpPr>
        <p:spPr/>
        <p:txBody>
          <a:bodyPr/>
          <a:lstStyle/>
          <a:p>
            <a:fld id="{933A556B-7C63-244D-9B7C-B0EA8042B330}" type="slidenum">
              <a:rPr lang="en-US" smtClean="0"/>
              <a:pPr/>
              <a:t>4</a:t>
            </a:fld>
            <a:endParaRPr lang="en-US" sz="1000"/>
          </a:p>
        </p:txBody>
      </p:sp>
      <p:sp>
        <p:nvSpPr>
          <p:cNvPr id="4" name="TextBox 3">
            <a:extLst>
              <a:ext uri="{FF2B5EF4-FFF2-40B4-BE49-F238E27FC236}">
                <a16:creationId xmlns:a16="http://schemas.microsoft.com/office/drawing/2014/main" id="{33D94120-E611-90C0-75D7-AA2224E9C0DF}"/>
              </a:ext>
            </a:extLst>
          </p:cNvPr>
          <p:cNvSpPr txBox="1"/>
          <p:nvPr/>
        </p:nvSpPr>
        <p:spPr>
          <a:xfrm>
            <a:off x="717550" y="1174750"/>
            <a:ext cx="10922000" cy="4985980"/>
          </a:xfrm>
          <a:prstGeom prst="rect">
            <a:avLst/>
          </a:prstGeom>
          <a:noFill/>
        </p:spPr>
        <p:txBody>
          <a:bodyPr wrap="square" rtlCol="0">
            <a:spAutoFit/>
          </a:bodyPr>
          <a:lstStyle/>
          <a:p>
            <a:pPr marL="285750" indent="-285750">
              <a:buFont typeface="Arial" panose="020B0604020202020204" pitchFamily="34" charset="0"/>
              <a:buChar char="•"/>
            </a:pPr>
            <a:r>
              <a:rPr lang="en-US" sz="2400" dirty="0"/>
              <a:t>RHIC remains an accelerator until the decommissioning plan is completed and the RHIC ASE is retired.</a:t>
            </a:r>
          </a:p>
          <a:p>
            <a:pPr marL="285750" indent="-285750">
              <a:buFont typeface="Arial" panose="020B0604020202020204" pitchFamily="34" charset="0"/>
              <a:buChar char="•"/>
            </a:pPr>
            <a:r>
              <a:rPr lang="en-US" sz="2400" dirty="0"/>
              <a:t>The goal of the decommissioning plan is to permanently remove all of the accelerator specific hazards so that we can retire the RHIC ASE.</a:t>
            </a:r>
          </a:p>
          <a:p>
            <a:pPr marL="285750" indent="-285750">
              <a:buFont typeface="Arial" panose="020B0604020202020204" pitchFamily="34" charset="0"/>
              <a:buChar char="•"/>
            </a:pPr>
            <a:r>
              <a:rPr lang="en-US" sz="2400" dirty="0"/>
              <a:t>Even though RHIC will never see beam again, there are still accelerator hazards – for example ODH, X-Rays from RF systems.</a:t>
            </a:r>
          </a:p>
          <a:p>
            <a:pPr marL="285750" indent="-285750">
              <a:buFont typeface="Arial" panose="020B0604020202020204" pitchFamily="34" charset="0"/>
              <a:buChar char="•"/>
            </a:pPr>
            <a:r>
              <a:rPr lang="en-US" sz="2400" dirty="0"/>
              <a:t>All credited controls for RHIC must remain in place until decommissioning is complete and the ASE is retired.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NOTE:  It is possible to have an ASE violation at RHIC until decommissioning is complete.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4220674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clothing&#10;&#10;AI-generated content may be incorrect.">
            <a:extLst>
              <a:ext uri="{FF2B5EF4-FFF2-40B4-BE49-F238E27FC236}">
                <a16:creationId xmlns:a16="http://schemas.microsoft.com/office/drawing/2014/main" id="{E12FEF99-0EB0-A1D9-0380-35D59857B239}"/>
              </a:ext>
            </a:extLst>
          </p:cNvPr>
          <p:cNvPicPr>
            <a:picLocks noChangeAspect="1"/>
          </p:cNvPicPr>
          <p:nvPr/>
        </p:nvPicPr>
        <p:blipFill>
          <a:blip r:embed="rId2"/>
          <a:stretch>
            <a:fillRect/>
          </a:stretch>
        </p:blipFill>
        <p:spPr>
          <a:xfrm>
            <a:off x="8911546" y="1"/>
            <a:ext cx="3280453" cy="2508250"/>
          </a:xfrm>
          <a:prstGeom prst="rect">
            <a:avLst/>
          </a:prstGeom>
        </p:spPr>
      </p:pic>
      <p:sp>
        <p:nvSpPr>
          <p:cNvPr id="5" name="Title 4">
            <a:extLst>
              <a:ext uri="{FF2B5EF4-FFF2-40B4-BE49-F238E27FC236}">
                <a16:creationId xmlns:a16="http://schemas.microsoft.com/office/drawing/2014/main" id="{9E8C7CA3-2CF4-2EDD-7199-C8CBDEB6814F}"/>
              </a:ext>
            </a:extLst>
          </p:cNvPr>
          <p:cNvSpPr>
            <a:spLocks noGrp="1"/>
          </p:cNvSpPr>
          <p:nvPr>
            <p:ph type="title"/>
          </p:nvPr>
        </p:nvSpPr>
        <p:spPr>
          <a:xfrm>
            <a:off x="571500" y="365125"/>
            <a:ext cx="11049000" cy="631825"/>
          </a:xfrm>
        </p:spPr>
        <p:txBody>
          <a:bodyPr>
            <a:normAutofit fontScale="90000"/>
          </a:bodyPr>
          <a:lstStyle/>
          <a:p>
            <a:r>
              <a:rPr lang="en-US" dirty="0"/>
              <a:t>Conclusion</a:t>
            </a:r>
          </a:p>
        </p:txBody>
      </p:sp>
      <p:sp>
        <p:nvSpPr>
          <p:cNvPr id="2" name="Slide Number Placeholder 1">
            <a:extLst>
              <a:ext uri="{FF2B5EF4-FFF2-40B4-BE49-F238E27FC236}">
                <a16:creationId xmlns:a16="http://schemas.microsoft.com/office/drawing/2014/main" id="{E493C54E-E7FF-A14B-1F2E-D1F8EEB366A7}"/>
              </a:ext>
            </a:extLst>
          </p:cNvPr>
          <p:cNvSpPr>
            <a:spLocks noGrp="1"/>
          </p:cNvSpPr>
          <p:nvPr>
            <p:ph type="sldNum" sz="quarter" idx="4"/>
          </p:nvPr>
        </p:nvSpPr>
        <p:spPr/>
        <p:txBody>
          <a:bodyPr/>
          <a:lstStyle/>
          <a:p>
            <a:fld id="{933A556B-7C63-244D-9B7C-B0EA8042B330}" type="slidenum">
              <a:rPr lang="en-US" smtClean="0"/>
              <a:pPr/>
              <a:t>40</a:t>
            </a:fld>
            <a:endParaRPr lang="en-US"/>
          </a:p>
        </p:txBody>
      </p:sp>
      <p:sp>
        <p:nvSpPr>
          <p:cNvPr id="6" name="TextBox 5">
            <a:extLst>
              <a:ext uri="{FF2B5EF4-FFF2-40B4-BE49-F238E27FC236}">
                <a16:creationId xmlns:a16="http://schemas.microsoft.com/office/drawing/2014/main" id="{3E2AAE33-06CB-F57A-4121-C9C3DD8D8336}"/>
              </a:ext>
            </a:extLst>
          </p:cNvPr>
          <p:cNvSpPr txBox="1"/>
          <p:nvPr/>
        </p:nvSpPr>
        <p:spPr>
          <a:xfrm>
            <a:off x="571500" y="996950"/>
            <a:ext cx="9175750" cy="5293757"/>
          </a:xfrm>
          <a:prstGeom prst="rect">
            <a:avLst/>
          </a:prstGeom>
          <a:noFill/>
        </p:spPr>
        <p:txBody>
          <a:bodyPr wrap="square" rtlCol="0">
            <a:spAutoFit/>
          </a:bodyPr>
          <a:lstStyle/>
          <a:p>
            <a:pPr marL="285750" indent="-285750">
              <a:buFont typeface="Arial" panose="020B0604020202020204" pitchFamily="34" charset="0"/>
              <a:buChar char="•"/>
            </a:pPr>
            <a:r>
              <a:rPr lang="en-US" sz="2000" dirty="0"/>
              <a:t>Decommissioning RHIC will retire the RHIC ASE.</a:t>
            </a:r>
          </a:p>
          <a:p>
            <a:pPr marL="285750" indent="-285750">
              <a:buFont typeface="Arial" panose="020B0604020202020204" pitchFamily="34" charset="0"/>
              <a:buChar char="•"/>
            </a:pPr>
            <a:r>
              <a:rPr lang="en-US" sz="2000" dirty="0"/>
              <a:t>The RHIC R&amp;R program will start after decommissioning is complete.</a:t>
            </a:r>
          </a:p>
          <a:p>
            <a:pPr marL="285750" indent="-285750">
              <a:buFont typeface="Arial" panose="020B0604020202020204" pitchFamily="34" charset="0"/>
              <a:buChar char="•"/>
            </a:pPr>
            <a:r>
              <a:rPr lang="en-US" sz="2000" dirty="0"/>
              <a:t>There will be new training requirements to go to RHIC after decommissioning is complete.</a:t>
            </a:r>
          </a:p>
          <a:p>
            <a:pPr marL="285750" indent="-285750">
              <a:buFont typeface="Arial" panose="020B0604020202020204" pitchFamily="34" charset="0"/>
              <a:buChar char="•"/>
            </a:pPr>
            <a:r>
              <a:rPr lang="en-US" sz="2000" dirty="0"/>
              <a:t>Work Planning at RHIC will be planned as construction work.</a:t>
            </a:r>
          </a:p>
          <a:p>
            <a:pPr marL="285750" indent="-285750">
              <a:buFont typeface="Arial" panose="020B0604020202020204" pitchFamily="34" charset="0"/>
              <a:buChar char="•"/>
            </a:pPr>
            <a:r>
              <a:rPr lang="en-US" sz="2000" dirty="0"/>
              <a:t>There will be new hazards at RHIC was components are removed.</a:t>
            </a:r>
          </a:p>
          <a:p>
            <a:pPr marL="285750" indent="-285750">
              <a:buFont typeface="Arial" panose="020B0604020202020204" pitchFamily="34" charset="0"/>
              <a:buChar char="•"/>
            </a:pPr>
            <a:r>
              <a:rPr lang="en-US" sz="2000" dirty="0"/>
              <a:t>There will be changing conditions at RHIC as the R&amp;R progresses.</a:t>
            </a:r>
          </a:p>
          <a:p>
            <a:pPr marL="285750" indent="-285750">
              <a:buFont typeface="Arial" panose="020B0604020202020204" pitchFamily="34" charset="0"/>
              <a:buChar char="•"/>
            </a:pPr>
            <a:r>
              <a:rPr lang="en-US" sz="2000" dirty="0"/>
              <a:t>Everything that was exposed to be needs to be checked for activation or accompanied by an RCT when removed from the tunnel.</a:t>
            </a:r>
          </a:p>
          <a:p>
            <a:pPr marL="285750" indent="-285750">
              <a:buFont typeface="Arial" panose="020B0604020202020204" pitchFamily="34" charset="0"/>
              <a:buChar char="•"/>
            </a:pPr>
            <a:r>
              <a:rPr lang="en-US" sz="2000" dirty="0"/>
              <a:t>Be careful about waste generation and disposal.</a:t>
            </a:r>
          </a:p>
          <a:p>
            <a:pPr marL="285750" indent="-285750">
              <a:buFont typeface="Arial" panose="020B0604020202020204" pitchFamily="34" charset="0"/>
              <a:buChar char="•"/>
            </a:pPr>
            <a:r>
              <a:rPr lang="en-US" sz="2000" dirty="0"/>
              <a:t>Expect an increased presence of the ESH group.</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Our other accelerators will continue to operate with the same (or improved) standards we are used to</a:t>
            </a:r>
          </a:p>
          <a:p>
            <a:pPr marL="285750" indent="-285750">
              <a:buFont typeface="Arial" panose="020B0604020202020204" pitchFamily="34" charset="0"/>
              <a:buChar char="•"/>
            </a:pPr>
            <a:r>
              <a:rPr lang="en-US" sz="2000" dirty="0"/>
              <a:t>The credited controls for our other accelerators still need to be maintained as they have before.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6026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558432" y="46949"/>
            <a:ext cx="11049000" cy="1325563"/>
          </a:xfrm>
        </p:spPr>
        <p:txBody>
          <a:bodyPr/>
          <a:lstStyle/>
          <a:p>
            <a:pPr algn="ctr"/>
            <a:r>
              <a:rPr lang="en-US" dirty="0"/>
              <a:t>RHIC Decommissioning Scope</a:t>
            </a:r>
            <a:br>
              <a:rPr lang="en-US" dirty="0"/>
            </a:br>
            <a:endParaRPr lang="en-US" i="1" dirty="0">
              <a:solidFill>
                <a:srgbClr val="0432FF"/>
              </a:solidFill>
            </a:endParaRP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5</a:t>
            </a:fld>
            <a:endParaRPr lang="en-US"/>
          </a:p>
        </p:txBody>
      </p:sp>
      <p:sp>
        <p:nvSpPr>
          <p:cNvPr id="3" name="TextBox 2">
            <a:extLst>
              <a:ext uri="{FF2B5EF4-FFF2-40B4-BE49-F238E27FC236}">
                <a16:creationId xmlns:a16="http://schemas.microsoft.com/office/drawing/2014/main" id="{D7222E08-C55C-7824-86CB-35CAFCD9A087}"/>
              </a:ext>
            </a:extLst>
          </p:cNvPr>
          <p:cNvSpPr txBox="1"/>
          <p:nvPr/>
        </p:nvSpPr>
        <p:spPr>
          <a:xfrm>
            <a:off x="450675" y="759661"/>
            <a:ext cx="3220753" cy="5293757"/>
          </a:xfrm>
          <a:prstGeom prst="rect">
            <a:avLst/>
          </a:prstGeom>
          <a:noFill/>
        </p:spPr>
        <p:txBody>
          <a:bodyPr wrap="square" rtlCol="0">
            <a:spAutoFit/>
          </a:bodyPr>
          <a:lstStyle/>
          <a:p>
            <a:pPr marL="285750" indent="-285750">
              <a:buFont typeface="Arial" panose="020B0604020202020204" pitchFamily="34" charset="0"/>
              <a:buChar char="•"/>
            </a:pPr>
            <a:r>
              <a:rPr lang="en-US" sz="1600" dirty="0"/>
              <a:t>Facilities </a:t>
            </a:r>
          </a:p>
          <a:p>
            <a:pPr marL="742950" lvl="1" indent="-285750">
              <a:buFont typeface="Arial" panose="020B0604020202020204" pitchFamily="34" charset="0"/>
              <a:buChar char="•"/>
            </a:pPr>
            <a:r>
              <a:rPr lang="en-US" sz="1600" dirty="0"/>
              <a:t>RHIC</a:t>
            </a:r>
          </a:p>
          <a:p>
            <a:pPr marL="742950" lvl="1" indent="-285750">
              <a:buFont typeface="Arial" panose="020B0604020202020204" pitchFamily="34" charset="0"/>
              <a:buChar char="•"/>
            </a:pPr>
            <a:r>
              <a:rPr lang="en-US" sz="1600" dirty="0"/>
              <a:t>STAR</a:t>
            </a:r>
          </a:p>
          <a:p>
            <a:pPr marL="742950" lvl="1" indent="-285750">
              <a:buFont typeface="Arial" panose="020B0604020202020204" pitchFamily="34" charset="0"/>
              <a:buChar char="•"/>
            </a:pPr>
            <a:r>
              <a:rPr lang="en-US" sz="1600" dirty="0"/>
              <a:t>sPHENIX</a:t>
            </a:r>
          </a:p>
          <a:p>
            <a:pPr marL="742950" lvl="1" indent="-285750">
              <a:buFont typeface="Arial" panose="020B0604020202020204" pitchFamily="34" charset="0"/>
              <a:buChar char="•"/>
            </a:pPr>
            <a:r>
              <a:rPr lang="en-US" sz="1600" dirty="0" err="1"/>
              <a:t>LEReC</a:t>
            </a:r>
            <a:endParaRPr lang="en-US" sz="1600" dirty="0"/>
          </a:p>
          <a:p>
            <a:pPr marL="742950" lvl="1" indent="-285750">
              <a:buFont typeface="Arial" panose="020B0604020202020204" pitchFamily="34" charset="0"/>
              <a:buChar char="•"/>
            </a:pPr>
            <a:r>
              <a:rPr lang="en-US" sz="1600" dirty="0" err="1"/>
              <a:t>CeC</a:t>
            </a:r>
            <a:endParaRPr lang="en-US" sz="1600" dirty="0"/>
          </a:p>
          <a:p>
            <a:pPr marL="742950" lvl="1" indent="-285750">
              <a:buFont typeface="Arial" panose="020B0604020202020204" pitchFamily="34" charset="0"/>
              <a:buChar char="•"/>
            </a:pPr>
            <a:r>
              <a:rPr lang="en-US" sz="1600" dirty="0"/>
              <a:t>ATR line</a:t>
            </a:r>
          </a:p>
          <a:p>
            <a:pPr marL="285750" indent="-285750">
              <a:buFont typeface="Arial" panose="020B0604020202020204" pitchFamily="34" charset="0"/>
              <a:buChar char="•"/>
            </a:pPr>
            <a:r>
              <a:rPr lang="en-US" sz="1600" dirty="0"/>
              <a:t>Removal of Accelerator Specific Hazards</a:t>
            </a:r>
          </a:p>
          <a:p>
            <a:pPr marL="742950" lvl="1" indent="-285750">
              <a:buFont typeface="Arial" panose="020B0604020202020204" pitchFamily="34" charset="0"/>
              <a:buChar char="•"/>
            </a:pPr>
            <a:r>
              <a:rPr lang="en-US" sz="1400" dirty="0"/>
              <a:t>Prompt Radiation due to hadron and electron beams</a:t>
            </a:r>
          </a:p>
          <a:p>
            <a:pPr marL="742950" lvl="1" indent="-285750">
              <a:buFont typeface="Arial" panose="020B0604020202020204" pitchFamily="34" charset="0"/>
              <a:buChar char="•"/>
            </a:pPr>
            <a:r>
              <a:rPr lang="en-US" sz="1400" dirty="0"/>
              <a:t>X-Ray hazards from RF and High Voltage</a:t>
            </a:r>
          </a:p>
          <a:p>
            <a:pPr marL="742950" lvl="1" indent="-285750">
              <a:buFont typeface="Arial" panose="020B0604020202020204" pitchFamily="34" charset="0"/>
              <a:buChar char="•"/>
            </a:pPr>
            <a:r>
              <a:rPr lang="en-US" sz="1400" dirty="0"/>
              <a:t>Oxygen Deficiency Hazards</a:t>
            </a:r>
          </a:p>
          <a:p>
            <a:pPr marL="742950" lvl="1" indent="-285750">
              <a:buFont typeface="Arial" panose="020B0604020202020204" pitchFamily="34" charset="0"/>
              <a:buChar char="•"/>
            </a:pPr>
            <a:r>
              <a:rPr lang="en-US" sz="1400" dirty="0"/>
              <a:t>Flammable Gases at the STAR detector</a:t>
            </a:r>
          </a:p>
          <a:p>
            <a:pPr marL="285750" indent="-285750">
              <a:buFont typeface="Arial" panose="020B0604020202020204" pitchFamily="34" charset="0"/>
              <a:buChar char="•"/>
            </a:pPr>
            <a:r>
              <a:rPr lang="en-US" sz="1600" dirty="0"/>
              <a:t>The Decommissioning Plan does not remove other hazards or equipment from the facility.</a:t>
            </a:r>
          </a:p>
          <a:p>
            <a:pPr marL="742950" lvl="1" indent="-285750">
              <a:buFont typeface="Arial" panose="020B0604020202020204" pitchFamily="34" charset="0"/>
              <a:buChar char="•"/>
            </a:pPr>
            <a:r>
              <a:rPr lang="en-US" sz="1600" dirty="0"/>
              <a:t>In this sense it is a deactivation plan.</a:t>
            </a:r>
          </a:p>
        </p:txBody>
      </p:sp>
      <p:pic>
        <p:nvPicPr>
          <p:cNvPr id="5" name="Picture 4">
            <a:extLst>
              <a:ext uri="{FF2B5EF4-FFF2-40B4-BE49-F238E27FC236}">
                <a16:creationId xmlns:a16="http://schemas.microsoft.com/office/drawing/2014/main" id="{9E8BB5EA-184B-8520-EF30-4DE8DB37796B}"/>
              </a:ext>
            </a:extLst>
          </p:cNvPr>
          <p:cNvPicPr>
            <a:picLocks noChangeAspect="1"/>
          </p:cNvPicPr>
          <p:nvPr/>
        </p:nvPicPr>
        <p:blipFill>
          <a:blip r:embed="rId2"/>
          <a:stretch>
            <a:fillRect/>
          </a:stretch>
        </p:blipFill>
        <p:spPr>
          <a:xfrm>
            <a:off x="3671428" y="759661"/>
            <a:ext cx="8431402" cy="5438975"/>
          </a:xfrm>
          <a:prstGeom prst="rect">
            <a:avLst/>
          </a:prstGeom>
        </p:spPr>
      </p:pic>
    </p:spTree>
    <p:extLst>
      <p:ext uri="{BB962C8B-B14F-4D97-AF65-F5344CB8AC3E}">
        <p14:creationId xmlns:p14="http://schemas.microsoft.com/office/powerpoint/2010/main" val="302146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7096-800E-5D1F-AB65-60DBE0F129AF}"/>
              </a:ext>
            </a:extLst>
          </p:cNvPr>
          <p:cNvSpPr>
            <a:spLocks noGrp="1"/>
          </p:cNvSpPr>
          <p:nvPr>
            <p:ph type="title"/>
          </p:nvPr>
        </p:nvSpPr>
        <p:spPr>
          <a:xfrm>
            <a:off x="571500" y="158119"/>
            <a:ext cx="11049000" cy="716091"/>
          </a:xfrm>
        </p:spPr>
        <p:txBody>
          <a:bodyPr/>
          <a:lstStyle/>
          <a:p>
            <a:pPr algn="ctr"/>
            <a:r>
              <a:rPr lang="en-US" dirty="0"/>
              <a:t>Organization	</a:t>
            </a:r>
          </a:p>
        </p:txBody>
      </p:sp>
      <p:sp>
        <p:nvSpPr>
          <p:cNvPr id="3" name="Content Placeholder 2">
            <a:extLst>
              <a:ext uri="{FF2B5EF4-FFF2-40B4-BE49-F238E27FC236}">
                <a16:creationId xmlns:a16="http://schemas.microsoft.com/office/drawing/2014/main" id="{5E6DE72A-F6C2-0F4A-DEDA-BE2A5534FC54}"/>
              </a:ext>
            </a:extLst>
          </p:cNvPr>
          <p:cNvSpPr>
            <a:spLocks noGrp="1"/>
          </p:cNvSpPr>
          <p:nvPr>
            <p:ph idx="1"/>
          </p:nvPr>
        </p:nvSpPr>
        <p:spPr>
          <a:xfrm>
            <a:off x="292641" y="925026"/>
            <a:ext cx="5676900" cy="5007947"/>
          </a:xfrm>
        </p:spPr>
        <p:txBody>
          <a:bodyPr>
            <a:normAutofit fontScale="92500" lnSpcReduction="20000"/>
          </a:bodyPr>
          <a:lstStyle/>
          <a:p>
            <a:pPr marL="457200" indent="-457200">
              <a:buFont typeface="Arial" panose="020B0604020202020204" pitchFamily="34" charset="0"/>
              <a:buChar char="•"/>
            </a:pPr>
            <a:r>
              <a:rPr lang="en-US" dirty="0"/>
              <a:t>The start of work for RHIC decommissioning authorized by the C-AD Dept. Chair.</a:t>
            </a:r>
          </a:p>
          <a:p>
            <a:pPr marL="457200" indent="-457200">
              <a:buFont typeface="Arial" panose="020B0604020202020204" pitchFamily="34" charset="0"/>
              <a:buChar char="•"/>
            </a:pPr>
            <a:r>
              <a:rPr lang="en-US" dirty="0"/>
              <a:t>Responsibility for completing the decommissioning plan the Infrastructure and Technical Services Division Head</a:t>
            </a:r>
          </a:p>
          <a:p>
            <a:pPr marL="457200" indent="-457200">
              <a:buFont typeface="Arial" panose="020B0604020202020204" pitchFamily="34" charset="0"/>
              <a:buChar char="•"/>
            </a:pPr>
            <a:r>
              <a:rPr lang="en-US" dirty="0"/>
              <a:t>Sub-project leads are responsible for certain areas</a:t>
            </a:r>
          </a:p>
          <a:p>
            <a:pPr marL="457200" indent="-457200">
              <a:buFont typeface="Arial" panose="020B0604020202020204" pitchFamily="34" charset="0"/>
              <a:buChar char="•"/>
            </a:pPr>
            <a:r>
              <a:rPr lang="en-US" dirty="0"/>
              <a:t>Sub-project leads and ITS Division Head will coordinate tasks.</a:t>
            </a:r>
          </a:p>
          <a:p>
            <a:pPr marL="457200" indent="-457200">
              <a:buFont typeface="Arial" panose="020B0604020202020204" pitchFamily="34" charset="0"/>
              <a:buChar char="•"/>
            </a:pPr>
            <a:r>
              <a:rPr lang="en-US" dirty="0"/>
              <a:t>ESSHQ will provide safety and quality support through decommissioning.</a:t>
            </a:r>
          </a:p>
        </p:txBody>
      </p:sp>
      <p:sp>
        <p:nvSpPr>
          <p:cNvPr id="4" name="Slide Number Placeholder 3">
            <a:extLst>
              <a:ext uri="{FF2B5EF4-FFF2-40B4-BE49-F238E27FC236}">
                <a16:creationId xmlns:a16="http://schemas.microsoft.com/office/drawing/2014/main" id="{F4960DF5-8508-444E-A919-A163711CA9C0}"/>
              </a:ext>
            </a:extLst>
          </p:cNvPr>
          <p:cNvSpPr>
            <a:spLocks noGrp="1"/>
          </p:cNvSpPr>
          <p:nvPr>
            <p:ph type="sldNum" sz="quarter" idx="4"/>
          </p:nvPr>
        </p:nvSpPr>
        <p:spPr/>
        <p:txBody>
          <a:bodyPr/>
          <a:lstStyle/>
          <a:p>
            <a:fld id="{933A556B-7C63-244D-9B7C-B0EA8042B330}" type="slidenum">
              <a:rPr lang="en-US" smtClean="0"/>
              <a:pPr/>
              <a:t>6</a:t>
            </a:fld>
            <a:endParaRPr lang="en-US" sz="1000"/>
          </a:p>
        </p:txBody>
      </p:sp>
      <p:pic>
        <p:nvPicPr>
          <p:cNvPr id="5" name="Picture 4" descr="Diagram&#10;&#10;AI-generated content may be incorrect.">
            <a:extLst>
              <a:ext uri="{FF2B5EF4-FFF2-40B4-BE49-F238E27FC236}">
                <a16:creationId xmlns:a16="http://schemas.microsoft.com/office/drawing/2014/main" id="{2A502BE4-C9DC-79E2-8CFD-D32361B5169B}"/>
              </a:ext>
            </a:extLst>
          </p:cNvPr>
          <p:cNvPicPr>
            <a:picLocks noChangeAspect="1"/>
          </p:cNvPicPr>
          <p:nvPr/>
        </p:nvPicPr>
        <p:blipFill>
          <a:blip r:embed="rId2"/>
          <a:stretch>
            <a:fillRect/>
          </a:stretch>
        </p:blipFill>
        <p:spPr>
          <a:xfrm>
            <a:off x="6027907" y="1081216"/>
            <a:ext cx="5943600" cy="4105275"/>
          </a:xfrm>
          <a:prstGeom prst="rect">
            <a:avLst/>
          </a:prstGeom>
        </p:spPr>
      </p:pic>
    </p:spTree>
    <p:extLst>
      <p:ext uri="{BB962C8B-B14F-4D97-AF65-F5344CB8AC3E}">
        <p14:creationId xmlns:p14="http://schemas.microsoft.com/office/powerpoint/2010/main" val="201759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1712-999B-1B8C-C103-5D70298789D6}"/>
              </a:ext>
            </a:extLst>
          </p:cNvPr>
          <p:cNvSpPr>
            <a:spLocks noGrp="1"/>
          </p:cNvSpPr>
          <p:nvPr>
            <p:ph type="title"/>
          </p:nvPr>
        </p:nvSpPr>
        <p:spPr>
          <a:xfrm>
            <a:off x="571500" y="365125"/>
            <a:ext cx="11049000" cy="675171"/>
          </a:xfrm>
        </p:spPr>
        <p:txBody>
          <a:bodyPr>
            <a:normAutofit fontScale="90000"/>
          </a:bodyPr>
          <a:lstStyle/>
          <a:p>
            <a:pPr algn="ctr"/>
            <a:r>
              <a:rPr lang="en-US" dirty="0"/>
              <a:t>RHIC Shutdown Activities</a:t>
            </a:r>
          </a:p>
        </p:txBody>
      </p:sp>
      <p:sp>
        <p:nvSpPr>
          <p:cNvPr id="3" name="Content Placeholder 2">
            <a:extLst>
              <a:ext uri="{FF2B5EF4-FFF2-40B4-BE49-F238E27FC236}">
                <a16:creationId xmlns:a16="http://schemas.microsoft.com/office/drawing/2014/main" id="{FA5F3F04-6DF3-0E7B-DE82-A06D8A6AB1E6}"/>
              </a:ext>
            </a:extLst>
          </p:cNvPr>
          <p:cNvSpPr>
            <a:spLocks noGrp="1"/>
          </p:cNvSpPr>
          <p:nvPr>
            <p:ph idx="1"/>
          </p:nvPr>
        </p:nvSpPr>
        <p:spPr>
          <a:xfrm>
            <a:off x="571500" y="1113183"/>
            <a:ext cx="11049000" cy="4919627"/>
          </a:xfrm>
        </p:spPr>
        <p:txBody>
          <a:bodyPr>
            <a:normAutofit/>
          </a:bodyPr>
          <a:lstStyle/>
          <a:p>
            <a:r>
              <a:rPr lang="en-US" sz="2400" dirty="0"/>
              <a:t>Certain operational tasks will take place at the end of the RHIC run to shutdown the facility.  These include:</a:t>
            </a:r>
          </a:p>
          <a:p>
            <a:pPr marL="514350" indent="-514350">
              <a:buFont typeface="+mj-lt"/>
              <a:buAutoNum type="arabicPeriod"/>
            </a:pPr>
            <a:r>
              <a:rPr lang="en-US" sz="2400" dirty="0"/>
              <a:t>Power Supply tests</a:t>
            </a:r>
          </a:p>
          <a:p>
            <a:pPr marL="514350" indent="-514350">
              <a:buFont typeface="+mj-lt"/>
              <a:buAutoNum type="arabicPeriod"/>
            </a:pPr>
            <a:r>
              <a:rPr lang="en-US" sz="2400" dirty="0"/>
              <a:t>Removing Helium from the facility</a:t>
            </a:r>
          </a:p>
          <a:p>
            <a:pPr marL="514350" indent="-514350">
              <a:buFont typeface="+mj-lt"/>
              <a:buAutoNum type="arabicPeriod"/>
            </a:pPr>
            <a:r>
              <a:rPr lang="en-US" sz="2400" dirty="0"/>
              <a:t>sPHENIX calibration run (taking cosmic rays)</a:t>
            </a:r>
          </a:p>
          <a:p>
            <a:pPr marL="514350" indent="-514350">
              <a:buFont typeface="+mj-lt"/>
              <a:buAutoNum type="arabicPeriod"/>
            </a:pPr>
            <a:r>
              <a:rPr lang="en-US" sz="2400" dirty="0"/>
              <a:t>RF testing in building 1004</a:t>
            </a:r>
          </a:p>
          <a:p>
            <a:pPr marL="0" indent="0"/>
            <a:r>
              <a:rPr lang="en-US" sz="2400" dirty="0"/>
              <a:t>These are not part of the decommissioning plan and can be performed under the existing ASE.  However decommissioning needs to be coordinated with these activities. Thus the decommissioning plan is broken into 3 modules to coordinate.</a:t>
            </a:r>
          </a:p>
          <a:p>
            <a:pPr marL="0" indent="0"/>
            <a:r>
              <a:rPr lang="en-US" dirty="0"/>
              <a:t>Tasks that are not already approved or normal shutdown tasks are not authorized during decommissioning.  </a:t>
            </a:r>
          </a:p>
        </p:txBody>
      </p:sp>
      <p:sp>
        <p:nvSpPr>
          <p:cNvPr id="4" name="Slide Number Placeholder 3">
            <a:extLst>
              <a:ext uri="{FF2B5EF4-FFF2-40B4-BE49-F238E27FC236}">
                <a16:creationId xmlns:a16="http://schemas.microsoft.com/office/drawing/2014/main" id="{F1DAC0F8-BA78-18B3-0BFF-D2DC845207E8}"/>
              </a:ext>
            </a:extLst>
          </p:cNvPr>
          <p:cNvSpPr>
            <a:spLocks noGrp="1"/>
          </p:cNvSpPr>
          <p:nvPr>
            <p:ph type="sldNum" sz="quarter" idx="4"/>
          </p:nvPr>
        </p:nvSpPr>
        <p:spPr/>
        <p:txBody>
          <a:bodyPr/>
          <a:lstStyle/>
          <a:p>
            <a:fld id="{933A556B-7C63-244D-9B7C-B0EA8042B330}" type="slidenum">
              <a:rPr lang="en-US" smtClean="0"/>
              <a:pPr/>
              <a:t>7</a:t>
            </a:fld>
            <a:endParaRPr lang="en-US" sz="1000"/>
          </a:p>
        </p:txBody>
      </p:sp>
    </p:spTree>
    <p:extLst>
      <p:ext uri="{BB962C8B-B14F-4D97-AF65-F5344CB8AC3E}">
        <p14:creationId xmlns:p14="http://schemas.microsoft.com/office/powerpoint/2010/main" val="1490607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0A8C1-291F-0107-D590-9E4D4A695122}"/>
              </a:ext>
            </a:extLst>
          </p:cNvPr>
          <p:cNvSpPr>
            <a:spLocks noGrp="1"/>
          </p:cNvSpPr>
          <p:nvPr>
            <p:ph type="title"/>
          </p:nvPr>
        </p:nvSpPr>
        <p:spPr>
          <a:xfrm>
            <a:off x="553357" y="238125"/>
            <a:ext cx="11049000" cy="671823"/>
          </a:xfrm>
        </p:spPr>
        <p:txBody>
          <a:bodyPr>
            <a:noAutofit/>
          </a:bodyPr>
          <a:lstStyle/>
          <a:p>
            <a:r>
              <a:rPr lang="en-US"/>
              <a:t>Thirteen Controls</a:t>
            </a:r>
            <a:endParaRPr lang="en-US">
              <a:cs typeface="Arial"/>
            </a:endParaRPr>
          </a:p>
        </p:txBody>
      </p:sp>
      <p:sp>
        <p:nvSpPr>
          <p:cNvPr id="3" name="Content Placeholder 2">
            <a:extLst>
              <a:ext uri="{FF2B5EF4-FFF2-40B4-BE49-F238E27FC236}">
                <a16:creationId xmlns:a16="http://schemas.microsoft.com/office/drawing/2014/main" id="{94C6682D-5A94-A980-2710-84AB214E7D26}"/>
              </a:ext>
            </a:extLst>
          </p:cNvPr>
          <p:cNvSpPr>
            <a:spLocks noGrp="1"/>
          </p:cNvSpPr>
          <p:nvPr>
            <p:ph idx="1"/>
          </p:nvPr>
        </p:nvSpPr>
        <p:spPr>
          <a:xfrm>
            <a:off x="544193" y="847070"/>
            <a:ext cx="10508922" cy="4995862"/>
          </a:xfrm>
        </p:spPr>
        <p:txBody>
          <a:bodyPr>
            <a:normAutofit fontScale="62500" lnSpcReduction="20000"/>
          </a:bodyPr>
          <a:lstStyle/>
          <a:p>
            <a:pPr marL="514350" lvl="0" indent="-514350">
              <a:buFont typeface="+mj-lt"/>
              <a:buAutoNum type="alphaLcParenR"/>
            </a:pPr>
            <a:r>
              <a:rPr lang="en-US" dirty="0">
                <a:solidFill>
                  <a:srgbClr val="FF0000"/>
                </a:solidFill>
              </a:rPr>
              <a:t>Air gap the W-line Switching Magnet (W-SWM) power supply at the beginning of the X and Y arcs.</a:t>
            </a:r>
          </a:p>
          <a:p>
            <a:pPr marL="514350" lvl="0" indent="-514350">
              <a:buFont typeface="+mj-lt"/>
              <a:buAutoNum type="alphaLcParenR"/>
            </a:pPr>
            <a:r>
              <a:rPr lang="en-US" dirty="0">
                <a:solidFill>
                  <a:srgbClr val="FF0000"/>
                </a:solidFill>
              </a:rPr>
              <a:t>Air gap the X and Y arc power supplies.</a:t>
            </a:r>
          </a:p>
          <a:p>
            <a:pPr marL="514350" lvl="0" indent="-514350">
              <a:buFont typeface="+mj-lt"/>
              <a:buAutoNum type="alphaLcParenR"/>
            </a:pPr>
            <a:r>
              <a:rPr lang="en-US" dirty="0">
                <a:solidFill>
                  <a:srgbClr val="FF0000"/>
                </a:solidFill>
              </a:rPr>
              <a:t>Operations Lockout of H10 septum.</a:t>
            </a:r>
          </a:p>
          <a:p>
            <a:pPr marL="514350" lvl="0" indent="-514350">
              <a:buFont typeface="+mj-lt"/>
              <a:buAutoNum type="alphaLcParenR"/>
            </a:pPr>
            <a:r>
              <a:rPr lang="en-US" dirty="0">
                <a:solidFill>
                  <a:srgbClr val="FF0000"/>
                </a:solidFill>
              </a:rPr>
              <a:t>Operations Lockout of UD1 and UD2 magnets.</a:t>
            </a:r>
          </a:p>
          <a:p>
            <a:pPr marL="514350" lvl="0" indent="-514350">
              <a:buFont typeface="+mj-lt"/>
              <a:buAutoNum type="alphaLcParenR"/>
            </a:pPr>
            <a:r>
              <a:rPr lang="en-US" dirty="0" err="1">
                <a:solidFill>
                  <a:srgbClr val="FF0000"/>
                </a:solidFill>
              </a:rPr>
              <a:t>LEReC</a:t>
            </a:r>
            <a:r>
              <a:rPr lang="en-US" dirty="0">
                <a:solidFill>
                  <a:srgbClr val="FF0000"/>
                </a:solidFill>
              </a:rPr>
              <a:t> laser beam block and Operations Lockout of beam block.</a:t>
            </a:r>
          </a:p>
          <a:p>
            <a:pPr marL="514350" lvl="0" indent="-514350">
              <a:buFont typeface="+mj-lt"/>
              <a:buAutoNum type="alphaLcParenR"/>
            </a:pPr>
            <a:r>
              <a:rPr lang="en-US" dirty="0" err="1">
                <a:solidFill>
                  <a:srgbClr val="FF0000"/>
                </a:solidFill>
              </a:rPr>
              <a:t>CeC</a:t>
            </a:r>
            <a:r>
              <a:rPr lang="en-US" dirty="0">
                <a:solidFill>
                  <a:srgbClr val="FF0000"/>
                </a:solidFill>
              </a:rPr>
              <a:t> laser beam block and Operations Lockout of beam block.</a:t>
            </a:r>
          </a:p>
          <a:p>
            <a:pPr marL="514350" lvl="0" indent="-514350">
              <a:buFont typeface="+mj-lt"/>
              <a:buAutoNum type="alphaLcParenR"/>
            </a:pPr>
            <a:r>
              <a:rPr lang="en-US" dirty="0">
                <a:solidFill>
                  <a:schemeClr val="accent4"/>
                </a:solidFill>
              </a:rPr>
              <a:t>Remove RF feed from or air gap RF amplifiers of all RF cavities to air gap.</a:t>
            </a:r>
          </a:p>
          <a:p>
            <a:pPr marL="514350" lvl="0" indent="-514350">
              <a:buFont typeface="+mj-lt"/>
              <a:buAutoNum type="alphaLcParenR"/>
            </a:pPr>
            <a:r>
              <a:rPr lang="en-US" dirty="0">
                <a:solidFill>
                  <a:schemeClr val="accent4"/>
                </a:solidFill>
              </a:rPr>
              <a:t>Disconnect the power inverter the high voltage multiplier to the </a:t>
            </a:r>
            <a:r>
              <a:rPr lang="en-US" dirty="0" err="1">
                <a:solidFill>
                  <a:schemeClr val="accent4"/>
                </a:solidFill>
              </a:rPr>
              <a:t>LEReC</a:t>
            </a:r>
            <a:r>
              <a:rPr lang="en-US" dirty="0">
                <a:solidFill>
                  <a:schemeClr val="accent4"/>
                </a:solidFill>
              </a:rPr>
              <a:t> gun to air gap.</a:t>
            </a:r>
          </a:p>
          <a:p>
            <a:pPr marL="514350" lvl="0" indent="-514350">
              <a:buFont typeface="+mj-lt"/>
              <a:buAutoNum type="alphaLcParenR"/>
            </a:pPr>
            <a:r>
              <a:rPr lang="en-US" dirty="0">
                <a:solidFill>
                  <a:srgbClr val="00B050"/>
                </a:solidFill>
              </a:rPr>
              <a:t>Air gap Helium Tank Farm and prevent liquid helium production in refrigeration plant.</a:t>
            </a:r>
          </a:p>
          <a:p>
            <a:pPr marL="514350" lvl="0" indent="-514350">
              <a:buFont typeface="+mj-lt"/>
              <a:buAutoNum type="alphaLcParenR"/>
            </a:pPr>
            <a:r>
              <a:rPr lang="en-US" dirty="0">
                <a:solidFill>
                  <a:srgbClr val="00B050"/>
                </a:solidFill>
              </a:rPr>
              <a:t>Apply Operations Lockout to the liquid nitrogen dewars at buildings 1005H and 1006B.</a:t>
            </a:r>
          </a:p>
          <a:p>
            <a:pPr marL="514350" lvl="0" indent="-514350">
              <a:buFont typeface="+mj-lt"/>
              <a:buAutoNum type="alphaLcParenR"/>
            </a:pPr>
            <a:r>
              <a:rPr lang="en-US" dirty="0">
                <a:solidFill>
                  <a:srgbClr val="00B050"/>
                </a:solidFill>
              </a:rPr>
              <a:t>Air gap the liquid nitrogen dewar used to cool the sPHENIX magnet.</a:t>
            </a:r>
          </a:p>
          <a:p>
            <a:pPr marL="514350" lvl="0" indent="-514350">
              <a:buFont typeface="+mj-lt"/>
              <a:buAutoNum type="alphaLcParenR"/>
            </a:pPr>
            <a:r>
              <a:rPr lang="en-US" dirty="0">
                <a:solidFill>
                  <a:srgbClr val="00B050"/>
                </a:solidFill>
              </a:rPr>
              <a:t>Remove compressed gas from sPHENIX.  Cap off the gas lines.  Remove compressed gas cylinders.</a:t>
            </a:r>
          </a:p>
          <a:p>
            <a:pPr marL="514350" lvl="0" indent="-514350">
              <a:buFont typeface="+mj-lt"/>
              <a:buAutoNum type="alphaLcParenR"/>
            </a:pPr>
            <a:r>
              <a:rPr lang="en-US" dirty="0">
                <a:solidFill>
                  <a:srgbClr val="00B0F0"/>
                </a:solidFill>
              </a:rPr>
              <a:t>Remove the flammable gas from the STAR detector and purge with inert gas.  Cap off the gas lines.  Remove compressed gas cylinders. </a:t>
            </a:r>
          </a:p>
          <a:p>
            <a:endParaRPr lang="en-US" dirty="0"/>
          </a:p>
        </p:txBody>
      </p:sp>
      <p:sp>
        <p:nvSpPr>
          <p:cNvPr id="4" name="Slide Number Placeholder 3">
            <a:extLst>
              <a:ext uri="{FF2B5EF4-FFF2-40B4-BE49-F238E27FC236}">
                <a16:creationId xmlns:a16="http://schemas.microsoft.com/office/drawing/2014/main" id="{F49DD56E-FB8A-D1F8-E61A-B02E0513F824}"/>
              </a:ext>
            </a:extLst>
          </p:cNvPr>
          <p:cNvSpPr>
            <a:spLocks noGrp="1"/>
          </p:cNvSpPr>
          <p:nvPr>
            <p:ph type="sldNum" sz="quarter" idx="4"/>
          </p:nvPr>
        </p:nvSpPr>
        <p:spPr>
          <a:xfrm>
            <a:off x="11140388" y="6279806"/>
            <a:ext cx="432486" cy="365125"/>
          </a:xfrm>
        </p:spPr>
        <p:txBody>
          <a:bodyPr/>
          <a:lstStyle/>
          <a:p>
            <a:fld id="{933A556B-7C63-244D-9B7C-B0EA8042B330}" type="slidenum">
              <a:rPr lang="en-US" smtClean="0"/>
              <a:pPr/>
              <a:t>8</a:t>
            </a:fld>
            <a:endParaRPr lang="en-US" sz="1000"/>
          </a:p>
        </p:txBody>
      </p:sp>
      <p:sp>
        <p:nvSpPr>
          <p:cNvPr id="5" name="Right Brace 4">
            <a:extLst>
              <a:ext uri="{FF2B5EF4-FFF2-40B4-BE49-F238E27FC236}">
                <a16:creationId xmlns:a16="http://schemas.microsoft.com/office/drawing/2014/main" id="{3629778B-23E7-EBFE-8174-B73C6F19423F}"/>
              </a:ext>
            </a:extLst>
          </p:cNvPr>
          <p:cNvSpPr/>
          <p:nvPr/>
        </p:nvSpPr>
        <p:spPr>
          <a:xfrm>
            <a:off x="10603216" y="841957"/>
            <a:ext cx="432486" cy="2055014"/>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6" name="Right Brace 5">
            <a:extLst>
              <a:ext uri="{FF2B5EF4-FFF2-40B4-BE49-F238E27FC236}">
                <a16:creationId xmlns:a16="http://schemas.microsoft.com/office/drawing/2014/main" id="{7D0C39D4-2075-CC63-D052-1A00B4E54887}"/>
              </a:ext>
            </a:extLst>
          </p:cNvPr>
          <p:cNvSpPr/>
          <p:nvPr/>
        </p:nvSpPr>
        <p:spPr>
          <a:xfrm>
            <a:off x="10620629" y="2900913"/>
            <a:ext cx="432486" cy="658601"/>
          </a:xfrm>
          <a:prstGeom prst="rightBrace">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8295FA9D-3F86-2A99-0D1E-414F1EB8E0A3}"/>
              </a:ext>
            </a:extLst>
          </p:cNvPr>
          <p:cNvSpPr/>
          <p:nvPr/>
        </p:nvSpPr>
        <p:spPr>
          <a:xfrm>
            <a:off x="10620629" y="3563566"/>
            <a:ext cx="432486" cy="1529991"/>
          </a:xfrm>
          <a:prstGeom prst="righ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793AD00C-6C46-4DF5-FE40-A953BB789C91}"/>
              </a:ext>
            </a:extLst>
          </p:cNvPr>
          <p:cNvSpPr/>
          <p:nvPr/>
        </p:nvSpPr>
        <p:spPr>
          <a:xfrm>
            <a:off x="10629336" y="5093557"/>
            <a:ext cx="432486" cy="511298"/>
          </a:xfrm>
          <a:prstGeom prst="rightBrace">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2F97B3C9-A3E2-29AF-BAAB-94AC84491C82}"/>
              </a:ext>
            </a:extLst>
          </p:cNvPr>
          <p:cNvSpPr txBox="1"/>
          <p:nvPr/>
        </p:nvSpPr>
        <p:spPr>
          <a:xfrm>
            <a:off x="11070528" y="1500132"/>
            <a:ext cx="908689" cy="738664"/>
          </a:xfrm>
          <a:prstGeom prst="rect">
            <a:avLst/>
          </a:prstGeom>
          <a:noFill/>
        </p:spPr>
        <p:txBody>
          <a:bodyPr wrap="square" rtlCol="0">
            <a:spAutoFit/>
          </a:bodyPr>
          <a:lstStyle/>
          <a:p>
            <a:r>
              <a:rPr lang="en-US" sz="1400">
                <a:solidFill>
                  <a:srgbClr val="FF0000"/>
                </a:solidFill>
              </a:rPr>
              <a:t>Remove Beam Hazards</a:t>
            </a:r>
          </a:p>
        </p:txBody>
      </p:sp>
      <p:sp>
        <p:nvSpPr>
          <p:cNvPr id="10" name="TextBox 9">
            <a:extLst>
              <a:ext uri="{FF2B5EF4-FFF2-40B4-BE49-F238E27FC236}">
                <a16:creationId xmlns:a16="http://schemas.microsoft.com/office/drawing/2014/main" id="{2DED0259-055A-A09C-6D64-5EF6939046ED}"/>
              </a:ext>
            </a:extLst>
          </p:cNvPr>
          <p:cNvSpPr txBox="1"/>
          <p:nvPr/>
        </p:nvSpPr>
        <p:spPr>
          <a:xfrm>
            <a:off x="11070528" y="2873265"/>
            <a:ext cx="908689" cy="738664"/>
          </a:xfrm>
          <a:prstGeom prst="rect">
            <a:avLst/>
          </a:prstGeom>
          <a:noFill/>
        </p:spPr>
        <p:txBody>
          <a:bodyPr wrap="square" rtlCol="0">
            <a:spAutoFit/>
          </a:bodyPr>
          <a:lstStyle/>
          <a:p>
            <a:r>
              <a:rPr lang="en-US" sz="1400">
                <a:solidFill>
                  <a:schemeClr val="accent4"/>
                </a:solidFill>
              </a:rPr>
              <a:t>Remove X-ray Hazards</a:t>
            </a:r>
          </a:p>
        </p:txBody>
      </p:sp>
      <p:sp>
        <p:nvSpPr>
          <p:cNvPr id="11" name="TextBox 10">
            <a:extLst>
              <a:ext uri="{FF2B5EF4-FFF2-40B4-BE49-F238E27FC236}">
                <a16:creationId xmlns:a16="http://schemas.microsoft.com/office/drawing/2014/main" id="{EBEAFD49-7960-4AA7-883D-A11CDC4EB555}"/>
              </a:ext>
            </a:extLst>
          </p:cNvPr>
          <p:cNvSpPr txBox="1"/>
          <p:nvPr/>
        </p:nvSpPr>
        <p:spPr>
          <a:xfrm>
            <a:off x="11027035" y="3947051"/>
            <a:ext cx="1076833" cy="954107"/>
          </a:xfrm>
          <a:prstGeom prst="rect">
            <a:avLst/>
          </a:prstGeom>
          <a:noFill/>
        </p:spPr>
        <p:txBody>
          <a:bodyPr wrap="square" rtlCol="0">
            <a:spAutoFit/>
          </a:bodyPr>
          <a:lstStyle/>
          <a:p>
            <a:r>
              <a:rPr lang="en-US" sz="1400">
                <a:solidFill>
                  <a:srgbClr val="00B050"/>
                </a:solidFill>
              </a:rPr>
              <a:t>Remove Oxygen Deficiency Hazards</a:t>
            </a:r>
          </a:p>
        </p:txBody>
      </p:sp>
      <p:sp>
        <p:nvSpPr>
          <p:cNvPr id="12" name="TextBox 11">
            <a:extLst>
              <a:ext uri="{FF2B5EF4-FFF2-40B4-BE49-F238E27FC236}">
                <a16:creationId xmlns:a16="http://schemas.microsoft.com/office/drawing/2014/main" id="{A9750B60-BCF6-E96A-3BB5-1FB0FBE244E5}"/>
              </a:ext>
            </a:extLst>
          </p:cNvPr>
          <p:cNvSpPr txBox="1"/>
          <p:nvPr/>
        </p:nvSpPr>
        <p:spPr>
          <a:xfrm>
            <a:off x="11027035" y="4938162"/>
            <a:ext cx="1128991" cy="954107"/>
          </a:xfrm>
          <a:prstGeom prst="rect">
            <a:avLst/>
          </a:prstGeom>
          <a:noFill/>
        </p:spPr>
        <p:txBody>
          <a:bodyPr wrap="square" rtlCol="0">
            <a:spAutoFit/>
          </a:bodyPr>
          <a:lstStyle/>
          <a:p>
            <a:r>
              <a:rPr lang="en-US" sz="1400">
                <a:solidFill>
                  <a:srgbClr val="00B0F0"/>
                </a:solidFill>
              </a:rPr>
              <a:t>Remove Flammable Gas Hazards</a:t>
            </a:r>
          </a:p>
        </p:txBody>
      </p:sp>
      <p:sp>
        <p:nvSpPr>
          <p:cNvPr id="13" name="TextBox 12">
            <a:extLst>
              <a:ext uri="{FF2B5EF4-FFF2-40B4-BE49-F238E27FC236}">
                <a16:creationId xmlns:a16="http://schemas.microsoft.com/office/drawing/2014/main" id="{DFBA93E7-86B0-4FF5-7347-931CD3BA76A2}"/>
              </a:ext>
            </a:extLst>
          </p:cNvPr>
          <p:cNvSpPr txBox="1"/>
          <p:nvPr/>
        </p:nvSpPr>
        <p:spPr>
          <a:xfrm>
            <a:off x="2245636" y="5716050"/>
            <a:ext cx="8567730" cy="923330"/>
          </a:xfrm>
          <a:prstGeom prst="rect">
            <a:avLst/>
          </a:prstGeom>
          <a:noFill/>
        </p:spPr>
        <p:txBody>
          <a:bodyPr wrap="square" rtlCol="0">
            <a:spAutoFit/>
          </a:bodyPr>
          <a:lstStyle/>
          <a:p>
            <a:r>
              <a:rPr lang="en-US" dirty="0"/>
              <a:t>These controls remove the hazards that are controlled by the RHIC ASE.  </a:t>
            </a:r>
          </a:p>
          <a:p>
            <a:r>
              <a:rPr lang="en-US" dirty="0"/>
              <a:t>Implementing these actions does not impact the ASE controls and the ASE remains in effect through the decommissioning process.</a:t>
            </a:r>
          </a:p>
        </p:txBody>
      </p:sp>
    </p:spTree>
    <p:extLst>
      <p:ext uri="{BB962C8B-B14F-4D97-AF65-F5344CB8AC3E}">
        <p14:creationId xmlns:p14="http://schemas.microsoft.com/office/powerpoint/2010/main" val="1713611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9E22-3AFD-BC2C-3BFD-43B50B443AFC}"/>
              </a:ext>
            </a:extLst>
          </p:cNvPr>
          <p:cNvSpPr>
            <a:spLocks noGrp="1"/>
          </p:cNvSpPr>
          <p:nvPr>
            <p:ph type="title"/>
          </p:nvPr>
        </p:nvSpPr>
        <p:spPr>
          <a:xfrm>
            <a:off x="571500" y="365126"/>
            <a:ext cx="11049000" cy="659522"/>
          </a:xfrm>
        </p:spPr>
        <p:txBody>
          <a:bodyPr>
            <a:normAutofit fontScale="90000"/>
          </a:bodyPr>
          <a:lstStyle/>
          <a:p>
            <a:r>
              <a:rPr lang="en-US" dirty="0"/>
              <a:t>Decommissioning Modules</a:t>
            </a:r>
          </a:p>
        </p:txBody>
      </p:sp>
      <p:sp>
        <p:nvSpPr>
          <p:cNvPr id="3" name="Content Placeholder 2">
            <a:extLst>
              <a:ext uri="{FF2B5EF4-FFF2-40B4-BE49-F238E27FC236}">
                <a16:creationId xmlns:a16="http://schemas.microsoft.com/office/drawing/2014/main" id="{64AD8411-F5F7-30C8-D8A7-6D22BA937095}"/>
              </a:ext>
            </a:extLst>
          </p:cNvPr>
          <p:cNvSpPr>
            <a:spLocks noGrp="1"/>
          </p:cNvSpPr>
          <p:nvPr>
            <p:ph idx="1"/>
          </p:nvPr>
        </p:nvSpPr>
        <p:spPr>
          <a:xfrm>
            <a:off x="519619" y="1024648"/>
            <a:ext cx="11049000" cy="4207185"/>
          </a:xfrm>
        </p:spPr>
        <p:txBody>
          <a:bodyPr/>
          <a:lstStyle/>
          <a:p>
            <a:pPr marL="457200" indent="-457200">
              <a:buFont typeface="Arial" panose="020B0604020202020204" pitchFamily="34" charset="0"/>
              <a:buChar char="•"/>
            </a:pPr>
            <a:r>
              <a:rPr lang="en-US" dirty="0"/>
              <a:t>Module I – tasks that have no impact on shutdown activities.</a:t>
            </a:r>
          </a:p>
          <a:p>
            <a:pPr marL="457200" indent="-457200">
              <a:buFont typeface="Arial" panose="020B0604020202020204" pitchFamily="34" charset="0"/>
              <a:buChar char="•"/>
            </a:pPr>
            <a:r>
              <a:rPr lang="en-US" dirty="0"/>
              <a:t>Module II – tasks that require the Helium to be removed and RHIC rings warmed.</a:t>
            </a:r>
          </a:p>
          <a:p>
            <a:pPr marL="457200" indent="-457200">
              <a:buFont typeface="Arial" panose="020B0604020202020204" pitchFamily="34" charset="0"/>
              <a:buChar char="•"/>
            </a:pPr>
            <a:r>
              <a:rPr lang="en-US" dirty="0"/>
              <a:t>Module III – tasks that require the sPHENIX calibration run to be completed or the RF testing in 1004 to be completed.</a:t>
            </a:r>
          </a:p>
          <a:p>
            <a:pPr marL="457200" indent="-457200">
              <a:buFont typeface="Arial" panose="020B0604020202020204" pitchFamily="34" charset="0"/>
              <a:buChar char="•"/>
            </a:pPr>
            <a:r>
              <a:rPr lang="en-US" dirty="0"/>
              <a:t>The modules are independent of each other.</a:t>
            </a:r>
          </a:p>
          <a:p>
            <a:pPr marL="457200" indent="-457200">
              <a:buFont typeface="Arial" panose="020B0604020202020204" pitchFamily="34" charset="0"/>
              <a:buChar char="•"/>
            </a:pPr>
            <a:r>
              <a:rPr lang="en-US" dirty="0"/>
              <a:t>All tasks in each module will be verified upon completion.</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81AC9B4-DB17-32F5-E056-7C22797FD4CB}"/>
              </a:ext>
            </a:extLst>
          </p:cNvPr>
          <p:cNvSpPr>
            <a:spLocks noGrp="1"/>
          </p:cNvSpPr>
          <p:nvPr>
            <p:ph type="sldNum" sz="quarter" idx="4"/>
          </p:nvPr>
        </p:nvSpPr>
        <p:spPr/>
        <p:txBody>
          <a:bodyPr/>
          <a:lstStyle/>
          <a:p>
            <a:fld id="{933A556B-7C63-244D-9B7C-B0EA8042B330}" type="slidenum">
              <a:rPr lang="en-US" smtClean="0"/>
              <a:pPr/>
              <a:t>9</a:t>
            </a:fld>
            <a:endParaRPr lang="en-US" sz="1000"/>
          </a:p>
        </p:txBody>
      </p:sp>
    </p:spTree>
    <p:extLst>
      <p:ext uri="{BB962C8B-B14F-4D97-AF65-F5344CB8AC3E}">
        <p14:creationId xmlns:p14="http://schemas.microsoft.com/office/powerpoint/2010/main" val="2460790260"/>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EA740E63-8231-234F-9059-7F6E415520C6}" vid="{315AC291-A142-F24B-B412-7E021522D5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bnl-ppt-template-widescreen</Template>
  <TotalTime>3378</TotalTime>
  <Words>3206</Words>
  <Application>Microsoft Office PowerPoint</Application>
  <PresentationFormat>Widescreen</PresentationFormat>
  <Paragraphs>364</Paragraphs>
  <Slides>40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Courier New</vt:lpstr>
      <vt:lpstr>ingra-2</vt:lpstr>
      <vt:lpstr>Wingdings</vt:lpstr>
      <vt:lpstr>BNL</vt:lpstr>
      <vt:lpstr>RHIC Decommissioning, Accelerator Safety, and New Risks </vt:lpstr>
      <vt:lpstr>New Risks</vt:lpstr>
      <vt:lpstr>RHIC Decommissioning</vt:lpstr>
      <vt:lpstr>Decommissioning</vt:lpstr>
      <vt:lpstr>RHIC Decommissioning Scope </vt:lpstr>
      <vt:lpstr>Organization </vt:lpstr>
      <vt:lpstr>RHIC Shutdown Activities</vt:lpstr>
      <vt:lpstr>Thirteen Controls</vt:lpstr>
      <vt:lpstr>Decommissioning Modules</vt:lpstr>
      <vt:lpstr>Module I</vt:lpstr>
      <vt:lpstr>Modules II and III</vt:lpstr>
      <vt:lpstr>Verification</vt:lpstr>
      <vt:lpstr>Verification</vt:lpstr>
      <vt:lpstr>Retiring the RHIC ASE</vt:lpstr>
      <vt:lpstr>Operating our Accelerators Safely</vt:lpstr>
      <vt:lpstr>Accelerator Safety</vt:lpstr>
      <vt:lpstr>Updating the CAD SAD</vt:lpstr>
      <vt:lpstr>Procedures</vt:lpstr>
      <vt:lpstr>USI’s</vt:lpstr>
      <vt:lpstr>Changes to Training and Access at RHIC</vt:lpstr>
      <vt:lpstr>Changes to Training</vt:lpstr>
      <vt:lpstr>Changes to Access at RHIC</vt:lpstr>
      <vt:lpstr>Make sure your training is complete</vt:lpstr>
      <vt:lpstr>Work Planning and Hazards</vt:lpstr>
      <vt:lpstr>Changing Work and Hazards</vt:lpstr>
      <vt:lpstr>Work Planning - Construction</vt:lpstr>
      <vt:lpstr>WP&amp;C…Same, but Different</vt:lpstr>
      <vt:lpstr>Pre-Job Briefs</vt:lpstr>
      <vt:lpstr>What Makes a good Pre-Job Brief?</vt:lpstr>
      <vt:lpstr>Hazards old and new</vt:lpstr>
      <vt:lpstr>Changes to Signage</vt:lpstr>
      <vt:lpstr>Barriers</vt:lpstr>
      <vt:lpstr>LOTO</vt:lpstr>
      <vt:lpstr>Activated Materials</vt:lpstr>
      <vt:lpstr>Expect to see safety around</vt:lpstr>
      <vt:lpstr>Waste Management Requirements</vt:lpstr>
      <vt:lpstr>General Description of Common Waste Regulatory Categories </vt:lpstr>
      <vt:lpstr>Recycling</vt:lpstr>
      <vt:lpstr>Wrapping it up!</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Capasso, Frances</dc:creator>
  <cp:keywords/>
  <dc:description/>
  <cp:lastModifiedBy>Fliller, Raymond</cp:lastModifiedBy>
  <cp:revision>3</cp:revision>
  <dcterms:created xsi:type="dcterms:W3CDTF">2024-05-17T16:57:26Z</dcterms:created>
  <dcterms:modified xsi:type="dcterms:W3CDTF">2026-02-06T18:47:19Z</dcterms:modified>
  <cp:category/>
</cp:coreProperties>
</file>