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3"/>
  </p:notesMasterIdLst>
  <p:handoutMasterIdLst>
    <p:handoutMasterId r:id="rId34"/>
  </p:handoutMasterIdLst>
  <p:sldIdLst>
    <p:sldId id="266" r:id="rId28"/>
    <p:sldId id="268" r:id="rId29"/>
    <p:sldId id="561" r:id="rId30"/>
    <p:sldId id="278" r:id="rId31"/>
    <p:sldId id="562" r:id="rId32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004600"/>
    <a:srgbClr val="00AD00"/>
    <a:srgbClr val="C6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/>
    <p:restoredTop sz="50000" autoAdjust="0"/>
  </p:normalViewPr>
  <p:slideViewPr>
    <p:cSldViewPr>
      <p:cViewPr varScale="1">
        <p:scale>
          <a:sx n="89" d="100"/>
          <a:sy n="89" d="100"/>
        </p:scale>
        <p:origin x="96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E895C-09EE-2A98-F596-AF36B54D5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72B2D189-644D-EAE3-5788-99D64E4D27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6A980F0-3B96-12BC-28D7-53B3BD08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BC319-3FF1-68D9-4049-17F0FEF2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9A88F8A2-461A-18E3-95EE-34B9ADE438F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C63B2890-E156-EC01-8AE6-289F2199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2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10Gbs data decoding and general status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2103039"/>
            <a:ext cx="7863529" cy="13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6000" dirty="0">
                <a:solidFill>
                  <a:schemeClr val="tx1"/>
                </a:solidFill>
                <a:latin typeface="Arial Narrow" charset="0"/>
              </a:rPr>
              <a:t>Martin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0EF621B-D581-25EC-95B6-E8CEC8CA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" y="3428206"/>
            <a:ext cx="116816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What’s new this week?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My not-working BNL KCU card is with Miklos (no news yet)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Both decoders (1G and 10G) are now “API-homogenized”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API has changed, though (early enough I think)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 generic “barebones”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pmonitor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to get newcomers (such as the BIC folks) started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Our own monitoring/analysis also updated in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gitea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0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Decoding/API is now like the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sPHENIX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TPC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6" y="4342606"/>
            <a:ext cx="989492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Each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TimeFrame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(better term for SRO data) has multiple waveforms (think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cosmics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here) in 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For example, </a:t>
            </a:r>
            <a:r>
              <a:rPr lang="en-US" sz="2400" b="1" dirty="0">
                <a:solidFill>
                  <a:srgbClr val="000000"/>
                </a:solidFill>
                <a:latin typeface="Arial Narrow"/>
                <a:cs typeface="Arial Narrow"/>
              </a:rPr>
              <a:t>all non-streaming waveform samplers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(DRS4, CAEN 1742, the </a:t>
            </a:r>
            <a:r>
              <a:rPr lang="en-US" sz="2400" dirty="0" err="1">
                <a:solidFill>
                  <a:srgbClr val="000000"/>
                </a:solidFill>
                <a:latin typeface="Arial Narrow"/>
                <a:cs typeface="Arial Narrow"/>
              </a:rPr>
              <a:t>sPHENIX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 calorimeters, </a:t>
            </a:r>
            <a:r>
              <a:rPr lang="en-US" sz="2400" dirty="0" err="1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) can use the following code that asks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Hey packet, how many channels do you have?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Hey channel, how many samples do you have?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Ok then, please give me sample s of channel c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187C9-96B7-715D-E2BB-74B3B7578EBA}"/>
              </a:ext>
            </a:extLst>
          </p:cNvPr>
          <p:cNvSpPr txBox="1"/>
          <p:nvPr/>
        </p:nvSpPr>
        <p:spPr>
          <a:xfrm>
            <a:off x="337782" y="2189162"/>
            <a:ext cx="12254706" cy="1938992"/>
          </a:xfrm>
          <a:prstGeom prst="rect">
            <a:avLst/>
          </a:prstGeom>
          <a:solidFill>
            <a:srgbClr val="EBFFB4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cosmics_ROC-00000295-0000.evt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73004 -1 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301 (IDH2GCROC3)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cosmics_10G_ROC-00000324-0000.evt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31422 -1 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302 (IDH2GCROC3_10G)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59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F7016-6F9E-4937-0BB4-6DAB0E34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A0E7CD4E-877B-CC6D-470B-EB95D6EA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Our Streamers have one more dimension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47A88-E347-D461-5B3D-F01790D68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D06F1E7-072D-D9A7-2F08-470781D5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590006"/>
            <a:ext cx="1226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A SRO packet usually contains more than one waveform in a “</a:t>
            </a:r>
            <a:r>
              <a:rPr lang="en-US" sz="2400" dirty="0" err="1">
                <a:solidFill>
                  <a:srgbClr val="000000"/>
                </a:solidFill>
                <a:latin typeface="Arial Narrow"/>
                <a:cs typeface="Arial Narrow"/>
              </a:rPr>
              <a:t>TimeFrame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Here you ask: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Arial Narrow"/>
                <a:cs typeface="Arial Narrow"/>
              </a:rPr>
              <a:t>Hey packet, how many waveforms do you have?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Hey packet, how many channels do you have </a:t>
            </a:r>
            <a:r>
              <a:rPr lang="en-US" sz="2400" dirty="0">
                <a:solidFill>
                  <a:srgbClr val="C00000"/>
                </a:solidFill>
                <a:latin typeface="Arial Narrow"/>
                <a:cs typeface="Arial Narrow"/>
              </a:rPr>
              <a:t>for waveform n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Hey channel, how many samples do you have </a:t>
            </a:r>
            <a:r>
              <a:rPr lang="en-US" sz="2400" dirty="0">
                <a:solidFill>
                  <a:srgbClr val="C00000"/>
                </a:solidFill>
                <a:latin typeface="Arial Narrow"/>
                <a:cs typeface="Arial Narrow"/>
              </a:rPr>
              <a:t>for waveform n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Ok then, please give me sample s of channel c </a:t>
            </a:r>
            <a:r>
              <a:rPr lang="en-US" sz="2400" dirty="0">
                <a:solidFill>
                  <a:srgbClr val="C00000"/>
                </a:solidFill>
                <a:latin typeface="Arial Narrow"/>
                <a:cs typeface="Arial Narrow"/>
              </a:rPr>
              <a:t>of waveform n</a:t>
            </a:r>
          </a:p>
        </p:txBody>
      </p:sp>
    </p:spTree>
    <p:extLst>
      <p:ext uri="{BB962C8B-B14F-4D97-AF65-F5344CB8AC3E}">
        <p14:creationId xmlns:p14="http://schemas.microsoft.com/office/powerpoint/2010/main" val="25503650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Reference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pmonitor</a:t>
            </a:r>
            <a:endParaRPr lang="en-US" sz="42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E6A9B-E6B6-9122-2021-03ED9F50449F}"/>
              </a:ext>
            </a:extLst>
          </p:cNvPr>
          <p:cNvSpPr txBox="1"/>
          <p:nvPr/>
        </p:nvSpPr>
        <p:spPr>
          <a:xfrm>
            <a:off x="1015206" y="2323319"/>
            <a:ext cx="929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git.racf.bnl.gov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gitea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purschke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roc_analysis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D0B56B9-D53F-148B-0EB3-E6280E45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" y="3073335"/>
            <a:ext cx="1104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Check out the “barebones” branch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8273D-1E6D-4136-52BC-3CB66A2E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06" y="3967465"/>
            <a:ext cx="10247062" cy="41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76D6-BD87-9DC8-FCD3-0CFD28B91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4775E7C-645C-ADBF-2E06-CF1B9C48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API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C7DB94-5590-F6EA-E33F-F2D88DD99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47284-ED42-EE22-DF29-2205A5781B3E}"/>
              </a:ext>
            </a:extLst>
          </p:cNvPr>
          <p:cNvSpPr txBox="1"/>
          <p:nvPr/>
        </p:nvSpPr>
        <p:spPr>
          <a:xfrm>
            <a:off x="374253" y="3002697"/>
            <a:ext cx="12254706" cy="6555641"/>
          </a:xfrm>
          <a:prstGeom prst="rect">
            <a:avLst/>
          </a:prstGeom>
          <a:solidFill>
            <a:srgbClr val="EBFFB4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// how many channels do we have?  (144)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int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nr_channels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p-&gt;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n,”CHANNELS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// first we find out how many waveforms we have here  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int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nr_wf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p-&gt;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"NR_WF");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// now we run through them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 int n = 0; n &lt;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nr_wf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n++)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{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// how many samples does this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wf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have?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int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nr_samples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p-&gt;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n,"SAMPLESIZE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for ( int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nr_channels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{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for ( int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s &lt;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nr_samples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s++)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{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double value = p-&gt;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n,s,ch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}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}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}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B7FD5F-4C92-5FE7-D848-450DED4D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" y="2104598"/>
            <a:ext cx="1104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Now you have one more dimension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A6BF3-BD38-8C02-D8B2-F6D0AFEA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2394" y="193675"/>
            <a:ext cx="19989173" cy="73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9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125583</TotalTime>
  <Words>480</Words>
  <Application>Microsoft Macintosh PowerPoint</Application>
  <PresentationFormat>Custom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5</vt:i4>
      </vt:variant>
    </vt:vector>
  </HeadingPairs>
  <TitlesOfParts>
    <vt:vector size="38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433</cp:revision>
  <cp:lastPrinted>1601-01-01T00:00:00Z</cp:lastPrinted>
  <dcterms:created xsi:type="dcterms:W3CDTF">1601-01-01T00:00:00Z</dcterms:created>
  <dcterms:modified xsi:type="dcterms:W3CDTF">2026-02-21T00:48:54Z</dcterms:modified>
</cp:coreProperties>
</file>