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2"/>
  </p:notesMasterIdLst>
  <p:handoutMasterIdLst>
    <p:handoutMasterId r:id="rId33"/>
  </p:handoutMasterIdLst>
  <p:sldIdLst>
    <p:sldId id="266" r:id="rId28"/>
    <p:sldId id="268" r:id="rId29"/>
    <p:sldId id="561" r:id="rId30"/>
    <p:sldId id="278" r:id="rId31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FB7"/>
    <a:srgbClr val="004600"/>
    <a:srgbClr val="00AD00"/>
    <a:srgbClr val="C6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73"/>
    <p:restoredTop sz="50000" autoAdjust="0"/>
  </p:normalViewPr>
  <p:slideViewPr>
    <p:cSldViewPr>
      <p:cViewPr>
        <p:scale>
          <a:sx n="100" d="100"/>
          <a:sy n="100" d="100"/>
        </p:scale>
        <p:origin x="288" y="-4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E895C-09EE-2A98-F596-AF36B54D5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72B2D189-644D-EAE3-5788-99D64E4D27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86A980F0-3B96-12BC-28D7-53B3BD083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A75A30-6073-1E96-174D-317EB5AD8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61" y="380206"/>
            <a:ext cx="15873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10Gbs data decoding and general status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500" y="2103039"/>
            <a:ext cx="7863529" cy="139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6000" dirty="0">
                <a:solidFill>
                  <a:schemeClr val="tx1"/>
                </a:solidFill>
                <a:latin typeface="Arial Narrow" charset="0"/>
              </a:rPr>
              <a:t>Martin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0EF621B-D581-25EC-95B6-E8CEC8CA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" y="3428206"/>
            <a:ext cx="1168161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What’s new this week?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10GB/s firmware - fixed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B829E-4ECF-66F6-9642-940084FF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806" y="2236787"/>
            <a:ext cx="5560219" cy="3506125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33138DE-0464-A36A-568A-8BD0CD87E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150373"/>
            <a:ext cx="11035506" cy="26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Miklos found a subtle difference between the BNL and ORNL/his cards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Possibly a same-functionality part replacement, or a different batch (same hardware revision)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PLL did not initialize properly. New firmware slows tis down, and it works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Gabor is bringing the card back. I’m running with another one that also didn’t work initially.</a:t>
            </a:r>
          </a:p>
        </p:txBody>
      </p:sp>
    </p:spTree>
    <p:extLst>
      <p:ext uri="{BB962C8B-B14F-4D97-AF65-F5344CB8AC3E}">
        <p14:creationId xmlns:p14="http://schemas.microsoft.com/office/powerpoint/2010/main" val="2288406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Running 10GB in the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HighBay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as of yesterday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6" y="2285206"/>
            <a:ext cx="1202769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switched to 10G-running in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highbay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Installed the latest versions of the software, and the “barebones” monitoring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Still needed some help from Norbert finding the right 10G-aware scripts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etc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,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Norbert also fixed a configuration corruption – thanks!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But now all works.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59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F7016-6F9E-4937-0BB4-6DAB0E34F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A0E7CD4E-877B-CC6D-470B-EB95D6EA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Slightly related work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47A88-E347-D461-5B3D-F01790D68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D06F1E7-072D-D9A7-2F08-470781D5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" y="2285206"/>
            <a:ext cx="1226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We are preparing for a test beam at </a:t>
            </a:r>
            <a:r>
              <a:rPr lang="en-US" sz="2400" dirty="0" err="1">
                <a:solidFill>
                  <a:srgbClr val="000000"/>
                </a:solidFill>
                <a:latin typeface="Arial Narrow"/>
                <a:cs typeface="Arial Narrow"/>
              </a:rPr>
              <a:t>Jlab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 / Hall D for the BIC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That uses the same setup, but we need a few enhancements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The BIC uses more than one KCU (and multiple ROC cards)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I’m working on multiple-KCU support (I had to make an emulator as I have only one card)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Coming RSN now, only some polishing </a:t>
            </a:r>
            <a:r>
              <a:rPr lang="en-US" sz="2400">
                <a:solidFill>
                  <a:srgbClr val="000000"/>
                </a:solidFill>
                <a:latin typeface="Arial Narrow"/>
                <a:cs typeface="Arial Narrow"/>
              </a:rPr>
              <a:t>left to do</a:t>
            </a:r>
            <a:endParaRPr lang="en-US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503650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On to actual 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D0B56B9-D53F-148B-0EB3-E6280E45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56606"/>
            <a:ext cx="1104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For parameter scans we usually make one run per setting, record the parameter in the beg-run, you know all that</a:t>
            </a: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Norbert asked if there is a way not to make a new run (and gazillions of files) but have One Big File with all settings…</a:t>
            </a: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Sure. RCDAC can do that. But be warned that works here b/c Norbert can control the triggers.</a:t>
            </a: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Take a few events, change scan value and generate a record of that in the event, take more events, and so on</a:t>
            </a:r>
          </a:p>
          <a:p>
            <a:pPr marL="0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As you scan the file, when you find packet 1021, a new value had been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79235-C7C3-51CD-42FA-BC9FD2AFBCFD}"/>
              </a:ext>
            </a:extLst>
          </p:cNvPr>
          <p:cNvSpPr txBox="1"/>
          <p:nvPr/>
        </p:nvSpPr>
        <p:spPr>
          <a:xfrm>
            <a:off x="939006" y="4266406"/>
            <a:ext cx="9740106" cy="3293209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 2 Run:    20 length:  4110 type:  1 (Data Event)  1771968622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 4102 -1 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302 (IDH2GCROC3_10G)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 3 Run:    20 length: 68312 type:  1 (Data Event)  1771968627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68304 -1 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302 (IDH2GCROC3_10G)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63 Run:    20 length:  4452 type:  1 (Data Event)  1771968630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 4444 -1 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302 (IDH2GCROC3_10G)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Run:    20 length: 68326 type:  1 (Data Event)  1771968663</a:t>
            </a:r>
          </a:p>
          <a:p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1020     8 -1 (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4 (IDCSTR)</a:t>
            </a:r>
          </a:p>
          <a:p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1021     6 -1 (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6 (ID4EVT)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68304 -1 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302 (IDH2GCROC3_10G)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65 Run:    20 length: 68312 type:  1 (Data Event)  1771968663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68304 -1 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302 (IDH2GCROC3_10G)</a:t>
            </a:r>
          </a:p>
        </p:txBody>
      </p:sp>
    </p:spTree>
    <p:extLst>
      <p:ext uri="{BB962C8B-B14F-4D97-AF65-F5344CB8AC3E}">
        <p14:creationId xmlns:p14="http://schemas.microsoft.com/office/powerpoint/2010/main" val="1114797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125611</TotalTime>
  <Words>515</Words>
  <Application>Microsoft Macintosh PowerPoint</Application>
  <PresentationFormat>Custom</PresentationFormat>
  <Paragraphs>52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4</vt:i4>
      </vt:variant>
    </vt:vector>
  </HeadingPairs>
  <TitlesOfParts>
    <vt:vector size="37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435</cp:revision>
  <cp:lastPrinted>1601-01-01T00:00:00Z</cp:lastPrinted>
  <dcterms:created xsi:type="dcterms:W3CDTF">1601-01-01T00:00:00Z</dcterms:created>
  <dcterms:modified xsi:type="dcterms:W3CDTF">2026-02-27T03:41:31Z</dcterms:modified>
</cp:coreProperties>
</file>