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364"/>
    <p:restoredTop sz="94681"/>
  </p:normalViewPr>
  <p:slideViewPr>
    <p:cSldViewPr snapToGrid="0">
      <p:cViewPr varScale="1">
        <p:scale>
          <a:sx n="116" d="100"/>
          <a:sy n="116" d="100"/>
        </p:scale>
        <p:origin x="32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339596-DA10-B646-9AB9-2FF1A4D3F7C3}" type="datetimeFigureOut">
              <a:rPr lang="en-US" smtClean="0"/>
              <a:t>4/3/26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E4509C-CA4D-A34E-88FB-D02955FD3E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330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747DD-30D3-F6DE-86E0-D6B4B42EBD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8FEAF7-CF9F-3A47-6A07-63C236DF68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12916A-69C9-D2DE-25B9-5AC74C6911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7894E-BFF8-E441-96AA-D7B9C7C1ABE6}" type="datetime1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272857-DFF3-C2B8-E1A5-AB8D7B240E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4B8A74-47E9-233B-9C55-5286B0775D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BC8C-35D4-A842-872F-650DEE6B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96075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0DD4A2-1272-876A-0663-81C7F1606C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AF1A12-1CC4-675A-3396-F921154CBA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4205C8-787B-101E-698F-40C3DA012E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ABBF2C-6B2E-F342-8582-B04F1881F2CC}" type="datetime1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2E460F-9857-85F8-8ACD-4C5F051913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8F308E-7B3F-BDD9-15CB-CDBAAF6941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BC8C-35D4-A842-872F-650DEE6B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7077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EB34C40-E1A9-AFF6-9BC5-B7253C441A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7BAE0E-B678-DD8E-6FCB-673A978329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A94DCA-2135-0660-5B29-D50E74898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2E72B-1FD2-CB40-90C8-3C1655CB049A}" type="datetime1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E2E40B-91AB-A1C2-F228-4D2F7C222F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B38022-E85E-9B4D-E742-C75BA9176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BC8C-35D4-A842-872F-650DEE6B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015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3FCB8-FC4E-B8AA-3AE8-438B5C452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7EE1A4-4EFF-3F68-283B-A2671302C1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01CDA3-B48B-0FF9-1866-9F6841923A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C38AA-DACD-0647-BBE1-4323CD83B701}" type="datetime1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FDAACC-AFBE-6907-92F7-DE8D9BCE23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018C74-83CB-CDBF-7F0D-846869B89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BC8C-35D4-A842-872F-650DEE6B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061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6EBDD1-A592-8003-F2CE-C9DA68050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01FA01-5142-1751-2AB8-16C1792AC2F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09D279-B6C4-B6E5-2B75-EB7E90EF80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6C9DBA-9B1E-3C4E-B1CD-AB02D227FF6C}" type="datetime1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4854CA-AA49-1F52-1BB5-5AF6470C3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35D222-3899-93EE-A040-047CEC153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BC8C-35D4-A842-872F-650DEE6B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47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95F78A-CB96-4E1A-EA74-1DD112FD3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A8A07C-76C5-2B0A-A538-FA3A26EC28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EB09DF-E18E-C5C8-B207-C4774CCE187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973F36-3EC0-967A-F255-40A49D137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B355C-E0E4-F442-AEE0-AEAD4C6B50E1}" type="datetime1">
              <a:rPr lang="en-US" smtClean="0"/>
              <a:t>4/3/26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1B120A-92AD-988B-4AF9-8762266135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29A587-B746-A10B-8C0B-4629757C4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BC8C-35D4-A842-872F-650DEE6B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6049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4B9AA-36E7-5ED6-FA1F-C658438458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7D2F28-2706-9300-418F-F7176E7281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75B0052-8CA7-A84D-F4DA-BA41512825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D04236C-0951-06D8-B862-18347D673BF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1BA31EF-33E3-44A3-0870-D4E58463FE0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923DE6-B163-7C73-D83E-A6764716B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3F38F-93B0-B341-A1F3-72493AF6AC23}" type="datetime1">
              <a:rPr lang="en-US" smtClean="0"/>
              <a:t>4/3/26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742A93B-5A52-881D-3679-75FADAC82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C6756C7-6DD2-4162-6EB0-BF23023F3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BC8C-35D4-A842-872F-650DEE6B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9800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7DE2E-6085-A743-F03E-0BBAA2126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06AF023-668B-8926-85AD-C0CFDD536B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B0BAD-B323-6542-AD58-B33F5583CADB}" type="datetime1">
              <a:rPr lang="en-US" smtClean="0"/>
              <a:t>4/3/26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65DB39-8A98-96BE-169A-1CB4ACCB6E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6C1AD6C-37E9-A889-3ABF-72C9E48AB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BC8C-35D4-A842-872F-650DEE6B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74992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D3FCDB-E9C9-0580-7700-C8CE7166A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A6A799-7E95-F446-B768-30419807E94A}" type="datetime1">
              <a:rPr lang="en-US" smtClean="0"/>
              <a:t>4/3/26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C01A38-EDD5-F032-E497-0CA39843C5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055BC5-879E-5C52-31E4-CA41B93AB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BC8C-35D4-A842-872F-650DEE6B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8519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A5D41D-664F-1D38-401F-73B4C814F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34488B-E8FD-5380-4D6D-F8EBA12645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E4CB24-7E30-2340-0617-5AD1CE9369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BB1A4E-08E3-72C3-B934-3EC045078B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06BE49-28B5-F84C-8939-ADE8F10129A1}" type="datetime1">
              <a:rPr lang="en-US" smtClean="0"/>
              <a:t>4/3/26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B7FFFAF-EEEB-4EE2-6E98-5DBF5F4F08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85A908-292C-040E-ED22-0449BB0A8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BC8C-35D4-A842-872F-650DEE6B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4060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B5FA7A-FED9-3FB2-9D06-BA96B317A5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B74F389-9FDE-AA4F-C159-AF301CCD5DD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2CF489-6FF8-3971-77E7-D3D3E51301D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3BB9EA-B973-33E6-F806-313746BF9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B0ED2-1616-084A-A909-26A22E77E397}" type="datetime1">
              <a:rPr lang="en-US" smtClean="0"/>
              <a:t>4/3/26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15B3F-D4CC-A594-1B0E-A2CDEDA2F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5450084-4A58-D6AB-58F5-99E47EE526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BC8C-35D4-A842-872F-650DEE6B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91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6F33CF2-1950-2958-89E3-87A62D729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52377FE-E5D3-A68A-8D97-32A61CC395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594C97-EFAC-D28B-0AA1-0F96A14F269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A91E6C-EB0F-FD44-A49E-DF650685224E}" type="datetime1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CBFB9-7FBB-98C3-A122-33EEABB77C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9B395-E349-B35C-30E3-A373BCCF7C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449BC8C-35D4-A842-872F-650DEE6BD9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654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indico.bnl.gov/event/31599/contributions/120324/attachments/68421/117639/TIC_20260223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94D94-3801-A81B-F7A9-C5A06BDDB0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BHCal</a:t>
            </a:r>
            <a:r>
              <a:rPr lang="en-US" dirty="0"/>
              <a:t>:  General Discussion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3DF81B-D18F-ECD7-9C04-CE3BAB4BD17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Stefan Bathe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DF3A0-2D95-1FA8-463D-C24B14AB5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DFDA09-6E81-7B43-912F-C6358FAB7379}" type="datetime1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BDB977-521E-AC7D-76CD-11E690E679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379D20-AD27-2D4C-A052-A1C011C0C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BC8C-35D4-A842-872F-650DEE6BD94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714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D630AC-4487-19A6-BAD5-43073ADA0F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studies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606736-1BAB-8825-68D8-E8F5B2AA2B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Request from TC office (TIC, Silvia) by email, referring to talk at TIC meeting on 2/23:</a:t>
            </a:r>
          </a:p>
          <a:p>
            <a:pPr lvl="1"/>
            <a:r>
              <a:rPr lang="en-US" dirty="0">
                <a:hlinkClick r:id="rId2"/>
              </a:rPr>
              <a:t>https://indico.bnl.gov/event/31599/contributions/120324/attachments/68421/117639/TIC_20260223.pdf</a:t>
            </a:r>
            <a:endParaRPr lang="en-US" dirty="0"/>
          </a:p>
          <a:p>
            <a:r>
              <a:rPr lang="en-US" dirty="0"/>
              <a:t>Based on Directors Review (3-5 Feb):</a:t>
            </a:r>
            <a:r>
              <a:rPr lang="en-US" i="1" dirty="0"/>
              <a:t>“MPGDs ... Simulation studies (physics and background) remain an important element to further consolidate the evaluation of detector requirements and operating conditions.” </a:t>
            </a:r>
          </a:p>
          <a:p>
            <a:r>
              <a:rPr lang="en-US" dirty="0"/>
              <a:t>Presentation in TIC meeting requested on April 13</a:t>
            </a:r>
          </a:p>
          <a:p>
            <a:r>
              <a:rPr lang="en-US" dirty="0">
                <a:effectLst/>
              </a:rPr>
              <a:t>3 questions:</a:t>
            </a:r>
          </a:p>
          <a:p>
            <a:pPr lvl="1"/>
            <a:r>
              <a:rPr lang="en-US" dirty="0"/>
              <a:t>Impact on detector performance</a:t>
            </a:r>
          </a:p>
          <a:p>
            <a:pPr lvl="1"/>
            <a:r>
              <a:rPr lang="en-US" dirty="0"/>
              <a:t>Impact on data flow, requested bandwidth and potential dead-time</a:t>
            </a:r>
          </a:p>
          <a:p>
            <a:pPr lvl="1"/>
            <a:r>
              <a:rPr lang="en-US" dirty="0"/>
              <a:t>radiation/fluence damages (have)</a:t>
            </a:r>
            <a:endParaRPr lang="en-US" dirty="0">
              <a:effectLst/>
            </a:endParaRPr>
          </a:p>
          <a:p>
            <a:endParaRPr lang="en-US" dirty="0">
              <a:effectLst/>
            </a:endParaRP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AAFE79-22E1-A80E-153B-74CC621862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C38AA-DACD-0647-BBE1-4323CD83B701}" type="datetime1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48B1BA-D6FE-E6F6-D3B1-412E1A133D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6AC3D2-84AF-16DC-B7AA-CD0C0A182E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BC8C-35D4-A842-872F-650DEE6BD94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4530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DBFE1-6F0C-108E-A5FA-F89F1B2859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7907B473-E543-457D-3FA4-1A977425967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44211" y="-1"/>
            <a:ext cx="10888245" cy="6046467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6C0557-B726-04DD-8787-D8B6E2C4F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C38AA-DACD-0647-BBE1-4323CD83B701}" type="datetime1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CA0840-2B03-067C-3464-BB44AC3494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28673A8-3F60-1A48-4224-8473834F0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BC8C-35D4-A842-872F-650DEE6BD942}" type="slidenum">
              <a:rPr lang="en-US" smtClean="0"/>
              <a:t>3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4952A32-21DA-C1A2-EC33-716F32C5ACE4}"/>
              </a:ext>
            </a:extLst>
          </p:cNvPr>
          <p:cNvSpPr txBox="1"/>
          <p:nvPr/>
        </p:nvSpPr>
        <p:spPr>
          <a:xfrm>
            <a:off x="7518749" y="6171684"/>
            <a:ext cx="2640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From Silvia’s talk on 2/23</a:t>
            </a:r>
          </a:p>
        </p:txBody>
      </p:sp>
    </p:spTree>
    <p:extLst>
      <p:ext uri="{BB962C8B-B14F-4D97-AF65-F5344CB8AC3E}">
        <p14:creationId xmlns:p14="http://schemas.microsoft.com/office/powerpoint/2010/main" val="27408320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83BBAA-6957-2EF2-4985-E94CC1941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" name="Content Placeholder 7" descr="A screenshot of a computer program&#10;&#10;AI-generated content may be incorrect.">
            <a:extLst>
              <a:ext uri="{FF2B5EF4-FFF2-40B4-BE49-F238E27FC236}">
                <a16:creationId xmlns:a16="http://schemas.microsoft.com/office/drawing/2014/main" id="{D6A520FA-4590-699F-34D1-1A5EF89286C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8349" y="0"/>
            <a:ext cx="10902082" cy="6081486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CF6093-A50F-F0C6-36A4-C31D8EFA1E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C38AA-DACD-0647-BBE1-4323CD83B701}" type="datetime1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2F0D33-A422-D36C-9902-573A35EBE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9C63A9-DAC3-7C23-D1C7-18C7854D3D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BC8C-35D4-A842-872F-650DEE6BD942}" type="slidenum">
              <a:rPr lang="en-US" smtClean="0"/>
              <a:t>4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B5860A2-597D-0578-E234-4E907A2B85B3}"/>
              </a:ext>
            </a:extLst>
          </p:cNvPr>
          <p:cNvSpPr txBox="1"/>
          <p:nvPr/>
        </p:nvSpPr>
        <p:spPr>
          <a:xfrm>
            <a:off x="7518749" y="6171684"/>
            <a:ext cx="26409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From Silvia’s talk on 2/23</a:t>
            </a:r>
          </a:p>
        </p:txBody>
      </p:sp>
    </p:spTree>
    <p:extLst>
      <p:ext uri="{BB962C8B-B14F-4D97-AF65-F5344CB8AC3E}">
        <p14:creationId xmlns:p14="http://schemas.microsoft.com/office/powerpoint/2010/main" val="7873138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760E42-4005-5BF3-FA59-7523D097B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996C1E-B72B-28A3-3308-6AD69EE33D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Monday (March 30) TIC meeting:  presentation my Jeff Landgraf on CALOROC capabilities</a:t>
            </a:r>
          </a:p>
          <a:p>
            <a:r>
              <a:rPr lang="en-US" dirty="0"/>
              <a:t>Need to show that our detector with background is within </a:t>
            </a:r>
            <a:r>
              <a:rPr lang="en-US"/>
              <a:t>those limits</a:t>
            </a:r>
          </a:p>
          <a:p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75CF9-5451-500E-A32E-0C71EB978C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C38AA-DACD-0647-BBE1-4323CD83B701}" type="datetime1">
              <a:rPr lang="en-US" smtClean="0"/>
              <a:t>4/3/26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14AC73-F0B3-D1A3-0F82-2EDE55961E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BHCal Meeting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8AB0CB-2BDA-ECC2-E8AF-C44E96EBC8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9BC8C-35D4-A842-872F-650DEE6BD94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1542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8309</TotalTime>
  <Words>176</Words>
  <Application>Microsoft Macintosh PowerPoint</Application>
  <PresentationFormat>Widescreen</PresentationFormat>
  <Paragraphs>30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BHCal:  General Discussion</vt:lpstr>
      <vt:lpstr>Background studies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Stefan Bathe</dc:creator>
  <cp:lastModifiedBy>Stefan Bathe</cp:lastModifiedBy>
  <cp:revision>1</cp:revision>
  <dcterms:created xsi:type="dcterms:W3CDTF">2026-04-03T12:39:42Z</dcterms:created>
  <dcterms:modified xsi:type="dcterms:W3CDTF">2026-04-09T07:09:27Z</dcterms:modified>
</cp:coreProperties>
</file>