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73" r:id="rId1"/>
  </p:sldMasterIdLst>
  <p:notesMasterIdLst>
    <p:notesMasterId r:id="rId22"/>
  </p:notesMasterIdLst>
  <p:sldIdLst>
    <p:sldId id="256" r:id="rId2"/>
    <p:sldId id="257" r:id="rId3"/>
    <p:sldId id="300" r:id="rId4"/>
    <p:sldId id="306" r:id="rId5"/>
    <p:sldId id="309" r:id="rId6"/>
    <p:sldId id="310" r:id="rId7"/>
    <p:sldId id="311" r:id="rId8"/>
    <p:sldId id="312" r:id="rId9"/>
    <p:sldId id="316" r:id="rId10"/>
    <p:sldId id="318" r:id="rId11"/>
    <p:sldId id="319" r:id="rId12"/>
    <p:sldId id="301" r:id="rId13"/>
    <p:sldId id="307" r:id="rId14"/>
    <p:sldId id="308" r:id="rId15"/>
    <p:sldId id="320" r:id="rId16"/>
    <p:sldId id="303" r:id="rId17"/>
    <p:sldId id="313" r:id="rId18"/>
    <p:sldId id="314" r:id="rId19"/>
    <p:sldId id="315" r:id="rId20"/>
    <p:sldId id="31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E0D"/>
    <a:srgbClr val="F17D09"/>
    <a:srgbClr val="9163BD"/>
    <a:srgbClr val="3C9E21"/>
    <a:srgbClr val="417CB7"/>
    <a:srgbClr val="D55B5D"/>
    <a:srgbClr val="E0F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96E672-D5A4-4331-8558-98F29CF1812C}" v="140" dt="2025-04-09T15:12:28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2283" autoAdjust="0"/>
  </p:normalViewPr>
  <p:slideViewPr>
    <p:cSldViewPr snapToGrid="0">
      <p:cViewPr>
        <p:scale>
          <a:sx n="200" d="100"/>
          <a:sy n="200" d="100"/>
        </p:scale>
        <p:origin x="-5814" y="-25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OLETTE, DANIEL P. (GSFC-661.0)[NPP POST-DOC CONTRACT]" userId="c578455f-06b8-48f4-82ae-ca8e5a577efe" providerId="ADAL" clId="{DC96E672-D5A4-4331-8558-98F29CF1812C}"/>
    <pc:docChg chg="undo custSel addSld delSld modSld sldOrd delMainMaster">
      <pc:chgData name="VIOLETTE, DANIEL P. (GSFC-661.0)[NPP POST-DOC CONTRACT]" userId="c578455f-06b8-48f4-82ae-ca8e5a577efe" providerId="ADAL" clId="{DC96E672-D5A4-4331-8558-98F29CF1812C}" dt="2025-04-09T15:12:52.936" v="5797" actId="207"/>
      <pc:docMkLst>
        <pc:docMk/>
      </pc:docMkLst>
      <pc:sldChg chg="delSp modSp mod">
        <pc:chgData name="VIOLETTE, DANIEL P. (GSFC-661.0)[NPP POST-DOC CONTRACT]" userId="c578455f-06b8-48f4-82ae-ca8e5a577efe" providerId="ADAL" clId="{DC96E672-D5A4-4331-8558-98F29CF1812C}" dt="2025-04-09T13:22:03.459" v="4182" actId="478"/>
        <pc:sldMkLst>
          <pc:docMk/>
          <pc:sldMk cId="1346525816" sldId="256"/>
        </pc:sldMkLst>
        <pc:spChg chg="mod">
          <ac:chgData name="VIOLETTE, DANIEL P. (GSFC-661.0)[NPP POST-DOC CONTRACT]" userId="c578455f-06b8-48f4-82ae-ca8e5a577efe" providerId="ADAL" clId="{DC96E672-D5A4-4331-8558-98F29CF1812C}" dt="2025-04-07T15:55:24.238" v="194" actId="255"/>
          <ac:spMkLst>
            <pc:docMk/>
            <pc:sldMk cId="1346525816" sldId="256"/>
            <ac:spMk id="2" creationId="{E53BFDD8-529C-84E1-BB56-DF4679B66DCE}"/>
          </ac:spMkLst>
        </pc:spChg>
        <pc:spChg chg="mod">
          <ac:chgData name="VIOLETTE, DANIEL P. (GSFC-661.0)[NPP POST-DOC CONTRACT]" userId="c578455f-06b8-48f4-82ae-ca8e5a577efe" providerId="ADAL" clId="{DC96E672-D5A4-4331-8558-98F29CF1812C}" dt="2025-04-07T15:55:14.512" v="192" actId="20577"/>
          <ac:spMkLst>
            <pc:docMk/>
            <pc:sldMk cId="1346525816" sldId="256"/>
            <ac:spMk id="3" creationId="{10623FEF-9EC3-93CA-1222-9239E9A78E4F}"/>
          </ac:spMkLst>
        </pc:spChg>
        <pc:grpChg chg="del">
          <ac:chgData name="VIOLETTE, DANIEL P. (GSFC-661.0)[NPP POST-DOC CONTRACT]" userId="c578455f-06b8-48f4-82ae-ca8e5a577efe" providerId="ADAL" clId="{DC96E672-D5A4-4331-8558-98F29CF1812C}" dt="2025-04-09T13:22:00.071" v="4181" actId="478"/>
          <ac:grpSpMkLst>
            <pc:docMk/>
            <pc:sldMk cId="1346525816" sldId="256"/>
            <ac:grpSpMk id="140" creationId="{112539F0-85CD-E20B-8CA8-14EDE2009F39}"/>
          </ac:grpSpMkLst>
        </pc:grpChg>
        <pc:picChg chg="del">
          <ac:chgData name="VIOLETTE, DANIEL P. (GSFC-661.0)[NPP POST-DOC CONTRACT]" userId="c578455f-06b8-48f4-82ae-ca8e5a577efe" providerId="ADAL" clId="{DC96E672-D5A4-4331-8558-98F29CF1812C}" dt="2025-04-09T13:22:03.459" v="4182" actId="478"/>
          <ac:picMkLst>
            <pc:docMk/>
            <pc:sldMk cId="1346525816" sldId="256"/>
            <ac:picMk id="136" creationId="{503E625A-68CC-CCBC-E82A-56A56507C47A}"/>
          </ac:picMkLst>
        </pc:picChg>
      </pc:sldChg>
      <pc:sldChg chg="addSp delSp modSp mod ord">
        <pc:chgData name="VIOLETTE, DANIEL P. (GSFC-661.0)[NPP POST-DOC CONTRACT]" userId="c578455f-06b8-48f4-82ae-ca8e5a577efe" providerId="ADAL" clId="{DC96E672-D5A4-4331-8558-98F29CF1812C}" dt="2025-04-09T14:22:35.225" v="4915" actId="20577"/>
        <pc:sldMkLst>
          <pc:docMk/>
          <pc:sldMk cId="3865584691" sldId="257"/>
        </pc:sldMkLst>
        <pc:spChg chg="mod">
          <ac:chgData name="VIOLETTE, DANIEL P. (GSFC-661.0)[NPP POST-DOC CONTRACT]" userId="c578455f-06b8-48f4-82ae-ca8e5a577efe" providerId="ADAL" clId="{DC96E672-D5A4-4331-8558-98F29CF1812C}" dt="2025-04-09T11:18:15.858" v="590" actId="20577"/>
          <ac:spMkLst>
            <pc:docMk/>
            <pc:sldMk cId="3865584691" sldId="257"/>
            <ac:spMk id="2" creationId="{4134D856-DD40-1735-ADCE-898CE443B4F7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22:35.225" v="4915" actId="20577"/>
          <ac:spMkLst>
            <pc:docMk/>
            <pc:sldMk cId="3865584691" sldId="257"/>
            <ac:spMk id="6" creationId="{29ADCE4B-D74A-A022-4AA9-2A1F0E4CB1A6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18:44.380" v="596" actId="1038"/>
          <ac:spMkLst>
            <pc:docMk/>
            <pc:sldMk cId="3865584691" sldId="257"/>
            <ac:spMk id="7" creationId="{BA3690B9-076C-49B5-608B-6420131A0F2C}"/>
          </ac:spMkLst>
        </pc:spChg>
        <pc:spChg chg="del mod">
          <ac:chgData name="VIOLETTE, DANIEL P. (GSFC-661.0)[NPP POST-DOC CONTRACT]" userId="c578455f-06b8-48f4-82ae-ca8e5a577efe" providerId="ADAL" clId="{DC96E672-D5A4-4331-8558-98F29CF1812C}" dt="2025-04-09T11:17:12.266" v="558" actId="478"/>
          <ac:spMkLst>
            <pc:docMk/>
            <pc:sldMk cId="3865584691" sldId="257"/>
            <ac:spMk id="14" creationId="{43AB6903-2024-1576-E5E1-24D874A38E1D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1:18:33.779" v="593" actId="1076"/>
          <ac:picMkLst>
            <pc:docMk/>
            <pc:sldMk cId="3865584691" sldId="257"/>
            <ac:picMk id="5" creationId="{66C5A07D-50FB-56F1-1106-E833DD624FC2}"/>
          </ac:picMkLst>
        </pc:picChg>
      </pc:sldChg>
      <pc:sldChg chg="del">
        <pc:chgData name="VIOLETTE, DANIEL P. (GSFC-661.0)[NPP POST-DOC CONTRACT]" userId="c578455f-06b8-48f4-82ae-ca8e5a577efe" providerId="ADAL" clId="{DC96E672-D5A4-4331-8558-98F29CF1812C}" dt="2025-04-09T13:22:52.946" v="4190" actId="47"/>
        <pc:sldMkLst>
          <pc:docMk/>
          <pc:sldMk cId="1032078680" sldId="258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2:57.714" v="4194" actId="47"/>
        <pc:sldMkLst>
          <pc:docMk/>
          <pc:sldMk cId="1706056082" sldId="273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2:53.727" v="4191" actId="47"/>
        <pc:sldMkLst>
          <pc:docMk/>
          <pc:sldMk cId="3898036976" sldId="274"/>
        </pc:sldMkLst>
      </pc:sldChg>
      <pc:sldChg chg="addSp delSp del mod">
        <pc:chgData name="VIOLETTE, DANIEL P. (GSFC-661.0)[NPP POST-DOC CONTRACT]" userId="c578455f-06b8-48f4-82ae-ca8e5a577efe" providerId="ADAL" clId="{DC96E672-D5A4-4331-8558-98F29CF1812C}" dt="2025-04-09T13:22:59.300" v="4195" actId="47"/>
        <pc:sldMkLst>
          <pc:docMk/>
          <pc:sldMk cId="2586129548" sldId="275"/>
        </pc:sldMkLst>
        <pc:spChg chg="add del">
          <ac:chgData name="VIOLETTE, DANIEL P. (GSFC-661.0)[NPP POST-DOC CONTRACT]" userId="c578455f-06b8-48f4-82ae-ca8e5a577efe" providerId="ADAL" clId="{DC96E672-D5A4-4331-8558-98F29CF1812C}" dt="2025-04-09T11:22:19.488" v="784" actId="21"/>
          <ac:spMkLst>
            <pc:docMk/>
            <pc:sldMk cId="2586129548" sldId="275"/>
            <ac:spMk id="10" creationId="{5CB11105-FA3D-8F68-2039-136DF714E495}"/>
          </ac:spMkLst>
        </pc:spChg>
        <pc:picChg chg="add del">
          <ac:chgData name="VIOLETTE, DANIEL P. (GSFC-661.0)[NPP POST-DOC CONTRACT]" userId="c578455f-06b8-48f4-82ae-ca8e5a577efe" providerId="ADAL" clId="{DC96E672-D5A4-4331-8558-98F29CF1812C}" dt="2025-04-09T11:22:19.488" v="784" actId="21"/>
          <ac:picMkLst>
            <pc:docMk/>
            <pc:sldMk cId="2586129548" sldId="275"/>
            <ac:picMk id="7" creationId="{B4E6D875-D563-5282-4E7F-425493232E52}"/>
          </ac:picMkLst>
        </pc:picChg>
      </pc:sldChg>
      <pc:sldChg chg="del">
        <pc:chgData name="VIOLETTE, DANIEL P. (GSFC-661.0)[NPP POST-DOC CONTRACT]" userId="c578455f-06b8-48f4-82ae-ca8e5a577efe" providerId="ADAL" clId="{DC96E672-D5A4-4331-8558-98F29CF1812C}" dt="2025-04-09T13:23:02.412" v="4197" actId="47"/>
        <pc:sldMkLst>
          <pc:docMk/>
          <pc:sldMk cId="2117042734" sldId="276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09.778" v="4199" actId="47"/>
        <pc:sldMkLst>
          <pc:docMk/>
          <pc:sldMk cId="92687629" sldId="277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10.334" v="4200" actId="47"/>
        <pc:sldMkLst>
          <pc:docMk/>
          <pc:sldMk cId="2807997288" sldId="278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14.125" v="4205" actId="47"/>
        <pc:sldMkLst>
          <pc:docMk/>
          <pc:sldMk cId="749973772" sldId="280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15.075" v="4206" actId="47"/>
        <pc:sldMkLst>
          <pc:docMk/>
          <pc:sldMk cId="1608432096" sldId="282"/>
        </pc:sldMkLst>
      </pc:sldChg>
      <pc:sldChg chg="add del">
        <pc:chgData name="VIOLETTE, DANIEL P. (GSFC-661.0)[NPP POST-DOC CONTRACT]" userId="c578455f-06b8-48f4-82ae-ca8e5a577efe" providerId="ADAL" clId="{DC96E672-D5A4-4331-8558-98F29CF1812C}" dt="2025-04-09T13:23:20.250" v="4209" actId="47"/>
        <pc:sldMkLst>
          <pc:docMk/>
          <pc:sldMk cId="742019981" sldId="284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22.686" v="4210" actId="47"/>
        <pc:sldMkLst>
          <pc:docMk/>
          <pc:sldMk cId="2137281204" sldId="286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00.619" v="4196" actId="47"/>
        <pc:sldMkLst>
          <pc:docMk/>
          <pc:sldMk cId="4159685846" sldId="287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11.317" v="4201" actId="47"/>
        <pc:sldMkLst>
          <pc:docMk/>
          <pc:sldMk cId="785229268" sldId="288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24.383" v="4211" actId="47"/>
        <pc:sldMkLst>
          <pc:docMk/>
          <pc:sldMk cId="1470952404" sldId="289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2:56.568" v="4193" actId="47"/>
        <pc:sldMkLst>
          <pc:docMk/>
          <pc:sldMk cId="3640074799" sldId="290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12.024" v="4202" actId="47"/>
        <pc:sldMkLst>
          <pc:docMk/>
          <pc:sldMk cId="487556978" sldId="291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13.107" v="4203" actId="47"/>
        <pc:sldMkLst>
          <pc:docMk/>
          <pc:sldMk cId="701888613" sldId="294"/>
        </pc:sldMkLst>
      </pc:sldChg>
      <pc:sldChg chg="del">
        <pc:chgData name="VIOLETTE, DANIEL P. (GSFC-661.0)[NPP POST-DOC CONTRACT]" userId="c578455f-06b8-48f4-82ae-ca8e5a577efe" providerId="ADAL" clId="{DC96E672-D5A4-4331-8558-98F29CF1812C}" dt="2025-04-09T13:23:13.921" v="4204" actId="47"/>
        <pc:sldMkLst>
          <pc:docMk/>
          <pc:sldMk cId="2532835705" sldId="295"/>
        </pc:sldMkLst>
      </pc:sldChg>
      <pc:sldChg chg="addSp delSp del mod ord">
        <pc:chgData name="VIOLETTE, DANIEL P. (GSFC-661.0)[NPP POST-DOC CONTRACT]" userId="c578455f-06b8-48f4-82ae-ca8e5a577efe" providerId="ADAL" clId="{DC96E672-D5A4-4331-8558-98F29CF1812C}" dt="2025-04-09T13:23:04.061" v="4198" actId="47"/>
        <pc:sldMkLst>
          <pc:docMk/>
          <pc:sldMk cId="211305005" sldId="296"/>
        </pc:sldMkLst>
        <pc:spChg chg="del">
          <ac:chgData name="VIOLETTE, DANIEL P. (GSFC-661.0)[NPP POST-DOC CONTRACT]" userId="c578455f-06b8-48f4-82ae-ca8e5a577efe" providerId="ADAL" clId="{DC96E672-D5A4-4331-8558-98F29CF1812C}" dt="2025-04-09T11:23:10.073" v="790" actId="21"/>
          <ac:spMkLst>
            <pc:docMk/>
            <pc:sldMk cId="211305005" sldId="296"/>
            <ac:spMk id="9" creationId="{AB6E906E-DB02-83C4-2646-71F751E7EC30}"/>
          </ac:spMkLst>
        </pc:spChg>
        <pc:picChg chg="add del">
          <ac:chgData name="VIOLETTE, DANIEL P. (GSFC-661.0)[NPP POST-DOC CONTRACT]" userId="c578455f-06b8-48f4-82ae-ca8e5a577efe" providerId="ADAL" clId="{DC96E672-D5A4-4331-8558-98F29CF1812C}" dt="2025-04-09T11:23:10.073" v="790" actId="21"/>
          <ac:picMkLst>
            <pc:docMk/>
            <pc:sldMk cId="211305005" sldId="296"/>
            <ac:picMk id="8" creationId="{1D6DF0FD-6641-CB10-12C3-E1324E80C57A}"/>
          </ac:picMkLst>
        </pc:picChg>
      </pc:sldChg>
      <pc:sldChg chg="del">
        <pc:chgData name="VIOLETTE, DANIEL P. (GSFC-661.0)[NPP POST-DOC CONTRACT]" userId="c578455f-06b8-48f4-82ae-ca8e5a577efe" providerId="ADAL" clId="{DC96E672-D5A4-4331-8558-98F29CF1812C}" dt="2025-04-09T13:22:55.517" v="4192" actId="47"/>
        <pc:sldMkLst>
          <pc:docMk/>
          <pc:sldMk cId="2332718632" sldId="297"/>
        </pc:sldMkLst>
      </pc:sldChg>
      <pc:sldChg chg="addSp delSp modSp new del mod">
        <pc:chgData name="VIOLETTE, DANIEL P. (GSFC-661.0)[NPP POST-DOC CONTRACT]" userId="c578455f-06b8-48f4-82ae-ca8e5a577efe" providerId="ADAL" clId="{DC96E672-D5A4-4331-8558-98F29CF1812C}" dt="2025-04-09T13:22:52.144" v="4188" actId="47"/>
        <pc:sldMkLst>
          <pc:docMk/>
          <pc:sldMk cId="579536944" sldId="298"/>
        </pc:sldMkLst>
        <pc:spChg chg="del">
          <ac:chgData name="VIOLETTE, DANIEL P. (GSFC-661.0)[NPP POST-DOC CONTRACT]" userId="c578455f-06b8-48f4-82ae-ca8e5a577efe" providerId="ADAL" clId="{DC96E672-D5A4-4331-8558-98F29CF1812C}" dt="2025-04-09T11:18:51.986" v="597" actId="478"/>
          <ac:spMkLst>
            <pc:docMk/>
            <pc:sldMk cId="579536944" sldId="298"/>
            <ac:spMk id="2" creationId="{566225C1-A2F8-ADF0-ED74-11CDB26949DE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18:52.489" v="598"/>
          <ac:spMkLst>
            <pc:docMk/>
            <pc:sldMk cId="579536944" sldId="298"/>
            <ac:spMk id="4" creationId="{D2CC2385-A18B-7A89-D14B-9CCDEB3A46AD}"/>
          </ac:spMkLst>
        </pc:spChg>
        <pc:picChg chg="add del mod ord modCrop">
          <ac:chgData name="VIOLETTE, DANIEL P. (GSFC-661.0)[NPP POST-DOC CONTRACT]" userId="c578455f-06b8-48f4-82ae-ca8e5a577efe" providerId="ADAL" clId="{DC96E672-D5A4-4331-8558-98F29CF1812C}" dt="2025-04-09T11:40:02.959" v="1738" actId="21"/>
          <ac:picMkLst>
            <pc:docMk/>
            <pc:sldMk cId="579536944" sldId="298"/>
            <ac:picMk id="5" creationId="{8B589442-E966-CDD2-B486-9E0148ECACE9}"/>
          </ac:picMkLst>
        </pc:picChg>
        <pc:picChg chg="add del mod">
          <ac:chgData name="VIOLETTE, DANIEL P. (GSFC-661.0)[NPP POST-DOC CONTRACT]" userId="c578455f-06b8-48f4-82ae-ca8e5a577efe" providerId="ADAL" clId="{DC96E672-D5A4-4331-8558-98F29CF1812C}" dt="2025-04-09T11:40:02.959" v="1738" actId="21"/>
          <ac:picMkLst>
            <pc:docMk/>
            <pc:sldMk cId="579536944" sldId="298"/>
            <ac:picMk id="8" creationId="{96B01092-93E7-2C44-7CEE-2041D1B4ADC9}"/>
          </ac:picMkLst>
        </pc:picChg>
      </pc:sldChg>
      <pc:sldChg chg="addSp delSp modSp new del mod">
        <pc:chgData name="VIOLETTE, DANIEL P. (GSFC-661.0)[NPP POST-DOC CONTRACT]" userId="c578455f-06b8-48f4-82ae-ca8e5a577efe" providerId="ADAL" clId="{DC96E672-D5A4-4331-8558-98F29CF1812C}" dt="2025-04-09T13:22:52.517" v="4189" actId="47"/>
        <pc:sldMkLst>
          <pc:docMk/>
          <pc:sldMk cId="1192771328" sldId="299"/>
        </pc:sldMkLst>
        <pc:spChg chg="del">
          <ac:chgData name="VIOLETTE, DANIEL P. (GSFC-661.0)[NPP POST-DOC CONTRACT]" userId="c578455f-06b8-48f4-82ae-ca8e5a577efe" providerId="ADAL" clId="{DC96E672-D5A4-4331-8558-98F29CF1812C}" dt="2025-04-09T11:18:59.284" v="600" actId="478"/>
          <ac:spMkLst>
            <pc:docMk/>
            <pc:sldMk cId="1192771328" sldId="299"/>
            <ac:spMk id="2" creationId="{AB96448E-A241-6602-7650-9CE8068D7C71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18:59.734" v="601"/>
          <ac:spMkLst>
            <pc:docMk/>
            <pc:sldMk cId="1192771328" sldId="299"/>
            <ac:spMk id="4" creationId="{2393F251-A998-2730-08EE-AEDE4AD43CA3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21:56.673" v="769"/>
          <ac:spMkLst>
            <pc:docMk/>
            <pc:sldMk cId="1192771328" sldId="299"/>
            <ac:spMk id="10" creationId="{5CB11105-FA3D-8F68-2039-136DF714E495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1:21:56.673" v="769"/>
          <ac:picMkLst>
            <pc:docMk/>
            <pc:sldMk cId="1192771328" sldId="299"/>
            <ac:picMk id="7" creationId="{B4E6D875-D563-5282-4E7F-425493232E52}"/>
          </ac:picMkLst>
        </pc:picChg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4:25:12.029" v="4924" actId="20577"/>
        <pc:sldMkLst>
          <pc:docMk/>
          <pc:sldMk cId="1725011085" sldId="300"/>
        </pc:sldMkLst>
        <pc:spChg chg="del">
          <ac:chgData name="VIOLETTE, DANIEL P. (GSFC-661.0)[NPP POST-DOC CONTRACT]" userId="c578455f-06b8-48f4-82ae-ca8e5a577efe" providerId="ADAL" clId="{DC96E672-D5A4-4331-8558-98F29CF1812C}" dt="2025-04-09T13:33:10.060" v="4810" actId="478"/>
          <ac:spMkLst>
            <pc:docMk/>
            <pc:sldMk cId="1725011085" sldId="300"/>
            <ac:spMk id="2" creationId="{03B9F8A2-1A41-2502-E8FE-B779ED1331B1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25:12.029" v="4924" actId="20577"/>
          <ac:spMkLst>
            <pc:docMk/>
            <pc:sldMk cId="1725011085" sldId="300"/>
            <ac:spMk id="4" creationId="{157AEF5F-A285-B27A-7E9A-58FEC998863E}"/>
          </ac:spMkLst>
        </pc:spChg>
        <pc:spChg chg="add del mod">
          <ac:chgData name="VIOLETTE, DANIEL P. (GSFC-661.0)[NPP POST-DOC CONTRACT]" userId="c578455f-06b8-48f4-82ae-ca8e5a577efe" providerId="ADAL" clId="{DC96E672-D5A4-4331-8558-98F29CF1812C}" dt="2025-04-09T11:36:59.294" v="1667" actId="478"/>
          <ac:spMkLst>
            <pc:docMk/>
            <pc:sldMk cId="1725011085" sldId="300"/>
            <ac:spMk id="5" creationId="{DC48D212-FB42-E516-F12C-96455E912729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10.262" v="4811"/>
          <ac:spMkLst>
            <pc:docMk/>
            <pc:sldMk cId="1725011085" sldId="300"/>
            <ac:spMk id="5" creationId="{F142F567-1622-6E41-9128-3B8D4BBC5E3E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36:56.617" v="1666"/>
          <ac:spMkLst>
            <pc:docMk/>
            <pc:sldMk cId="1725011085" sldId="300"/>
            <ac:spMk id="6" creationId="{2ED943F0-94E5-AA36-0995-6D4FF9165BB4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36:59.483" v="1668"/>
          <ac:spMkLst>
            <pc:docMk/>
            <pc:sldMk cId="1725011085" sldId="300"/>
            <ac:spMk id="8" creationId="{40C7D045-0BDF-6615-3AD4-55BD120F0CA0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22:23.201" v="785"/>
          <ac:spMkLst>
            <pc:docMk/>
            <pc:sldMk cId="1725011085" sldId="300"/>
            <ac:spMk id="10" creationId="{5CB11105-FA3D-8F68-2039-136DF714E495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1:22:23.201" v="785"/>
          <ac:picMkLst>
            <pc:docMk/>
            <pc:sldMk cId="1725011085" sldId="300"/>
            <ac:picMk id="7" creationId="{B4E6D875-D563-5282-4E7F-425493232E52}"/>
          </ac:picMkLst>
        </pc:picChg>
      </pc:sldChg>
      <pc:sldChg chg="addSp delSp modSp add mod">
        <pc:chgData name="VIOLETTE, DANIEL P. (GSFC-661.0)[NPP POST-DOC CONTRACT]" userId="c578455f-06b8-48f4-82ae-ca8e5a577efe" providerId="ADAL" clId="{DC96E672-D5A4-4331-8558-98F29CF1812C}" dt="2025-04-09T14:46:16.662" v="5465" actId="1076"/>
        <pc:sldMkLst>
          <pc:docMk/>
          <pc:sldMk cId="2117951095" sldId="301"/>
        </pc:sldMkLst>
        <pc:spChg chg="del">
          <ac:chgData name="VIOLETTE, DANIEL P. (GSFC-661.0)[NPP POST-DOC CONTRACT]" userId="c578455f-06b8-48f4-82ae-ca8e5a577efe" providerId="ADAL" clId="{DC96E672-D5A4-4331-8558-98F29CF1812C}" dt="2025-04-09T13:33:42.153" v="4828" actId="478"/>
          <ac:spMkLst>
            <pc:docMk/>
            <pc:sldMk cId="2117951095" sldId="301"/>
            <ac:spMk id="2" creationId="{B6BE7498-B825-39B5-C52D-AC2E69BBAE45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03:33.572" v="3707" actId="20577"/>
          <ac:spMkLst>
            <pc:docMk/>
            <pc:sldMk cId="2117951095" sldId="301"/>
            <ac:spMk id="4" creationId="{93D9D4E2-F640-E819-91E6-2E260E6BBD49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19:30.959" v="4145" actId="20577"/>
          <ac:spMkLst>
            <pc:docMk/>
            <pc:sldMk cId="2117951095" sldId="301"/>
            <ac:spMk id="6" creationId="{A322B9D1-B186-3974-D748-9A2D24E463D4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46:16.662" v="5465" actId="1076"/>
          <ac:spMkLst>
            <pc:docMk/>
            <pc:sldMk cId="2117951095" sldId="301"/>
            <ac:spMk id="7" creationId="{E1599D6C-699A-8E74-AE85-6AFD1852D748}"/>
          </ac:spMkLst>
        </pc:spChg>
        <pc:spChg chg="add del mod">
          <ac:chgData name="VIOLETTE, DANIEL P. (GSFC-661.0)[NPP POST-DOC CONTRACT]" userId="c578455f-06b8-48f4-82ae-ca8e5a577efe" providerId="ADAL" clId="{DC96E672-D5A4-4331-8558-98F29CF1812C}" dt="2025-04-09T13:19:16.605" v="4114" actId="478"/>
          <ac:spMkLst>
            <pc:docMk/>
            <pc:sldMk cId="2117951095" sldId="301"/>
            <ac:spMk id="9" creationId="{AB6E906E-DB02-83C4-2646-71F751E7EC30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42.310" v="4829"/>
          <ac:spMkLst>
            <pc:docMk/>
            <pc:sldMk cId="2117951095" sldId="301"/>
            <ac:spMk id="10" creationId="{FED34DB2-ED24-18D2-7D03-87A5C8172B04}"/>
          </ac:spMkLst>
        </pc:spChg>
        <pc:picChg chg="add mod modCrop">
          <ac:chgData name="VIOLETTE, DANIEL P. (GSFC-661.0)[NPP POST-DOC CONTRACT]" userId="c578455f-06b8-48f4-82ae-ca8e5a577efe" providerId="ADAL" clId="{DC96E672-D5A4-4331-8558-98F29CF1812C}" dt="2025-04-09T13:04:35.779" v="3719" actId="1076"/>
          <ac:picMkLst>
            <pc:docMk/>
            <pc:sldMk cId="2117951095" sldId="301"/>
            <ac:picMk id="5" creationId="{D224F67B-3572-4CEF-F1D9-E810B501B607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3:19:47.760" v="4149" actId="1076"/>
          <ac:picMkLst>
            <pc:docMk/>
            <pc:sldMk cId="2117951095" sldId="301"/>
            <ac:picMk id="8" creationId="{1D6DF0FD-6641-CB10-12C3-E1324E80C57A}"/>
          </ac:picMkLst>
        </pc:picChg>
      </pc:sldChg>
      <pc:sldChg chg="add del">
        <pc:chgData name="VIOLETTE, DANIEL P. (GSFC-661.0)[NPP POST-DOC CONTRACT]" userId="c578455f-06b8-48f4-82ae-ca8e5a577efe" providerId="ADAL" clId="{DC96E672-D5A4-4331-8558-98F29CF1812C}" dt="2025-04-09T11:22:04.328" v="777"/>
        <pc:sldMkLst>
          <pc:docMk/>
          <pc:sldMk cId="2205406032" sldId="301"/>
        </pc:sldMkLst>
      </pc:sldChg>
      <pc:sldChg chg="add del">
        <pc:chgData name="VIOLETTE, DANIEL P. (GSFC-661.0)[NPP POST-DOC CONTRACT]" userId="c578455f-06b8-48f4-82ae-ca8e5a577efe" providerId="ADAL" clId="{DC96E672-D5A4-4331-8558-98F29CF1812C}" dt="2025-04-09T11:22:04.104" v="776"/>
        <pc:sldMkLst>
          <pc:docMk/>
          <pc:sldMk cId="1549924680" sldId="302"/>
        </pc:sldMkLst>
      </pc:sldChg>
      <pc:sldChg chg="addSp delSp modSp add del mod">
        <pc:chgData name="VIOLETTE, DANIEL P. (GSFC-661.0)[NPP POST-DOC CONTRACT]" userId="c578455f-06b8-48f4-82ae-ca8e5a577efe" providerId="ADAL" clId="{DC96E672-D5A4-4331-8558-98F29CF1812C}" dt="2025-04-09T13:22:33.774" v="4183" actId="47"/>
        <pc:sldMkLst>
          <pc:docMk/>
          <pc:sldMk cId="4262323277" sldId="302"/>
        </pc:sldMkLst>
        <pc:graphicFrameChg chg="del mod">
          <ac:chgData name="VIOLETTE, DANIEL P. (GSFC-661.0)[NPP POST-DOC CONTRACT]" userId="c578455f-06b8-48f4-82ae-ca8e5a577efe" providerId="ADAL" clId="{DC96E672-D5A4-4331-8558-98F29CF1812C}" dt="2025-04-09T11:24:55.601" v="821" actId="21"/>
          <ac:graphicFrameMkLst>
            <pc:docMk/>
            <pc:sldMk cId="4262323277" sldId="302"/>
            <ac:graphicFrameMk id="14" creationId="{77F81180-E28C-3DC4-B807-08277C504E3A}"/>
          </ac:graphicFrameMkLst>
        </pc:graphicFrameChg>
        <pc:graphicFrameChg chg="add mod">
          <ac:chgData name="VIOLETTE, DANIEL P. (GSFC-661.0)[NPP POST-DOC CONTRACT]" userId="c578455f-06b8-48f4-82ae-ca8e5a577efe" providerId="ADAL" clId="{DC96E672-D5A4-4331-8558-98F29CF1812C}" dt="2025-04-09T11:24:58.883" v="822"/>
          <ac:graphicFrameMkLst>
            <pc:docMk/>
            <pc:sldMk cId="4262323277" sldId="302"/>
            <ac:graphicFrameMk id="15" creationId="{77F81180-E28C-3DC4-B807-08277C504E3A}"/>
          </ac:graphicFrameMkLst>
        </pc:graphicFrameChg>
        <pc:picChg chg="add del mod">
          <ac:chgData name="VIOLETTE, DANIEL P. (GSFC-661.0)[NPP POST-DOC CONTRACT]" userId="c578455f-06b8-48f4-82ae-ca8e5a577efe" providerId="ADAL" clId="{DC96E672-D5A4-4331-8558-98F29CF1812C}" dt="2025-04-09T11:24:53.195" v="819" actId="478"/>
          <ac:picMkLst>
            <pc:docMk/>
            <pc:sldMk cId="4262323277" sldId="302"/>
            <ac:picMk id="5" creationId="{A2A851BF-8001-50D8-C87D-F6EEF1BD2A1C}"/>
          </ac:picMkLst>
        </pc:picChg>
        <pc:picChg chg="add del mod">
          <ac:chgData name="VIOLETTE, DANIEL P. (GSFC-661.0)[NPP POST-DOC CONTRACT]" userId="c578455f-06b8-48f4-82ae-ca8e5a577efe" providerId="ADAL" clId="{DC96E672-D5A4-4331-8558-98F29CF1812C}" dt="2025-04-09T11:24:52.002" v="818" actId="478"/>
          <ac:picMkLst>
            <pc:docMk/>
            <pc:sldMk cId="4262323277" sldId="302"/>
            <ac:picMk id="7" creationId="{58478A1D-F0A1-4CEB-84DC-2CB0F3838A53}"/>
          </ac:picMkLst>
        </pc:picChg>
        <pc:picChg chg="add del mod">
          <ac:chgData name="VIOLETTE, DANIEL P. (GSFC-661.0)[NPP POST-DOC CONTRACT]" userId="c578455f-06b8-48f4-82ae-ca8e5a577efe" providerId="ADAL" clId="{DC96E672-D5A4-4331-8558-98F29CF1812C}" dt="2025-04-09T11:24:50.383" v="817" actId="478"/>
          <ac:picMkLst>
            <pc:docMk/>
            <pc:sldMk cId="4262323277" sldId="302"/>
            <ac:picMk id="9" creationId="{31C5AAC0-FFD8-6F19-8311-D19C50516BC7}"/>
          </ac:picMkLst>
        </pc:picChg>
        <pc:picChg chg="add del mod">
          <ac:chgData name="VIOLETTE, DANIEL P. (GSFC-661.0)[NPP POST-DOC CONTRACT]" userId="c578455f-06b8-48f4-82ae-ca8e5a577efe" providerId="ADAL" clId="{DC96E672-D5A4-4331-8558-98F29CF1812C}" dt="2025-04-09T11:24:14.984" v="805" actId="21"/>
          <ac:picMkLst>
            <pc:docMk/>
            <pc:sldMk cId="4262323277" sldId="302"/>
            <ac:picMk id="11" creationId="{BDF8A747-D979-2CDF-D71E-3F31585E5598}"/>
          </ac:picMkLst>
        </pc:picChg>
        <pc:picChg chg="add del mod">
          <ac:chgData name="VIOLETTE, DANIEL P. (GSFC-661.0)[NPP POST-DOC CONTRACT]" userId="c578455f-06b8-48f4-82ae-ca8e5a577efe" providerId="ADAL" clId="{DC96E672-D5A4-4331-8558-98F29CF1812C}" dt="2025-04-09T11:24:34.707" v="811" actId="21"/>
          <ac:picMkLst>
            <pc:docMk/>
            <pc:sldMk cId="4262323277" sldId="302"/>
            <ac:picMk id="13" creationId="{76416C0F-7F2E-27F5-2F65-29E75470F153}"/>
          </ac:picMkLst>
        </pc:picChg>
      </pc:sldChg>
      <pc:sldChg chg="addSp delSp modSp add mod">
        <pc:chgData name="VIOLETTE, DANIEL P. (GSFC-661.0)[NPP POST-DOC CONTRACT]" userId="c578455f-06b8-48f4-82ae-ca8e5a577efe" providerId="ADAL" clId="{DC96E672-D5A4-4331-8558-98F29CF1812C}" dt="2025-04-09T13:33:55.481" v="4835"/>
        <pc:sldMkLst>
          <pc:docMk/>
          <pc:sldMk cId="993857542" sldId="303"/>
        </pc:sldMkLst>
        <pc:spChg chg="del">
          <ac:chgData name="VIOLETTE, DANIEL P. (GSFC-661.0)[NPP POST-DOC CONTRACT]" userId="c578455f-06b8-48f4-82ae-ca8e5a577efe" providerId="ADAL" clId="{DC96E672-D5A4-4331-8558-98F29CF1812C}" dt="2025-04-09T13:33:55.293" v="4834" actId="478"/>
          <ac:spMkLst>
            <pc:docMk/>
            <pc:sldMk cId="993857542" sldId="303"/>
            <ac:spMk id="2" creationId="{10C510CE-BF12-16A9-D84D-6DA231D69BEA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31:26.443" v="2428" actId="20577"/>
          <ac:spMkLst>
            <pc:docMk/>
            <pc:sldMk cId="993857542" sldId="303"/>
            <ac:spMk id="7" creationId="{3855B391-0E0A-B7C1-7B55-D8B0F692063F}"/>
          </ac:spMkLst>
        </pc:spChg>
        <pc:spChg chg="add del mod">
          <ac:chgData name="VIOLETTE, DANIEL P. (GSFC-661.0)[NPP POST-DOC CONTRACT]" userId="c578455f-06b8-48f4-82ae-ca8e5a577efe" providerId="ADAL" clId="{DC96E672-D5A4-4331-8558-98F29CF1812C}" dt="2025-04-09T12:32:58.799" v="2468"/>
          <ac:spMkLst>
            <pc:docMk/>
            <pc:sldMk cId="993857542" sldId="303"/>
            <ac:spMk id="12" creationId="{79316D4D-20FE-F0EB-D7F4-3B07FC0B6178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34:42.286" v="2642" actId="1076"/>
          <ac:spMkLst>
            <pc:docMk/>
            <pc:sldMk cId="993857542" sldId="303"/>
            <ac:spMk id="13" creationId="{44039CEB-3B8C-0D5C-7DD8-17840B8B02AA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41:18.620" v="3012" actId="1076"/>
          <ac:spMkLst>
            <pc:docMk/>
            <pc:sldMk cId="993857542" sldId="303"/>
            <ac:spMk id="15" creationId="{9B54BD24-185D-3556-5881-AC999E30DCA8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55.481" v="4835"/>
          <ac:spMkLst>
            <pc:docMk/>
            <pc:sldMk cId="993857542" sldId="303"/>
            <ac:spMk id="16" creationId="{976C9C76-E626-7376-82D3-0DCB4CAA4B86}"/>
          </ac:spMkLst>
        </pc:spChg>
        <pc:picChg chg="add mod modCrop">
          <ac:chgData name="VIOLETTE, DANIEL P. (GSFC-661.0)[NPP POST-DOC CONTRACT]" userId="c578455f-06b8-48f4-82ae-ca8e5a577efe" providerId="ADAL" clId="{DC96E672-D5A4-4331-8558-98F29CF1812C}" dt="2025-04-09T12:33:01.313" v="2472" actId="1036"/>
          <ac:picMkLst>
            <pc:docMk/>
            <pc:sldMk cId="993857542" sldId="303"/>
            <ac:picMk id="5" creationId="{9D25766D-1C12-2E95-72DF-C4206131CB25}"/>
          </ac:picMkLst>
        </pc:picChg>
        <pc:picChg chg="add mod modCrop">
          <ac:chgData name="VIOLETTE, DANIEL P. (GSFC-661.0)[NPP POST-DOC CONTRACT]" userId="c578455f-06b8-48f4-82ae-ca8e5a577efe" providerId="ADAL" clId="{DC96E672-D5A4-4331-8558-98F29CF1812C}" dt="2025-04-09T12:33:01.313" v="2472" actId="1036"/>
          <ac:picMkLst>
            <pc:docMk/>
            <pc:sldMk cId="993857542" sldId="303"/>
            <ac:picMk id="6" creationId="{73C71355-8092-1AF5-8DB9-B907946E9D94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2:41:13.761" v="3010" actId="1076"/>
          <ac:picMkLst>
            <pc:docMk/>
            <pc:sldMk cId="993857542" sldId="303"/>
            <ac:picMk id="11" creationId="{65C41709-7852-64EA-F12C-A8F8E79C6B07}"/>
          </ac:picMkLst>
        </pc:picChg>
        <pc:cxnChg chg="add del">
          <ac:chgData name="VIOLETTE, DANIEL P. (GSFC-661.0)[NPP POST-DOC CONTRACT]" userId="c578455f-06b8-48f4-82ae-ca8e5a577efe" providerId="ADAL" clId="{DC96E672-D5A4-4331-8558-98F29CF1812C}" dt="2025-04-09T12:31:35.420" v="2430" actId="478"/>
          <ac:cxnSpMkLst>
            <pc:docMk/>
            <pc:sldMk cId="993857542" sldId="303"/>
            <ac:cxnSpMk id="9" creationId="{C24FE11E-5A23-95BE-42A6-F560FD09E17F}"/>
          </ac:cxnSpMkLst>
        </pc:cxnChg>
      </pc:sldChg>
      <pc:sldChg chg="add del">
        <pc:chgData name="VIOLETTE, DANIEL P. (GSFC-661.0)[NPP POST-DOC CONTRACT]" userId="c578455f-06b8-48f4-82ae-ca8e5a577efe" providerId="ADAL" clId="{DC96E672-D5A4-4331-8558-98F29CF1812C}" dt="2025-04-09T11:22:03.947" v="775"/>
        <pc:sldMkLst>
          <pc:docMk/>
          <pc:sldMk cId="4031045874" sldId="303"/>
        </pc:sldMkLst>
      </pc:sldChg>
      <pc:sldChg chg="add del">
        <pc:chgData name="VIOLETTE, DANIEL P. (GSFC-661.0)[NPP POST-DOC CONTRACT]" userId="c578455f-06b8-48f4-82ae-ca8e5a577efe" providerId="ADAL" clId="{DC96E672-D5A4-4331-8558-98F29CF1812C}" dt="2025-04-09T13:22:51.199" v="4186" actId="47"/>
        <pc:sldMkLst>
          <pc:docMk/>
          <pc:sldMk cId="480452255" sldId="304"/>
        </pc:sldMkLst>
      </pc:sldChg>
      <pc:sldChg chg="add del">
        <pc:chgData name="VIOLETTE, DANIEL P. (GSFC-661.0)[NPP POST-DOC CONTRACT]" userId="c578455f-06b8-48f4-82ae-ca8e5a577efe" providerId="ADAL" clId="{DC96E672-D5A4-4331-8558-98F29CF1812C}" dt="2025-04-09T11:22:03.758" v="774"/>
        <pc:sldMkLst>
          <pc:docMk/>
          <pc:sldMk cId="665237801" sldId="304"/>
        </pc:sldMkLst>
      </pc:sldChg>
      <pc:sldChg chg="add del">
        <pc:chgData name="VIOLETTE, DANIEL P. (GSFC-661.0)[NPP POST-DOC CONTRACT]" userId="c578455f-06b8-48f4-82ae-ca8e5a577efe" providerId="ADAL" clId="{DC96E672-D5A4-4331-8558-98F29CF1812C}" dt="2025-04-09T13:22:51.874" v="4187" actId="47"/>
        <pc:sldMkLst>
          <pc:docMk/>
          <pc:sldMk cId="1752541940" sldId="305"/>
        </pc:sldMkLst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4:26:43.007" v="4928" actId="20577"/>
        <pc:sldMkLst>
          <pc:docMk/>
          <pc:sldMk cId="2343462991" sldId="306"/>
        </pc:sldMkLst>
        <pc:spChg chg="del">
          <ac:chgData name="VIOLETTE, DANIEL P. (GSFC-661.0)[NPP POST-DOC CONTRACT]" userId="c578455f-06b8-48f4-82ae-ca8e5a577efe" providerId="ADAL" clId="{DC96E672-D5A4-4331-8558-98F29CF1812C}" dt="2025-04-09T13:33:13.561" v="4812" actId="478"/>
          <ac:spMkLst>
            <pc:docMk/>
            <pc:sldMk cId="2343462991" sldId="306"/>
            <ac:spMk id="2" creationId="{72731E58-CAB6-3528-A68D-5A5FA7EED69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36:52.694" v="1665" actId="20577"/>
          <ac:spMkLst>
            <pc:docMk/>
            <pc:sldMk cId="2343462991" sldId="306"/>
            <ac:spMk id="4" creationId="{BF8F0332-6F19-D2C3-0127-F899C8E31524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26:43.007" v="4928" actId="20577"/>
          <ac:spMkLst>
            <pc:docMk/>
            <pc:sldMk cId="2343462991" sldId="306"/>
            <ac:spMk id="5" creationId="{2F490146-8247-A4BB-CBD4-F73DD46D386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14.248" v="4813"/>
          <ac:spMkLst>
            <pc:docMk/>
            <pc:sldMk cId="2343462991" sldId="306"/>
            <ac:spMk id="6" creationId="{6949A66F-4999-A55C-CFDF-7E1CAB4C4B00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35:31.956" v="1576" actId="1076"/>
          <ac:spMkLst>
            <pc:docMk/>
            <pc:sldMk cId="2343462991" sldId="306"/>
            <ac:spMk id="12" creationId="{9DA7CEB9-1E2F-DE64-B5E7-DCDE06ECB138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36:24.011" v="1654" actId="1076"/>
          <ac:spMkLst>
            <pc:docMk/>
            <pc:sldMk cId="2343462991" sldId="306"/>
            <ac:spMk id="14" creationId="{78C57F14-362E-C9DC-B82C-AD46778AA077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1:24:44.509" v="815" actId="1076"/>
          <ac:picMkLst>
            <pc:docMk/>
            <pc:sldMk cId="2343462991" sldId="306"/>
            <ac:picMk id="11" creationId="{BDF8A747-D979-2CDF-D71E-3F31585E5598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1:34:23.639" v="1452" actId="1076"/>
          <ac:picMkLst>
            <pc:docMk/>
            <pc:sldMk cId="2343462991" sldId="306"/>
            <ac:picMk id="13" creationId="{76416C0F-7F2E-27F5-2F65-29E75470F153}"/>
          </ac:picMkLst>
        </pc:picChg>
        <pc:cxnChg chg="add mod">
          <ac:chgData name="VIOLETTE, DANIEL P. (GSFC-661.0)[NPP POST-DOC CONTRACT]" userId="c578455f-06b8-48f4-82ae-ca8e5a577efe" providerId="ADAL" clId="{DC96E672-D5A4-4331-8558-98F29CF1812C}" dt="2025-04-09T11:35:36.011" v="1577" actId="1076"/>
          <ac:cxnSpMkLst>
            <pc:docMk/>
            <pc:sldMk cId="2343462991" sldId="306"/>
            <ac:cxnSpMk id="7" creationId="{ECFB5AE3-035D-595D-375F-C31A6004689E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1:36:14.605" v="1651" actId="14100"/>
          <ac:cxnSpMkLst>
            <pc:docMk/>
            <pc:sldMk cId="2343462991" sldId="306"/>
            <ac:cxnSpMk id="9" creationId="{2847F371-6C24-3CEB-900A-A18D45763DD9}"/>
          </ac:cxnSpMkLst>
        </pc:cxnChg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5:09:30.881" v="5732" actId="1038"/>
        <pc:sldMkLst>
          <pc:docMk/>
          <pc:sldMk cId="1751953514" sldId="307"/>
        </pc:sldMkLst>
        <pc:spChg chg="del">
          <ac:chgData name="VIOLETTE, DANIEL P. (GSFC-661.0)[NPP POST-DOC CONTRACT]" userId="c578455f-06b8-48f4-82ae-ca8e5a577efe" providerId="ADAL" clId="{DC96E672-D5A4-4331-8558-98F29CF1812C}" dt="2025-04-09T13:33:45.719" v="4830" actId="478"/>
          <ac:spMkLst>
            <pc:docMk/>
            <pc:sldMk cId="1751953514" sldId="307"/>
            <ac:spMk id="2" creationId="{8D1FCA12-005E-E3DC-CF08-C36A620FE77D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57:38.094" v="5540" actId="20577"/>
          <ac:spMkLst>
            <pc:docMk/>
            <pc:sldMk cId="1751953514" sldId="307"/>
            <ac:spMk id="4" creationId="{A9B271BC-9252-5D60-534D-D9979C31EB1F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40:40.696" v="1746" actId="1076"/>
          <ac:spMkLst>
            <pc:docMk/>
            <pc:sldMk cId="1751953514" sldId="307"/>
            <ac:spMk id="6" creationId="{F36CB827-D9C5-1CEE-9D7B-46BA53691DC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45.903" v="4831"/>
          <ac:spMkLst>
            <pc:docMk/>
            <pc:sldMk cId="1751953514" sldId="307"/>
            <ac:spMk id="7" creationId="{1DF12594-2CA4-07DE-E841-EC30D35C5C1A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09:30.881" v="5732" actId="1038"/>
          <ac:spMkLst>
            <pc:docMk/>
            <pc:sldMk cId="1751953514" sldId="307"/>
            <ac:spMk id="8" creationId="{991D3151-CC98-9760-0DD8-49FA7D87889B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1:26:57.657" v="829"/>
          <ac:picMkLst>
            <pc:docMk/>
            <pc:sldMk cId="1751953514" sldId="307"/>
            <ac:picMk id="5" creationId="{97636A27-6CEF-2E15-F49C-6371CBA156B1}"/>
          </ac:picMkLst>
        </pc:picChg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4:57:44.422" v="5553" actId="20577"/>
        <pc:sldMkLst>
          <pc:docMk/>
          <pc:sldMk cId="2477468539" sldId="308"/>
        </pc:sldMkLst>
        <pc:spChg chg="del">
          <ac:chgData name="VIOLETTE, DANIEL P. (GSFC-661.0)[NPP POST-DOC CONTRACT]" userId="c578455f-06b8-48f4-82ae-ca8e5a577efe" providerId="ADAL" clId="{DC96E672-D5A4-4331-8558-98F29CF1812C}" dt="2025-04-09T13:33:50.233" v="4832" actId="478"/>
          <ac:spMkLst>
            <pc:docMk/>
            <pc:sldMk cId="2477468539" sldId="308"/>
            <ac:spMk id="2" creationId="{5BF1E8EC-756D-709F-B96C-61DC39630128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57:44.422" v="5553" actId="20577"/>
          <ac:spMkLst>
            <pc:docMk/>
            <pc:sldMk cId="2477468539" sldId="308"/>
            <ac:spMk id="4" creationId="{D6DF625A-116E-D4DC-64F8-6E468A78AC11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28:45.756" v="866" actId="1076"/>
          <ac:spMkLst>
            <pc:docMk/>
            <pc:sldMk cId="2477468539" sldId="308"/>
            <ac:spMk id="6" creationId="{986C4CC9-A644-9300-23F6-7D681634A44F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40:51.687" v="1750" actId="1076"/>
          <ac:spMkLst>
            <pc:docMk/>
            <pc:sldMk cId="2477468539" sldId="308"/>
            <ac:spMk id="7" creationId="{5B1DED67-EAE7-3317-27D4-55077458F169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50.435" v="4833"/>
          <ac:spMkLst>
            <pc:docMk/>
            <pc:sldMk cId="2477468539" sldId="308"/>
            <ac:spMk id="8" creationId="{689C12CC-30EA-256D-DAC5-2FE53DE417FE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54:29.339" v="5522" actId="1038"/>
          <ac:spMkLst>
            <pc:docMk/>
            <pc:sldMk cId="2477468539" sldId="308"/>
            <ac:spMk id="9" creationId="{F1ACD7F5-CC28-753E-FADC-230530782502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1:28:35.572" v="864" actId="1076"/>
          <ac:picMkLst>
            <pc:docMk/>
            <pc:sldMk cId="2477468539" sldId="308"/>
            <ac:picMk id="5" creationId="{70823FE7-F74C-D1E8-7B1A-803A96B6A2C7}"/>
          </ac:picMkLst>
        </pc:picChg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5:12:52.936" v="5797" actId="207"/>
        <pc:sldMkLst>
          <pc:docMk/>
          <pc:sldMk cId="1630403864" sldId="309"/>
        </pc:sldMkLst>
        <pc:spChg chg="del">
          <ac:chgData name="VIOLETTE, DANIEL P. (GSFC-661.0)[NPP POST-DOC CONTRACT]" userId="c578455f-06b8-48f4-82ae-ca8e5a577efe" providerId="ADAL" clId="{DC96E672-D5A4-4331-8558-98F29CF1812C}" dt="2025-04-09T13:33:18.825" v="4814" actId="478"/>
          <ac:spMkLst>
            <pc:docMk/>
            <pc:sldMk cId="1630403864" sldId="309"/>
            <ac:spMk id="2" creationId="{F5A0944D-9686-D33E-4406-36E42006038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39:15.191" v="1697" actId="20577"/>
          <ac:spMkLst>
            <pc:docMk/>
            <pc:sldMk cId="1630403864" sldId="309"/>
            <ac:spMk id="4" creationId="{F0AF6CEE-D4B1-4F25-E561-F212553CD56B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19:08.463" v="4111" actId="1076"/>
          <ac:spMkLst>
            <pc:docMk/>
            <pc:sldMk cId="1630403864" sldId="309"/>
            <ac:spMk id="8" creationId="{FD685A3A-22AB-C8FA-9608-73234D6A46B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22:09.978" v="4900" actId="14100"/>
          <ac:spMkLst>
            <pc:docMk/>
            <pc:sldMk cId="1630403864" sldId="309"/>
            <ac:spMk id="9" creationId="{DF1DB6B8-5939-47AB-71E1-D85CC8BDDAE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18.997" v="4815"/>
          <ac:spMkLst>
            <pc:docMk/>
            <pc:sldMk cId="1630403864" sldId="309"/>
            <ac:spMk id="10" creationId="{6BB2165A-D886-4CD3-90E8-200B0C8085BF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29:43.841" v="5117" actId="20577"/>
          <ac:spMkLst>
            <pc:docMk/>
            <pc:sldMk cId="1630403864" sldId="309"/>
            <ac:spMk id="11" creationId="{2D6B2C35-76ED-36A5-44FB-06B2A43F139A}"/>
          </ac:spMkLst>
        </pc:spChg>
        <pc:spChg chg="add del mod">
          <ac:chgData name="VIOLETTE, DANIEL P. (GSFC-661.0)[NPP POST-DOC CONTRACT]" userId="c578455f-06b8-48f4-82ae-ca8e5a577efe" providerId="ADAL" clId="{DC96E672-D5A4-4331-8558-98F29CF1812C}" dt="2025-04-09T15:10:11.691" v="5749"/>
          <ac:spMkLst>
            <pc:docMk/>
            <pc:sldMk cId="1630403864" sldId="309"/>
            <ac:spMk id="12" creationId="{022B5C06-303C-9EBD-78BA-63A9BCCCE5A9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11:58.671" v="5776" actId="207"/>
          <ac:spMkLst>
            <pc:docMk/>
            <pc:sldMk cId="1630403864" sldId="309"/>
            <ac:spMk id="13" creationId="{E8F98016-DDC5-4570-2216-C45FD314E5B5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11:40.773" v="5775" actId="207"/>
          <ac:spMkLst>
            <pc:docMk/>
            <pc:sldMk cId="1630403864" sldId="309"/>
            <ac:spMk id="14" creationId="{CB8BDA8E-68F4-EF96-C8D3-D6679B8CC2F0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11:24.846" v="5774" actId="207"/>
          <ac:spMkLst>
            <pc:docMk/>
            <pc:sldMk cId="1630403864" sldId="309"/>
            <ac:spMk id="15" creationId="{B794A865-1046-C2F0-55D6-8078E70F4AC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12:28.151" v="5789" actId="1076"/>
          <ac:spMkLst>
            <pc:docMk/>
            <pc:sldMk cId="1630403864" sldId="309"/>
            <ac:spMk id="16" creationId="{DD6A7D14-7D97-9837-0F56-65189A2927B3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12:52.936" v="5797" actId="207"/>
          <ac:spMkLst>
            <pc:docMk/>
            <pc:sldMk cId="1630403864" sldId="309"/>
            <ac:spMk id="18" creationId="{D8C75BC4-A9AF-5D2C-405E-B02575102CA8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4:29:13.774" v="5116" actId="1076"/>
          <ac:picMkLst>
            <pc:docMk/>
            <pc:sldMk cId="1630403864" sldId="309"/>
            <ac:picMk id="5" creationId="{60603C9B-1467-C897-13B6-D61FA3C1DE8E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5:12:25.719" v="5788" actId="1076"/>
          <ac:picMkLst>
            <pc:docMk/>
            <pc:sldMk cId="1630403864" sldId="309"/>
            <ac:picMk id="7" creationId="{5DD29DFF-F9CD-DD55-E0D4-963405D6F269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5:12:22.010" v="5786"/>
          <ac:picMkLst>
            <pc:docMk/>
            <pc:sldMk cId="1630403864" sldId="309"/>
            <ac:picMk id="17" creationId="{5AFCF75A-FC86-8AA2-F4B5-FCC978C50F65}"/>
          </ac:picMkLst>
        </pc:picChg>
      </pc:sldChg>
      <pc:sldChg chg="addSp delSp modSp add mod">
        <pc:chgData name="VIOLETTE, DANIEL P. (GSFC-661.0)[NPP POST-DOC CONTRACT]" userId="c578455f-06b8-48f4-82ae-ca8e5a577efe" providerId="ADAL" clId="{DC96E672-D5A4-4331-8558-98F29CF1812C}" dt="2025-04-09T14:42:01.940" v="5333" actId="20577"/>
        <pc:sldMkLst>
          <pc:docMk/>
          <pc:sldMk cId="2696046339" sldId="310"/>
        </pc:sldMkLst>
        <pc:spChg chg="del">
          <ac:chgData name="VIOLETTE, DANIEL P. (GSFC-661.0)[NPP POST-DOC CONTRACT]" userId="c578455f-06b8-48f4-82ae-ca8e5a577efe" providerId="ADAL" clId="{DC96E672-D5A4-4331-8558-98F29CF1812C}" dt="2025-04-09T13:33:22.157" v="4816" actId="478"/>
          <ac:spMkLst>
            <pc:docMk/>
            <pc:sldMk cId="2696046339" sldId="310"/>
            <ac:spMk id="2" creationId="{06530530-AB1E-18F8-569D-0CE894A3E6A9}"/>
          </ac:spMkLst>
        </pc:spChg>
        <pc:spChg chg="mod">
          <ac:chgData name="VIOLETTE, DANIEL P. (GSFC-661.0)[NPP POST-DOC CONTRACT]" userId="c578455f-06b8-48f4-82ae-ca8e5a577efe" providerId="ADAL" clId="{DC96E672-D5A4-4331-8558-98F29CF1812C}" dt="2025-04-09T11:39:28.819" v="1737" actId="20577"/>
          <ac:spMkLst>
            <pc:docMk/>
            <pc:sldMk cId="2696046339" sldId="310"/>
            <ac:spMk id="4" creationId="{01863CF6-F0EC-15DC-92BE-0F2633673352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22.387" v="4817"/>
          <ac:spMkLst>
            <pc:docMk/>
            <pc:sldMk cId="2696046339" sldId="310"/>
            <ac:spMk id="5" creationId="{E22BFDD8-B689-65FD-B50E-CCCE17AE7869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4:54.965" v="4894" actId="14100"/>
          <ac:spMkLst>
            <pc:docMk/>
            <pc:sldMk cId="2696046339" sldId="310"/>
            <ac:spMk id="6" creationId="{3C734404-83FD-F229-83AB-EA0D856B0E86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42:01.940" v="5333" actId="20577"/>
          <ac:spMkLst>
            <pc:docMk/>
            <pc:sldMk cId="2696046339" sldId="310"/>
            <ac:spMk id="11" creationId="{D8BAC35E-9FAB-3C7E-C8C1-D2B3FC65D2B7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39:49.873" v="5194" actId="14100"/>
          <ac:spMkLst>
            <pc:docMk/>
            <pc:sldMk cId="2696046339" sldId="310"/>
            <ac:spMk id="12" creationId="{37C22A69-E1E2-D284-8C85-28D078B849C0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41:15.514" v="5311" actId="1076"/>
          <ac:spMkLst>
            <pc:docMk/>
            <pc:sldMk cId="2696046339" sldId="310"/>
            <ac:spMk id="13" creationId="{86CCE9A6-B6B9-BD98-6AC7-C6B53E3FBCC5}"/>
          </ac:spMkLst>
        </pc:spChg>
        <pc:spChg chg="add del mod">
          <ac:chgData name="VIOLETTE, DANIEL P. (GSFC-661.0)[NPP POST-DOC CONTRACT]" userId="c578455f-06b8-48f4-82ae-ca8e5a577efe" providerId="ADAL" clId="{DC96E672-D5A4-4331-8558-98F29CF1812C}" dt="2025-04-09T14:41:01.407" v="5307" actId="478"/>
          <ac:spMkLst>
            <pc:docMk/>
            <pc:sldMk cId="2696046339" sldId="310"/>
            <ac:spMk id="14" creationId="{BD9488E4-5881-2AC1-DB6E-A0F6B1C02437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41:27.964" v="5318" actId="20577"/>
          <ac:spMkLst>
            <pc:docMk/>
            <pc:sldMk cId="2696046339" sldId="310"/>
            <ac:spMk id="15" creationId="{6F0C4CD0-AD5B-662F-4DD5-8169C64DD4B1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41:41.873" v="5321" actId="20577"/>
          <ac:spMkLst>
            <pc:docMk/>
            <pc:sldMk cId="2696046339" sldId="310"/>
            <ac:spMk id="16" creationId="{FE0D3E1D-B7BC-41F5-6388-B5956479AF04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41:45.127" v="5322" actId="20577"/>
          <ac:spMkLst>
            <pc:docMk/>
            <pc:sldMk cId="2696046339" sldId="310"/>
            <ac:spMk id="17" creationId="{9BBFA668-8929-14D9-82E9-CC6EF6BFCC64}"/>
          </ac:spMkLst>
        </pc:spChg>
        <pc:picChg chg="add del mod">
          <ac:chgData name="VIOLETTE, DANIEL P. (GSFC-661.0)[NPP POST-DOC CONTRACT]" userId="c578455f-06b8-48f4-82ae-ca8e5a577efe" providerId="ADAL" clId="{DC96E672-D5A4-4331-8558-98F29CF1812C}" dt="2025-04-09T11:41:40.378" v="1788" actId="21"/>
          <ac:picMkLst>
            <pc:docMk/>
            <pc:sldMk cId="2696046339" sldId="310"/>
            <ac:picMk id="5" creationId="{8B589442-E966-CDD2-B486-9E0148ECACE9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4:39:53.108" v="5196" actId="1076"/>
          <ac:picMkLst>
            <pc:docMk/>
            <pc:sldMk cId="2696046339" sldId="310"/>
            <ac:picMk id="8" creationId="{96B01092-93E7-2C44-7CEE-2041D1B4ADC9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4:40:51.724" v="5302" actId="1076"/>
          <ac:picMkLst>
            <pc:docMk/>
            <pc:sldMk cId="2696046339" sldId="310"/>
            <ac:picMk id="9" creationId="{AEFF8393-EA32-C91E-3E62-8F910BCB92A3}"/>
          </ac:picMkLst>
        </pc:picChg>
        <pc:cxnChg chg="add del mod">
          <ac:chgData name="VIOLETTE, DANIEL P. (GSFC-661.0)[NPP POST-DOC CONTRACT]" userId="c578455f-06b8-48f4-82ae-ca8e5a577efe" providerId="ADAL" clId="{DC96E672-D5A4-4331-8558-98F29CF1812C}" dt="2025-04-09T11:43:00.576" v="1919" actId="478"/>
          <ac:cxnSpMkLst>
            <pc:docMk/>
            <pc:sldMk cId="2696046339" sldId="310"/>
            <ac:cxnSpMk id="9" creationId="{A4CF591B-7D54-B0D9-DF44-6933C7C05B7E}"/>
          </ac:cxnSpMkLst>
        </pc:cxnChg>
      </pc:sldChg>
      <pc:sldChg chg="addSp delSp modSp new mod modAnim">
        <pc:chgData name="VIOLETTE, DANIEL P. (GSFC-661.0)[NPP POST-DOC CONTRACT]" userId="c578455f-06b8-48f4-82ae-ca8e5a577efe" providerId="ADAL" clId="{DC96E672-D5A4-4331-8558-98F29CF1812C}" dt="2025-04-09T13:33:25.785" v="4819"/>
        <pc:sldMkLst>
          <pc:docMk/>
          <pc:sldMk cId="1553460067" sldId="311"/>
        </pc:sldMkLst>
        <pc:spChg chg="del">
          <ac:chgData name="VIOLETTE, DANIEL P. (GSFC-661.0)[NPP POST-DOC CONTRACT]" userId="c578455f-06b8-48f4-82ae-ca8e5a577efe" providerId="ADAL" clId="{DC96E672-D5A4-4331-8558-98F29CF1812C}" dt="2025-04-09T13:33:25.559" v="4818" actId="478"/>
          <ac:spMkLst>
            <pc:docMk/>
            <pc:sldMk cId="1553460067" sldId="311"/>
            <ac:spMk id="2" creationId="{47584ACF-5F35-9FB9-2029-4DD27AAFC86F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25.785" v="4819"/>
          <ac:spMkLst>
            <pc:docMk/>
            <pc:sldMk cId="1553460067" sldId="311"/>
            <ac:spMk id="4" creationId="{6EBF14EB-5EE1-97D4-F141-863EBD49D3EB}"/>
          </ac:spMkLst>
        </pc:spChg>
        <pc:spChg chg="add del mod">
          <ac:chgData name="VIOLETTE, DANIEL P. (GSFC-661.0)[NPP POST-DOC CONTRACT]" userId="c578455f-06b8-48f4-82ae-ca8e5a577efe" providerId="ADAL" clId="{DC96E672-D5A4-4331-8558-98F29CF1812C}" dt="2025-04-09T11:56:01.716" v="2350" actId="478"/>
          <ac:spMkLst>
            <pc:docMk/>
            <pc:sldMk cId="1553460067" sldId="311"/>
            <ac:spMk id="5" creationId="{25825F4F-B632-CB3C-A254-267326B289C4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48:26.661" v="2246" actId="1076"/>
          <ac:spMkLst>
            <pc:docMk/>
            <pc:sldMk cId="1553460067" sldId="311"/>
            <ac:spMk id="16" creationId="{31ACF095-4F19-7F89-CC07-1033AB37B800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48:59.405" v="2286" actId="1076"/>
          <ac:spMkLst>
            <pc:docMk/>
            <pc:sldMk cId="1553460067" sldId="311"/>
            <ac:spMk id="17" creationId="{92B79171-737E-D578-38D5-A89C56EC0A2D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49:29.501" v="2297" actId="1076"/>
          <ac:spMkLst>
            <pc:docMk/>
            <pc:sldMk cId="1553460067" sldId="311"/>
            <ac:spMk id="19" creationId="{48664A81-134A-0A29-CBEE-316A02242EE2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55:41.507" v="2349" actId="1076"/>
          <ac:spMkLst>
            <pc:docMk/>
            <pc:sldMk cId="1553460067" sldId="311"/>
            <ac:spMk id="30" creationId="{1699832B-B075-EE38-282D-EC3E4A01FBF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1:56:02.077" v="2351"/>
          <ac:spMkLst>
            <pc:docMk/>
            <pc:sldMk cId="1553460067" sldId="311"/>
            <ac:spMk id="32" creationId="{9DF64F34-84DE-EC21-C1F2-D80890F5D4B7}"/>
          </ac:spMkLst>
        </pc:spChg>
        <pc:grpChg chg="add mod">
          <ac:chgData name="VIOLETTE, DANIEL P. (GSFC-661.0)[NPP POST-DOC CONTRACT]" userId="c578455f-06b8-48f4-82ae-ca8e5a577efe" providerId="ADAL" clId="{DC96E672-D5A4-4331-8558-98F29CF1812C}" dt="2025-04-09T11:55:08.377" v="2346" actId="164"/>
          <ac:grpSpMkLst>
            <pc:docMk/>
            <pc:sldMk cId="1553460067" sldId="311"/>
            <ac:grpSpMk id="31" creationId="{4876D7E8-94D5-30D8-FF60-B02DE85F6958}"/>
          </ac:grpSpMkLst>
        </pc:grpChg>
        <pc:picChg chg="add del mod">
          <ac:chgData name="VIOLETTE, DANIEL P. (GSFC-661.0)[NPP POST-DOC CONTRACT]" userId="c578455f-06b8-48f4-82ae-ca8e5a577efe" providerId="ADAL" clId="{DC96E672-D5A4-4331-8558-98F29CF1812C}" dt="2025-04-09T11:46:29.152" v="2151" actId="478"/>
          <ac:picMkLst>
            <pc:docMk/>
            <pc:sldMk cId="1553460067" sldId="311"/>
            <ac:picMk id="4" creationId="{55E687FB-28A7-92D6-6DDE-54898CCC2226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1:46:43.897" v="2153" actId="1076"/>
          <ac:picMkLst>
            <pc:docMk/>
            <pc:sldMk cId="1553460067" sldId="311"/>
            <ac:picMk id="6" creationId="{D39B5FB9-B3B9-AA7B-C9DB-37989BAF20DC}"/>
          </ac:picMkLst>
        </pc:picChg>
        <pc:picChg chg="add mod modCrop">
          <ac:chgData name="VIOLETTE, DANIEL P. (GSFC-661.0)[NPP POST-DOC CONTRACT]" userId="c578455f-06b8-48f4-82ae-ca8e5a577efe" providerId="ADAL" clId="{DC96E672-D5A4-4331-8558-98F29CF1812C}" dt="2025-04-09T11:55:08.377" v="2346" actId="164"/>
          <ac:picMkLst>
            <pc:docMk/>
            <pc:sldMk cId="1553460067" sldId="311"/>
            <ac:picMk id="22" creationId="{F8F66F73-A782-36DD-B4E7-BEF90A0F08C7}"/>
          </ac:picMkLst>
        </pc:picChg>
        <pc:cxnChg chg="add mod">
          <ac:chgData name="VIOLETTE, DANIEL P. (GSFC-661.0)[NPP POST-DOC CONTRACT]" userId="c578455f-06b8-48f4-82ae-ca8e5a577efe" providerId="ADAL" clId="{DC96E672-D5A4-4331-8558-98F29CF1812C}" dt="2025-04-09T11:47:06.635" v="2159" actId="14100"/>
          <ac:cxnSpMkLst>
            <pc:docMk/>
            <pc:sldMk cId="1553460067" sldId="311"/>
            <ac:cxnSpMk id="8" creationId="{3A005FE6-ABC4-7475-20C2-912D72491B0C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1:47:38.394" v="2169" actId="1076"/>
          <ac:cxnSpMkLst>
            <pc:docMk/>
            <pc:sldMk cId="1553460067" sldId="311"/>
            <ac:cxnSpMk id="9" creationId="{67CD69FE-ECEC-4B0F-4607-05F8D8F7EEAE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1:49:18.827" v="2291" actId="1076"/>
          <ac:cxnSpMkLst>
            <pc:docMk/>
            <pc:sldMk cId="1553460067" sldId="311"/>
            <ac:cxnSpMk id="18" creationId="{E747A873-7C8A-0D39-1384-BFDD1DAB4BA3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1:55:08.377" v="2346" actId="164"/>
          <ac:cxnSpMkLst>
            <pc:docMk/>
            <pc:sldMk cId="1553460067" sldId="311"/>
            <ac:cxnSpMk id="23" creationId="{4EFABD8D-8EE4-8CE5-1F54-079DFEC92638}"/>
          </ac:cxnSpMkLst>
        </pc:cxnChg>
        <pc:cxnChg chg="add del mod">
          <ac:chgData name="VIOLETTE, DANIEL P. (GSFC-661.0)[NPP POST-DOC CONTRACT]" userId="c578455f-06b8-48f4-82ae-ca8e5a577efe" providerId="ADAL" clId="{DC96E672-D5A4-4331-8558-98F29CF1812C}" dt="2025-04-09T11:54:11.767" v="2321" actId="478"/>
          <ac:cxnSpMkLst>
            <pc:docMk/>
            <pc:sldMk cId="1553460067" sldId="311"/>
            <ac:cxnSpMk id="24" creationId="{F8D24BBB-3805-54F3-DF64-3475E7B147B4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1:55:08.377" v="2346" actId="164"/>
          <ac:cxnSpMkLst>
            <pc:docMk/>
            <pc:sldMk cId="1553460067" sldId="311"/>
            <ac:cxnSpMk id="27" creationId="{CE7235F6-73F7-1702-9E76-AFF89F6369B6}"/>
          </ac:cxnSpMkLst>
        </pc:cxnChg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3:33:29.091" v="4821"/>
        <pc:sldMkLst>
          <pc:docMk/>
          <pc:sldMk cId="4038946999" sldId="312"/>
        </pc:sldMkLst>
        <pc:spChg chg="del">
          <ac:chgData name="VIOLETTE, DANIEL P. (GSFC-661.0)[NPP POST-DOC CONTRACT]" userId="c578455f-06b8-48f4-82ae-ca8e5a577efe" providerId="ADAL" clId="{DC96E672-D5A4-4331-8558-98F29CF1812C}" dt="2025-04-09T13:33:28.917" v="4820" actId="478"/>
          <ac:spMkLst>
            <pc:docMk/>
            <pc:sldMk cId="4038946999" sldId="312"/>
            <ac:spMk id="2" creationId="{C761E658-4B72-A04E-FBA6-67AC997C0171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08:08.736" v="3801" actId="20577"/>
          <ac:spMkLst>
            <pc:docMk/>
            <pc:sldMk cId="4038946999" sldId="312"/>
            <ac:spMk id="4" creationId="{7A724F1C-FE25-3455-606A-DA70E46D26F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2:28.325" v="4808" actId="1076"/>
          <ac:spMkLst>
            <pc:docMk/>
            <pc:sldMk cId="4038946999" sldId="312"/>
            <ac:spMk id="5" creationId="{07C2ECAA-6126-D3AF-1AA1-00C4FDF56476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29.091" v="4821"/>
          <ac:spMkLst>
            <pc:docMk/>
            <pc:sldMk cId="4038946999" sldId="312"/>
            <ac:spMk id="6" creationId="{87C344EC-03E2-77EB-010C-511AF6BABCC5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3:10:03.318" v="3810" actId="1076"/>
          <ac:picMkLst>
            <pc:docMk/>
            <pc:sldMk cId="4038946999" sldId="312"/>
            <ac:picMk id="1026" creationId="{2BD009DF-4B84-DF8C-7EC2-EDC7FCB638BA}"/>
          </ac:picMkLst>
        </pc:picChg>
        <pc:picChg chg="add del mod">
          <ac:chgData name="VIOLETTE, DANIEL P. (GSFC-661.0)[NPP POST-DOC CONTRACT]" userId="c578455f-06b8-48f4-82ae-ca8e5a577efe" providerId="ADAL" clId="{DC96E672-D5A4-4331-8558-98F29CF1812C}" dt="2025-04-09T13:09:54.772" v="3806" actId="478"/>
          <ac:picMkLst>
            <pc:docMk/>
            <pc:sldMk cId="4038946999" sldId="312"/>
            <ac:picMk id="1028" creationId="{69010ADF-BDD1-48A3-07E2-A627F709BD50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3:11:49.120" v="3816" actId="732"/>
          <ac:picMkLst>
            <pc:docMk/>
            <pc:sldMk cId="4038946999" sldId="312"/>
            <ac:picMk id="1030" creationId="{337DEC31-CA79-0932-03E8-7BDEEF03EA02}"/>
          </ac:picMkLst>
        </pc:picChg>
      </pc:sldChg>
      <pc:sldChg chg="addSp delSp modSp add mod modAnim">
        <pc:chgData name="VIOLETTE, DANIEL P. (GSFC-661.0)[NPP POST-DOC CONTRACT]" userId="c578455f-06b8-48f4-82ae-ca8e5a577efe" providerId="ADAL" clId="{DC96E672-D5A4-4331-8558-98F29CF1812C}" dt="2025-04-09T13:34:11.239" v="4843"/>
        <pc:sldMkLst>
          <pc:docMk/>
          <pc:sldMk cId="4238746972" sldId="313"/>
        </pc:sldMkLst>
        <pc:spChg chg="del">
          <ac:chgData name="VIOLETTE, DANIEL P. (GSFC-661.0)[NPP POST-DOC CONTRACT]" userId="c578455f-06b8-48f4-82ae-ca8e5a577efe" providerId="ADAL" clId="{DC96E672-D5A4-4331-8558-98F29CF1812C}" dt="2025-04-09T13:34:11.012" v="4842" actId="478"/>
          <ac:spMkLst>
            <pc:docMk/>
            <pc:sldMk cId="4238746972" sldId="313"/>
            <ac:spMk id="2" creationId="{A80ABA68-4874-C05B-5E5A-8BBD2FC2C7C2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35:33.924" v="2680" actId="207"/>
          <ac:spMkLst>
            <pc:docMk/>
            <pc:sldMk cId="4238746972" sldId="313"/>
            <ac:spMk id="10" creationId="{D942605A-EEC0-60C9-5853-ABC8F3572241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36:13.236" v="2735" actId="1076"/>
          <ac:spMkLst>
            <pc:docMk/>
            <pc:sldMk cId="4238746972" sldId="313"/>
            <ac:spMk id="12" creationId="{D7674AE6-99A1-6D02-5D84-60B970E521B0}"/>
          </ac:spMkLst>
        </pc:spChg>
        <pc:spChg chg="del">
          <ac:chgData name="VIOLETTE, DANIEL P. (GSFC-661.0)[NPP POST-DOC CONTRACT]" userId="c578455f-06b8-48f4-82ae-ca8e5a577efe" providerId="ADAL" clId="{DC96E672-D5A4-4331-8558-98F29CF1812C}" dt="2025-04-09T12:34:47.392" v="2644" actId="478"/>
          <ac:spMkLst>
            <pc:docMk/>
            <pc:sldMk cId="4238746972" sldId="313"/>
            <ac:spMk id="13" creationId="{920FF1B7-5769-19F7-4A0D-97B6BD7F2E76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37:10.094" v="2793" actId="1076"/>
          <ac:spMkLst>
            <pc:docMk/>
            <pc:sldMk cId="4238746972" sldId="313"/>
            <ac:spMk id="16" creationId="{E62C5B16-5DD2-FAD7-92DB-B63E0458B63D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37:36.466" v="2800" actId="1076"/>
          <ac:spMkLst>
            <pc:docMk/>
            <pc:sldMk cId="4238746972" sldId="313"/>
            <ac:spMk id="17" creationId="{DF144145-B8D9-5A26-421C-67EDFCCDC18A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38:56.246" v="2950" actId="207"/>
          <ac:spMkLst>
            <pc:docMk/>
            <pc:sldMk cId="4238746972" sldId="313"/>
            <ac:spMk id="18" creationId="{76AAEF86-37F1-9460-279B-E2CA501C4307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39:50.479" v="3001" actId="207"/>
          <ac:spMkLst>
            <pc:docMk/>
            <pc:sldMk cId="4238746972" sldId="313"/>
            <ac:spMk id="20" creationId="{6B412D9C-53DE-0774-A031-3A9AAEF2EB20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4:11.239" v="4843"/>
          <ac:spMkLst>
            <pc:docMk/>
            <pc:sldMk cId="4238746972" sldId="313"/>
            <ac:spMk id="21" creationId="{06952ADC-74DE-4754-F410-33788C82D621}"/>
          </ac:spMkLst>
        </pc:spChg>
        <pc:picChg chg="del">
          <ac:chgData name="VIOLETTE, DANIEL P. (GSFC-661.0)[NPP POST-DOC CONTRACT]" userId="c578455f-06b8-48f4-82ae-ca8e5a577efe" providerId="ADAL" clId="{DC96E672-D5A4-4331-8558-98F29CF1812C}" dt="2025-04-09T12:34:48.807" v="2645" actId="478"/>
          <ac:picMkLst>
            <pc:docMk/>
            <pc:sldMk cId="4238746972" sldId="313"/>
            <ac:picMk id="11" creationId="{B2C9AA81-A293-702D-562E-7705470D7E6A}"/>
          </ac:picMkLst>
        </pc:picChg>
        <pc:cxnChg chg="add mod">
          <ac:chgData name="VIOLETTE, DANIEL P. (GSFC-661.0)[NPP POST-DOC CONTRACT]" userId="c578455f-06b8-48f4-82ae-ca8e5a577efe" providerId="ADAL" clId="{DC96E672-D5A4-4331-8558-98F29CF1812C}" dt="2025-04-09T12:35:09.076" v="2650" actId="208"/>
          <ac:cxnSpMkLst>
            <pc:docMk/>
            <pc:sldMk cId="4238746972" sldId="313"/>
            <ac:cxnSpMk id="8" creationId="{262E7189-6662-CEE4-2DA7-33A08D41B1A2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2:35:53.312" v="2709" actId="1076"/>
          <ac:cxnSpMkLst>
            <pc:docMk/>
            <pc:sldMk cId="4238746972" sldId="313"/>
            <ac:cxnSpMk id="14" creationId="{DE801C7C-6A70-AB40-F784-E1079919544A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2:36:18.792" v="2737" actId="1076"/>
          <ac:cxnSpMkLst>
            <pc:docMk/>
            <pc:sldMk cId="4238746972" sldId="313"/>
            <ac:cxnSpMk id="15" creationId="{208CC81D-0CCB-F7D2-8095-A7573084BCAB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2:39:54.397" v="3002" actId="208"/>
          <ac:cxnSpMkLst>
            <pc:docMk/>
            <pc:sldMk cId="4238746972" sldId="313"/>
            <ac:cxnSpMk id="19" creationId="{66209DCF-0C5A-48A2-ED8E-8C2D261C1AE9}"/>
          </ac:cxnSpMkLst>
        </pc:cxnChg>
      </pc:sldChg>
      <pc:sldChg chg="addSp delSp modSp new mod modAnim">
        <pc:chgData name="VIOLETTE, DANIEL P. (GSFC-661.0)[NPP POST-DOC CONTRACT]" userId="c578455f-06b8-48f4-82ae-ca8e5a577efe" providerId="ADAL" clId="{DC96E672-D5A4-4331-8558-98F29CF1812C}" dt="2025-04-09T13:33:58.825" v="4837"/>
        <pc:sldMkLst>
          <pc:docMk/>
          <pc:sldMk cId="2600009028" sldId="314"/>
        </pc:sldMkLst>
        <pc:spChg chg="del">
          <ac:chgData name="VIOLETTE, DANIEL P. (GSFC-661.0)[NPP POST-DOC CONTRACT]" userId="c578455f-06b8-48f4-82ae-ca8e5a577efe" providerId="ADAL" clId="{DC96E672-D5A4-4331-8558-98F29CF1812C}" dt="2025-04-09T13:33:58.621" v="4836" actId="478"/>
          <ac:spMkLst>
            <pc:docMk/>
            <pc:sldMk cId="2600009028" sldId="314"/>
            <ac:spMk id="2" creationId="{9A311187-9AF8-777C-F4FC-1E2DF543B28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40:19.185" v="3004"/>
          <ac:spMkLst>
            <pc:docMk/>
            <pc:sldMk cId="2600009028" sldId="314"/>
            <ac:spMk id="4" creationId="{AC7BA54E-B2C1-E42D-5426-5307A60F50D3}"/>
          </ac:spMkLst>
        </pc:spChg>
        <pc:spChg chg="add del mod">
          <ac:chgData name="VIOLETTE, DANIEL P. (GSFC-661.0)[NPP POST-DOC CONTRACT]" userId="c578455f-06b8-48f4-82ae-ca8e5a577efe" providerId="ADAL" clId="{DC96E672-D5A4-4331-8558-98F29CF1812C}" dt="2025-04-09T12:45:14.522" v="3199" actId="21"/>
          <ac:spMkLst>
            <pc:docMk/>
            <pc:sldMk cId="2600009028" sldId="314"/>
            <ac:spMk id="8" creationId="{A4E82365-F3FA-E629-4138-D29003A16A76}"/>
          </ac:spMkLst>
        </pc:spChg>
        <pc:spChg chg="add del mod">
          <ac:chgData name="VIOLETTE, DANIEL P. (GSFC-661.0)[NPP POST-DOC CONTRACT]" userId="c578455f-06b8-48f4-82ae-ca8e5a577efe" providerId="ADAL" clId="{DC96E672-D5A4-4331-8558-98F29CF1812C}" dt="2025-04-09T12:43:29.412" v="3107" actId="478"/>
          <ac:spMkLst>
            <pc:docMk/>
            <pc:sldMk cId="2600009028" sldId="314"/>
            <ac:spMk id="11" creationId="{47ED3790-EBED-5D29-1288-6778496DC647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47:58.292" v="3234" actId="164"/>
          <ac:spMkLst>
            <pc:docMk/>
            <pc:sldMk cId="2600009028" sldId="314"/>
            <ac:spMk id="12" creationId="{4B834C09-4BDE-C7D1-5E3F-5BF4F879E620}"/>
          </ac:spMkLst>
        </pc:spChg>
        <pc:spChg chg="add del mod">
          <ac:chgData name="VIOLETTE, DANIEL P. (GSFC-661.0)[NPP POST-DOC CONTRACT]" userId="c578455f-06b8-48f4-82ae-ca8e5a577efe" providerId="ADAL" clId="{DC96E672-D5A4-4331-8558-98F29CF1812C}" dt="2025-04-09T12:47:24.743" v="3227" actId="478"/>
          <ac:spMkLst>
            <pc:docMk/>
            <pc:sldMk cId="2600009028" sldId="314"/>
            <ac:spMk id="14" creationId="{3D80FDB2-26BB-58CE-C6B1-CCF750477466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52:05.651" v="3348" actId="1076"/>
          <ac:spMkLst>
            <pc:docMk/>
            <pc:sldMk cId="2600009028" sldId="314"/>
            <ac:spMk id="15" creationId="{2696E70F-3B4D-3531-6F08-AA2DDC7ADAC3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56:10.963" v="3529" actId="1076"/>
          <ac:spMkLst>
            <pc:docMk/>
            <pc:sldMk cId="2600009028" sldId="314"/>
            <ac:spMk id="18" creationId="{21EA1EB0-60F1-5E9C-BC0E-272545F82B2A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55:32.609" v="3509" actId="1038"/>
          <ac:spMkLst>
            <pc:docMk/>
            <pc:sldMk cId="2600009028" sldId="314"/>
            <ac:spMk id="49" creationId="{5457A853-C182-9F9D-AA6F-B7B03D21340D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55:32.609" v="3509" actId="1038"/>
          <ac:spMkLst>
            <pc:docMk/>
            <pc:sldMk cId="2600009028" sldId="314"/>
            <ac:spMk id="52" creationId="{94099416-5324-98E9-9BDE-4505E721AABE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55:32.609" v="3509" actId="1038"/>
          <ac:spMkLst>
            <pc:docMk/>
            <pc:sldMk cId="2600009028" sldId="314"/>
            <ac:spMk id="53" creationId="{D5116411-5C17-503C-72BE-D58B412A757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54:59.135" v="3468"/>
          <ac:spMkLst>
            <pc:docMk/>
            <pc:sldMk cId="2600009028" sldId="314"/>
            <ac:spMk id="56" creationId="{84B07910-1555-6BAC-076F-38157A91B756}"/>
          </ac:spMkLst>
        </pc:spChg>
        <pc:spChg chg="mod">
          <ac:chgData name="VIOLETTE, DANIEL P. (GSFC-661.0)[NPP POST-DOC CONTRACT]" userId="c578455f-06b8-48f4-82ae-ca8e5a577efe" providerId="ADAL" clId="{DC96E672-D5A4-4331-8558-98F29CF1812C}" dt="2025-04-09T12:55:03.236" v="3469"/>
          <ac:spMkLst>
            <pc:docMk/>
            <pc:sldMk cId="2600009028" sldId="314"/>
            <ac:spMk id="58" creationId="{05B17451-8963-5E33-350E-0253E23FB20F}"/>
          </ac:spMkLst>
        </pc:spChg>
        <pc:spChg chg="mod">
          <ac:chgData name="VIOLETTE, DANIEL P. (GSFC-661.0)[NPP POST-DOC CONTRACT]" userId="c578455f-06b8-48f4-82ae-ca8e5a577efe" providerId="ADAL" clId="{DC96E672-D5A4-4331-8558-98F29CF1812C}" dt="2025-04-09T12:55:16.006" v="3488" actId="1036"/>
          <ac:spMkLst>
            <pc:docMk/>
            <pc:sldMk cId="2600009028" sldId="314"/>
            <ac:spMk id="59" creationId="{55B873B3-0E8C-E019-1EFE-7E0D29DBFC19}"/>
          </ac:spMkLst>
        </pc:spChg>
        <pc:spChg chg="add del mod">
          <ac:chgData name="VIOLETTE, DANIEL P. (GSFC-661.0)[NPP POST-DOC CONTRACT]" userId="c578455f-06b8-48f4-82ae-ca8e5a577efe" providerId="ADAL" clId="{DC96E672-D5A4-4331-8558-98F29CF1812C}" dt="2025-04-09T12:56:37.563" v="3543" actId="478"/>
          <ac:spMkLst>
            <pc:docMk/>
            <pc:sldMk cId="2600009028" sldId="314"/>
            <ac:spMk id="66" creationId="{947EC557-962C-6820-C7B3-3C33B706865D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02:36.420" v="3695" actId="20577"/>
          <ac:spMkLst>
            <pc:docMk/>
            <pc:sldMk cId="2600009028" sldId="314"/>
            <ac:spMk id="69" creationId="{A7AD2563-5D1B-1630-BAF8-30B67873B8B4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58.825" v="4837"/>
          <ac:spMkLst>
            <pc:docMk/>
            <pc:sldMk cId="2600009028" sldId="314"/>
            <ac:spMk id="75" creationId="{D010CA9E-8A32-67F8-FE6F-A51BF142770D}"/>
          </ac:spMkLst>
        </pc:spChg>
        <pc:grpChg chg="add mod">
          <ac:chgData name="VIOLETTE, DANIEL P. (GSFC-661.0)[NPP POST-DOC CONTRACT]" userId="c578455f-06b8-48f4-82ae-ca8e5a577efe" providerId="ADAL" clId="{DC96E672-D5A4-4331-8558-98F29CF1812C}" dt="2025-04-09T12:55:32.609" v="3509" actId="1038"/>
          <ac:grpSpMkLst>
            <pc:docMk/>
            <pc:sldMk cId="2600009028" sldId="314"/>
            <ac:grpSpMk id="19" creationId="{EA820173-6EB4-6FC5-0E60-FDD7B0CF3AFC}"/>
          </ac:grpSpMkLst>
        </pc:grpChg>
        <pc:grpChg chg="add mod">
          <ac:chgData name="VIOLETTE, DANIEL P. (GSFC-661.0)[NPP POST-DOC CONTRACT]" userId="c578455f-06b8-48f4-82ae-ca8e5a577efe" providerId="ADAL" clId="{DC96E672-D5A4-4331-8558-98F29CF1812C}" dt="2025-04-09T12:55:32.609" v="3509" actId="1038"/>
          <ac:grpSpMkLst>
            <pc:docMk/>
            <pc:sldMk cId="2600009028" sldId="314"/>
            <ac:grpSpMk id="26" creationId="{D36B1956-C244-889F-EBAB-283F795D776A}"/>
          </ac:grpSpMkLst>
        </pc:grpChg>
        <pc:grpChg chg="add mod">
          <ac:chgData name="VIOLETTE, DANIEL P. (GSFC-661.0)[NPP POST-DOC CONTRACT]" userId="c578455f-06b8-48f4-82ae-ca8e5a577efe" providerId="ADAL" clId="{DC96E672-D5A4-4331-8558-98F29CF1812C}" dt="2025-04-09T12:55:32.609" v="3509" actId="1038"/>
          <ac:grpSpMkLst>
            <pc:docMk/>
            <pc:sldMk cId="2600009028" sldId="314"/>
            <ac:grpSpMk id="34" creationId="{AF392BC3-06B7-7F12-DE45-E877ECF7A520}"/>
          </ac:grpSpMkLst>
        </pc:grpChg>
        <pc:grpChg chg="add mod">
          <ac:chgData name="VIOLETTE, DANIEL P. (GSFC-661.0)[NPP POST-DOC CONTRACT]" userId="c578455f-06b8-48f4-82ae-ca8e5a577efe" providerId="ADAL" clId="{DC96E672-D5A4-4331-8558-98F29CF1812C}" dt="2025-04-09T12:55:32.609" v="3509" actId="1038"/>
          <ac:grpSpMkLst>
            <pc:docMk/>
            <pc:sldMk cId="2600009028" sldId="314"/>
            <ac:grpSpMk id="38" creationId="{94B0C174-92BC-1454-7BD6-AA5D7D78CF85}"/>
          </ac:grpSpMkLst>
        </pc:grpChg>
        <pc:grpChg chg="add mod">
          <ac:chgData name="VIOLETTE, DANIEL P. (GSFC-661.0)[NPP POST-DOC CONTRACT]" userId="c578455f-06b8-48f4-82ae-ca8e5a577efe" providerId="ADAL" clId="{DC96E672-D5A4-4331-8558-98F29CF1812C}" dt="2025-04-09T12:55:35.497" v="3510" actId="1076"/>
          <ac:grpSpMkLst>
            <pc:docMk/>
            <pc:sldMk cId="2600009028" sldId="314"/>
            <ac:grpSpMk id="57" creationId="{282D3767-4231-D58A-F21E-91E3858FB84D}"/>
          </ac:grpSpMkLst>
        </pc:grpChg>
        <pc:picChg chg="add del mod">
          <ac:chgData name="VIOLETTE, DANIEL P. (GSFC-661.0)[NPP POST-DOC CONTRACT]" userId="c578455f-06b8-48f4-82ae-ca8e5a577efe" providerId="ADAL" clId="{DC96E672-D5A4-4331-8558-98F29CF1812C}" dt="2025-04-09T12:45:14.522" v="3199" actId="21"/>
          <ac:picMkLst>
            <pc:docMk/>
            <pc:sldMk cId="2600009028" sldId="314"/>
            <ac:picMk id="6" creationId="{947D3264-A22F-FBF9-D2AD-C59D403B0DE7}"/>
          </ac:picMkLst>
        </pc:picChg>
        <pc:picChg chg="add del mod">
          <ac:chgData name="VIOLETTE, DANIEL P. (GSFC-661.0)[NPP POST-DOC CONTRACT]" userId="c578455f-06b8-48f4-82ae-ca8e5a577efe" providerId="ADAL" clId="{DC96E672-D5A4-4331-8558-98F29CF1812C}" dt="2025-04-09T12:45:20.145" v="3202" actId="21"/>
          <ac:picMkLst>
            <pc:docMk/>
            <pc:sldMk cId="2600009028" sldId="314"/>
            <ac:picMk id="10" creationId="{4A5F5551-094A-F32B-D598-39A033C04B13}"/>
          </ac:picMkLst>
        </pc:picChg>
        <pc:picChg chg="add mod modCrop">
          <ac:chgData name="VIOLETTE, DANIEL P. (GSFC-661.0)[NPP POST-DOC CONTRACT]" userId="c578455f-06b8-48f4-82ae-ca8e5a577efe" providerId="ADAL" clId="{DC96E672-D5A4-4331-8558-98F29CF1812C}" dt="2025-04-09T12:50:51.019" v="3274" actId="14100"/>
          <ac:picMkLst>
            <pc:docMk/>
            <pc:sldMk cId="2600009028" sldId="314"/>
            <ac:picMk id="23" creationId="{D500D587-4BD5-F4AC-5374-54D0A09C218A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2:50:51.019" v="3274" actId="14100"/>
          <ac:picMkLst>
            <pc:docMk/>
            <pc:sldMk cId="2600009028" sldId="314"/>
            <ac:picMk id="24" creationId="{E57C28B3-4DF3-3D52-0D2B-A029025F908D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2:50:51.019" v="3274" actId="14100"/>
          <ac:picMkLst>
            <pc:docMk/>
            <pc:sldMk cId="2600009028" sldId="314"/>
            <ac:picMk id="25" creationId="{839E277A-D852-C5F3-4A43-F5D2F67159A6}"/>
          </ac:picMkLst>
        </pc:picChg>
        <pc:picChg chg="mod">
          <ac:chgData name="VIOLETTE, DANIEL P. (GSFC-661.0)[NPP POST-DOC CONTRACT]" userId="c578455f-06b8-48f4-82ae-ca8e5a577efe" providerId="ADAL" clId="{DC96E672-D5A4-4331-8558-98F29CF1812C}" dt="2025-04-09T12:50:54.781" v="3276"/>
          <ac:picMkLst>
            <pc:docMk/>
            <pc:sldMk cId="2600009028" sldId="314"/>
            <ac:picMk id="35" creationId="{7440807F-A7EA-4D80-1D86-F87AC3934995}"/>
          </ac:picMkLst>
        </pc:picChg>
        <pc:picChg chg="mod">
          <ac:chgData name="VIOLETTE, DANIEL P. (GSFC-661.0)[NPP POST-DOC CONTRACT]" userId="c578455f-06b8-48f4-82ae-ca8e5a577efe" providerId="ADAL" clId="{DC96E672-D5A4-4331-8558-98F29CF1812C}" dt="2025-04-09T12:50:54.781" v="3276"/>
          <ac:picMkLst>
            <pc:docMk/>
            <pc:sldMk cId="2600009028" sldId="314"/>
            <ac:picMk id="36" creationId="{4337AA5D-08DF-F240-F769-BDF6E5BB5D19}"/>
          </ac:picMkLst>
        </pc:picChg>
        <pc:picChg chg="mod">
          <ac:chgData name="VIOLETTE, DANIEL P. (GSFC-661.0)[NPP POST-DOC CONTRACT]" userId="c578455f-06b8-48f4-82ae-ca8e5a577efe" providerId="ADAL" clId="{DC96E672-D5A4-4331-8558-98F29CF1812C}" dt="2025-04-09T12:50:54.781" v="3276"/>
          <ac:picMkLst>
            <pc:docMk/>
            <pc:sldMk cId="2600009028" sldId="314"/>
            <ac:picMk id="37" creationId="{B827B5E0-EAFC-60F4-CEF6-CAE6CFBF2CB8}"/>
          </ac:picMkLst>
        </pc:picChg>
        <pc:picChg chg="mod">
          <ac:chgData name="VIOLETTE, DANIEL P. (GSFC-661.0)[NPP POST-DOC CONTRACT]" userId="c578455f-06b8-48f4-82ae-ca8e5a577efe" providerId="ADAL" clId="{DC96E672-D5A4-4331-8558-98F29CF1812C}" dt="2025-04-09T12:51:00.144" v="3278"/>
          <ac:picMkLst>
            <pc:docMk/>
            <pc:sldMk cId="2600009028" sldId="314"/>
            <ac:picMk id="39" creationId="{59AE4599-B29B-F0A4-DF3E-F913508235E3}"/>
          </ac:picMkLst>
        </pc:picChg>
        <pc:picChg chg="mod">
          <ac:chgData name="VIOLETTE, DANIEL P. (GSFC-661.0)[NPP POST-DOC CONTRACT]" userId="c578455f-06b8-48f4-82ae-ca8e5a577efe" providerId="ADAL" clId="{DC96E672-D5A4-4331-8558-98F29CF1812C}" dt="2025-04-09T12:51:00.144" v="3278"/>
          <ac:picMkLst>
            <pc:docMk/>
            <pc:sldMk cId="2600009028" sldId="314"/>
            <ac:picMk id="40" creationId="{2EEEB02E-6758-2084-D05E-F2C3A314600B}"/>
          </ac:picMkLst>
        </pc:picChg>
        <pc:picChg chg="mod">
          <ac:chgData name="VIOLETTE, DANIEL P. (GSFC-661.0)[NPP POST-DOC CONTRACT]" userId="c578455f-06b8-48f4-82ae-ca8e5a577efe" providerId="ADAL" clId="{DC96E672-D5A4-4331-8558-98F29CF1812C}" dt="2025-04-09T12:51:00.144" v="3278"/>
          <ac:picMkLst>
            <pc:docMk/>
            <pc:sldMk cId="2600009028" sldId="314"/>
            <ac:picMk id="41" creationId="{B9234098-8170-EEE9-D982-FA8F52FFD179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3:02:50.496" v="3700" actId="1076"/>
          <ac:picMkLst>
            <pc:docMk/>
            <pc:sldMk cId="2600009028" sldId="314"/>
            <ac:picMk id="71" creationId="{682D5079-F585-A250-86D2-904897E91278}"/>
          </ac:picMkLst>
        </pc:picChg>
        <pc:cxnChg chg="add mod">
          <ac:chgData name="VIOLETTE, DANIEL P. (GSFC-661.0)[NPP POST-DOC CONTRACT]" userId="c578455f-06b8-48f4-82ae-ca8e5a577efe" providerId="ADAL" clId="{DC96E672-D5A4-4331-8558-98F29CF1812C}" dt="2025-04-09T12:53:41.699" v="3414" actId="1076"/>
          <ac:cxnSpMkLst>
            <pc:docMk/>
            <pc:sldMk cId="2600009028" sldId="314"/>
            <ac:cxnSpMk id="17" creationId="{F13B1F8F-FDF7-6B13-FB3B-CE87B5BDCE3D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2:55:32.609" v="3509" actId="1038"/>
          <ac:cxnSpMkLst>
            <pc:docMk/>
            <pc:sldMk cId="2600009028" sldId="314"/>
            <ac:cxnSpMk id="21" creationId="{582D383E-957C-8261-FD7A-DF2E253B392D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2:53:41.699" v="3414" actId="1076"/>
          <ac:cxnSpMkLst>
            <pc:docMk/>
            <pc:sldMk cId="2600009028" sldId="314"/>
            <ac:cxnSpMk id="32" creationId="{6BD01053-6705-BBAE-9299-18320C8B8966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2:55:32.609" v="3509" actId="1038"/>
          <ac:cxnSpMkLst>
            <pc:docMk/>
            <pc:sldMk cId="2600009028" sldId="314"/>
            <ac:cxnSpMk id="45" creationId="{D8BA8ACA-9109-D385-8EEC-FCFDC6A95536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2:55:20.150" v="3489" actId="14100"/>
          <ac:cxnSpMkLst>
            <pc:docMk/>
            <pc:sldMk cId="2600009028" sldId="314"/>
            <ac:cxnSpMk id="54" creationId="{30E9FD77-CCB9-3431-5D6E-87A7D08F2E31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2:56:02.578" v="3528" actId="1037"/>
          <ac:cxnSpMkLst>
            <pc:docMk/>
            <pc:sldMk cId="2600009028" sldId="314"/>
            <ac:cxnSpMk id="61" creationId="{B82505F0-ED76-CA58-3EFE-CD31F5F3B11B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3:02:23.932" v="3668" actId="1076"/>
          <ac:cxnSpMkLst>
            <pc:docMk/>
            <pc:sldMk cId="2600009028" sldId="314"/>
            <ac:cxnSpMk id="68" creationId="{9310462B-1EB9-B943-E3CB-B696A3A7438C}"/>
          </ac:cxnSpMkLst>
        </pc:cxnChg>
        <pc:cxnChg chg="add mod">
          <ac:chgData name="VIOLETTE, DANIEL P. (GSFC-661.0)[NPP POST-DOC CONTRACT]" userId="c578455f-06b8-48f4-82ae-ca8e5a577efe" providerId="ADAL" clId="{DC96E672-D5A4-4331-8558-98F29CF1812C}" dt="2025-04-09T13:02:58.194" v="3703" actId="14100"/>
          <ac:cxnSpMkLst>
            <pc:docMk/>
            <pc:sldMk cId="2600009028" sldId="314"/>
            <ac:cxnSpMk id="73" creationId="{24F3FF7C-DF29-2F78-6D65-CE027F25C47D}"/>
          </ac:cxnSpMkLst>
        </pc:cxnChg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4:55:42.007" v="5526" actId="20577"/>
        <pc:sldMkLst>
          <pc:docMk/>
          <pc:sldMk cId="3913236699" sldId="315"/>
        </pc:sldMkLst>
        <pc:spChg chg="del">
          <ac:chgData name="VIOLETTE, DANIEL P. (GSFC-661.0)[NPP POST-DOC CONTRACT]" userId="c578455f-06b8-48f4-82ae-ca8e5a577efe" providerId="ADAL" clId="{DC96E672-D5A4-4331-8558-98F29CF1812C}" dt="2025-04-09T13:34:01.419" v="4838" actId="478"/>
          <ac:spMkLst>
            <pc:docMk/>
            <pc:sldMk cId="3913236699" sldId="315"/>
            <ac:spMk id="2" creationId="{DDD52A28-3D52-AB4A-30F9-531CD6417467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55:42.007" v="5526" actId="20577"/>
          <ac:spMkLst>
            <pc:docMk/>
            <pc:sldMk cId="3913236699" sldId="315"/>
            <ac:spMk id="4" creationId="{F8773113-951A-37B6-FF8B-85F9A0F5AF8F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46:15.927" v="3220"/>
          <ac:spMkLst>
            <pc:docMk/>
            <pc:sldMk cId="3913236699" sldId="315"/>
            <ac:spMk id="5" creationId="{937B0041-D1C5-7FEB-5A71-71A4A3E9FADA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4:01.559" v="4839"/>
          <ac:spMkLst>
            <pc:docMk/>
            <pc:sldMk cId="3913236699" sldId="315"/>
            <ac:spMk id="7" creationId="{117B9EF6-A7CE-55D6-39A0-BC31CEF01F0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2:45:18.023" v="3201" actId="1076"/>
          <ac:spMkLst>
            <pc:docMk/>
            <pc:sldMk cId="3913236699" sldId="315"/>
            <ac:spMk id="8" creationId="{A4E82365-F3FA-E629-4138-D29003A16A76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2:45:18.023" v="3201" actId="1076"/>
          <ac:picMkLst>
            <pc:docMk/>
            <pc:sldMk cId="3913236699" sldId="315"/>
            <ac:picMk id="6" creationId="{947D3264-A22F-FBF9-D2AD-C59D403B0DE7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2:45:28.245" v="3206" actId="14100"/>
          <ac:picMkLst>
            <pc:docMk/>
            <pc:sldMk cId="3913236699" sldId="315"/>
            <ac:picMk id="10" creationId="{4A5F5551-094A-F32B-D598-39A033C04B13}"/>
          </ac:picMkLst>
        </pc:picChg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4:43:15.623" v="5373" actId="6549"/>
        <pc:sldMkLst>
          <pc:docMk/>
          <pc:sldMk cId="1526936018" sldId="316"/>
        </pc:sldMkLst>
        <pc:spChg chg="del">
          <ac:chgData name="VIOLETTE, DANIEL P. (GSFC-661.0)[NPP POST-DOC CONTRACT]" userId="c578455f-06b8-48f4-82ae-ca8e5a577efe" providerId="ADAL" clId="{DC96E672-D5A4-4331-8558-98F29CF1812C}" dt="2025-04-09T13:33:32.518" v="4822" actId="478"/>
          <ac:spMkLst>
            <pc:docMk/>
            <pc:sldMk cId="1526936018" sldId="316"/>
            <ac:spMk id="2" creationId="{5027C526-B558-DAC3-BEA3-6DB3B7022026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12:09.369" v="3822"/>
          <ac:spMkLst>
            <pc:docMk/>
            <pc:sldMk cId="1526936018" sldId="316"/>
            <ac:spMk id="4" creationId="{E7386117-AB88-5E51-FBC8-95C33196FDDA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43:15.623" v="5373" actId="6549"/>
          <ac:spMkLst>
            <pc:docMk/>
            <pc:sldMk cId="1526936018" sldId="316"/>
            <ac:spMk id="5" creationId="{D4579619-D820-03C9-1D5F-4CA4EBE61065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2:31.058" v="4809"/>
          <ac:spMkLst>
            <pc:docMk/>
            <pc:sldMk cId="1526936018" sldId="316"/>
            <ac:spMk id="6" creationId="{82F674B9-9014-84F6-5026-B8071C793C64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32.725" v="4823"/>
          <ac:spMkLst>
            <pc:docMk/>
            <pc:sldMk cId="1526936018" sldId="316"/>
            <ac:spMk id="7" creationId="{970D42F2-06B6-CA63-588C-6526E1FBBD2C}"/>
          </ac:spMkLst>
        </pc:spChg>
        <pc:picChg chg="add del">
          <ac:chgData name="VIOLETTE, DANIEL P. (GSFC-661.0)[NPP POST-DOC CONTRACT]" userId="c578455f-06b8-48f4-82ae-ca8e5a577efe" providerId="ADAL" clId="{DC96E672-D5A4-4331-8558-98F29CF1812C}" dt="2025-04-09T13:11:34.207" v="3815" actId="478"/>
          <ac:picMkLst>
            <pc:docMk/>
            <pc:sldMk cId="1526936018" sldId="316"/>
            <ac:picMk id="2050" creationId="{CA254FEE-3CF8-421C-1087-0FB66230B704}"/>
          </ac:picMkLst>
        </pc:picChg>
        <pc:picChg chg="add del">
          <ac:chgData name="VIOLETTE, DANIEL P. (GSFC-661.0)[NPP POST-DOC CONTRACT]" userId="c578455f-06b8-48f4-82ae-ca8e5a577efe" providerId="ADAL" clId="{DC96E672-D5A4-4331-8558-98F29CF1812C}" dt="2025-04-09T13:11:34.207" v="3815" actId="478"/>
          <ac:picMkLst>
            <pc:docMk/>
            <pc:sldMk cId="1526936018" sldId="316"/>
            <ac:picMk id="2051" creationId="{49F64905-ECAC-4913-6A00-F7E192C20501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3:12:13.979" v="3823" actId="1076"/>
          <ac:picMkLst>
            <pc:docMk/>
            <pc:sldMk cId="1526936018" sldId="316"/>
            <ac:picMk id="2053" creationId="{612518D4-891A-9297-6FBA-D6E03EB72A77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3:14:24.789" v="4071" actId="1076"/>
          <ac:picMkLst>
            <pc:docMk/>
            <pc:sldMk cId="1526936018" sldId="316"/>
            <ac:picMk id="2055" creationId="{C641A9FF-4882-0089-0AFE-38CC75580E0F}"/>
          </ac:picMkLst>
        </pc:picChg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3:34:04.910" v="4841"/>
        <pc:sldMkLst>
          <pc:docMk/>
          <pc:sldMk cId="3306192957" sldId="317"/>
        </pc:sldMkLst>
        <pc:spChg chg="del">
          <ac:chgData name="VIOLETTE, DANIEL P. (GSFC-661.0)[NPP POST-DOC CONTRACT]" userId="c578455f-06b8-48f4-82ae-ca8e5a577efe" providerId="ADAL" clId="{DC96E672-D5A4-4331-8558-98F29CF1812C}" dt="2025-04-09T13:34:04.683" v="4840" actId="478"/>
          <ac:spMkLst>
            <pc:docMk/>
            <pc:sldMk cId="3306192957" sldId="317"/>
            <ac:spMk id="2" creationId="{9EDA2EF3-19F8-DC3A-7E0A-1EE5D8D607AD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25:18.503" v="4269" actId="1076"/>
          <ac:spMkLst>
            <pc:docMk/>
            <pc:sldMk cId="3306192957" sldId="317"/>
            <ac:spMk id="6" creationId="{B23CF650-760F-948A-7EB5-CA0D91E84982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4:04.910" v="4841"/>
          <ac:spMkLst>
            <pc:docMk/>
            <pc:sldMk cId="3306192957" sldId="317"/>
            <ac:spMk id="7" creationId="{E66324BC-F39A-8A0F-1B3E-3DABC5259819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3:24:48.351" v="4217" actId="1076"/>
          <ac:picMkLst>
            <pc:docMk/>
            <pc:sldMk cId="3306192957" sldId="317"/>
            <ac:picMk id="5" creationId="{80F1947A-EC25-4BD6-B569-C7A7DA986A57}"/>
          </ac:picMkLst>
        </pc:picChg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4:45:56.776" v="5458" actId="20577"/>
        <pc:sldMkLst>
          <pc:docMk/>
          <pc:sldMk cId="2005950885" sldId="318"/>
        </pc:sldMkLst>
        <pc:spChg chg="del">
          <ac:chgData name="VIOLETTE, DANIEL P. (GSFC-661.0)[NPP POST-DOC CONTRACT]" userId="c578455f-06b8-48f4-82ae-ca8e5a577efe" providerId="ADAL" clId="{DC96E672-D5A4-4331-8558-98F29CF1812C}" dt="2025-04-09T13:33:35.075" v="4824" actId="478"/>
          <ac:spMkLst>
            <pc:docMk/>
            <pc:sldMk cId="2005950885" sldId="318"/>
            <ac:spMk id="2" creationId="{59FFDCEB-8232-8F47-14AF-9C3107FC9025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25:52.404" v="4286" actId="20577"/>
          <ac:spMkLst>
            <pc:docMk/>
            <pc:sldMk cId="2005950885" sldId="318"/>
            <ac:spMk id="4" creationId="{7CA47AB7-E0C6-BE95-C0C0-5BC33BCABCE6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0:19.781" v="4618" actId="14100"/>
          <ac:spMkLst>
            <pc:docMk/>
            <pc:sldMk cId="2005950885" sldId="318"/>
            <ac:spMk id="5" creationId="{EB766BCC-5615-C350-0CC9-5103802A9E24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28:07.482" v="4481" actId="20577"/>
          <ac:spMkLst>
            <pc:docMk/>
            <pc:sldMk cId="2005950885" sldId="318"/>
            <ac:spMk id="8" creationId="{59B4613F-9CC2-3F0C-B833-BE54287A4631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45:28.659" v="5394" actId="20577"/>
          <ac:spMkLst>
            <pc:docMk/>
            <pc:sldMk cId="2005950885" sldId="318"/>
            <ac:spMk id="11" creationId="{494451E6-A9F2-1E4B-DEAD-B59E214F8B3E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35.263" v="4825"/>
          <ac:spMkLst>
            <pc:docMk/>
            <pc:sldMk cId="2005950885" sldId="318"/>
            <ac:spMk id="12" creationId="{43DDC870-D6C6-1176-50DF-853AACD06B30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4:45:56.776" v="5458" actId="20577"/>
          <ac:spMkLst>
            <pc:docMk/>
            <pc:sldMk cId="2005950885" sldId="318"/>
            <ac:spMk id="13" creationId="{B7391296-6D0A-3EE2-A68C-16F27F25B12D}"/>
          </ac:spMkLst>
        </pc:spChg>
        <pc:picChg chg="add del mod modCrop">
          <ac:chgData name="VIOLETTE, DANIEL P. (GSFC-661.0)[NPP POST-DOC CONTRACT]" userId="c578455f-06b8-48f4-82ae-ca8e5a577efe" providerId="ADAL" clId="{DC96E672-D5A4-4331-8558-98F29CF1812C}" dt="2025-04-09T13:30:13.418" v="4614" actId="478"/>
          <ac:picMkLst>
            <pc:docMk/>
            <pc:sldMk cId="2005950885" sldId="318"/>
            <ac:picMk id="7" creationId="{6BF65568-A15A-86BF-CF28-A2C781A44B85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3:30:21.316" v="4619" actId="1076"/>
          <ac:picMkLst>
            <pc:docMk/>
            <pc:sldMk cId="2005950885" sldId="318"/>
            <ac:picMk id="10" creationId="{7200E4DB-5E6F-0303-D79C-8DAF8C977A87}"/>
          </ac:picMkLst>
        </pc:picChg>
      </pc:sldChg>
      <pc:sldChg chg="addSp delSp modSp add mod">
        <pc:chgData name="VIOLETTE, DANIEL P. (GSFC-661.0)[NPP POST-DOC CONTRACT]" userId="c578455f-06b8-48f4-82ae-ca8e5a577efe" providerId="ADAL" clId="{DC96E672-D5A4-4331-8558-98F29CF1812C}" dt="2025-04-09T14:45:29.066" v="5395" actId="20577"/>
        <pc:sldMkLst>
          <pc:docMk/>
          <pc:sldMk cId="4292824792" sldId="319"/>
        </pc:sldMkLst>
        <pc:spChg chg="del">
          <ac:chgData name="VIOLETTE, DANIEL P. (GSFC-661.0)[NPP POST-DOC CONTRACT]" userId="c578455f-06b8-48f4-82ae-ca8e5a577efe" providerId="ADAL" clId="{DC96E672-D5A4-4331-8558-98F29CF1812C}" dt="2025-04-09T13:33:37.560" v="4826" actId="478"/>
          <ac:spMkLst>
            <pc:docMk/>
            <pc:sldMk cId="4292824792" sldId="319"/>
            <ac:spMk id="2" creationId="{EBCAE739-6C55-DF4F-04E7-AA19695226F1}"/>
          </ac:spMkLst>
        </pc:spChg>
        <pc:spChg chg="mod">
          <ac:chgData name="VIOLETTE, DANIEL P. (GSFC-661.0)[NPP POST-DOC CONTRACT]" userId="c578455f-06b8-48f4-82ae-ca8e5a577efe" providerId="ADAL" clId="{DC96E672-D5A4-4331-8558-98F29CF1812C}" dt="2025-04-09T14:45:29.066" v="5395" actId="20577"/>
          <ac:spMkLst>
            <pc:docMk/>
            <pc:sldMk cId="4292824792" sldId="319"/>
            <ac:spMk id="5" creationId="{64D0B572-D11F-A718-E588-8FE826C5AA52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3:33:37.778" v="4827"/>
          <ac:spMkLst>
            <pc:docMk/>
            <pc:sldMk cId="4292824792" sldId="319"/>
            <ac:spMk id="9" creationId="{577C2177-F627-B02B-BE61-5C85D19639B5}"/>
          </ac:spMkLst>
        </pc:spChg>
        <pc:spChg chg="del">
          <ac:chgData name="VIOLETTE, DANIEL P. (GSFC-661.0)[NPP POST-DOC CONTRACT]" userId="c578455f-06b8-48f4-82ae-ca8e5a577efe" providerId="ADAL" clId="{DC96E672-D5A4-4331-8558-98F29CF1812C}" dt="2025-04-09T13:30:53.200" v="4625" actId="478"/>
          <ac:spMkLst>
            <pc:docMk/>
            <pc:sldMk cId="4292824792" sldId="319"/>
            <ac:spMk id="11" creationId="{0B281DF8-CE21-21B0-B1D8-A617D7391CD9}"/>
          </ac:spMkLst>
        </pc:spChg>
        <pc:picChg chg="add mod">
          <ac:chgData name="VIOLETTE, DANIEL P. (GSFC-661.0)[NPP POST-DOC CONTRACT]" userId="c578455f-06b8-48f4-82ae-ca8e5a577efe" providerId="ADAL" clId="{DC96E672-D5A4-4331-8558-98F29CF1812C}" dt="2025-04-09T13:32:17.326" v="4807" actId="1076"/>
          <ac:picMkLst>
            <pc:docMk/>
            <pc:sldMk cId="4292824792" sldId="319"/>
            <ac:picMk id="7" creationId="{7784EEFB-85DA-C0D2-B144-E90C7F191201}"/>
          </ac:picMkLst>
        </pc:picChg>
        <pc:picChg chg="del">
          <ac:chgData name="VIOLETTE, DANIEL P. (GSFC-661.0)[NPP POST-DOC CONTRACT]" userId="c578455f-06b8-48f4-82ae-ca8e5a577efe" providerId="ADAL" clId="{DC96E672-D5A4-4331-8558-98F29CF1812C}" dt="2025-04-09T13:30:51.215" v="4624" actId="478"/>
          <ac:picMkLst>
            <pc:docMk/>
            <pc:sldMk cId="4292824792" sldId="319"/>
            <ac:picMk id="10" creationId="{08FF556C-7ED5-49C3-6B80-AD73732D5317}"/>
          </ac:picMkLst>
        </pc:picChg>
      </pc:sldChg>
      <pc:sldChg chg="addSp delSp modSp new mod">
        <pc:chgData name="VIOLETTE, DANIEL P. (GSFC-661.0)[NPP POST-DOC CONTRACT]" userId="c578455f-06b8-48f4-82ae-ca8e5a577efe" providerId="ADAL" clId="{DC96E672-D5A4-4331-8558-98F29CF1812C}" dt="2025-04-09T15:08:57.145" v="5727"/>
        <pc:sldMkLst>
          <pc:docMk/>
          <pc:sldMk cId="617151954" sldId="320"/>
        </pc:sldMkLst>
        <pc:spChg chg="del">
          <ac:chgData name="VIOLETTE, DANIEL P. (GSFC-661.0)[NPP POST-DOC CONTRACT]" userId="c578455f-06b8-48f4-82ae-ca8e5a577efe" providerId="ADAL" clId="{DC96E672-D5A4-4331-8558-98F29CF1812C}" dt="2025-04-09T15:08:50.436" v="5726" actId="478"/>
          <ac:spMkLst>
            <pc:docMk/>
            <pc:sldMk cId="617151954" sldId="320"/>
            <ac:spMk id="2" creationId="{398D68E2-888E-D3A8-6398-D5F0F83E6E4E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02:48.453" v="5680" actId="27636"/>
          <ac:spMkLst>
            <pc:docMk/>
            <pc:sldMk cId="617151954" sldId="320"/>
            <ac:spMk id="4" creationId="{1D9A54DD-624A-0F7C-4283-39DAA5174442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00:03.875" v="5567"/>
          <ac:spMkLst>
            <pc:docMk/>
            <pc:sldMk cId="617151954" sldId="320"/>
            <ac:spMk id="5" creationId="{065BBD63-27CE-F66C-E7E0-E75C9F72082C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01:11.290" v="5629" actId="1076"/>
          <ac:spMkLst>
            <pc:docMk/>
            <pc:sldMk cId="617151954" sldId="320"/>
            <ac:spMk id="10" creationId="{764DE812-314D-D01A-183B-62257F456CC3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08:13.749" v="5725" actId="1076"/>
          <ac:spMkLst>
            <pc:docMk/>
            <pc:sldMk cId="617151954" sldId="320"/>
            <ac:spMk id="20" creationId="{EF445266-0C70-15E6-090D-FCE27D9F7E5D}"/>
          </ac:spMkLst>
        </pc:spChg>
        <pc:spChg chg="add mod">
          <ac:chgData name="VIOLETTE, DANIEL P. (GSFC-661.0)[NPP POST-DOC CONTRACT]" userId="c578455f-06b8-48f4-82ae-ca8e5a577efe" providerId="ADAL" clId="{DC96E672-D5A4-4331-8558-98F29CF1812C}" dt="2025-04-09T15:08:57.145" v="5727"/>
          <ac:spMkLst>
            <pc:docMk/>
            <pc:sldMk cId="617151954" sldId="320"/>
            <ac:spMk id="21" creationId="{D995AEA1-0D29-DAE1-36A7-D8782DE834C3}"/>
          </ac:spMkLst>
        </pc:spChg>
        <pc:picChg chg="add del mod">
          <ac:chgData name="VIOLETTE, DANIEL P. (GSFC-661.0)[NPP POST-DOC CONTRACT]" userId="c578455f-06b8-48f4-82ae-ca8e5a577efe" providerId="ADAL" clId="{DC96E672-D5A4-4331-8558-98F29CF1812C}" dt="2025-04-09T15:00:28.978" v="5570" actId="478"/>
          <ac:picMkLst>
            <pc:docMk/>
            <pc:sldMk cId="617151954" sldId="320"/>
            <ac:picMk id="7" creationId="{DEC883AC-FA99-8404-73AF-EFB3CD1A3D92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5:00:33.995" v="5573" actId="1076"/>
          <ac:picMkLst>
            <pc:docMk/>
            <pc:sldMk cId="617151954" sldId="320"/>
            <ac:picMk id="9" creationId="{18BEED98-6236-2200-D125-1AE7380D2791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5:07:26.368" v="5698" actId="1076"/>
          <ac:picMkLst>
            <pc:docMk/>
            <pc:sldMk cId="617151954" sldId="320"/>
            <ac:picMk id="12" creationId="{C79B0AE6-4FEC-A68A-C919-59E385CE032F}"/>
          </ac:picMkLst>
        </pc:picChg>
        <pc:picChg chg="add mod">
          <ac:chgData name="VIOLETTE, DANIEL P. (GSFC-661.0)[NPP POST-DOC CONTRACT]" userId="c578455f-06b8-48f4-82ae-ca8e5a577efe" providerId="ADAL" clId="{DC96E672-D5A4-4331-8558-98F29CF1812C}" dt="2025-04-09T15:06:46.848" v="5688" actId="1076"/>
          <ac:picMkLst>
            <pc:docMk/>
            <pc:sldMk cId="617151954" sldId="320"/>
            <ac:picMk id="14" creationId="{6A5A954A-D568-CF59-1F8D-8CA253F99B9E}"/>
          </ac:picMkLst>
        </pc:picChg>
        <pc:cxnChg chg="add mod">
          <ac:chgData name="VIOLETTE, DANIEL P. (GSFC-661.0)[NPP POST-DOC CONTRACT]" userId="c578455f-06b8-48f4-82ae-ca8e5a577efe" providerId="ADAL" clId="{DC96E672-D5A4-4331-8558-98F29CF1812C}" dt="2025-04-09T15:07:31.824" v="5700" actId="1076"/>
          <ac:cxnSpMkLst>
            <pc:docMk/>
            <pc:sldMk cId="617151954" sldId="320"/>
            <ac:cxnSpMk id="16" creationId="{C5716396-4CC9-6F85-ED3D-A230C04A261B}"/>
          </ac:cxnSpMkLst>
        </pc:cxnChg>
      </pc:sldChg>
      <pc:sldMasterChg chg="del delSldLayout">
        <pc:chgData name="VIOLETTE, DANIEL P. (GSFC-661.0)[NPP POST-DOC CONTRACT]" userId="c578455f-06b8-48f4-82ae-ca8e5a577efe" providerId="ADAL" clId="{DC96E672-D5A4-4331-8558-98F29CF1812C}" dt="2025-04-09T13:23:13.921" v="4204" actId="47"/>
        <pc:sldMasterMkLst>
          <pc:docMk/>
          <pc:sldMasterMk cId="3925152798" sldId="2147484085"/>
        </pc:sldMasterMkLst>
        <pc:sldLayoutChg chg="del">
          <pc:chgData name="VIOLETTE, DANIEL P. (GSFC-661.0)[NPP POST-DOC CONTRACT]" userId="c578455f-06b8-48f4-82ae-ca8e5a577efe" providerId="ADAL" clId="{DC96E672-D5A4-4331-8558-98F29CF1812C}" dt="2025-04-09T13:23:13.921" v="4204" actId="47"/>
          <pc:sldLayoutMkLst>
            <pc:docMk/>
            <pc:sldMasterMk cId="3925152798" sldId="2147484085"/>
            <pc:sldLayoutMk cId="2883922560" sldId="2147484086"/>
          </pc:sldLayoutMkLst>
        </pc:sldLayoutChg>
        <pc:sldLayoutChg chg="del">
          <pc:chgData name="VIOLETTE, DANIEL P. (GSFC-661.0)[NPP POST-DOC CONTRACT]" userId="c578455f-06b8-48f4-82ae-ca8e5a577efe" providerId="ADAL" clId="{DC96E672-D5A4-4331-8558-98F29CF1812C}" dt="2025-04-09T13:23:13.921" v="4204" actId="47"/>
          <pc:sldLayoutMkLst>
            <pc:docMk/>
            <pc:sldMasterMk cId="3925152798" sldId="2147484085"/>
            <pc:sldLayoutMk cId="2480808" sldId="2147484087"/>
          </pc:sldLayoutMkLst>
        </pc:sldLayoutChg>
        <pc:sldLayoutChg chg="del">
          <pc:chgData name="VIOLETTE, DANIEL P. (GSFC-661.0)[NPP POST-DOC CONTRACT]" userId="c578455f-06b8-48f4-82ae-ca8e5a577efe" providerId="ADAL" clId="{DC96E672-D5A4-4331-8558-98F29CF1812C}" dt="2025-04-09T13:23:13.921" v="4204" actId="47"/>
          <pc:sldLayoutMkLst>
            <pc:docMk/>
            <pc:sldMasterMk cId="3925152798" sldId="2147484085"/>
            <pc:sldLayoutMk cId="1694109800" sldId="2147484088"/>
          </pc:sldLayoutMkLst>
        </pc:sldLayoutChg>
        <pc:sldLayoutChg chg="del">
          <pc:chgData name="VIOLETTE, DANIEL P. (GSFC-661.0)[NPP POST-DOC CONTRACT]" userId="c578455f-06b8-48f4-82ae-ca8e5a577efe" providerId="ADAL" clId="{DC96E672-D5A4-4331-8558-98F29CF1812C}" dt="2025-04-09T13:23:13.921" v="4204" actId="47"/>
          <pc:sldLayoutMkLst>
            <pc:docMk/>
            <pc:sldMasterMk cId="3925152798" sldId="2147484085"/>
            <pc:sldLayoutMk cId="4097884179" sldId="2147484089"/>
          </pc:sldLayoutMkLst>
        </pc:sldLayoutChg>
        <pc:sldLayoutChg chg="del">
          <pc:chgData name="VIOLETTE, DANIEL P. (GSFC-661.0)[NPP POST-DOC CONTRACT]" userId="c578455f-06b8-48f4-82ae-ca8e5a577efe" providerId="ADAL" clId="{DC96E672-D5A4-4331-8558-98F29CF1812C}" dt="2025-04-09T13:23:13.921" v="4204" actId="47"/>
          <pc:sldLayoutMkLst>
            <pc:docMk/>
            <pc:sldMasterMk cId="3925152798" sldId="2147484085"/>
            <pc:sldLayoutMk cId="1003331719" sldId="2147484090"/>
          </pc:sldLayoutMkLst>
        </pc:sldLayoutChg>
        <pc:sldLayoutChg chg="del">
          <pc:chgData name="VIOLETTE, DANIEL P. (GSFC-661.0)[NPP POST-DOC CONTRACT]" userId="c578455f-06b8-48f4-82ae-ca8e5a577efe" providerId="ADAL" clId="{DC96E672-D5A4-4331-8558-98F29CF1812C}" dt="2025-04-09T13:23:13.921" v="4204" actId="47"/>
          <pc:sldLayoutMkLst>
            <pc:docMk/>
            <pc:sldMasterMk cId="3925152798" sldId="2147484085"/>
            <pc:sldLayoutMk cId="3754552958" sldId="214748409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C586F-2D56-4C4F-A1C9-0C7D94A4F31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D1048-312A-4CFA-ADC7-66F23846E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422D-6241-4DFB-9520-DA136F955659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Violette | APRA HE Astrophysics PI Review - Oct 29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0DF0-758B-47FF-89AB-D8F4A09492CF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Violette | APRA HE Astrophysics PI Review - Oct 29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4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29B9-B5EE-4E30-BCBC-678BF8F4DDD7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Violette | APRA HE Astrophysics PI Review - Oct 29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2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1819-A658-4600-803E-42C85A7CD177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Violette | APRA HE Astrophysics PI Review - Oct 29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8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3AC6-BA32-41DF-96D3-C0FFD41BE549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Violette | APRA HE Astrophysics PI Review - Oct 29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9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2AF-BE2E-4DED-B08D-80C1F8EF52AB}" type="datetime1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Violette | APRA HE Astrophysics PI Review - Oct 29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0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9ABB-F1F0-4F2F-B478-DE9F03587A13}" type="datetime1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Violette | APRA HE Astrophysics PI Review - Oct 29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23D2-9E4E-4966-822B-0D48E6121A16}" type="datetime1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Violette | APRA HE Astrophysics PI Review - Oct 29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2880" y="6400800"/>
            <a:ext cx="2743200" cy="365125"/>
          </a:xfrm>
        </p:spPr>
        <p:txBody>
          <a:bodyPr/>
          <a:lstStyle/>
          <a:p>
            <a:fld id="{B71592CB-0D7A-42D1-8FBD-D5118D9C4B06}" type="datetime1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D. Violette | APRA HE Astrophysics PI Review - Oct 29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2872" y="6400800"/>
            <a:ext cx="2743200" cy="365125"/>
          </a:xfrm>
        </p:spPr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0835D7-8DD2-C538-411B-E9A0EABD4E99}"/>
              </a:ext>
            </a:extLst>
          </p:cNvPr>
          <p:cNvGrpSpPr/>
          <p:nvPr userDrawn="1"/>
        </p:nvGrpSpPr>
        <p:grpSpPr>
          <a:xfrm>
            <a:off x="0" y="0"/>
            <a:ext cx="12192000" cy="1270001"/>
            <a:chOff x="0" y="0"/>
            <a:chExt cx="12192000" cy="1270001"/>
          </a:xfrm>
        </p:grpSpPr>
        <p:pic>
          <p:nvPicPr>
            <p:cNvPr id="6" name="Picture 4" descr="Ancient Supermassive Black Hole Has Its Particle Beam Aimed Right at Earth  : ScienceAlert">
              <a:extLst>
                <a:ext uri="{FF2B5EF4-FFF2-40B4-BE49-F238E27FC236}">
                  <a16:creationId xmlns:a16="http://schemas.microsoft.com/office/drawing/2014/main" id="{CEDCCCA7-0A9B-5B6D-377F-ECE996570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46585" r="28158" b="35287"/>
            <a:stretch/>
          </p:blipFill>
          <p:spPr bwMode="auto">
            <a:xfrm>
              <a:off x="0" y="0"/>
              <a:ext cx="12192000" cy="1270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99A0AA-97F9-DA99-AE67-05CA49C65412}"/>
                </a:ext>
              </a:extLst>
            </p:cNvPr>
            <p:cNvSpPr/>
            <p:nvPr/>
          </p:nvSpPr>
          <p:spPr>
            <a:xfrm>
              <a:off x="0" y="0"/>
              <a:ext cx="12192000" cy="1270001"/>
            </a:xfrm>
            <a:prstGeom prst="rect">
              <a:avLst/>
            </a:prstGeom>
            <a:solidFill>
              <a:schemeClr val="bg1">
                <a:lumMod val="5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3EFF514-2A57-EEF0-B78B-2FCF386BD0C8}"/>
              </a:ext>
            </a:extLst>
          </p:cNvPr>
          <p:cNvSpPr txBox="1">
            <a:spLocks/>
          </p:cNvSpPr>
          <p:nvPr userDrawn="1"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9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AD8C-32D2-45F8-89BB-1F48FF4E3EFB}" type="datetime1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Violette | APRA HE Astrophysics PI Review - Oct 29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6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84E4-6A41-4B8C-B037-785D69730B4F}" type="datetime1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Violette | APRA HE Astrophysics PI Review - Oct 29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6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B1F0CE-CA34-4B6E-A166-28C562F82B6A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D. Violette | APRA HE Astrophysics PI Review - Oct 29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EA2901-3822-4E50-BC06-619E17518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9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FDD8-529C-84E1-BB56-DF4679B66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3718" y="1488373"/>
            <a:ext cx="10144561" cy="2534081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dirty="0"/>
              <a:t>Overview of AstroPix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623FEF-9EC3-93CA-1222-9239E9A78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838" y="3853685"/>
            <a:ext cx="9418320" cy="1183261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Daniel Violette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4</a:t>
            </a:r>
            <a:r>
              <a:rPr lang="en-US" sz="2000" baseline="30000" dirty="0"/>
              <a:t>th</a:t>
            </a:r>
            <a:r>
              <a:rPr lang="en-US" sz="2000" dirty="0"/>
              <a:t> BIC Workshop, Argonne National Lab</a:t>
            </a:r>
          </a:p>
        </p:txBody>
      </p:sp>
    </p:spTree>
    <p:extLst>
      <p:ext uri="{BB962C8B-B14F-4D97-AF65-F5344CB8AC3E}">
        <p14:creationId xmlns:p14="http://schemas.microsoft.com/office/powerpoint/2010/main" val="134652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470B7-78C2-725A-2360-F97E5E66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A47AB7-E0C6-BE95-C0C0-5BC33BCABCE6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3 : Sub-Pixel Scans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66BCC-5615-C350-0CC9-5103802A9E24}"/>
              </a:ext>
            </a:extLst>
          </p:cNvPr>
          <p:cNvSpPr txBox="1"/>
          <p:nvPr/>
        </p:nvSpPr>
        <p:spPr>
          <a:xfrm>
            <a:off x="284480" y="1661407"/>
            <a:ext cx="108118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We want to understand </a:t>
            </a:r>
            <a:r>
              <a:rPr lang="en-US" sz="2000" dirty="0" err="1"/>
              <a:t>AstroPix’s</a:t>
            </a:r>
            <a:r>
              <a:rPr lang="en-US" sz="2000" dirty="0"/>
              <a:t> subpixel detection efficiency.</a:t>
            </a:r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2000" dirty="0"/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Is depletion uniform? What does charge collection look like at pixel boundaries?</a:t>
            </a:r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2000" dirty="0"/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Norito Nakano designed experiment to collimate x-rays for a 2-D scan using Cd-109.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4613F-9CC2-3F0C-B833-BE54287A4631}"/>
              </a:ext>
            </a:extLst>
          </p:cNvPr>
          <p:cNvSpPr txBox="1"/>
          <p:nvPr/>
        </p:nvSpPr>
        <p:spPr>
          <a:xfrm>
            <a:off x="4678045" y="6400800"/>
            <a:ext cx="39190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800"/>
            </a:pPr>
            <a:r>
              <a:rPr lang="en-US" sz="1500" dirty="0"/>
              <a:t>Credit: Norito Nakano, Hiroshima 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00E4DB-5E6F-0303-D79C-8DAF8C977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02" y="3429000"/>
            <a:ext cx="8964276" cy="26673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4451E6-A9F2-1E4B-DEAD-B59E214F8B3E}"/>
              </a:ext>
            </a:extLst>
          </p:cNvPr>
          <p:cNvSpPr/>
          <p:nvPr/>
        </p:nvSpPr>
        <p:spPr>
          <a:xfrm>
            <a:off x="8961120" y="5273040"/>
            <a:ext cx="1330960" cy="1026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3DDC870-D6C6-1176-50DF-853AACD0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91296-6D0A-3EE2-A68C-16F27F25B12D}"/>
              </a:ext>
            </a:extLst>
          </p:cNvPr>
          <p:cNvSpPr txBox="1"/>
          <p:nvPr/>
        </p:nvSpPr>
        <p:spPr>
          <a:xfrm>
            <a:off x="8828795" y="5727040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Best spot size: ~220 um</a:t>
            </a:r>
          </a:p>
        </p:txBody>
      </p:sp>
    </p:spTree>
    <p:extLst>
      <p:ext uri="{BB962C8B-B14F-4D97-AF65-F5344CB8AC3E}">
        <p14:creationId xmlns:p14="http://schemas.microsoft.com/office/powerpoint/2010/main" val="2005950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E89CE-AEFF-16D3-B4B5-24B550836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6F0D24-B44A-0648-D5C6-326B1160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0DFF8F-D9F3-80C2-A53B-244486E9A605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3 : Sub-Pixel Scans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D0B572-D11F-A718-E588-8FE826C5AA52}"/>
              </a:ext>
            </a:extLst>
          </p:cNvPr>
          <p:cNvSpPr txBox="1"/>
          <p:nvPr/>
        </p:nvSpPr>
        <p:spPr>
          <a:xfrm>
            <a:off x="284480" y="1661407"/>
            <a:ext cx="108118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Showed change-over in count rate from one pixel row to the next while scanning across a column. Compared  simulations.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D2792-2B68-A1AC-56A3-C2E571C3BF81}"/>
              </a:ext>
            </a:extLst>
          </p:cNvPr>
          <p:cNvSpPr txBox="1"/>
          <p:nvPr/>
        </p:nvSpPr>
        <p:spPr>
          <a:xfrm>
            <a:off x="4678045" y="6400800"/>
            <a:ext cx="39190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800"/>
            </a:pPr>
            <a:r>
              <a:rPr lang="en-US" sz="1500" dirty="0"/>
              <a:t>Credit: Norito Nakano, Hiroshima 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4EEFB-85DA-C0D2-B144-E90C7F191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97" y="2317654"/>
            <a:ext cx="8865503" cy="3971457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77C2177-F627-B02B-BE61-5C85D196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429282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1A018-17E8-A454-FB18-4B16346FD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6541AE-1276-E470-7CF0-BFBA26CE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DF0FD-6641-CB10-12C3-E1324E80C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570" y="2458720"/>
            <a:ext cx="7747430" cy="342195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D9D4E2-F640-E819-91E6-2E260E6BBD49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4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5" name="Picture 4" descr="Timeline&#10;&#10;AI-generated content may be incorrect.">
            <a:extLst>
              <a:ext uri="{FF2B5EF4-FFF2-40B4-BE49-F238E27FC236}">
                <a16:creationId xmlns:a16="http://schemas.microsoft.com/office/drawing/2014/main" id="{D224F67B-3572-4CEF-F1D9-E810B501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2" t="22415" r="19541" b="35080"/>
          <a:stretch/>
        </p:blipFill>
        <p:spPr>
          <a:xfrm>
            <a:off x="497205" y="1861321"/>
            <a:ext cx="3800475" cy="4201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2B9D1-B186-3974-D748-9A2D24E463D4}"/>
              </a:ext>
            </a:extLst>
          </p:cNvPr>
          <p:cNvSpPr txBox="1"/>
          <p:nvPr/>
        </p:nvSpPr>
        <p:spPr>
          <a:xfrm>
            <a:off x="4810125" y="6219557"/>
            <a:ext cx="39190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800"/>
            </a:pPr>
            <a:r>
              <a:rPr lang="en-US" sz="1500" dirty="0"/>
              <a:t>Credit: Yusuke Suda, Hiroshima 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99D6C-699A-8E74-AE85-6AFD1852D748}"/>
              </a:ext>
            </a:extLst>
          </p:cNvPr>
          <p:cNvSpPr txBox="1"/>
          <p:nvPr/>
        </p:nvSpPr>
        <p:spPr>
          <a:xfrm>
            <a:off x="5590196" y="2027606"/>
            <a:ext cx="330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 in pixel capacitance!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FED34DB2-ED24-18D2-7D03-87A5C817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2117951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FA5A0-6566-953B-8694-CF2CF982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36A27-6CEF-2E15-F49C-6371CBA1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725" y="1312107"/>
            <a:ext cx="8076278" cy="5355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6CB827-D9C5-1CEE-9D7B-46BA53691DCC}"/>
              </a:ext>
            </a:extLst>
          </p:cNvPr>
          <p:cNvSpPr txBox="1"/>
          <p:nvPr/>
        </p:nvSpPr>
        <p:spPr>
          <a:xfrm>
            <a:off x="8220857" y="3579455"/>
            <a:ext cx="24136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800"/>
            </a:pPr>
            <a:r>
              <a:rPr lang="en-US" sz="1500" dirty="0"/>
              <a:t>Credit: Grant Sommer, GW University.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B271BC-9252-5D60-534D-D9979C31EB1F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4: Performance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DF12594-2CA4-07DE-E841-EC30D35C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1D3151-CC98-9760-0DD8-49FA7D87889B}"/>
              </a:ext>
            </a:extLst>
          </p:cNvPr>
          <p:cNvSpPr/>
          <p:nvPr/>
        </p:nvSpPr>
        <p:spPr>
          <a:xfrm>
            <a:off x="2388974" y="2661251"/>
            <a:ext cx="930876" cy="6693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53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008061-6E53-429F-28AF-5D01FF5C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23FE7-F74C-D1E8-7B1A-803A96B6A2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269" y="1247774"/>
            <a:ext cx="9501855" cy="5234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C4CC9-A644-9300-23F6-7D681634A44F}"/>
              </a:ext>
            </a:extLst>
          </p:cNvPr>
          <p:cNvSpPr txBox="1"/>
          <p:nvPr/>
        </p:nvSpPr>
        <p:spPr>
          <a:xfrm>
            <a:off x="10511506" y="5515947"/>
            <a:ext cx="1314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800"/>
            </a:pPr>
            <a:r>
              <a:rPr lang="en-US" sz="900" dirty="0"/>
              <a:t>Credit: Grant Sommer, GW University.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DED67-EAE7-3317-27D4-55077458F169}"/>
              </a:ext>
            </a:extLst>
          </p:cNvPr>
          <p:cNvSpPr txBox="1"/>
          <p:nvPr/>
        </p:nvSpPr>
        <p:spPr>
          <a:xfrm>
            <a:off x="4706132" y="6442760"/>
            <a:ext cx="379016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800"/>
            </a:pPr>
            <a:r>
              <a:rPr lang="en-US" sz="1500" dirty="0"/>
              <a:t>Credit: Grant Sommer, GW University.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DF625A-116E-D4DC-64F8-6E468A78AC11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4: Performance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689C12CC-30EA-256D-DAC5-2FE53DE4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CD7F5-CC28-753E-FADC-230530782502}"/>
              </a:ext>
            </a:extLst>
          </p:cNvPr>
          <p:cNvSpPr txBox="1"/>
          <p:nvPr/>
        </p:nvSpPr>
        <p:spPr>
          <a:xfrm>
            <a:off x="10303276" y="2124169"/>
            <a:ext cx="1957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Slightly above goal 10% FWHM at 122 keV!</a:t>
            </a:r>
          </a:p>
        </p:txBody>
      </p:sp>
    </p:spTree>
    <p:extLst>
      <p:ext uri="{BB962C8B-B14F-4D97-AF65-F5344CB8AC3E}">
        <p14:creationId xmlns:p14="http://schemas.microsoft.com/office/powerpoint/2010/main" val="2477468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05E11B-0B1A-1639-14A0-9F89CD7A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9A54DD-624A-0F7C-4283-39DAA5174442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4: Injection Calibration + Depletion 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BEED98-6236-2200-D125-1AE7380D2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205" y="1778000"/>
            <a:ext cx="5565555" cy="4228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4DE812-314D-D01A-183B-62257F456CC3}"/>
              </a:ext>
            </a:extLst>
          </p:cNvPr>
          <p:cNvSpPr txBox="1"/>
          <p:nvPr/>
        </p:nvSpPr>
        <p:spPr>
          <a:xfrm>
            <a:off x="4479092" y="6077634"/>
            <a:ext cx="6830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 Yusuke Suda, Hiroshima U. </a:t>
            </a:r>
          </a:p>
          <a:p>
            <a:r>
              <a:rPr lang="en-US" dirty="0"/>
              <a:t>Methods: </a:t>
            </a:r>
            <a:r>
              <a:rPr lang="en-US" sz="1200" dirty="0"/>
              <a:t>https://www.sciencedirect.com/science/article/pii/S0168900224006880?via%3Dihub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B0AE6-4FEC-A68A-C919-59E385CE0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178" y="1340167"/>
            <a:ext cx="3442209" cy="2446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5A954A-D568-CF59-1F8D-8CA253F99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" y="4016163"/>
            <a:ext cx="5853221" cy="192540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716396-4CC9-6F85-ED3D-A230C04A261B}"/>
              </a:ext>
            </a:extLst>
          </p:cNvPr>
          <p:cNvCxnSpPr>
            <a:cxnSpLocks/>
          </p:cNvCxnSpPr>
          <p:nvPr/>
        </p:nvCxnSpPr>
        <p:spPr>
          <a:xfrm flipH="1">
            <a:off x="2730568" y="3429000"/>
            <a:ext cx="226816" cy="527243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445266-0C70-15E6-090D-FCE27D9F7E5D}"/>
              </a:ext>
            </a:extLst>
          </p:cNvPr>
          <p:cNvSpPr txBox="1"/>
          <p:nvPr/>
        </p:nvSpPr>
        <p:spPr>
          <a:xfrm rot="19721193">
            <a:off x="2203213" y="3531903"/>
            <a:ext cx="2776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Work in Progress!</a:t>
            </a: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D995AEA1-0D29-DAE1-36A7-D8782DE83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617151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4CA60-D315-F36A-C501-464383E31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8212A-8867-69C5-AB06-991310D4F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5766D-1C12-2E95-72DF-C4206131CB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8" b="86349"/>
          <a:stretch/>
        </p:blipFill>
        <p:spPr>
          <a:xfrm>
            <a:off x="4438651" y="1381512"/>
            <a:ext cx="7679404" cy="1064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71355-8092-1AF5-8DB9-B907946E9D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926"/>
          <a:stretch/>
        </p:blipFill>
        <p:spPr>
          <a:xfrm>
            <a:off x="4438650" y="2446338"/>
            <a:ext cx="7679404" cy="39639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55B391-0E0A-B7C1-7B55-D8B0F692063F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Software Development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C41709-7852-64EA-F12C-A8F8E79C6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89" y="3429000"/>
            <a:ext cx="2491776" cy="24576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039CEB-3B8C-0D5C-7DD8-17840B8B02AA}"/>
              </a:ext>
            </a:extLst>
          </p:cNvPr>
          <p:cNvSpPr txBox="1"/>
          <p:nvPr/>
        </p:nvSpPr>
        <p:spPr>
          <a:xfrm>
            <a:off x="182880" y="1630730"/>
            <a:ext cx="39985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As the AstroPix user group grows we are attempting to adjust from an R&amp;D mindset.</a:t>
            </a:r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2000" dirty="0"/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Looking for feedback!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4BD24-185D-3556-5881-AC999E30DCA8}"/>
              </a:ext>
            </a:extLst>
          </p:cNvPr>
          <p:cNvSpPr txBox="1"/>
          <p:nvPr/>
        </p:nvSpPr>
        <p:spPr>
          <a:xfrm>
            <a:off x="757238" y="5959055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https://github.com/AstroPix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976C9C76-E626-7376-82D3-0DCB4CAA4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993857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6ADA0-1143-7C4E-CC90-FB700AF7A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92742D-E77A-E86D-6329-5803FBFA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B305A-910B-8B23-7CF0-FF4114F15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8" b="86349"/>
          <a:stretch/>
        </p:blipFill>
        <p:spPr>
          <a:xfrm>
            <a:off x="4438651" y="1381512"/>
            <a:ext cx="7679404" cy="1064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5A03E-8686-713E-0B82-D663AC5814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926"/>
          <a:stretch/>
        </p:blipFill>
        <p:spPr>
          <a:xfrm>
            <a:off x="4438650" y="2446338"/>
            <a:ext cx="7679404" cy="39639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D5F6373-9DF6-491E-D3F1-084325553ECB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Software Development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2E7189-6662-CEE4-2DA7-33A08D41B1A2}"/>
              </a:ext>
            </a:extLst>
          </p:cNvPr>
          <p:cNvCxnSpPr>
            <a:cxnSpLocks/>
          </p:cNvCxnSpPr>
          <p:nvPr/>
        </p:nvCxnSpPr>
        <p:spPr>
          <a:xfrm>
            <a:off x="3686175" y="4752975"/>
            <a:ext cx="971550" cy="0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42605A-EEC0-60C9-5853-ABC8F3572241}"/>
              </a:ext>
            </a:extLst>
          </p:cNvPr>
          <p:cNvSpPr txBox="1"/>
          <p:nvPr/>
        </p:nvSpPr>
        <p:spPr>
          <a:xfrm>
            <a:off x="797673" y="4568309"/>
            <a:ext cx="288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Single-Chip (v3,v4) Running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674AE6-99A1-6D02-5D84-60B970E521B0}"/>
              </a:ext>
            </a:extLst>
          </p:cNvPr>
          <p:cNvSpPr txBox="1"/>
          <p:nvPr/>
        </p:nvSpPr>
        <p:spPr>
          <a:xfrm>
            <a:off x="1032568" y="3510946"/>
            <a:ext cx="2583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Quad Chip (v3) Running, Daisy Chain Readout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801C7C-6A70-AB40-F784-E1079919544A}"/>
              </a:ext>
            </a:extLst>
          </p:cNvPr>
          <p:cNvCxnSpPr>
            <a:cxnSpLocks/>
          </p:cNvCxnSpPr>
          <p:nvPr/>
        </p:nvCxnSpPr>
        <p:spPr>
          <a:xfrm>
            <a:off x="3686175" y="3744397"/>
            <a:ext cx="971550" cy="0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8CC81D-0CCB-F7D2-8095-A7573084BCAB}"/>
              </a:ext>
            </a:extLst>
          </p:cNvPr>
          <p:cNvCxnSpPr>
            <a:cxnSpLocks/>
          </p:cNvCxnSpPr>
          <p:nvPr/>
        </p:nvCxnSpPr>
        <p:spPr>
          <a:xfrm>
            <a:off x="3682886" y="2763322"/>
            <a:ext cx="971550" cy="0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62C5B16-5DD2-FAD7-92DB-B63E0458B63D}"/>
              </a:ext>
            </a:extLst>
          </p:cNvPr>
          <p:cNvSpPr txBox="1"/>
          <p:nvPr/>
        </p:nvSpPr>
        <p:spPr>
          <a:xfrm>
            <a:off x="1032568" y="2518739"/>
            <a:ext cx="2701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ComPair Segment Running (380 Detectors)!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DF144145-B8D9-5A26-421C-67EDFCCDC18A}"/>
              </a:ext>
            </a:extLst>
          </p:cNvPr>
          <p:cNvSpPr/>
          <p:nvPr/>
        </p:nvSpPr>
        <p:spPr>
          <a:xfrm rot="3399600">
            <a:off x="666365" y="1678057"/>
            <a:ext cx="732407" cy="182606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AAEF86-37F1-9460-279B-E2CA501C4307}"/>
              </a:ext>
            </a:extLst>
          </p:cNvPr>
          <p:cNvSpPr txBox="1"/>
          <p:nvPr/>
        </p:nvSpPr>
        <p:spPr>
          <a:xfrm>
            <a:off x="476250" y="1708415"/>
            <a:ext cx="319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How HW agnostic can this be?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209DCF-0C5A-48A2-ED8E-8C2D261C1AE9}"/>
              </a:ext>
            </a:extLst>
          </p:cNvPr>
          <p:cNvCxnSpPr>
            <a:cxnSpLocks/>
          </p:cNvCxnSpPr>
          <p:nvPr/>
        </p:nvCxnSpPr>
        <p:spPr>
          <a:xfrm>
            <a:off x="3670284" y="5805101"/>
            <a:ext cx="971550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B412D9C-53DE-0774-A031-3A9AAEF2EB20}"/>
              </a:ext>
            </a:extLst>
          </p:cNvPr>
          <p:cNvSpPr txBox="1"/>
          <p:nvPr/>
        </p:nvSpPr>
        <p:spPr>
          <a:xfrm>
            <a:off x="1478230" y="5520702"/>
            <a:ext cx="239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AstroPix v3, Quad-Chip, v4 Decoding</a:t>
            </a: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06952ADC-74DE-4754-F410-33788C82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423874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026F27-1396-E8EB-6087-5EA09A94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7BA54E-B2C1-E42D-5426-5307A60F50D3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Software Development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820173-6EB4-6FC5-0E60-FDD7B0CF3AFC}"/>
              </a:ext>
            </a:extLst>
          </p:cNvPr>
          <p:cNvGrpSpPr/>
          <p:nvPr/>
        </p:nvGrpSpPr>
        <p:grpSpPr>
          <a:xfrm>
            <a:off x="6305550" y="2640043"/>
            <a:ext cx="1584577" cy="1577913"/>
            <a:chOff x="4597148" y="2326108"/>
            <a:chExt cx="1584577" cy="15779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834C09-4BDE-C7D1-5E3F-5BF4F879E620}"/>
                </a:ext>
              </a:extLst>
            </p:cNvPr>
            <p:cNvSpPr/>
            <p:nvPr/>
          </p:nvSpPr>
          <p:spPr>
            <a:xfrm>
              <a:off x="4597148" y="2326108"/>
              <a:ext cx="1584577" cy="15779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96E70F-3B4D-3531-6F08-AA2DDC7ADAC3}"/>
                </a:ext>
              </a:extLst>
            </p:cNvPr>
            <p:cNvSpPr txBox="1"/>
            <p:nvPr/>
          </p:nvSpPr>
          <p:spPr>
            <a:xfrm>
              <a:off x="4832271" y="2851616"/>
              <a:ext cx="1349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low-level firmware 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3B1F8F-FDF7-6B13-FB3B-CE87B5BDCE3D}"/>
              </a:ext>
            </a:extLst>
          </p:cNvPr>
          <p:cNvCxnSpPr>
            <a:cxnSpLocks/>
          </p:cNvCxnSpPr>
          <p:nvPr/>
        </p:nvCxnSpPr>
        <p:spPr>
          <a:xfrm>
            <a:off x="8084763" y="3531887"/>
            <a:ext cx="19389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1EA1EB0-60F1-5E9C-BC0E-272545F82B2A}"/>
              </a:ext>
            </a:extLst>
          </p:cNvPr>
          <p:cNvSpPr txBox="1"/>
          <p:nvPr/>
        </p:nvSpPr>
        <p:spPr>
          <a:xfrm>
            <a:off x="8048434" y="5483958"/>
            <a:ext cx="242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*Adjustable # of AstroPix daisy-chains  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582D383E-957C-8261-FD7A-DF2E253B392D}"/>
              </a:ext>
            </a:extLst>
          </p:cNvPr>
          <p:cNvCxnSpPr>
            <a:cxnSpLocks/>
          </p:cNvCxnSpPr>
          <p:nvPr/>
        </p:nvCxnSpPr>
        <p:spPr>
          <a:xfrm>
            <a:off x="8084763" y="3971535"/>
            <a:ext cx="1938964" cy="101908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6B1956-C244-889F-EBAB-283F795D776A}"/>
              </a:ext>
            </a:extLst>
          </p:cNvPr>
          <p:cNvGrpSpPr/>
          <p:nvPr/>
        </p:nvGrpSpPr>
        <p:grpSpPr>
          <a:xfrm>
            <a:off x="10509502" y="1668364"/>
            <a:ext cx="1279267" cy="1171231"/>
            <a:chOff x="1673482" y="2703692"/>
            <a:chExt cx="1279267" cy="1171231"/>
          </a:xfrm>
        </p:grpSpPr>
        <p:pic>
          <p:nvPicPr>
            <p:cNvPr id="23" name="Google Shape;233;p6">
              <a:extLst>
                <a:ext uri="{FF2B5EF4-FFF2-40B4-BE49-F238E27FC236}">
                  <a16:creationId xmlns:a16="http://schemas.microsoft.com/office/drawing/2014/main" id="{D500D587-4BD5-F4AC-5374-54D0A09C218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1385" b="50029"/>
            <a:stretch/>
          </p:blipFill>
          <p:spPr>
            <a:xfrm>
              <a:off x="2275582" y="2703692"/>
              <a:ext cx="677167" cy="656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33;p6">
              <a:extLst>
                <a:ext uri="{FF2B5EF4-FFF2-40B4-BE49-F238E27FC236}">
                  <a16:creationId xmlns:a16="http://schemas.microsoft.com/office/drawing/2014/main" id="{E57C28B3-4DF3-3D52-0D2B-A029025F908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1385" b="50029"/>
            <a:stretch/>
          </p:blipFill>
          <p:spPr>
            <a:xfrm>
              <a:off x="2006298" y="2921933"/>
              <a:ext cx="677167" cy="656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3;p6">
              <a:extLst>
                <a:ext uri="{FF2B5EF4-FFF2-40B4-BE49-F238E27FC236}">
                  <a16:creationId xmlns:a16="http://schemas.microsoft.com/office/drawing/2014/main" id="{839E277A-D852-C5F3-4A43-F5D2F67159A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1385" b="50029"/>
            <a:stretch/>
          </p:blipFill>
          <p:spPr>
            <a:xfrm>
              <a:off x="1673482" y="3217953"/>
              <a:ext cx="677167" cy="65697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6BD01053-6705-BBAE-9299-18320C8B8966}"/>
              </a:ext>
            </a:extLst>
          </p:cNvPr>
          <p:cNvCxnSpPr>
            <a:cxnSpLocks/>
          </p:cNvCxnSpPr>
          <p:nvPr/>
        </p:nvCxnSpPr>
        <p:spPr>
          <a:xfrm flipV="1">
            <a:off x="8084763" y="2139508"/>
            <a:ext cx="1938964" cy="84274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392BC3-06B7-7F12-DE45-E877ECF7A520}"/>
              </a:ext>
            </a:extLst>
          </p:cNvPr>
          <p:cNvGrpSpPr/>
          <p:nvPr/>
        </p:nvGrpSpPr>
        <p:grpSpPr>
          <a:xfrm>
            <a:off x="10509502" y="2982254"/>
            <a:ext cx="1279267" cy="1171231"/>
            <a:chOff x="1673482" y="2703692"/>
            <a:chExt cx="1279267" cy="1171231"/>
          </a:xfrm>
        </p:grpSpPr>
        <p:pic>
          <p:nvPicPr>
            <p:cNvPr id="35" name="Google Shape;233;p6">
              <a:extLst>
                <a:ext uri="{FF2B5EF4-FFF2-40B4-BE49-F238E27FC236}">
                  <a16:creationId xmlns:a16="http://schemas.microsoft.com/office/drawing/2014/main" id="{7440807F-A7EA-4D80-1D86-F87AC393499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1385" b="50029"/>
            <a:stretch/>
          </p:blipFill>
          <p:spPr>
            <a:xfrm>
              <a:off x="2275582" y="2703692"/>
              <a:ext cx="677167" cy="656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3;p6">
              <a:extLst>
                <a:ext uri="{FF2B5EF4-FFF2-40B4-BE49-F238E27FC236}">
                  <a16:creationId xmlns:a16="http://schemas.microsoft.com/office/drawing/2014/main" id="{4337AA5D-08DF-F240-F769-BDF6E5BB5D1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1385" b="50029"/>
            <a:stretch/>
          </p:blipFill>
          <p:spPr>
            <a:xfrm>
              <a:off x="2006298" y="2921933"/>
              <a:ext cx="677167" cy="656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3;p6">
              <a:extLst>
                <a:ext uri="{FF2B5EF4-FFF2-40B4-BE49-F238E27FC236}">
                  <a16:creationId xmlns:a16="http://schemas.microsoft.com/office/drawing/2014/main" id="{B827B5E0-EAFC-60F4-CEF6-CAE6CFBF2CB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1385" b="50029"/>
            <a:stretch/>
          </p:blipFill>
          <p:spPr>
            <a:xfrm>
              <a:off x="1673482" y="3217953"/>
              <a:ext cx="677167" cy="6569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B0C174-92BC-1454-7BD6-AA5D7D78CF85}"/>
              </a:ext>
            </a:extLst>
          </p:cNvPr>
          <p:cNvGrpSpPr/>
          <p:nvPr/>
        </p:nvGrpSpPr>
        <p:grpSpPr>
          <a:xfrm>
            <a:off x="10509502" y="4338235"/>
            <a:ext cx="1279267" cy="1171231"/>
            <a:chOff x="1673482" y="2703692"/>
            <a:chExt cx="1279267" cy="1171231"/>
          </a:xfrm>
        </p:grpSpPr>
        <p:pic>
          <p:nvPicPr>
            <p:cNvPr id="39" name="Google Shape;233;p6">
              <a:extLst>
                <a:ext uri="{FF2B5EF4-FFF2-40B4-BE49-F238E27FC236}">
                  <a16:creationId xmlns:a16="http://schemas.microsoft.com/office/drawing/2014/main" id="{59AE4599-B29B-F0A4-DF3E-F913508235E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1385" b="50029"/>
            <a:stretch/>
          </p:blipFill>
          <p:spPr>
            <a:xfrm>
              <a:off x="2275582" y="2703692"/>
              <a:ext cx="677167" cy="656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233;p6">
              <a:extLst>
                <a:ext uri="{FF2B5EF4-FFF2-40B4-BE49-F238E27FC236}">
                  <a16:creationId xmlns:a16="http://schemas.microsoft.com/office/drawing/2014/main" id="{2EEEB02E-6758-2084-D05E-F2C3A314600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1385" b="50029"/>
            <a:stretch/>
          </p:blipFill>
          <p:spPr>
            <a:xfrm>
              <a:off x="2006298" y="2921933"/>
              <a:ext cx="677167" cy="656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233;p6">
              <a:extLst>
                <a:ext uri="{FF2B5EF4-FFF2-40B4-BE49-F238E27FC236}">
                  <a16:creationId xmlns:a16="http://schemas.microsoft.com/office/drawing/2014/main" id="{B9234098-8170-EEE9-D982-FA8F52FFD17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51385" b="50029"/>
            <a:stretch/>
          </p:blipFill>
          <p:spPr>
            <a:xfrm>
              <a:off x="1673482" y="3217953"/>
              <a:ext cx="677167" cy="65697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8BA8ACA-9109-D385-8EEC-FCFDC6A95536}"/>
              </a:ext>
            </a:extLst>
          </p:cNvPr>
          <p:cNvCxnSpPr>
            <a:cxnSpLocks/>
          </p:cNvCxnSpPr>
          <p:nvPr/>
        </p:nvCxnSpPr>
        <p:spPr>
          <a:xfrm>
            <a:off x="4328368" y="3458107"/>
            <a:ext cx="18794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457A853-C182-9F9D-AA6F-B7B03D21340D}"/>
              </a:ext>
            </a:extLst>
          </p:cNvPr>
          <p:cNvSpPr txBox="1"/>
          <p:nvPr/>
        </p:nvSpPr>
        <p:spPr>
          <a:xfrm>
            <a:off x="4328368" y="3589653"/>
            <a:ext cx="1879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Register File Map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099416-5324-98E9-9BDE-4505E721AABE}"/>
              </a:ext>
            </a:extLst>
          </p:cNvPr>
          <p:cNvSpPr/>
          <p:nvPr/>
        </p:nvSpPr>
        <p:spPr>
          <a:xfrm>
            <a:off x="2587373" y="1886605"/>
            <a:ext cx="1546359" cy="339977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116411-5C17-503C-72BE-D58B412A757C}"/>
              </a:ext>
            </a:extLst>
          </p:cNvPr>
          <p:cNvSpPr txBox="1"/>
          <p:nvPr/>
        </p:nvSpPr>
        <p:spPr>
          <a:xfrm>
            <a:off x="2842862" y="3815875"/>
            <a:ext cx="1216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Use-specific firmware/logic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0E9FD77-CCB9-3431-5D6E-87A7D08F2E31}"/>
              </a:ext>
            </a:extLst>
          </p:cNvPr>
          <p:cNvCxnSpPr>
            <a:cxnSpLocks/>
          </p:cNvCxnSpPr>
          <p:nvPr/>
        </p:nvCxnSpPr>
        <p:spPr>
          <a:xfrm>
            <a:off x="1981596" y="3187936"/>
            <a:ext cx="4226261" cy="130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2D3767-4231-D58A-F21E-91E3858FB84D}"/>
              </a:ext>
            </a:extLst>
          </p:cNvPr>
          <p:cNvGrpSpPr/>
          <p:nvPr/>
        </p:nvGrpSpPr>
        <p:grpSpPr>
          <a:xfrm>
            <a:off x="338252" y="2455892"/>
            <a:ext cx="1584577" cy="1577913"/>
            <a:chOff x="4597148" y="2326108"/>
            <a:chExt cx="1584577" cy="157791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5B17451-8963-5E33-350E-0253E23FB20F}"/>
                </a:ext>
              </a:extLst>
            </p:cNvPr>
            <p:cNvSpPr/>
            <p:nvPr/>
          </p:nvSpPr>
          <p:spPr>
            <a:xfrm>
              <a:off x="4597148" y="2326108"/>
              <a:ext cx="1584577" cy="15779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B873B3-0E8C-E019-1EFE-7E0D29DBFC19}"/>
                </a:ext>
              </a:extLst>
            </p:cNvPr>
            <p:cNvSpPr txBox="1"/>
            <p:nvPr/>
          </p:nvSpPr>
          <p:spPr>
            <a:xfrm>
              <a:off x="4832271" y="2918291"/>
              <a:ext cx="1349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Software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82505F0-ED76-CA58-3EFE-CD31F5F3B11B}"/>
              </a:ext>
            </a:extLst>
          </p:cNvPr>
          <p:cNvCxnSpPr>
            <a:cxnSpLocks/>
          </p:cNvCxnSpPr>
          <p:nvPr/>
        </p:nvCxnSpPr>
        <p:spPr>
          <a:xfrm>
            <a:off x="2023967" y="3486458"/>
            <a:ext cx="44178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310462B-1EB9-B943-E3CB-B696A3A7438C}"/>
              </a:ext>
            </a:extLst>
          </p:cNvPr>
          <p:cNvCxnSpPr>
            <a:cxnSpLocks/>
          </p:cNvCxnSpPr>
          <p:nvPr/>
        </p:nvCxnSpPr>
        <p:spPr>
          <a:xfrm flipH="1">
            <a:off x="7215400" y="2086295"/>
            <a:ext cx="377529" cy="424815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7AD2563-5D1B-1630-BAF8-30B67873B8B4}"/>
              </a:ext>
            </a:extLst>
          </p:cNvPr>
          <p:cNvSpPr txBox="1"/>
          <p:nvPr/>
        </p:nvSpPr>
        <p:spPr>
          <a:xfrm>
            <a:off x="5322920" y="1378864"/>
            <a:ext cx="4226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Mostly design agnostic? HW change, # daisy chains just update Register File Map references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82D5079-F585-A250-86D2-904897E91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421" y="4346889"/>
            <a:ext cx="2551644" cy="2293844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4F3FF7C-DF29-2F78-6D65-CE027F25C47D}"/>
              </a:ext>
            </a:extLst>
          </p:cNvPr>
          <p:cNvCxnSpPr>
            <a:cxnSpLocks/>
          </p:cNvCxnSpPr>
          <p:nvPr/>
        </p:nvCxnSpPr>
        <p:spPr>
          <a:xfrm flipH="1" flipV="1">
            <a:off x="5240913" y="3971535"/>
            <a:ext cx="331935" cy="277169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Footer Placeholder 1">
            <a:extLst>
              <a:ext uri="{FF2B5EF4-FFF2-40B4-BE49-F238E27FC236}">
                <a16:creationId xmlns:a16="http://schemas.microsoft.com/office/drawing/2014/main" id="{D010CA9E-8A32-67F8-FE6F-A51BF1427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2600009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07AA2-8AA1-0141-1EA4-959D32FF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7D3264-A22F-FBF9-D2AD-C59D403B0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378" y="2337837"/>
            <a:ext cx="2734057" cy="2762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E82365-F3FA-E629-4138-D29003A16A76}"/>
              </a:ext>
            </a:extLst>
          </p:cNvPr>
          <p:cNvSpPr txBox="1"/>
          <p:nvPr/>
        </p:nvSpPr>
        <p:spPr>
          <a:xfrm>
            <a:off x="7777163" y="5104719"/>
            <a:ext cx="3719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https://astropix.github.io/astep-fw/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5F5551-094A-F32B-D598-39A033C0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99" y="3429000"/>
            <a:ext cx="7060461" cy="2426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73113-951A-37B6-FF8B-85F9A0F5AF8F}"/>
              </a:ext>
            </a:extLst>
          </p:cNvPr>
          <p:cNvSpPr txBox="1"/>
          <p:nvPr/>
        </p:nvSpPr>
        <p:spPr>
          <a:xfrm>
            <a:off x="182880" y="2302196"/>
            <a:ext cx="8529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Great firmware/software documentation by Richard Leys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B0041-D1C5-7FEB-5A71-71A4A3E9FADA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Software Development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17B9EF6-A7CE-55D6-39A0-BC31CEF0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391323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34D856-DD40-1735-ADCE-898CE443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E1557-C70C-7B87-8E29-A1F2701F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2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76344F-C56A-11D9-A2FC-5C94C2A09BE4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Overview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5" name="Picture 4" descr="Timeline&#10;&#10;AI-generated content may be incorrect.">
            <a:extLst>
              <a:ext uri="{FF2B5EF4-FFF2-40B4-BE49-F238E27FC236}">
                <a16:creationId xmlns:a16="http://schemas.microsoft.com/office/drawing/2014/main" id="{66C5A07D-50FB-56F1-1106-E833DD624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327564"/>
            <a:ext cx="6965440" cy="3202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ADCE4B-D74A-A022-4AA9-2A1F0E4CB1A6}"/>
              </a:ext>
            </a:extLst>
          </p:cNvPr>
          <p:cNvSpPr txBox="1"/>
          <p:nvPr/>
        </p:nvSpPr>
        <p:spPr>
          <a:xfrm>
            <a:off x="7778285" y="3097838"/>
            <a:ext cx="38558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ts val="0"/>
              </a:spcBef>
              <a:buSzTx/>
              <a:defRPr sz="2800"/>
            </a:pPr>
            <a:r>
              <a:rPr lang="en-US" sz="2200" b="1" dirty="0"/>
              <a:t>Discussion Topics:</a:t>
            </a:r>
          </a:p>
          <a:p>
            <a:pPr marL="285750" indent="-28575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200" dirty="0"/>
              <a:t>AstroPix Version 3</a:t>
            </a:r>
          </a:p>
          <a:p>
            <a:pPr marL="285750" indent="-28575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200" dirty="0"/>
              <a:t>AstroPix Version 4</a:t>
            </a:r>
          </a:p>
          <a:p>
            <a:pPr marL="285750" indent="-28575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200" dirty="0"/>
              <a:t>SW/FW Development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690B9-076C-49B5-608B-6420131A0F2C}"/>
              </a:ext>
            </a:extLst>
          </p:cNvPr>
          <p:cNvSpPr/>
          <p:nvPr/>
        </p:nvSpPr>
        <p:spPr>
          <a:xfrm>
            <a:off x="2952092" y="2337045"/>
            <a:ext cx="2891756" cy="31928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84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34A323-63E1-C256-D759-850ADB20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80F1947A-EC25-4BD6-B569-C7A7DA986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99" y="1473200"/>
            <a:ext cx="6540167" cy="492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CF650-760F-948A-7EB5-CA0D91E84982}"/>
              </a:ext>
            </a:extLst>
          </p:cNvPr>
          <p:cNvSpPr txBox="1"/>
          <p:nvPr/>
        </p:nvSpPr>
        <p:spPr>
          <a:xfrm>
            <a:off x="1203733" y="3583057"/>
            <a:ext cx="3820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ts val="0"/>
              </a:spcBef>
              <a:buSzTx/>
              <a:defRPr sz="2800"/>
            </a:pPr>
            <a:r>
              <a:rPr lang="en-US" sz="4000" b="1" dirty="0"/>
              <a:t>Thank You!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66324BC-F39A-8A0F-1B3E-3DABC525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330619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79714A-72C5-686B-D140-AD9FD716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11105-FA3D-8F68-2039-136DF714E495}"/>
              </a:ext>
            </a:extLst>
          </p:cNvPr>
          <p:cNvSpPr txBox="1"/>
          <p:nvPr/>
        </p:nvSpPr>
        <p:spPr>
          <a:xfrm>
            <a:off x="7958487" y="5879122"/>
            <a:ext cx="36562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457200">
              <a:spcBef>
                <a:spcPts val="0"/>
              </a:spcBef>
              <a:buSzTx/>
              <a:buNone/>
              <a:defRPr sz="2800"/>
            </a:pPr>
            <a:r>
              <a:rPr lang="en-US" sz="1400" dirty="0"/>
              <a:t>AstroPix v3 Quad Chip Test Board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4E6D875-D563-5282-4E7F-425493232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8" t="57678" r="11217" b="7981"/>
          <a:stretch/>
        </p:blipFill>
        <p:spPr>
          <a:xfrm>
            <a:off x="7356566" y="1809795"/>
            <a:ext cx="4523014" cy="4002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AEF5F-A285-B27A-7E9A-58FEC998863E}"/>
              </a:ext>
            </a:extLst>
          </p:cNvPr>
          <p:cNvSpPr txBox="1"/>
          <p:nvPr/>
        </p:nvSpPr>
        <p:spPr>
          <a:xfrm>
            <a:off x="401411" y="2504847"/>
            <a:ext cx="69551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b="1" dirty="0"/>
              <a:t>AstroPix v3 </a:t>
            </a:r>
            <a:r>
              <a:rPr lang="en-US" sz="2000" dirty="0"/>
              <a:t>is the first 2x2 cm</a:t>
            </a:r>
            <a:r>
              <a:rPr lang="en-US" sz="2000" baseline="30000" dirty="0"/>
              <a:t>2</a:t>
            </a:r>
            <a:r>
              <a:rPr lang="en-US" sz="2000" dirty="0"/>
              <a:t> chip implemented. </a:t>
            </a:r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2000" dirty="0"/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Last version with </a:t>
            </a:r>
            <a:r>
              <a:rPr lang="en-US" sz="2000" dirty="0" err="1"/>
              <a:t>OR’d</a:t>
            </a:r>
            <a:r>
              <a:rPr lang="en-US" sz="2000" dirty="0"/>
              <a:t> Row/Column Hit Buffers</a:t>
            </a:r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2000" dirty="0"/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First version of AstroPix tested in “quad-chip” design.</a:t>
            </a:r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2000" dirty="0"/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Testing with AstroPix v3 is still providing lots of important feedback on how to operate the AstroPix daisy-chain readout.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C7D045-0BDF-6615-3AD4-55BD120F0CA0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3 : Overview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142F567-1622-6E41-9128-3B8D4BBC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172501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98C235-29F9-B08A-94EF-445F88629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 descr="Map&#10;&#10;AI-generated content may be incorrect.">
            <a:extLst>
              <a:ext uri="{FF2B5EF4-FFF2-40B4-BE49-F238E27FC236}">
                <a16:creationId xmlns:a16="http://schemas.microsoft.com/office/drawing/2014/main" id="{BDF8A747-D979-2CDF-D71E-3F31585E5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1007" y="2342359"/>
            <a:ext cx="3981448" cy="2986086"/>
          </a:xfrm>
          <a:prstGeom prst="rect">
            <a:avLst/>
          </a:prstGeom>
        </p:spPr>
      </p:pic>
      <p:pic>
        <p:nvPicPr>
          <p:cNvPr id="13" name="Picture 12" descr="A picture containing text&#10;&#10;AI-generated content may be incorrect.">
            <a:extLst>
              <a:ext uri="{FF2B5EF4-FFF2-40B4-BE49-F238E27FC236}">
                <a16:creationId xmlns:a16="http://schemas.microsoft.com/office/drawing/2014/main" id="{76416C0F-7F2E-27F5-2F65-29E75470F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1" y="2839834"/>
            <a:ext cx="4862334" cy="30799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8F0332-6F19-D2C3-0127-F899C8E31524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3 : Overview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90146-8247-A4BB-CBD4-F73DD46D386C}"/>
              </a:ext>
            </a:extLst>
          </p:cNvPr>
          <p:cNvSpPr txBox="1"/>
          <p:nvPr/>
        </p:nvSpPr>
        <p:spPr>
          <a:xfrm>
            <a:off x="374809" y="1581912"/>
            <a:ext cx="7845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ts val="0"/>
              </a:spcBef>
              <a:buSzTx/>
              <a:defRPr sz="2800"/>
            </a:pPr>
            <a:r>
              <a:rPr lang="en-US" sz="2000" dirty="0"/>
              <a:t>New hardware has been developed to interface with AstroPix v3, moving away from the </a:t>
            </a:r>
            <a:r>
              <a:rPr lang="en-US" sz="2000" dirty="0" err="1"/>
              <a:t>Nexys</a:t>
            </a:r>
            <a:r>
              <a:rPr lang="en-US" sz="2000" dirty="0"/>
              <a:t> Video + GECCO board readout.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FB5AE3-035D-595D-375F-C31A6004689E}"/>
              </a:ext>
            </a:extLst>
          </p:cNvPr>
          <p:cNvCxnSpPr>
            <a:cxnSpLocks/>
          </p:cNvCxnSpPr>
          <p:nvPr/>
        </p:nvCxnSpPr>
        <p:spPr>
          <a:xfrm>
            <a:off x="7721353" y="3235297"/>
            <a:ext cx="1019175" cy="4095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47F371-6C24-3CEB-900A-A18D45763DD9}"/>
              </a:ext>
            </a:extLst>
          </p:cNvPr>
          <p:cNvCxnSpPr>
            <a:cxnSpLocks/>
          </p:cNvCxnSpPr>
          <p:nvPr/>
        </p:nvCxnSpPr>
        <p:spPr>
          <a:xfrm flipH="1">
            <a:off x="4733925" y="4693244"/>
            <a:ext cx="1493714" cy="5733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A7CEB9-1E2F-DE64-B5E7-DCDE06ECB138}"/>
              </a:ext>
            </a:extLst>
          </p:cNvPr>
          <p:cNvSpPr txBox="1"/>
          <p:nvPr/>
        </p:nvSpPr>
        <p:spPr>
          <a:xfrm>
            <a:off x="5621834" y="2505670"/>
            <a:ext cx="2905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AstroPix Sounding Rocket Technology Demonstration Payload (A-STEP)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57F14-362E-C9DC-B82C-AD46778AA077}"/>
              </a:ext>
            </a:extLst>
          </p:cNvPr>
          <p:cNvSpPr txBox="1"/>
          <p:nvPr/>
        </p:nvSpPr>
        <p:spPr>
          <a:xfrm>
            <a:off x="4966917" y="4245037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Compton-Pair (ComPair-2) Segment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949A66F-4999-A55C-CFDF-7E1CAB4C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2343462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0E3DB-4694-32C5-89A5-6140160C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AF6CEE-D4B1-4F25-E561-F212553CD56B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3 : Single Chip Performance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03C9B-1467-C897-13B6-D61FA3C1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44" y="2933549"/>
            <a:ext cx="3110568" cy="32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29DFF-F9CD-DD55-E0D4-963405D6F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033" y="1784977"/>
            <a:ext cx="6126023" cy="4556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685A3A-22AB-C8FA-9608-73234D6A46BC}"/>
              </a:ext>
            </a:extLst>
          </p:cNvPr>
          <p:cNvSpPr txBox="1"/>
          <p:nvPr/>
        </p:nvSpPr>
        <p:spPr>
          <a:xfrm>
            <a:off x="7030720" y="1483555"/>
            <a:ext cx="2870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Pixel Source Spectra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1DB6B8-5939-47AB-71E1-D85CC8BDDAEC}"/>
              </a:ext>
            </a:extLst>
          </p:cNvPr>
          <p:cNvSpPr txBox="1"/>
          <p:nvPr/>
        </p:nvSpPr>
        <p:spPr>
          <a:xfrm>
            <a:off x="4678044" y="6400800"/>
            <a:ext cx="660601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800"/>
            </a:pPr>
            <a:r>
              <a:rPr lang="en-US" sz="1500" dirty="0"/>
              <a:t>Credit: Yusuke Suda, Hiroshima U. (https://arxiv.org/abs/2408.12891)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6BB2165A-D886-4CD3-90E8-200B0C808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6B2C35-76ED-36A5-44FB-06B2A43F139A}"/>
              </a:ext>
            </a:extLst>
          </p:cNvPr>
          <p:cNvSpPr txBox="1"/>
          <p:nvPr/>
        </p:nvSpPr>
        <p:spPr>
          <a:xfrm>
            <a:off x="243003" y="1542474"/>
            <a:ext cx="51115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1700" dirty="0"/>
              <a:t>AstroPix v3 detector testing: mean 6.4 keV FWMH at 59.5 keV.</a:t>
            </a:r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1700" dirty="0"/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1700" dirty="0"/>
              <a:t>44% of pixel meet target (&lt;10% FWHM at 60 keV)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98016-DDC5-4570-2216-C45FD314E5B5}"/>
              </a:ext>
            </a:extLst>
          </p:cNvPr>
          <p:cNvSpPr txBox="1"/>
          <p:nvPr/>
        </p:nvSpPr>
        <p:spPr>
          <a:xfrm rot="18512362">
            <a:off x="7020861" y="2779659"/>
            <a:ext cx="690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C9E21"/>
                </a:solidFill>
              </a:rPr>
              <a:t>60 keV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BDA8E-68F4-EF96-C8D3-D6679B8CC2F0}"/>
              </a:ext>
            </a:extLst>
          </p:cNvPr>
          <p:cNvSpPr txBox="1"/>
          <p:nvPr/>
        </p:nvSpPr>
        <p:spPr>
          <a:xfrm rot="18512362">
            <a:off x="6491930" y="2123948"/>
            <a:ext cx="690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17CB7"/>
                </a:solidFill>
              </a:rPr>
              <a:t>31 keV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94A865-1046-C2F0-55D6-8078E70F4ACC}"/>
              </a:ext>
            </a:extLst>
          </p:cNvPr>
          <p:cNvSpPr txBox="1"/>
          <p:nvPr/>
        </p:nvSpPr>
        <p:spPr>
          <a:xfrm rot="18512362">
            <a:off x="5869272" y="2763181"/>
            <a:ext cx="690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D55B5D"/>
                </a:solidFill>
              </a:rPr>
              <a:t>22 keV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A7D14-7D97-9837-0F56-65189A2927B3}"/>
              </a:ext>
            </a:extLst>
          </p:cNvPr>
          <p:cNvSpPr txBox="1"/>
          <p:nvPr/>
        </p:nvSpPr>
        <p:spPr>
          <a:xfrm rot="18512362">
            <a:off x="7741959" y="3417833"/>
            <a:ext cx="690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163BD"/>
                </a:solidFill>
              </a:rPr>
              <a:t>88 keV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C75BC4-A9AF-5D2C-405E-B02575102CA8}"/>
              </a:ext>
            </a:extLst>
          </p:cNvPr>
          <p:cNvSpPr txBox="1"/>
          <p:nvPr/>
        </p:nvSpPr>
        <p:spPr>
          <a:xfrm rot="18512362">
            <a:off x="8403271" y="3275110"/>
            <a:ext cx="787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27E0D"/>
                </a:solidFill>
              </a:rPr>
              <a:t>122 keV</a:t>
            </a:r>
          </a:p>
        </p:txBody>
      </p:sp>
    </p:spTree>
    <p:extLst>
      <p:ext uri="{BB962C8B-B14F-4D97-AF65-F5344CB8AC3E}">
        <p14:creationId xmlns:p14="http://schemas.microsoft.com/office/powerpoint/2010/main" val="1630403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ED4A4-7065-4BF6-DE73-604F6B486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C9D412-3AAC-FCC6-C93D-C92FB0B7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863CF6-F0EC-15DC-92BE-0F2633673352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3 : Quad Chip Performance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B01092-93E7-2C44-7CEE-2041D1B4AD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14" y="1220772"/>
            <a:ext cx="6863558" cy="5133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34404-83FD-F229-83AB-EA0D856B0E86}"/>
              </a:ext>
            </a:extLst>
          </p:cNvPr>
          <p:cNvSpPr txBox="1"/>
          <p:nvPr/>
        </p:nvSpPr>
        <p:spPr>
          <a:xfrm>
            <a:off x="5163332" y="6388083"/>
            <a:ext cx="62955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800"/>
            </a:pPr>
            <a:r>
              <a:rPr lang="en-US" sz="1500" dirty="0"/>
              <a:t>Credit: Kavic Kumar, UMD College Park,  Adrien Laviron NASA\GSFC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AC35E-9FAB-3C7E-C8C1-D2B3FC65D2B7}"/>
              </a:ext>
            </a:extLst>
          </p:cNvPr>
          <p:cNvSpPr txBox="1"/>
          <p:nvPr/>
        </p:nvSpPr>
        <p:spPr>
          <a:xfrm>
            <a:off x="281537" y="5301461"/>
            <a:ext cx="493349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1700" dirty="0"/>
              <a:t>Hit-map of four AstroPix chips on one SPI bus</a:t>
            </a:r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1700" dirty="0"/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1700" dirty="0"/>
              <a:t>Recorded 580 events/s after row/col hit matching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22BFDD8-B689-65FD-B50E-CCCE17AE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F8393-EA32-C91E-3E62-8F910BCB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463" y="1458098"/>
            <a:ext cx="2718272" cy="36808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C22A69-E1E2-D284-8C85-28D078B849C0}"/>
              </a:ext>
            </a:extLst>
          </p:cNvPr>
          <p:cNvSpPr txBox="1"/>
          <p:nvPr/>
        </p:nvSpPr>
        <p:spPr>
          <a:xfrm>
            <a:off x="9366421" y="1220772"/>
            <a:ext cx="230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Am-241 source 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CCE9A6-B6B9-BD98-6AC7-C6B53E3FBCC5}"/>
              </a:ext>
            </a:extLst>
          </p:cNvPr>
          <p:cNvSpPr txBox="1"/>
          <p:nvPr/>
        </p:nvSpPr>
        <p:spPr>
          <a:xfrm>
            <a:off x="1738184" y="341841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C4CD0-AD5B-662F-4DD5-8169C64DD4B1}"/>
              </a:ext>
            </a:extLst>
          </p:cNvPr>
          <p:cNvSpPr txBox="1"/>
          <p:nvPr/>
        </p:nvSpPr>
        <p:spPr>
          <a:xfrm>
            <a:off x="2701599" y="342900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D3E1D-B7BC-41F5-6388-B5956479AF04}"/>
              </a:ext>
            </a:extLst>
          </p:cNvPr>
          <p:cNvSpPr txBox="1"/>
          <p:nvPr/>
        </p:nvSpPr>
        <p:spPr>
          <a:xfrm>
            <a:off x="1738184" y="172176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BFA668-8929-14D9-82E9-CC6EF6BFCC64}"/>
              </a:ext>
            </a:extLst>
          </p:cNvPr>
          <p:cNvSpPr txBox="1"/>
          <p:nvPr/>
        </p:nvSpPr>
        <p:spPr>
          <a:xfrm>
            <a:off x="2701599" y="173235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96046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F784FC-FFDC-B426-C169-A016E1C23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9B5FB9-B3B9-AA7B-C9DB-37989BAF20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311" y="1266859"/>
            <a:ext cx="6863558" cy="513394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005FE6-ABC4-7475-20C2-912D72491B0C}"/>
              </a:ext>
            </a:extLst>
          </p:cNvPr>
          <p:cNvCxnSpPr>
            <a:cxnSpLocks/>
          </p:cNvCxnSpPr>
          <p:nvPr/>
        </p:nvCxnSpPr>
        <p:spPr>
          <a:xfrm flipV="1">
            <a:off x="2028825" y="4205287"/>
            <a:ext cx="844431" cy="2238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CD69FE-ECEC-4B0F-4607-05F8D8F7EEAE}"/>
              </a:ext>
            </a:extLst>
          </p:cNvPr>
          <p:cNvCxnSpPr>
            <a:cxnSpLocks/>
          </p:cNvCxnSpPr>
          <p:nvPr/>
        </p:nvCxnSpPr>
        <p:spPr>
          <a:xfrm>
            <a:off x="2240280" y="2724150"/>
            <a:ext cx="7973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ACF095-4F19-7F89-CC07-1033AB37B800}"/>
              </a:ext>
            </a:extLst>
          </p:cNvPr>
          <p:cNvSpPr txBox="1"/>
          <p:nvPr/>
        </p:nvSpPr>
        <p:spPr>
          <a:xfrm>
            <a:off x="665875" y="2249953"/>
            <a:ext cx="204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Bus bar photon attenuation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79171-737E-D578-38D5-A89C56EC0A2D}"/>
              </a:ext>
            </a:extLst>
          </p:cNvPr>
          <p:cNvSpPr txBox="1"/>
          <p:nvPr/>
        </p:nvSpPr>
        <p:spPr>
          <a:xfrm>
            <a:off x="382468" y="4004954"/>
            <a:ext cx="204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PMOS comparator test columns disabled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47A873-7C8A-0D39-1384-BFDD1DAB4BA3}"/>
              </a:ext>
            </a:extLst>
          </p:cNvPr>
          <p:cNvCxnSpPr>
            <a:cxnSpLocks/>
          </p:cNvCxnSpPr>
          <p:nvPr/>
        </p:nvCxnSpPr>
        <p:spPr>
          <a:xfrm flipH="1">
            <a:off x="8593689" y="2712224"/>
            <a:ext cx="1091767" cy="2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8664A81-134A-0A29-CBEE-316A02242EE2}"/>
              </a:ext>
            </a:extLst>
          </p:cNvPr>
          <p:cNvSpPr txBox="1"/>
          <p:nvPr/>
        </p:nvSpPr>
        <p:spPr>
          <a:xfrm>
            <a:off x="9828331" y="2526952"/>
            <a:ext cx="72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876D7E8-94D5-30D8-FF60-B02DE85F6958}"/>
              </a:ext>
            </a:extLst>
          </p:cNvPr>
          <p:cNvGrpSpPr/>
          <p:nvPr/>
        </p:nvGrpSpPr>
        <p:grpSpPr>
          <a:xfrm>
            <a:off x="2562230" y="2105342"/>
            <a:ext cx="6858000" cy="1323654"/>
            <a:chOff x="2562230" y="2105342"/>
            <a:chExt cx="6858000" cy="13236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8F66F73-A782-36DD-B4E7-BEF90A0F0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rcRect l="5043" r="2409"/>
            <a:stretch/>
          </p:blipFill>
          <p:spPr>
            <a:xfrm rot="16200000">
              <a:off x="5329403" y="-661831"/>
              <a:ext cx="1323654" cy="6858000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EFABD8D-8EE4-8CE5-1F54-079DFEC926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29968" y="2696711"/>
              <a:ext cx="148404" cy="399146"/>
            </a:xfrm>
            <a:prstGeom prst="straightConnector1">
              <a:avLst/>
            </a:prstGeom>
            <a:ln w="38100">
              <a:solidFill>
                <a:srgbClr val="E0F0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E7235F6-73F7-1702-9E76-AFF89F6369B6}"/>
                </a:ext>
              </a:extLst>
            </p:cNvPr>
            <p:cNvCxnSpPr>
              <a:cxnSpLocks/>
            </p:cNvCxnSpPr>
            <p:nvPr/>
          </p:nvCxnSpPr>
          <p:spPr>
            <a:xfrm>
              <a:off x="5231048" y="2767168"/>
              <a:ext cx="161425" cy="488418"/>
            </a:xfrm>
            <a:prstGeom prst="straightConnector1">
              <a:avLst/>
            </a:prstGeom>
            <a:ln w="38100">
              <a:solidFill>
                <a:srgbClr val="E0F0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99832B-B075-EE38-282D-EC3E4A01FBFC}"/>
                </a:ext>
              </a:extLst>
            </p:cNvPr>
            <p:cNvSpPr txBox="1"/>
            <p:nvPr/>
          </p:nvSpPr>
          <p:spPr>
            <a:xfrm>
              <a:off x="4297680" y="2526952"/>
              <a:ext cx="1131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E0F0DF"/>
                  </a:solidFill>
                </a:rPr>
                <a:t>Interrupt Line</a:t>
              </a: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9DF64F34-84DE-EC21-C1F2-D80890F5D4B7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3 : Quad Chip Performance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EBF14EB-5EE1-97D4-F141-863EBD49D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155346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051836-90E8-998B-0978-F4F771B0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724F1C-FE25-3455-606A-DA70E46D26FC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3 : Thermal Testing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2ECAA-6126-D3AF-1AA1-00C4FDF56476}"/>
              </a:ext>
            </a:extLst>
          </p:cNvPr>
          <p:cNvSpPr txBox="1"/>
          <p:nvPr/>
        </p:nvSpPr>
        <p:spPr>
          <a:xfrm>
            <a:off x="4611546" y="6276673"/>
            <a:ext cx="39190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800"/>
            </a:pPr>
            <a:r>
              <a:rPr lang="en-US" sz="1500" dirty="0"/>
              <a:t>Credit: Carolyn Chinatti, Carleton College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D009DF-4B84-DF8C-7EC2-EDC7FCB63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174876"/>
            <a:ext cx="5272553" cy="342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37DEC31-CA79-0932-03E8-7BDEEF03E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2"/>
          <a:stretch/>
        </p:blipFill>
        <p:spPr bwMode="auto">
          <a:xfrm>
            <a:off x="5455433" y="2174876"/>
            <a:ext cx="6624807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87C344EC-03E2-77EB-010C-511AF6BA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4038946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BD5033-09CB-1AC0-98E1-FFB7161F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A2901-3822-4E50-BC06-619E175183DE}" type="slidenum">
              <a:rPr lang="en-US" smtClean="0"/>
              <a:t>9</a:t>
            </a:fld>
            <a:endParaRPr lang="en-US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612518D4-891A-9297-6FBA-D6E03EB72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1409665"/>
            <a:ext cx="5151120" cy="482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386117-AB88-5E51-FBC8-95C33196FDDA}"/>
              </a:ext>
            </a:extLst>
          </p:cNvPr>
          <p:cNvSpPr txBox="1">
            <a:spLocks/>
          </p:cNvSpPr>
          <p:nvPr/>
        </p:nvSpPr>
        <p:spPr>
          <a:xfrm>
            <a:off x="312420" y="63500"/>
            <a:ext cx="11483340" cy="1177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AstroPix Version 3 : Thermal Testing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79619-D820-03C9-1D5F-4CA4EBE61065}"/>
              </a:ext>
            </a:extLst>
          </p:cNvPr>
          <p:cNvSpPr txBox="1"/>
          <p:nvPr/>
        </p:nvSpPr>
        <p:spPr>
          <a:xfrm>
            <a:off x="284480" y="1661407"/>
            <a:ext cx="62077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Attempted a linear scaling of the shifted ToT spectrum as a function of temperature.</a:t>
            </a:r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endParaRPr lang="en-US" sz="2000" dirty="0"/>
          </a:p>
          <a:p>
            <a:pPr marL="342900" indent="-342900" defTabSz="457200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800"/>
            </a:pPr>
            <a:r>
              <a:rPr lang="en-US" sz="2000" dirty="0"/>
              <a:t>Some noted energy dependent shifts remain, bimodality of the amplifier, other effects?</a:t>
            </a:r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C641A9FF-4882-0089-0AFE-38CC75580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3429000"/>
            <a:ext cx="4033520" cy="287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F674B9-9014-84F6-5026-B8071C793C64}"/>
              </a:ext>
            </a:extLst>
          </p:cNvPr>
          <p:cNvSpPr txBox="1"/>
          <p:nvPr/>
        </p:nvSpPr>
        <p:spPr>
          <a:xfrm>
            <a:off x="4611546" y="6276673"/>
            <a:ext cx="39190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800"/>
            </a:pPr>
            <a:r>
              <a:rPr lang="en-US" sz="1500" dirty="0"/>
              <a:t>Credit: Carolyn Chinatti, Carleton College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70D42F2-06B6-CA63-588C-6526E1FB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" y="6400800"/>
            <a:ext cx="4114800" cy="365125"/>
          </a:xfrm>
        </p:spPr>
        <p:txBody>
          <a:bodyPr/>
          <a:lstStyle/>
          <a:p>
            <a:r>
              <a:rPr lang="en-US" dirty="0"/>
              <a:t>D. Violette | BIC Workshop – Apr 2025</a:t>
            </a:r>
          </a:p>
        </p:txBody>
      </p:sp>
    </p:spTree>
    <p:extLst>
      <p:ext uri="{BB962C8B-B14F-4D97-AF65-F5344CB8AC3E}">
        <p14:creationId xmlns:p14="http://schemas.microsoft.com/office/powerpoint/2010/main" val="1526936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1263</TotalTime>
  <Words>828</Words>
  <Application>Microsoft Office PowerPoint</Application>
  <PresentationFormat>Widescreen</PresentationFormat>
  <Paragraphs>138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Overview of AstroPix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VIOLETTE, DANIEL P. (GSFC-661.0)[NPP POST-DOC CONTRACT]</dc:creator>
  <cp:lastModifiedBy>VIOLETTE, DANIEL P. (GSFC-661.0)[NPP POST-DOC CONTRACT]</cp:lastModifiedBy>
  <cp:revision>2</cp:revision>
  <dcterms:created xsi:type="dcterms:W3CDTF">2024-10-27T17:34:47Z</dcterms:created>
  <dcterms:modified xsi:type="dcterms:W3CDTF">2025-04-09T15:12:55Z</dcterms:modified>
</cp:coreProperties>
</file>