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69" r:id="rId4"/>
    <p:sldId id="278" r:id="rId5"/>
    <p:sldId id="276" r:id="rId6"/>
    <p:sldId id="271" r:id="rId7"/>
    <p:sldId id="273" r:id="rId8"/>
    <p:sldId id="272" r:id="rId9"/>
    <p:sldId id="274" r:id="rId10"/>
    <p:sldId id="279" r:id="rId11"/>
    <p:sldId id="28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567"/>
    <p:restoredTop sz="94602"/>
  </p:normalViewPr>
  <p:slideViewPr>
    <p:cSldViewPr snapToGrid="0">
      <p:cViewPr varScale="1">
        <p:scale>
          <a:sx n="115" d="100"/>
          <a:sy n="115" d="100"/>
        </p:scale>
        <p:origin x="920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49F697-6122-B140-87B4-79F8BB2E4AB0}" type="datetimeFigureOut">
              <a:rPr lang="en-US" smtClean="0"/>
              <a:t>6/18/26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CBBF85-B868-D945-97E6-CC6D15F4D0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891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CBBF85-B868-D945-97E6-CC6D15F4D0D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201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EBA47E31-79AA-6498-BB50-34DBC4F5E40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98381" y="6088729"/>
            <a:ext cx="2108980" cy="7315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ABB4A7C-9367-147A-F4E6-9D55ED7060C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0305" cy="59849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30F12D-B614-7EB2-5E16-F4CD0DB2A5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alphaModFix amt="8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38"/>
          <a:stretch/>
        </p:blipFill>
        <p:spPr>
          <a:xfrm>
            <a:off x="0" y="-14246"/>
            <a:ext cx="12192000" cy="59991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03105" y="1231176"/>
            <a:ext cx="6669741" cy="2743200"/>
          </a:xfrm>
          <a:solidFill>
            <a:schemeClr val="accent2">
              <a:alpha val="85000"/>
            </a:schemeClr>
          </a:solidFill>
        </p:spPr>
        <p:txBody>
          <a:bodyPr lIns="228600" rIns="182880" bIns="0" anchor="ctr" anchorCtr="0"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7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 Cover option B </a:t>
            </a:r>
            <a:br>
              <a:rPr lang="en-US" dirty="0"/>
            </a:br>
            <a:r>
              <a:rPr lang="en-US" dirty="0"/>
              <a:t>can be up to four </a:t>
            </a:r>
            <a:br>
              <a:rPr lang="en-US" dirty="0"/>
            </a:br>
            <a:r>
              <a:rPr lang="en-US" dirty="0"/>
              <a:t>or five lines of text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B593A0-1381-9E08-C43E-02227E369EC8}"/>
              </a:ext>
            </a:extLst>
          </p:cNvPr>
          <p:cNvSpPr/>
          <p:nvPr userDrawn="1"/>
        </p:nvSpPr>
        <p:spPr>
          <a:xfrm>
            <a:off x="-1695" y="1231176"/>
            <a:ext cx="304800" cy="274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txBody>
          <a:bodyPr vert="horz" wrap="square" lIns="121920" tIns="60960" rIns="121920" bIns="0" numCol="1" anchor="b" anchorCtr="0" compatLnSpc="1">
            <a:prstTxWarp prst="textNoShape">
              <a:avLst/>
            </a:prstTxWarp>
          </a:bodyPr>
          <a:lstStyle/>
          <a:p>
            <a:pPr lvl="0"/>
            <a:endParaRPr lang="en-US" sz="133">
              <a:solidFill>
                <a:schemeClr val="accent1"/>
              </a:solidFill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1F840A56-6BA9-8FE9-4544-1F2426DC070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972723" y="1231176"/>
            <a:ext cx="5215467" cy="2743200"/>
          </a:xfrm>
          <a:solidFill>
            <a:schemeClr val="bg1">
              <a:lumMod val="75000"/>
            </a:schemeClr>
          </a:solidFill>
        </p:spPr>
        <p:txBody>
          <a:bodyPr tIns="182880"/>
          <a:lstStyle>
            <a:lvl1pPr marL="0" indent="0" algn="ctr">
              <a:buFontTx/>
              <a:buNone/>
              <a:defRPr/>
            </a:lvl1pPr>
          </a:lstStyle>
          <a:p>
            <a:r>
              <a:rPr lang="en-US" dirty="0"/>
              <a:t>Click icon to insert an image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18069" y="324610"/>
            <a:ext cx="3416048" cy="894591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marL="0" indent="0" algn="l">
              <a:buNone/>
              <a:defRPr sz="2100" b="1" cap="all"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 dirty="0"/>
              <a:t>MONTH DAY, YEAR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1B8C1237-9E9A-A9B9-D997-F971E7E403B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6535" y="4306027"/>
            <a:ext cx="3590495" cy="393700"/>
          </a:xfrm>
        </p:spPr>
        <p:txBody>
          <a:bodyPr lIns="0" bIns="0"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  <a:lvl3pPr marL="0" indent="0">
              <a:spcBef>
                <a:spcPts val="2400"/>
              </a:spcBef>
              <a:buNone/>
              <a:defRPr/>
            </a:lvl3pPr>
          </a:lstStyle>
          <a:p>
            <a:pPr lvl="0"/>
            <a:r>
              <a:rPr lang="en-US" dirty="0"/>
              <a:t>presenter name</a:t>
            </a:r>
          </a:p>
        </p:txBody>
      </p:sp>
      <p:sp>
        <p:nvSpPr>
          <p:cNvPr id="15" name="Text Placeholder 45">
            <a:extLst>
              <a:ext uri="{FF2B5EF4-FFF2-40B4-BE49-F238E27FC236}">
                <a16:creationId xmlns:a16="http://schemas.microsoft.com/office/drawing/2014/main" id="{F23F5504-504E-35E3-02E6-1E4869CD6AF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6535" y="4711703"/>
            <a:ext cx="3590495" cy="914400"/>
          </a:xfrm>
        </p:spPr>
        <p:txBody>
          <a:bodyPr lIns="0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0" indent="0">
              <a:spcBef>
                <a:spcPts val="2400"/>
              </a:spcBef>
              <a:buNone/>
              <a:defRPr/>
            </a:lvl2pPr>
          </a:lstStyle>
          <a:p>
            <a:r>
              <a:rPr lang="en-US" dirty="0"/>
              <a:t>Add Presenter Title</a:t>
            </a:r>
            <a:br>
              <a:rPr lang="en-US" dirty="0"/>
            </a:br>
            <a:r>
              <a:rPr lang="en-US" dirty="0"/>
              <a:t>Optional Line 2</a:t>
            </a:r>
            <a:br>
              <a:rPr lang="en-US" dirty="0"/>
            </a:br>
            <a:r>
              <a:rPr lang="en-US" dirty="0"/>
              <a:t>Optional Line 3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864C7D51-4165-B55A-4253-6B2637C720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92382" y="4306027"/>
            <a:ext cx="3590495" cy="393700"/>
          </a:xfrm>
        </p:spPr>
        <p:txBody>
          <a:bodyPr lIns="0" bIns="0"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  <a:lvl3pPr marL="0" indent="0">
              <a:spcBef>
                <a:spcPts val="2400"/>
              </a:spcBef>
              <a:buNone/>
              <a:defRPr/>
            </a:lvl3pPr>
          </a:lstStyle>
          <a:p>
            <a:pPr lvl="0"/>
            <a:r>
              <a:rPr lang="en-US" dirty="0"/>
              <a:t>presenter name</a:t>
            </a:r>
          </a:p>
        </p:txBody>
      </p:sp>
      <p:sp>
        <p:nvSpPr>
          <p:cNvPr id="17" name="Text Placeholder 45">
            <a:extLst>
              <a:ext uri="{FF2B5EF4-FFF2-40B4-BE49-F238E27FC236}">
                <a16:creationId xmlns:a16="http://schemas.microsoft.com/office/drawing/2014/main" id="{F0DE6988-954D-993F-40F1-7BB0D8A8E06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92382" y="4711703"/>
            <a:ext cx="3590495" cy="914400"/>
          </a:xfrm>
        </p:spPr>
        <p:txBody>
          <a:bodyPr lIns="0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0" indent="0">
              <a:spcBef>
                <a:spcPts val="2400"/>
              </a:spcBef>
              <a:buNone/>
              <a:defRPr/>
            </a:lvl2pPr>
          </a:lstStyle>
          <a:p>
            <a:r>
              <a:rPr lang="en-US" dirty="0"/>
              <a:t>Add Presenter Title</a:t>
            </a:r>
            <a:br>
              <a:rPr lang="en-US" dirty="0"/>
            </a:br>
            <a:r>
              <a:rPr lang="en-US" dirty="0"/>
              <a:t>Optional Line 2</a:t>
            </a:r>
            <a:br>
              <a:rPr lang="en-US" dirty="0"/>
            </a:br>
            <a:r>
              <a:rPr lang="en-US" dirty="0"/>
              <a:t>Optional Line 3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5BBA2D86-84B3-B15A-ACC9-771B8BA7791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158229" y="4306027"/>
            <a:ext cx="3590495" cy="393700"/>
          </a:xfrm>
        </p:spPr>
        <p:txBody>
          <a:bodyPr lIns="0" bIns="0"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  <a:lvl3pPr marL="0" indent="0">
              <a:spcBef>
                <a:spcPts val="2400"/>
              </a:spcBef>
              <a:buNone/>
              <a:defRPr/>
            </a:lvl3pPr>
          </a:lstStyle>
          <a:p>
            <a:pPr lvl="0"/>
            <a:r>
              <a:rPr lang="en-US" dirty="0"/>
              <a:t>presenter name</a:t>
            </a:r>
          </a:p>
        </p:txBody>
      </p:sp>
      <p:sp>
        <p:nvSpPr>
          <p:cNvPr id="19" name="Text Placeholder 45">
            <a:extLst>
              <a:ext uri="{FF2B5EF4-FFF2-40B4-BE49-F238E27FC236}">
                <a16:creationId xmlns:a16="http://schemas.microsoft.com/office/drawing/2014/main" id="{9F09511A-BF35-DDA5-9473-7AD4769E5BD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158229" y="4711703"/>
            <a:ext cx="3590495" cy="914400"/>
          </a:xfrm>
        </p:spPr>
        <p:txBody>
          <a:bodyPr lIns="0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0" indent="0">
              <a:spcBef>
                <a:spcPts val="2400"/>
              </a:spcBef>
              <a:buNone/>
              <a:defRPr/>
            </a:lvl2pPr>
          </a:lstStyle>
          <a:p>
            <a:r>
              <a:rPr lang="en-US" dirty="0"/>
              <a:t>Add Presenter Title</a:t>
            </a:r>
            <a:br>
              <a:rPr lang="en-US" dirty="0"/>
            </a:br>
            <a:r>
              <a:rPr lang="en-US" dirty="0"/>
              <a:t>Optional Line 2</a:t>
            </a:r>
            <a:br>
              <a:rPr lang="en-US" dirty="0"/>
            </a:br>
            <a:r>
              <a:rPr lang="en-US" dirty="0"/>
              <a:t>Optional Line 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DF84A2-97DD-B454-FC08-EA8AE492B4A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8072" y="6275679"/>
            <a:ext cx="3068913" cy="37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207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EBA47E31-79AA-6498-BB50-34DBC4F5E40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98380" y="315867"/>
            <a:ext cx="2109219" cy="7315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03105" y="1219200"/>
            <a:ext cx="6669741" cy="2743200"/>
          </a:xfrm>
          <a:solidFill>
            <a:schemeClr val="accent2"/>
          </a:solidFill>
        </p:spPr>
        <p:txBody>
          <a:bodyPr lIns="228600" rIns="182880" bIns="0" anchor="ctr" anchorCtr="0"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7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 Cover option B </a:t>
            </a:r>
            <a:br>
              <a:rPr lang="en-US" dirty="0"/>
            </a:br>
            <a:r>
              <a:rPr lang="en-US" dirty="0"/>
              <a:t>can be up to four </a:t>
            </a:r>
            <a:br>
              <a:rPr lang="en-US" dirty="0"/>
            </a:br>
            <a:r>
              <a:rPr lang="en-US" dirty="0"/>
              <a:t>or five lines of text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B593A0-1381-9E08-C43E-02227E369EC8}"/>
              </a:ext>
            </a:extLst>
          </p:cNvPr>
          <p:cNvSpPr/>
          <p:nvPr userDrawn="1"/>
        </p:nvSpPr>
        <p:spPr>
          <a:xfrm>
            <a:off x="-1695" y="1219200"/>
            <a:ext cx="304800" cy="274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txBody>
          <a:bodyPr vert="horz" wrap="square" lIns="121920" tIns="60960" rIns="121920" bIns="0" numCol="1" anchor="b" anchorCtr="0" compatLnSpc="1">
            <a:prstTxWarp prst="textNoShape">
              <a:avLst/>
            </a:prstTxWarp>
          </a:bodyPr>
          <a:lstStyle/>
          <a:p>
            <a:pPr lvl="0"/>
            <a:endParaRPr lang="en-US" sz="133">
              <a:solidFill>
                <a:schemeClr val="accent1"/>
              </a:solidFill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1F840A56-6BA9-8FE9-4544-1F2426DC070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972723" y="1219200"/>
            <a:ext cx="5215467" cy="2743200"/>
          </a:xfrm>
          <a:solidFill>
            <a:schemeClr val="bg1">
              <a:lumMod val="75000"/>
            </a:schemeClr>
          </a:solidFill>
        </p:spPr>
        <p:txBody>
          <a:bodyPr tIns="182880"/>
          <a:lstStyle>
            <a:lvl1pPr marL="0" indent="0" algn="ctr">
              <a:buFontTx/>
              <a:buNone/>
              <a:defRPr/>
            </a:lvl1pPr>
          </a:lstStyle>
          <a:p>
            <a:r>
              <a:rPr lang="en-US" dirty="0"/>
              <a:t>Click icon to insert an image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18069" y="317501"/>
            <a:ext cx="6354653" cy="901700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marL="0" marR="0" indent="0" algn="l" defTabSz="914377" rtl="0" eaLnBrk="1" fontAlgn="auto" latinLnBrk="0" hangingPunct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 sz="2100" b="1" cap="all" baseline="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 dirty="0"/>
              <a:t>Optional one line subhead, </a:t>
            </a:r>
            <a:r>
              <a:rPr lang="en-US" dirty="0" err="1"/>
              <a:t>url</a:t>
            </a:r>
            <a:r>
              <a:rPr lang="en-US" dirty="0"/>
              <a:t> or date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1B8C1237-9E9A-A9B9-D997-F971E7E403B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6535" y="4306027"/>
            <a:ext cx="3590495" cy="393700"/>
          </a:xfrm>
        </p:spPr>
        <p:txBody>
          <a:bodyPr lIns="0" bIns="0"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  <a:lvl3pPr marL="0" indent="0">
              <a:spcBef>
                <a:spcPts val="2400"/>
              </a:spcBef>
              <a:buNone/>
              <a:defRPr/>
            </a:lvl3pPr>
          </a:lstStyle>
          <a:p>
            <a:pPr lvl="0"/>
            <a:r>
              <a:rPr lang="en-US" dirty="0"/>
              <a:t>presenter name</a:t>
            </a:r>
          </a:p>
        </p:txBody>
      </p:sp>
      <p:sp>
        <p:nvSpPr>
          <p:cNvPr id="15" name="Text Placeholder 45">
            <a:extLst>
              <a:ext uri="{FF2B5EF4-FFF2-40B4-BE49-F238E27FC236}">
                <a16:creationId xmlns:a16="http://schemas.microsoft.com/office/drawing/2014/main" id="{F23F5504-504E-35E3-02E6-1E4869CD6AF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6535" y="4711703"/>
            <a:ext cx="3590495" cy="914400"/>
          </a:xfrm>
        </p:spPr>
        <p:txBody>
          <a:bodyPr lIns="0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0" indent="0">
              <a:spcBef>
                <a:spcPts val="2400"/>
              </a:spcBef>
              <a:buNone/>
              <a:defRPr/>
            </a:lvl2pPr>
          </a:lstStyle>
          <a:p>
            <a:r>
              <a:rPr lang="en-US" dirty="0"/>
              <a:t>Add Presenter Title</a:t>
            </a:r>
            <a:br>
              <a:rPr lang="en-US" dirty="0"/>
            </a:br>
            <a:r>
              <a:rPr lang="en-US" dirty="0"/>
              <a:t>Optional Line 2</a:t>
            </a:r>
            <a:br>
              <a:rPr lang="en-US" dirty="0"/>
            </a:br>
            <a:r>
              <a:rPr lang="en-US" dirty="0"/>
              <a:t>Optional Line 3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864C7D51-4165-B55A-4253-6B2637C720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20869" y="4306027"/>
            <a:ext cx="3590495" cy="393700"/>
          </a:xfrm>
        </p:spPr>
        <p:txBody>
          <a:bodyPr lIns="0" bIns="0"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  <a:lvl3pPr marL="0" indent="0">
              <a:spcBef>
                <a:spcPts val="2400"/>
              </a:spcBef>
              <a:buNone/>
              <a:defRPr/>
            </a:lvl3pPr>
          </a:lstStyle>
          <a:p>
            <a:pPr lvl="0"/>
            <a:r>
              <a:rPr lang="en-US" dirty="0"/>
              <a:t>presenter name</a:t>
            </a:r>
          </a:p>
        </p:txBody>
      </p:sp>
      <p:sp>
        <p:nvSpPr>
          <p:cNvPr id="17" name="Text Placeholder 45">
            <a:extLst>
              <a:ext uri="{FF2B5EF4-FFF2-40B4-BE49-F238E27FC236}">
                <a16:creationId xmlns:a16="http://schemas.microsoft.com/office/drawing/2014/main" id="{F0DE6988-954D-993F-40F1-7BB0D8A8E06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20869" y="4711703"/>
            <a:ext cx="3590495" cy="914400"/>
          </a:xfrm>
        </p:spPr>
        <p:txBody>
          <a:bodyPr lIns="0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0" indent="0">
              <a:spcBef>
                <a:spcPts val="2400"/>
              </a:spcBef>
              <a:buNone/>
              <a:defRPr/>
            </a:lvl2pPr>
          </a:lstStyle>
          <a:p>
            <a:r>
              <a:rPr lang="en-US" dirty="0"/>
              <a:t>Add Presenter Title</a:t>
            </a:r>
            <a:br>
              <a:rPr lang="en-US" dirty="0"/>
            </a:br>
            <a:r>
              <a:rPr lang="en-US" dirty="0"/>
              <a:t>Optional Line 2</a:t>
            </a:r>
            <a:br>
              <a:rPr lang="en-US" dirty="0"/>
            </a:br>
            <a:r>
              <a:rPr lang="en-US" dirty="0"/>
              <a:t>Optional Line 3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5BBA2D86-84B3-B15A-ACC9-771B8BA7791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158229" y="4306027"/>
            <a:ext cx="3590495" cy="393700"/>
          </a:xfrm>
        </p:spPr>
        <p:txBody>
          <a:bodyPr lIns="0" bIns="0"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  <a:lvl3pPr marL="0" indent="0">
              <a:spcBef>
                <a:spcPts val="2400"/>
              </a:spcBef>
              <a:buNone/>
              <a:defRPr/>
            </a:lvl3pPr>
          </a:lstStyle>
          <a:p>
            <a:pPr lvl="0"/>
            <a:r>
              <a:rPr lang="en-US" dirty="0"/>
              <a:t>presenter name</a:t>
            </a:r>
          </a:p>
        </p:txBody>
      </p:sp>
      <p:sp>
        <p:nvSpPr>
          <p:cNvPr id="19" name="Text Placeholder 45">
            <a:extLst>
              <a:ext uri="{FF2B5EF4-FFF2-40B4-BE49-F238E27FC236}">
                <a16:creationId xmlns:a16="http://schemas.microsoft.com/office/drawing/2014/main" id="{9F09511A-BF35-DDA5-9473-7AD4769E5BD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158229" y="4711703"/>
            <a:ext cx="3590495" cy="914400"/>
          </a:xfrm>
        </p:spPr>
        <p:txBody>
          <a:bodyPr lIns="0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0" indent="0">
              <a:spcBef>
                <a:spcPts val="2400"/>
              </a:spcBef>
              <a:buNone/>
              <a:defRPr/>
            </a:lvl2pPr>
          </a:lstStyle>
          <a:p>
            <a:r>
              <a:rPr lang="en-US" dirty="0"/>
              <a:t>Add Presenter Title</a:t>
            </a:r>
            <a:br>
              <a:rPr lang="en-US" dirty="0"/>
            </a:br>
            <a:r>
              <a:rPr lang="en-US" dirty="0"/>
              <a:t>Optional Line 2</a:t>
            </a:r>
            <a:br>
              <a:rPr lang="en-US" dirty="0"/>
            </a:br>
            <a:r>
              <a:rPr lang="en-US" dirty="0"/>
              <a:t>Optional Line 3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434AD4-28D0-93A6-9DF2-B7249F6616B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158229" y="5731934"/>
            <a:ext cx="3627372" cy="560917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/>
            </a:lvl1pPr>
          </a:lstStyle>
          <a:p>
            <a:pPr lvl="0"/>
            <a:r>
              <a:rPr lang="en-US" dirty="0"/>
              <a:t>Presentation Date</a:t>
            </a:r>
          </a:p>
          <a:p>
            <a:pPr lvl="0"/>
            <a:r>
              <a:rPr lang="en-US" dirty="0"/>
              <a:t>City, State (presentation location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E55E8F-31B4-9906-E183-E3D6FF6BBD6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8072" y="6275679"/>
            <a:ext cx="3068913" cy="37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076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*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A3DEC59-F5CF-CEAA-802E-33C6505C449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0305" cy="59849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0802B6-4722-244C-B8A6-46B69A03D8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alphaModFix amt="8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38"/>
          <a:stretch/>
        </p:blipFill>
        <p:spPr>
          <a:xfrm>
            <a:off x="0" y="-5454"/>
            <a:ext cx="12192000" cy="5999163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6CA2449B-096C-80E6-9654-D9E3FA712D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694" y="0"/>
            <a:ext cx="11787295" cy="5984917"/>
          </a:xfrm>
        </p:spPr>
        <p:txBody>
          <a:bodyPr lIns="457200" bIns="182880"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Type in section break title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4FB3E30E-2B22-CE97-1F6D-EFD55575A7C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98380" y="6088729"/>
            <a:ext cx="2109219" cy="7315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A74AC7F-2AEC-798E-8861-0B2D8839696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8072" y="6275679"/>
            <a:ext cx="3068913" cy="37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30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*Title, Subtitle and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 dirty="0"/>
              <a:t>BASIC CONTENT SLIDE</a:t>
            </a:r>
            <a:br>
              <a:rPr lang="en-US" dirty="0"/>
            </a:br>
            <a:r>
              <a:rPr lang="en-US" dirty="0"/>
              <a:t>one or two lines for headline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E61F04F-3CF4-D566-EF9D-9CDCD0B9810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1325033"/>
            <a:ext cx="11176000" cy="584200"/>
          </a:xfrm>
        </p:spPr>
        <p:txBody>
          <a:bodyPr>
            <a:noAutofit/>
          </a:bodyPr>
          <a:lstStyle>
            <a:lvl1pPr marL="0" indent="0">
              <a:buNone/>
              <a:defRPr sz="2600" b="1" i="0" baseline="0">
                <a:solidFill>
                  <a:schemeClr val="accent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Slide subtitle sentence case. Optional: delete as needed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E476E8C9-921B-17FC-9AEA-348F1AA2B0F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9600" y="1909234"/>
            <a:ext cx="9753600" cy="4364567"/>
          </a:xfrm>
        </p:spPr>
        <p:txBody>
          <a:bodyPr/>
          <a:lstStyle/>
          <a:p>
            <a:pPr lvl="0"/>
            <a:r>
              <a:rPr lang="en-US" dirty="0"/>
              <a:t>Click to add 1st-level bullet. Click an icon below to add table, graph or other imagery.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39825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*Title and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CB122-5B65-991A-2FDE-AF2758034E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 dirty="0"/>
              <a:t>BASIC CONTENT SLIDE</a:t>
            </a:r>
            <a:br>
              <a:rPr lang="en-US" dirty="0"/>
            </a:br>
            <a:r>
              <a:rPr lang="en-US" dirty="0"/>
              <a:t>one or two lines for headline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D784A4-5319-59E0-E107-C337A45DEF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ext Placeholder 15">
            <a:extLst>
              <a:ext uri="{FF2B5EF4-FFF2-40B4-BE49-F238E27FC236}">
                <a16:creationId xmlns:a16="http://schemas.microsoft.com/office/drawing/2014/main" id="{A66D3F18-ACDC-39F5-298F-61212ADD893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1325033"/>
            <a:ext cx="11176000" cy="584200"/>
          </a:xfrm>
        </p:spPr>
        <p:txBody>
          <a:bodyPr>
            <a:noAutofit/>
          </a:bodyPr>
          <a:lstStyle>
            <a:lvl1pPr marL="0" indent="0">
              <a:buNone/>
              <a:defRPr sz="2600" b="1" i="0" baseline="0">
                <a:solidFill>
                  <a:schemeClr val="accent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Slide subtitle sentence case. Optional: delete as needed</a:t>
            </a:r>
          </a:p>
        </p:txBody>
      </p:sp>
    </p:spTree>
    <p:extLst>
      <p:ext uri="{BB962C8B-B14F-4D97-AF65-F5344CB8AC3E}">
        <p14:creationId xmlns:p14="http://schemas.microsoft.com/office/powerpoint/2010/main" val="217675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*Title and Subtitle: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CB122-5B65-991A-2FDE-AF2758034E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 dirty="0"/>
              <a:t>BASIC CONTENT SLIDE</a:t>
            </a:r>
            <a:br>
              <a:rPr lang="en-US" dirty="0"/>
            </a:br>
            <a:r>
              <a:rPr lang="en-US" dirty="0"/>
              <a:t>one or two lines for headline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D784A4-5319-59E0-E107-C337A45DEF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FC0DE28-2C3E-0EAF-93C5-37D6D8C0CD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600" y="2645779"/>
            <a:ext cx="5447395" cy="3628021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>
              <a:defRPr sz="2100" baseline="0"/>
            </a:lvl1pPr>
            <a:lvl2pPr>
              <a:defRPr sz="2100" baseline="0"/>
            </a:lvl2pPr>
            <a:lvl3pPr>
              <a:defRPr sz="2100" baseline="0"/>
            </a:lvl3pPr>
            <a:lvl4pPr>
              <a:defRPr sz="2100" baseline="0"/>
            </a:lvl4pPr>
            <a:lvl5pPr>
              <a:defRPr sz="2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27E01C83-966B-62F9-D4BF-6F48E204A56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04898" y="2645779"/>
            <a:ext cx="5480703" cy="3628021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>
              <a:defRPr sz="2100" baseline="0"/>
            </a:lvl1pPr>
            <a:lvl2pPr>
              <a:defRPr sz="2100" baseline="0"/>
            </a:lvl2pPr>
            <a:lvl3pPr>
              <a:defRPr sz="2100" baseline="0"/>
            </a:lvl3pPr>
            <a:lvl4pPr>
              <a:defRPr sz="2100" baseline="0"/>
            </a:lvl4pPr>
            <a:lvl5pPr>
              <a:defRPr sz="2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E51BF1D2-8C7B-AE42-B2C5-BF7A4CD559B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9600" y="1914259"/>
            <a:ext cx="5447395" cy="731520"/>
          </a:xfrm>
          <a:solidFill>
            <a:schemeClr val="tx2"/>
          </a:solidFill>
        </p:spPr>
        <p:txBody>
          <a:bodyPr lIns="137160" b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Headline/Topic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9CC8EC55-CB52-3EB0-0CD2-2FD334FE87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04898" y="1914259"/>
            <a:ext cx="5480703" cy="731520"/>
          </a:xfrm>
          <a:solidFill>
            <a:schemeClr val="tx2"/>
          </a:solidFill>
        </p:spPr>
        <p:txBody>
          <a:bodyPr lIns="137160" b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Headline/Topic</a:t>
            </a:r>
          </a:p>
        </p:txBody>
      </p:sp>
      <p:sp>
        <p:nvSpPr>
          <p:cNvPr id="5" name="Text Placeholder 15">
            <a:extLst>
              <a:ext uri="{FF2B5EF4-FFF2-40B4-BE49-F238E27FC236}">
                <a16:creationId xmlns:a16="http://schemas.microsoft.com/office/drawing/2014/main" id="{9ED1D303-4260-EB7C-F1A6-CCF9FD492DB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1325033"/>
            <a:ext cx="11176000" cy="584200"/>
          </a:xfrm>
        </p:spPr>
        <p:txBody>
          <a:bodyPr>
            <a:noAutofit/>
          </a:bodyPr>
          <a:lstStyle>
            <a:lvl1pPr marL="0" indent="0">
              <a:buNone/>
              <a:defRPr sz="2600" b="1" i="0" baseline="0">
                <a:solidFill>
                  <a:schemeClr val="accent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Slide subtitle sentence case. Optional: delete as needed</a:t>
            </a:r>
          </a:p>
        </p:txBody>
      </p:sp>
    </p:spTree>
    <p:extLst>
      <p:ext uri="{BB962C8B-B14F-4D97-AF65-F5344CB8AC3E}">
        <p14:creationId xmlns:p14="http://schemas.microsoft.com/office/powerpoint/2010/main" val="1756239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*Title and Subtitle: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CB122-5B65-991A-2FDE-AF2758034E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 dirty="0"/>
              <a:t>BASIC CONTENT SLIDE</a:t>
            </a:r>
            <a:br>
              <a:rPr lang="en-US" dirty="0"/>
            </a:br>
            <a:r>
              <a:rPr lang="en-US" dirty="0"/>
              <a:t>one or two lines for headline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D784A4-5319-59E0-E107-C337A45DEF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FC0DE28-2C3E-0EAF-93C5-37D6D8C0CD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599" y="2645779"/>
            <a:ext cx="3560064" cy="3628021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>
              <a:defRPr sz="2100" baseline="0"/>
            </a:lvl1pPr>
            <a:lvl2pPr>
              <a:defRPr sz="2100" baseline="0"/>
            </a:lvl2pPr>
            <a:lvl3pPr>
              <a:defRPr sz="2100" baseline="0"/>
            </a:lvl3pPr>
            <a:lvl4pPr>
              <a:defRPr sz="2100" baseline="0"/>
            </a:lvl4pPr>
            <a:lvl5pPr>
              <a:defRPr sz="2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27E01C83-966B-62F9-D4BF-6F48E204A56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17567" y="2645779"/>
            <a:ext cx="3560064" cy="3628021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>
              <a:defRPr sz="2100" baseline="0"/>
            </a:lvl1pPr>
            <a:lvl2pPr>
              <a:defRPr sz="2100" baseline="0"/>
            </a:lvl2pPr>
            <a:lvl3pPr>
              <a:defRPr sz="2100" baseline="0"/>
            </a:lvl3pPr>
            <a:lvl4pPr>
              <a:defRPr sz="2100" baseline="0"/>
            </a:lvl4pPr>
            <a:lvl5pPr>
              <a:defRPr sz="2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E51BF1D2-8C7B-AE42-B2C5-BF7A4CD559B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9599" y="1914259"/>
            <a:ext cx="3560064" cy="731520"/>
          </a:xfrm>
          <a:solidFill>
            <a:schemeClr val="tx2"/>
          </a:solidFill>
        </p:spPr>
        <p:txBody>
          <a:bodyPr lIns="137160" bIns="91440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Headline/Topic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9CC8EC55-CB52-3EB0-0CD2-2FD334FE87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17567" y="1914259"/>
            <a:ext cx="3560064" cy="731520"/>
          </a:xfrm>
          <a:solidFill>
            <a:schemeClr val="tx2"/>
          </a:solidFill>
        </p:spPr>
        <p:txBody>
          <a:bodyPr lIns="137160" bIns="91440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Headline/Topic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AD342F2D-DDFA-2AD9-2E71-9106C802294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225536" y="2645779"/>
            <a:ext cx="3560064" cy="3628021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>
              <a:defRPr sz="2100" baseline="0"/>
            </a:lvl1pPr>
            <a:lvl2pPr>
              <a:defRPr sz="2100" baseline="0"/>
            </a:lvl2pPr>
            <a:lvl3pPr>
              <a:defRPr sz="2100" baseline="0"/>
            </a:lvl3pPr>
            <a:lvl4pPr>
              <a:defRPr sz="2100" baseline="0"/>
            </a:lvl4pPr>
            <a:lvl5pPr>
              <a:defRPr sz="2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B7534E44-91EA-211B-EF04-8BE09DECD70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225536" y="1914259"/>
            <a:ext cx="3560064" cy="731520"/>
          </a:xfrm>
          <a:solidFill>
            <a:schemeClr val="tx2"/>
          </a:solidFill>
        </p:spPr>
        <p:txBody>
          <a:bodyPr lIns="137160" bIns="91440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Headline/Topic</a:t>
            </a:r>
          </a:p>
        </p:txBody>
      </p: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695C354D-33C8-0A0F-EC87-7932DEADF68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1325033"/>
            <a:ext cx="11176000" cy="584200"/>
          </a:xfrm>
        </p:spPr>
        <p:txBody>
          <a:bodyPr>
            <a:noAutofit/>
          </a:bodyPr>
          <a:lstStyle>
            <a:lvl1pPr marL="0" indent="0">
              <a:buNone/>
              <a:defRPr sz="2600" b="1" i="0" baseline="0">
                <a:solidFill>
                  <a:schemeClr val="accent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Slide subtitle sentence case. Optional: delete as needed</a:t>
            </a:r>
          </a:p>
        </p:txBody>
      </p:sp>
    </p:spTree>
    <p:extLst>
      <p:ext uri="{BB962C8B-B14F-4D97-AF65-F5344CB8AC3E}">
        <p14:creationId xmlns:p14="http://schemas.microsoft.com/office/powerpoint/2010/main" val="3270840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*Title and Subtitle: 4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CB122-5B65-991A-2FDE-AF2758034E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 dirty="0"/>
              <a:t>BASIC CONTENT SLIDE</a:t>
            </a:r>
            <a:br>
              <a:rPr lang="en-US" dirty="0"/>
            </a:br>
            <a:r>
              <a:rPr lang="en-US" dirty="0"/>
              <a:t>one or two lines for headline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D784A4-5319-59E0-E107-C337A45DEF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FC0DE28-2C3E-0EAF-93C5-37D6D8C0CD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599" y="2645779"/>
            <a:ext cx="2706624" cy="3628021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>
              <a:defRPr sz="2100" baseline="0"/>
            </a:lvl1pPr>
            <a:lvl2pPr>
              <a:defRPr sz="2100" baseline="0"/>
            </a:lvl2pPr>
            <a:lvl3pPr>
              <a:defRPr sz="2100" baseline="0"/>
            </a:lvl3pPr>
            <a:lvl4pPr>
              <a:defRPr sz="2100" baseline="0"/>
            </a:lvl4pPr>
            <a:lvl5pPr>
              <a:defRPr sz="2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27E01C83-966B-62F9-D4BF-6F48E204A56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434079" y="2645779"/>
            <a:ext cx="2706624" cy="3628021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>
              <a:defRPr sz="2100" baseline="0"/>
            </a:lvl1pPr>
            <a:lvl2pPr>
              <a:defRPr sz="2100" baseline="0"/>
            </a:lvl2pPr>
            <a:lvl3pPr>
              <a:defRPr sz="2100" baseline="0"/>
            </a:lvl3pPr>
            <a:lvl4pPr>
              <a:defRPr sz="2100" baseline="0"/>
            </a:lvl4pPr>
            <a:lvl5pPr>
              <a:defRPr sz="2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E51BF1D2-8C7B-AE42-B2C5-BF7A4CD559B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9599" y="1914259"/>
            <a:ext cx="2706624" cy="731520"/>
          </a:xfrm>
          <a:solidFill>
            <a:schemeClr val="tx2"/>
          </a:solidFill>
        </p:spPr>
        <p:txBody>
          <a:bodyPr lIns="137160" bIns="91440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Headline/Topic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9CC8EC55-CB52-3EB0-0CD2-2FD334FE87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434079" y="1914259"/>
            <a:ext cx="2706624" cy="731520"/>
          </a:xfrm>
          <a:solidFill>
            <a:schemeClr val="tx2"/>
          </a:solidFill>
        </p:spPr>
        <p:txBody>
          <a:bodyPr lIns="137160" bIns="91440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Headline/Topic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AD342F2D-DDFA-2AD9-2E71-9106C802294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258559" y="2645779"/>
            <a:ext cx="2706624" cy="3628021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>
              <a:defRPr sz="2100" baseline="0"/>
            </a:lvl1pPr>
            <a:lvl2pPr>
              <a:defRPr sz="2100" baseline="0"/>
            </a:lvl2pPr>
            <a:lvl3pPr>
              <a:defRPr sz="2100" baseline="0"/>
            </a:lvl3pPr>
            <a:lvl4pPr>
              <a:defRPr sz="2100" baseline="0"/>
            </a:lvl4pPr>
            <a:lvl5pPr>
              <a:defRPr sz="2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B7534E44-91EA-211B-EF04-8BE09DECD70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58559" y="1914259"/>
            <a:ext cx="2706624" cy="731520"/>
          </a:xfrm>
          <a:solidFill>
            <a:schemeClr val="tx2"/>
          </a:solidFill>
        </p:spPr>
        <p:txBody>
          <a:bodyPr lIns="137160" bIns="91440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Headline/Topic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8E8AC771-2E8E-7334-4620-6CED5E4A62C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083040" y="2645779"/>
            <a:ext cx="2706624" cy="3628021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>
              <a:defRPr sz="2100" baseline="0"/>
            </a:lvl1pPr>
            <a:lvl2pPr>
              <a:defRPr sz="2100" baseline="0"/>
            </a:lvl2pPr>
            <a:lvl3pPr>
              <a:defRPr sz="2100" baseline="0"/>
            </a:lvl3pPr>
            <a:lvl4pPr>
              <a:defRPr sz="2100" baseline="0"/>
            </a:lvl4pPr>
            <a:lvl5pPr>
              <a:defRPr sz="2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9E75F18B-928B-D8CD-3AFB-13FF334E04B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083040" y="1914259"/>
            <a:ext cx="2706624" cy="731520"/>
          </a:xfrm>
          <a:solidFill>
            <a:schemeClr val="tx2"/>
          </a:solidFill>
        </p:spPr>
        <p:txBody>
          <a:bodyPr lIns="137160" bIns="91440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Headline/Topic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03F397-C416-294E-A9E9-2253797B4C6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1325033"/>
            <a:ext cx="11176000" cy="584200"/>
          </a:xfrm>
        </p:spPr>
        <p:txBody>
          <a:bodyPr>
            <a:noAutofit/>
          </a:bodyPr>
          <a:lstStyle>
            <a:lvl1pPr marL="0" indent="0">
              <a:buNone/>
              <a:defRPr sz="2600" b="1" i="0" baseline="0">
                <a:solidFill>
                  <a:schemeClr val="accent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Slide subtitle sentence case. Optional: delete as needed</a:t>
            </a:r>
          </a:p>
        </p:txBody>
      </p:sp>
    </p:spTree>
    <p:extLst>
      <p:ext uri="{BB962C8B-B14F-4D97-AF65-F5344CB8AC3E}">
        <p14:creationId xmlns:p14="http://schemas.microsoft.com/office/powerpoint/2010/main" val="185557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*Title and Subtitle: 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CB122-5B65-991A-2FDE-AF2758034E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 dirty="0"/>
              <a:t>BASIC CONTENT SLIDE</a:t>
            </a:r>
            <a:br>
              <a:rPr lang="en-US" dirty="0"/>
            </a:br>
            <a:r>
              <a:rPr lang="en-US" dirty="0"/>
              <a:t>one or two lines for headline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D784A4-5319-59E0-E107-C337A45DEF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15">
            <a:extLst>
              <a:ext uri="{FF2B5EF4-FFF2-40B4-BE49-F238E27FC236}">
                <a16:creationId xmlns:a16="http://schemas.microsoft.com/office/drawing/2014/main" id="{C70634C6-3CF5-6F27-C809-D042DA00CCA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1325033"/>
            <a:ext cx="11176000" cy="584200"/>
          </a:xfrm>
        </p:spPr>
        <p:txBody>
          <a:bodyPr>
            <a:noAutofit/>
          </a:bodyPr>
          <a:lstStyle>
            <a:lvl1pPr marL="0" indent="0">
              <a:buNone/>
              <a:defRPr sz="2600" b="1" i="0" baseline="0">
                <a:solidFill>
                  <a:schemeClr val="accent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Slide subtitle sentence case. Optional: delete as needed</a:t>
            </a:r>
          </a:p>
        </p:txBody>
      </p:sp>
      <p:sp>
        <p:nvSpPr>
          <p:cNvPr id="23" name="Text Placeholder 5">
            <a:extLst>
              <a:ext uri="{FF2B5EF4-FFF2-40B4-BE49-F238E27FC236}">
                <a16:creationId xmlns:a16="http://schemas.microsoft.com/office/drawing/2014/main" id="{5D3E177C-05C2-2929-E159-59F77C2B050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599" y="2884594"/>
            <a:ext cx="2133600" cy="3389207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 marL="0" indent="0">
              <a:buNone/>
              <a:defRPr sz="1800" b="0" baseline="0"/>
            </a:lvl1pPr>
            <a:lvl2pPr marL="276684" indent="0">
              <a:buNone/>
              <a:defRPr sz="1867" b="1"/>
            </a:lvl2pPr>
            <a:lvl3pPr marL="579952" indent="0">
              <a:buNone/>
              <a:defRPr sz="1867" b="1"/>
            </a:lvl3pPr>
            <a:lvl4pPr marL="807954" indent="0">
              <a:buNone/>
              <a:defRPr sz="1867" b="1"/>
            </a:lvl4pPr>
            <a:lvl5pPr marL="1156348" indent="0">
              <a:buNone/>
              <a:defRPr sz="1867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85BD39A8-85FE-CB4E-DA30-754FE0F059B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868612" y="2884594"/>
            <a:ext cx="2133600" cy="3389207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 marL="0" indent="0">
              <a:buNone/>
              <a:defRPr sz="1800" b="0" baseline="0"/>
            </a:lvl1pPr>
            <a:lvl2pPr marL="276684" indent="0">
              <a:buNone/>
              <a:defRPr sz="1867" b="1"/>
            </a:lvl2pPr>
            <a:lvl3pPr marL="579952" indent="0">
              <a:buNone/>
              <a:defRPr sz="1867" b="1"/>
            </a:lvl3pPr>
            <a:lvl4pPr marL="807954" indent="0">
              <a:buNone/>
              <a:defRPr sz="1867" b="1"/>
            </a:lvl4pPr>
            <a:lvl5pPr marL="1156348" indent="0">
              <a:buNone/>
              <a:defRPr sz="1867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36BFCC75-DA07-6A20-4D5D-105B7F301FD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9599" y="1914258"/>
            <a:ext cx="2133600" cy="970335"/>
          </a:xfrm>
          <a:solidFill>
            <a:schemeClr val="tx2"/>
          </a:solidFill>
        </p:spPr>
        <p:txBody>
          <a:bodyPr lIns="137160" rIns="91440" bIns="64008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 Topic</a:t>
            </a:r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AE55B475-E521-6A8A-893B-8CC38F9BE33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868612" y="1914258"/>
            <a:ext cx="2133600" cy="970335"/>
          </a:xfrm>
          <a:solidFill>
            <a:schemeClr val="tx2"/>
          </a:solidFill>
        </p:spPr>
        <p:txBody>
          <a:bodyPr lIns="137160" rIns="91440" bIns="64008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 Topic</a:t>
            </a: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DFB5CAF5-E85F-409D-2880-F0B6067F61B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127624" y="2884594"/>
            <a:ext cx="2133600" cy="3389207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 marL="0" indent="0">
              <a:buNone/>
              <a:defRPr sz="1800" b="0" baseline="0"/>
            </a:lvl1pPr>
            <a:lvl2pPr marL="276684" indent="0">
              <a:buNone/>
              <a:defRPr sz="1867" b="1"/>
            </a:lvl2pPr>
            <a:lvl3pPr marL="579952" indent="0">
              <a:buNone/>
              <a:defRPr sz="1867" b="1"/>
            </a:lvl3pPr>
            <a:lvl4pPr marL="807954" indent="0">
              <a:buNone/>
              <a:defRPr sz="1867" b="1"/>
            </a:lvl4pPr>
            <a:lvl5pPr marL="1156348" indent="0">
              <a:buNone/>
              <a:defRPr sz="1867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5">
            <a:extLst>
              <a:ext uri="{FF2B5EF4-FFF2-40B4-BE49-F238E27FC236}">
                <a16:creationId xmlns:a16="http://schemas.microsoft.com/office/drawing/2014/main" id="{17E8E80F-1B5F-5D3E-2409-0CF04DE318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27624" y="1914258"/>
            <a:ext cx="2133600" cy="970335"/>
          </a:xfrm>
          <a:solidFill>
            <a:schemeClr val="tx2"/>
          </a:solidFill>
        </p:spPr>
        <p:txBody>
          <a:bodyPr lIns="137160" rIns="91440" bIns="64008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 Topic</a:t>
            </a:r>
          </a:p>
        </p:txBody>
      </p:sp>
      <p:sp>
        <p:nvSpPr>
          <p:cNvPr id="29" name="Text Placeholder 5">
            <a:extLst>
              <a:ext uri="{FF2B5EF4-FFF2-40B4-BE49-F238E27FC236}">
                <a16:creationId xmlns:a16="http://schemas.microsoft.com/office/drawing/2014/main" id="{A66346B3-56E4-FB00-E652-E796F6986D9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383715" y="2884594"/>
            <a:ext cx="2133600" cy="3389207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 marL="0" indent="0">
              <a:buNone/>
              <a:defRPr sz="1800" b="0" baseline="0"/>
            </a:lvl1pPr>
            <a:lvl2pPr marL="276684" indent="0">
              <a:buNone/>
              <a:defRPr sz="1867" b="1"/>
            </a:lvl2pPr>
            <a:lvl3pPr marL="579952" indent="0">
              <a:buNone/>
              <a:defRPr sz="1867" b="1"/>
            </a:lvl3pPr>
            <a:lvl4pPr marL="807954" indent="0">
              <a:buNone/>
              <a:defRPr sz="1867" b="1"/>
            </a:lvl4pPr>
            <a:lvl5pPr marL="1156348" indent="0">
              <a:buNone/>
              <a:defRPr sz="1867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5">
            <a:extLst>
              <a:ext uri="{FF2B5EF4-FFF2-40B4-BE49-F238E27FC236}">
                <a16:creationId xmlns:a16="http://schemas.microsoft.com/office/drawing/2014/main" id="{8A2202FD-33BC-0BA1-F754-345C59A68C4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383715" y="1914258"/>
            <a:ext cx="2133600" cy="970335"/>
          </a:xfrm>
          <a:solidFill>
            <a:schemeClr val="tx2"/>
          </a:solidFill>
        </p:spPr>
        <p:txBody>
          <a:bodyPr lIns="137160" rIns="91440" bIns="64008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 Topic</a:t>
            </a:r>
          </a:p>
        </p:txBody>
      </p:sp>
      <p:sp>
        <p:nvSpPr>
          <p:cNvPr id="31" name="Text Placeholder 5">
            <a:extLst>
              <a:ext uri="{FF2B5EF4-FFF2-40B4-BE49-F238E27FC236}">
                <a16:creationId xmlns:a16="http://schemas.microsoft.com/office/drawing/2014/main" id="{5EB459E5-6A74-A385-F343-520C27E1C2C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51199" y="2884594"/>
            <a:ext cx="2133600" cy="3389207"/>
          </a:xfrm>
          <a:solidFill>
            <a:schemeClr val="bg1">
              <a:lumMod val="85000"/>
            </a:schemeClr>
          </a:solidFill>
        </p:spPr>
        <p:txBody>
          <a:bodyPr lIns="137160" tIns="91440" rIns="91440" bIns="45720">
            <a:normAutofit/>
          </a:bodyPr>
          <a:lstStyle>
            <a:lvl1pPr marL="0" indent="0">
              <a:buNone/>
              <a:defRPr sz="1800" b="0" baseline="0"/>
            </a:lvl1pPr>
            <a:lvl2pPr marL="276684" indent="0">
              <a:buNone/>
              <a:defRPr sz="1867" b="1"/>
            </a:lvl2pPr>
            <a:lvl3pPr marL="579952" indent="0">
              <a:buNone/>
              <a:defRPr sz="1867" b="1"/>
            </a:lvl3pPr>
            <a:lvl4pPr marL="807954" indent="0">
              <a:buNone/>
              <a:defRPr sz="1867" b="1"/>
            </a:lvl4pPr>
            <a:lvl5pPr marL="1156348" indent="0">
              <a:buNone/>
              <a:defRPr sz="1867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5">
            <a:extLst>
              <a:ext uri="{FF2B5EF4-FFF2-40B4-BE49-F238E27FC236}">
                <a16:creationId xmlns:a16="http://schemas.microsoft.com/office/drawing/2014/main" id="{50070C8D-6CB9-4F0F-A4BF-CBB734703C9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651199" y="1914258"/>
            <a:ext cx="2133600" cy="970335"/>
          </a:xfrm>
          <a:solidFill>
            <a:schemeClr val="tx2"/>
          </a:solidFill>
        </p:spPr>
        <p:txBody>
          <a:bodyPr lIns="137160" rIns="91440" bIns="64008" anchor="b" anchorCtr="0">
            <a:noAutofit/>
          </a:bodyPr>
          <a:lstStyle>
            <a:lvl1pPr marL="0" indent="0">
              <a:buNone/>
              <a:defRPr sz="2100" b="1" baseline="0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Headline/ Topic</a:t>
            </a:r>
          </a:p>
        </p:txBody>
      </p:sp>
    </p:spTree>
    <p:extLst>
      <p:ext uri="{BB962C8B-B14F-4D97-AF65-F5344CB8AC3E}">
        <p14:creationId xmlns:p14="http://schemas.microsoft.com/office/powerpoint/2010/main" val="1350229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*Title and Subtitle: 4 block big ide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CB122-5B65-991A-2FDE-AF2758034E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 dirty="0"/>
              <a:t>BASIC CONTENT SLIDE</a:t>
            </a:r>
            <a:br>
              <a:rPr lang="en-US" dirty="0"/>
            </a:br>
            <a:r>
              <a:rPr lang="en-US" dirty="0"/>
              <a:t>one or two lines for headline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D784A4-5319-59E0-E107-C337A45DEF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15">
            <a:extLst>
              <a:ext uri="{FF2B5EF4-FFF2-40B4-BE49-F238E27FC236}">
                <a16:creationId xmlns:a16="http://schemas.microsoft.com/office/drawing/2014/main" id="{C70634C6-3CF5-6F27-C809-D042DA00CCA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1325033"/>
            <a:ext cx="11176000" cy="584200"/>
          </a:xfrm>
        </p:spPr>
        <p:txBody>
          <a:bodyPr>
            <a:noAutofit/>
          </a:bodyPr>
          <a:lstStyle>
            <a:lvl1pPr marL="0" indent="0">
              <a:buNone/>
              <a:defRPr sz="2600" b="1" i="0" baseline="0">
                <a:solidFill>
                  <a:schemeClr val="accent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Slide subtitle sentence case. Optional: delete as needed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E51BF1D2-8C7B-AE42-B2C5-BF7A4CD559B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092837" y="2209797"/>
            <a:ext cx="4964157" cy="1901952"/>
          </a:xfrm>
          <a:solidFill>
            <a:schemeClr val="tx2"/>
          </a:solidFill>
        </p:spPr>
        <p:txBody>
          <a:bodyPr lIns="182880" tIns="182880" rIns="91440" bIns="91440" anchor="t" anchorCtr="0">
            <a:noAutofit/>
          </a:bodyPr>
          <a:lstStyle>
            <a:lvl1pPr marL="0" indent="0">
              <a:buNone/>
              <a:defRPr sz="3200" b="1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Big idea/Topic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9CC8EC55-CB52-3EB0-0CD2-2FD334FE87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174851" y="2209799"/>
            <a:ext cx="4964157" cy="1901952"/>
          </a:xfrm>
          <a:solidFill>
            <a:schemeClr val="tx2"/>
          </a:solidFill>
        </p:spPr>
        <p:txBody>
          <a:bodyPr lIns="182880" tIns="182880" rIns="91440" bIns="91440" anchor="t" anchorCtr="0">
            <a:noAutofit/>
          </a:bodyPr>
          <a:lstStyle>
            <a:lvl1pPr marL="0" indent="0">
              <a:buNone/>
              <a:defRPr sz="3200" b="1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Big idea/Topic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74492F8F-BB13-4522-9262-D3D4E3E3585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92837" y="4233041"/>
            <a:ext cx="4964157" cy="1901952"/>
          </a:xfrm>
          <a:solidFill>
            <a:schemeClr val="tx2"/>
          </a:solidFill>
        </p:spPr>
        <p:txBody>
          <a:bodyPr lIns="182880" tIns="182880" rIns="91440" bIns="91440" anchor="t" anchorCtr="0">
            <a:noAutofit/>
          </a:bodyPr>
          <a:lstStyle>
            <a:lvl1pPr marL="0" indent="0">
              <a:buNone/>
              <a:defRPr sz="3200" b="1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Big idea/Topic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59A5E982-F2D5-FC63-C9EC-95A25009EEB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74851" y="4233041"/>
            <a:ext cx="4964157" cy="1901952"/>
          </a:xfrm>
          <a:solidFill>
            <a:schemeClr val="tx2"/>
          </a:solidFill>
        </p:spPr>
        <p:txBody>
          <a:bodyPr lIns="182880" tIns="182880" rIns="91440" bIns="91440" anchor="t" anchorCtr="0">
            <a:noAutofit/>
          </a:bodyPr>
          <a:lstStyle>
            <a:lvl1pPr marL="0" indent="0">
              <a:buNone/>
              <a:defRPr sz="3200" b="1">
                <a:solidFill>
                  <a:schemeClr val="bg1"/>
                </a:solidFill>
              </a:defRPr>
            </a:lvl1pPr>
            <a:lvl2pPr>
              <a:defRPr sz="2133" b="1">
                <a:solidFill>
                  <a:schemeClr val="bg1"/>
                </a:solidFill>
              </a:defRPr>
            </a:lvl2pPr>
            <a:lvl3pPr>
              <a:defRPr sz="2133" b="1">
                <a:solidFill>
                  <a:schemeClr val="bg1"/>
                </a:solidFill>
              </a:defRPr>
            </a:lvl3pPr>
            <a:lvl4pPr>
              <a:defRPr sz="2133" b="1">
                <a:solidFill>
                  <a:schemeClr val="bg1"/>
                </a:solidFill>
              </a:defRPr>
            </a:lvl4pPr>
            <a:lvl5pPr>
              <a:defRPr sz="2133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Big idea/Topic</a:t>
            </a:r>
          </a:p>
        </p:txBody>
      </p:sp>
    </p:spTree>
    <p:extLst>
      <p:ext uri="{BB962C8B-B14F-4D97-AF65-F5344CB8AC3E}">
        <p14:creationId xmlns:p14="http://schemas.microsoft.com/office/powerpoint/2010/main" val="361520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*Title and Subtitle: 3 column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CB122-5B65-991A-2FDE-AF2758034E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 dirty="0"/>
              <a:t>BASIC CONTENT SLIDE</a:t>
            </a:r>
            <a:br>
              <a:rPr lang="en-US" dirty="0"/>
            </a:br>
            <a:r>
              <a:rPr lang="en-US" dirty="0"/>
              <a:t>one or two lines for headline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D784A4-5319-59E0-E107-C337A45DEF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15">
            <a:extLst>
              <a:ext uri="{FF2B5EF4-FFF2-40B4-BE49-F238E27FC236}">
                <a16:creationId xmlns:a16="http://schemas.microsoft.com/office/drawing/2014/main" id="{C70634C6-3CF5-6F27-C809-D042DA00CCA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1325033"/>
            <a:ext cx="11176000" cy="584200"/>
          </a:xfrm>
        </p:spPr>
        <p:txBody>
          <a:bodyPr>
            <a:noAutofit/>
          </a:bodyPr>
          <a:lstStyle>
            <a:lvl1pPr marL="0" indent="0">
              <a:buNone/>
              <a:defRPr sz="2600" b="1" i="0" baseline="0">
                <a:solidFill>
                  <a:schemeClr val="accent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Slide subtitle sentence case. Optional: delete as needed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FC0DE28-2C3E-0EAF-93C5-37D6D8C0CD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599" y="4948768"/>
            <a:ext cx="3572931" cy="1325033"/>
          </a:xfrm>
          <a:noFill/>
        </p:spPr>
        <p:txBody>
          <a:bodyPr lIns="0" tIns="91440" rIns="45720" bIns="45720">
            <a:normAutofit/>
          </a:bodyPr>
          <a:lstStyle>
            <a:lvl1pPr>
              <a:defRPr sz="1800" baseline="0"/>
            </a:lvl1pPr>
            <a:lvl2pPr>
              <a:defRPr sz="1867"/>
            </a:lvl2pPr>
            <a:lvl3pPr>
              <a:defRPr sz="2133"/>
            </a:lvl3pPr>
            <a:lvl4pPr>
              <a:defRPr sz="2133"/>
            </a:lvl4pPr>
            <a:lvl5pPr>
              <a:defRPr sz="2133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27E01C83-966B-62F9-D4BF-6F48E204A56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03933" y="4948768"/>
            <a:ext cx="3572927" cy="1325033"/>
          </a:xfrm>
          <a:noFill/>
        </p:spPr>
        <p:txBody>
          <a:bodyPr lIns="0" tIns="91440" rIns="45720" bIns="45720">
            <a:normAutofit/>
          </a:bodyPr>
          <a:lstStyle>
            <a:lvl1pPr>
              <a:defRPr sz="1800" baseline="0"/>
            </a:lvl1pPr>
            <a:lvl2pPr>
              <a:defRPr sz="1867"/>
            </a:lvl2pPr>
            <a:lvl3pPr>
              <a:defRPr sz="2133"/>
            </a:lvl3pPr>
            <a:lvl4pPr>
              <a:defRPr sz="2133"/>
            </a:lvl4pPr>
            <a:lvl5pPr>
              <a:defRPr sz="2133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AD342F2D-DDFA-2AD9-2E71-9106C802294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212667" y="4948768"/>
            <a:ext cx="3572933" cy="1325033"/>
          </a:xfrm>
          <a:noFill/>
        </p:spPr>
        <p:txBody>
          <a:bodyPr lIns="0" tIns="91440" rIns="45720" bIns="45720">
            <a:normAutofit/>
          </a:bodyPr>
          <a:lstStyle>
            <a:lvl1pPr>
              <a:defRPr sz="1800" baseline="0"/>
            </a:lvl1pPr>
            <a:lvl2pPr>
              <a:defRPr sz="1867"/>
            </a:lvl2pPr>
            <a:lvl3pPr>
              <a:defRPr sz="2133"/>
            </a:lvl3pPr>
            <a:lvl4pPr>
              <a:defRPr sz="2133"/>
            </a:lvl4pPr>
            <a:lvl5pPr>
              <a:defRPr sz="2133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117CC75-B838-68D6-2E0E-876246E59A7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09599" y="2209799"/>
            <a:ext cx="3572933" cy="2738967"/>
          </a:xfrm>
          <a:solidFill>
            <a:schemeClr val="bg1">
              <a:lumMod val="75000"/>
            </a:schemeClr>
          </a:solidFill>
        </p:spPr>
        <p:txBody>
          <a:bodyPr tIns="365760"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44614E93-F67D-FFB0-1593-0C05E96A4F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403934" y="2209799"/>
            <a:ext cx="3572933" cy="2738967"/>
          </a:xfrm>
          <a:solidFill>
            <a:schemeClr val="bg1">
              <a:lumMod val="75000"/>
            </a:schemeClr>
          </a:solidFill>
        </p:spPr>
        <p:txBody>
          <a:bodyPr tIns="365760"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FF202DA5-E559-E016-1658-76A0FFD0A7A9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212667" y="2209799"/>
            <a:ext cx="3572933" cy="2738967"/>
          </a:xfrm>
          <a:solidFill>
            <a:schemeClr val="bg1">
              <a:lumMod val="75000"/>
            </a:schemeClr>
          </a:solidFill>
        </p:spPr>
        <p:txBody>
          <a:bodyPr tIns="365760"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59A614F-1746-5E7E-6E40-C0C352E3B87C}"/>
              </a:ext>
            </a:extLst>
          </p:cNvPr>
          <p:cNvCxnSpPr/>
          <p:nvPr userDrawn="1"/>
        </p:nvCxnSpPr>
        <p:spPr>
          <a:xfrm>
            <a:off x="4293232" y="2028202"/>
            <a:ext cx="0" cy="4364053"/>
          </a:xfrm>
          <a:prstGeom prst="line">
            <a:avLst/>
          </a:prstGeom>
          <a:ln w="952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F24D771-DA9F-AFF7-8014-770E6875CD71}"/>
              </a:ext>
            </a:extLst>
          </p:cNvPr>
          <p:cNvCxnSpPr/>
          <p:nvPr userDrawn="1"/>
        </p:nvCxnSpPr>
        <p:spPr>
          <a:xfrm>
            <a:off x="8104659" y="2028202"/>
            <a:ext cx="0" cy="4364053"/>
          </a:xfrm>
          <a:prstGeom prst="line">
            <a:avLst/>
          </a:prstGeom>
          <a:ln w="952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8673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_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D784A4-5319-59E0-E107-C337A45DEF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1746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edia Placeholder 4">
            <a:extLst>
              <a:ext uri="{FF2B5EF4-FFF2-40B4-BE49-F238E27FC236}">
                <a16:creationId xmlns:a16="http://schemas.microsoft.com/office/drawing/2014/main" id="{4BDB185A-767C-30D3-5FC4-487AEE46B025}"/>
              </a:ext>
            </a:extLst>
          </p:cNvPr>
          <p:cNvSpPr>
            <a:spLocks noGrp="1"/>
          </p:cNvSpPr>
          <p:nvPr>
            <p:ph type="media" sz="quarter" idx="11" hasCustomPrompt="1"/>
          </p:nvPr>
        </p:nvSpPr>
        <p:spPr>
          <a:xfrm>
            <a:off x="0" y="0"/>
            <a:ext cx="12192000" cy="6858000"/>
          </a:xfrm>
          <a:solidFill>
            <a:schemeClr val="tx1"/>
          </a:solidFill>
        </p:spPr>
        <p:txBody>
          <a:bodyPr lIns="0" tIns="1371600"/>
          <a:lstStyle>
            <a:lvl1pPr marL="0" indent="0" algn="ctr">
              <a:buFontTx/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VIDEO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9493A-47CC-919A-B438-67612BC54B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Headline in all caps</a:t>
            </a:r>
            <a:br>
              <a:rPr lang="en-US" dirty="0"/>
            </a:br>
            <a:r>
              <a:rPr lang="en-US" dirty="0"/>
              <a:t>preferred as one or two lines</a:t>
            </a:r>
          </a:p>
        </p:txBody>
      </p:sp>
    </p:spTree>
    <p:extLst>
      <p:ext uri="{BB962C8B-B14F-4D97-AF65-F5344CB8AC3E}">
        <p14:creationId xmlns:p14="http://schemas.microsoft.com/office/powerpoint/2010/main" val="150132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 slide Argon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A3DEC59-F5CF-CEAA-802E-33C6505C449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0305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0802B6-4722-244C-B8A6-46B69A03D8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alphaModFix amt="8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08"/>
          <a:stretch/>
        </p:blipFill>
        <p:spPr>
          <a:xfrm>
            <a:off x="0" y="-14245"/>
            <a:ext cx="12192000" cy="6872245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51AD80AF-1545-2888-DC5C-2ACBBB58F56B}"/>
              </a:ext>
            </a:extLst>
          </p:cNvPr>
          <p:cNvGrpSpPr>
            <a:grpSpLocks noChangeAspect="1"/>
          </p:cNvGrpSpPr>
          <p:nvPr userDrawn="1"/>
        </p:nvGrpSpPr>
        <p:grpSpPr bwMode="auto">
          <a:xfrm>
            <a:off x="2115020" y="1739899"/>
            <a:ext cx="7961960" cy="3115549"/>
            <a:chOff x="4398" y="-378"/>
            <a:chExt cx="1104" cy="432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76CD385B-D85D-B64D-C7C5-0741D4FDA1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98" y="-378"/>
              <a:ext cx="1104" cy="432"/>
            </a:xfrm>
            <a:prstGeom prst="rect">
              <a:avLst/>
            </a:prstGeom>
            <a:noFill/>
            <a:ln w="0">
              <a:noFill/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5565DEB9-167C-3795-A7E1-78040F365E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198" y="-264"/>
              <a:ext cx="194" cy="168"/>
            </a:xfrm>
            <a:custGeom>
              <a:avLst/>
              <a:gdLst>
                <a:gd name="T0" fmla="*/ 405 w 580"/>
                <a:gd name="T1" fmla="*/ 360 h 502"/>
                <a:gd name="T2" fmla="*/ 441 w 580"/>
                <a:gd name="T3" fmla="*/ 422 h 502"/>
                <a:gd name="T4" fmla="*/ 473 w 580"/>
                <a:gd name="T5" fmla="*/ 478 h 502"/>
                <a:gd name="T6" fmla="*/ 485 w 580"/>
                <a:gd name="T7" fmla="*/ 478 h 502"/>
                <a:gd name="T8" fmla="*/ 518 w 580"/>
                <a:gd name="T9" fmla="*/ 422 h 502"/>
                <a:gd name="T10" fmla="*/ 554 w 580"/>
                <a:gd name="T11" fmla="*/ 360 h 502"/>
                <a:gd name="T12" fmla="*/ 392 w 580"/>
                <a:gd name="T13" fmla="*/ 338 h 502"/>
                <a:gd name="T14" fmla="*/ 186 w 580"/>
                <a:gd name="T15" fmla="*/ 357 h 502"/>
                <a:gd name="T16" fmla="*/ 153 w 580"/>
                <a:gd name="T17" fmla="*/ 415 h 502"/>
                <a:gd name="T18" fmla="*/ 119 w 580"/>
                <a:gd name="T19" fmla="*/ 473 h 502"/>
                <a:gd name="T20" fmla="*/ 471 w 580"/>
                <a:gd name="T21" fmla="*/ 493 h 502"/>
                <a:gd name="T22" fmla="*/ 452 w 580"/>
                <a:gd name="T23" fmla="*/ 461 h 502"/>
                <a:gd name="T24" fmla="*/ 416 w 580"/>
                <a:gd name="T25" fmla="*/ 399 h 502"/>
                <a:gd name="T26" fmla="*/ 387 w 580"/>
                <a:gd name="T27" fmla="*/ 347 h 502"/>
                <a:gd name="T28" fmla="*/ 13 w 580"/>
                <a:gd name="T29" fmla="*/ 338 h 502"/>
                <a:gd name="T30" fmla="*/ 33 w 580"/>
                <a:gd name="T31" fmla="*/ 373 h 502"/>
                <a:gd name="T32" fmla="*/ 71 w 580"/>
                <a:gd name="T33" fmla="*/ 438 h 502"/>
                <a:gd name="T34" fmla="*/ 98 w 580"/>
                <a:gd name="T35" fmla="*/ 485 h 502"/>
                <a:gd name="T36" fmla="*/ 112 w 580"/>
                <a:gd name="T37" fmla="*/ 467 h 502"/>
                <a:gd name="T38" fmla="*/ 148 w 580"/>
                <a:gd name="T39" fmla="*/ 405 h 502"/>
                <a:gd name="T40" fmla="*/ 180 w 580"/>
                <a:gd name="T41" fmla="*/ 349 h 502"/>
                <a:gd name="T42" fmla="*/ 290 w 580"/>
                <a:gd name="T43" fmla="*/ 178 h 502"/>
                <a:gd name="T44" fmla="*/ 270 w 580"/>
                <a:gd name="T45" fmla="*/ 213 h 502"/>
                <a:gd name="T46" fmla="*/ 232 w 580"/>
                <a:gd name="T47" fmla="*/ 278 h 502"/>
                <a:gd name="T48" fmla="*/ 204 w 580"/>
                <a:gd name="T49" fmla="*/ 326 h 502"/>
                <a:gd name="T50" fmla="*/ 370 w 580"/>
                <a:gd name="T51" fmla="*/ 319 h 502"/>
                <a:gd name="T52" fmla="*/ 338 w 580"/>
                <a:gd name="T53" fmla="*/ 262 h 502"/>
                <a:gd name="T54" fmla="*/ 302 w 580"/>
                <a:gd name="T55" fmla="*/ 200 h 502"/>
                <a:gd name="T56" fmla="*/ 384 w 580"/>
                <a:gd name="T57" fmla="*/ 14 h 502"/>
                <a:gd name="T58" fmla="*/ 366 w 580"/>
                <a:gd name="T59" fmla="*/ 47 h 502"/>
                <a:gd name="T60" fmla="*/ 330 w 580"/>
                <a:gd name="T61" fmla="*/ 109 h 502"/>
                <a:gd name="T62" fmla="*/ 300 w 580"/>
                <a:gd name="T63" fmla="*/ 160 h 502"/>
                <a:gd name="T64" fmla="*/ 301 w 580"/>
                <a:gd name="T65" fmla="*/ 178 h 502"/>
                <a:gd name="T66" fmla="*/ 331 w 580"/>
                <a:gd name="T67" fmla="*/ 232 h 502"/>
                <a:gd name="T68" fmla="*/ 369 w 580"/>
                <a:gd name="T69" fmla="*/ 296 h 502"/>
                <a:gd name="T70" fmla="*/ 387 w 580"/>
                <a:gd name="T71" fmla="*/ 329 h 502"/>
                <a:gd name="T72" fmla="*/ 554 w 580"/>
                <a:gd name="T73" fmla="*/ 307 h 502"/>
                <a:gd name="T74" fmla="*/ 510 w 580"/>
                <a:gd name="T75" fmla="*/ 231 h 502"/>
                <a:gd name="T76" fmla="*/ 454 w 580"/>
                <a:gd name="T77" fmla="*/ 135 h 502"/>
                <a:gd name="T78" fmla="*/ 406 w 580"/>
                <a:gd name="T79" fmla="*/ 52 h 502"/>
                <a:gd name="T80" fmla="*/ 384 w 580"/>
                <a:gd name="T81" fmla="*/ 14 h 502"/>
                <a:gd name="T82" fmla="*/ 182 w 580"/>
                <a:gd name="T83" fmla="*/ 36 h 502"/>
                <a:gd name="T84" fmla="*/ 138 w 580"/>
                <a:gd name="T85" fmla="*/ 112 h 502"/>
                <a:gd name="T86" fmla="*/ 83 w 580"/>
                <a:gd name="T87" fmla="*/ 208 h 502"/>
                <a:gd name="T88" fmla="*/ 35 w 580"/>
                <a:gd name="T89" fmla="*/ 291 h 502"/>
                <a:gd name="T90" fmla="*/ 13 w 580"/>
                <a:gd name="T91" fmla="*/ 329 h 502"/>
                <a:gd name="T92" fmla="*/ 203 w 580"/>
                <a:gd name="T93" fmla="*/ 310 h 502"/>
                <a:gd name="T94" fmla="*/ 239 w 580"/>
                <a:gd name="T95" fmla="*/ 249 h 502"/>
                <a:gd name="T96" fmla="*/ 273 w 580"/>
                <a:gd name="T97" fmla="*/ 188 h 502"/>
                <a:gd name="T98" fmla="*/ 283 w 580"/>
                <a:gd name="T99" fmla="*/ 167 h 502"/>
                <a:gd name="T100" fmla="*/ 259 w 580"/>
                <a:gd name="T101" fmla="*/ 124 h 502"/>
                <a:gd name="T102" fmla="*/ 222 w 580"/>
                <a:gd name="T103" fmla="*/ 61 h 502"/>
                <a:gd name="T104" fmla="*/ 196 w 580"/>
                <a:gd name="T105" fmla="*/ 17 h 502"/>
                <a:gd name="T106" fmla="*/ 209 w 580"/>
                <a:gd name="T107" fmla="*/ 20 h 502"/>
                <a:gd name="T108" fmla="*/ 242 w 580"/>
                <a:gd name="T109" fmla="*/ 77 h 502"/>
                <a:gd name="T110" fmla="*/ 277 w 580"/>
                <a:gd name="T111" fmla="*/ 138 h 502"/>
                <a:gd name="T112" fmla="*/ 292 w 580"/>
                <a:gd name="T113" fmla="*/ 157 h 502"/>
                <a:gd name="T114" fmla="*/ 319 w 580"/>
                <a:gd name="T115" fmla="*/ 110 h 502"/>
                <a:gd name="T116" fmla="*/ 356 w 580"/>
                <a:gd name="T117" fmla="*/ 44 h 502"/>
                <a:gd name="T118" fmla="*/ 376 w 580"/>
                <a:gd name="T119" fmla="*/ 9 h 502"/>
                <a:gd name="T120" fmla="*/ 580 w 580"/>
                <a:gd name="T121" fmla="*/ 334 h 502"/>
                <a:gd name="T122" fmla="*/ 192 w 580"/>
                <a:gd name="T123" fmla="*/ 0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0" h="502">
                  <a:moveTo>
                    <a:pt x="392" y="338"/>
                  </a:moveTo>
                  <a:lnTo>
                    <a:pt x="394" y="342"/>
                  </a:lnTo>
                  <a:lnTo>
                    <a:pt x="399" y="349"/>
                  </a:lnTo>
                  <a:lnTo>
                    <a:pt x="405" y="360"/>
                  </a:lnTo>
                  <a:lnTo>
                    <a:pt x="413" y="373"/>
                  </a:lnTo>
                  <a:lnTo>
                    <a:pt x="421" y="389"/>
                  </a:lnTo>
                  <a:lnTo>
                    <a:pt x="431" y="405"/>
                  </a:lnTo>
                  <a:lnTo>
                    <a:pt x="441" y="422"/>
                  </a:lnTo>
                  <a:lnTo>
                    <a:pt x="450" y="438"/>
                  </a:lnTo>
                  <a:lnTo>
                    <a:pt x="459" y="453"/>
                  </a:lnTo>
                  <a:lnTo>
                    <a:pt x="467" y="467"/>
                  </a:lnTo>
                  <a:lnTo>
                    <a:pt x="473" y="478"/>
                  </a:lnTo>
                  <a:lnTo>
                    <a:pt x="477" y="485"/>
                  </a:lnTo>
                  <a:lnTo>
                    <a:pt x="479" y="488"/>
                  </a:lnTo>
                  <a:lnTo>
                    <a:pt x="481" y="485"/>
                  </a:lnTo>
                  <a:lnTo>
                    <a:pt x="485" y="478"/>
                  </a:lnTo>
                  <a:lnTo>
                    <a:pt x="491" y="467"/>
                  </a:lnTo>
                  <a:lnTo>
                    <a:pt x="500" y="453"/>
                  </a:lnTo>
                  <a:lnTo>
                    <a:pt x="509" y="438"/>
                  </a:lnTo>
                  <a:lnTo>
                    <a:pt x="518" y="422"/>
                  </a:lnTo>
                  <a:lnTo>
                    <a:pt x="528" y="405"/>
                  </a:lnTo>
                  <a:lnTo>
                    <a:pt x="538" y="389"/>
                  </a:lnTo>
                  <a:lnTo>
                    <a:pt x="546" y="373"/>
                  </a:lnTo>
                  <a:lnTo>
                    <a:pt x="554" y="360"/>
                  </a:lnTo>
                  <a:lnTo>
                    <a:pt x="560" y="349"/>
                  </a:lnTo>
                  <a:lnTo>
                    <a:pt x="565" y="342"/>
                  </a:lnTo>
                  <a:lnTo>
                    <a:pt x="567" y="338"/>
                  </a:lnTo>
                  <a:lnTo>
                    <a:pt x="392" y="338"/>
                  </a:lnTo>
                  <a:close/>
                  <a:moveTo>
                    <a:pt x="197" y="338"/>
                  </a:moveTo>
                  <a:lnTo>
                    <a:pt x="196" y="341"/>
                  </a:lnTo>
                  <a:lnTo>
                    <a:pt x="192" y="347"/>
                  </a:lnTo>
                  <a:lnTo>
                    <a:pt x="186" y="357"/>
                  </a:lnTo>
                  <a:lnTo>
                    <a:pt x="179" y="369"/>
                  </a:lnTo>
                  <a:lnTo>
                    <a:pt x="171" y="383"/>
                  </a:lnTo>
                  <a:lnTo>
                    <a:pt x="162" y="399"/>
                  </a:lnTo>
                  <a:lnTo>
                    <a:pt x="153" y="415"/>
                  </a:lnTo>
                  <a:lnTo>
                    <a:pt x="144" y="431"/>
                  </a:lnTo>
                  <a:lnTo>
                    <a:pt x="135" y="446"/>
                  </a:lnTo>
                  <a:lnTo>
                    <a:pt x="126" y="461"/>
                  </a:lnTo>
                  <a:lnTo>
                    <a:pt x="119" y="473"/>
                  </a:lnTo>
                  <a:lnTo>
                    <a:pt x="114" y="483"/>
                  </a:lnTo>
                  <a:lnTo>
                    <a:pt x="110" y="490"/>
                  </a:lnTo>
                  <a:lnTo>
                    <a:pt x="108" y="493"/>
                  </a:lnTo>
                  <a:lnTo>
                    <a:pt x="471" y="493"/>
                  </a:lnTo>
                  <a:lnTo>
                    <a:pt x="469" y="490"/>
                  </a:lnTo>
                  <a:lnTo>
                    <a:pt x="465" y="483"/>
                  </a:lnTo>
                  <a:lnTo>
                    <a:pt x="460" y="473"/>
                  </a:lnTo>
                  <a:lnTo>
                    <a:pt x="452" y="461"/>
                  </a:lnTo>
                  <a:lnTo>
                    <a:pt x="444" y="446"/>
                  </a:lnTo>
                  <a:lnTo>
                    <a:pt x="435" y="431"/>
                  </a:lnTo>
                  <a:lnTo>
                    <a:pt x="426" y="415"/>
                  </a:lnTo>
                  <a:lnTo>
                    <a:pt x="416" y="399"/>
                  </a:lnTo>
                  <a:lnTo>
                    <a:pt x="408" y="383"/>
                  </a:lnTo>
                  <a:lnTo>
                    <a:pt x="399" y="369"/>
                  </a:lnTo>
                  <a:lnTo>
                    <a:pt x="392" y="357"/>
                  </a:lnTo>
                  <a:lnTo>
                    <a:pt x="387" y="347"/>
                  </a:lnTo>
                  <a:lnTo>
                    <a:pt x="383" y="341"/>
                  </a:lnTo>
                  <a:lnTo>
                    <a:pt x="382" y="338"/>
                  </a:lnTo>
                  <a:lnTo>
                    <a:pt x="197" y="338"/>
                  </a:lnTo>
                  <a:close/>
                  <a:moveTo>
                    <a:pt x="13" y="338"/>
                  </a:moveTo>
                  <a:lnTo>
                    <a:pt x="15" y="342"/>
                  </a:lnTo>
                  <a:lnTo>
                    <a:pt x="19" y="349"/>
                  </a:lnTo>
                  <a:lnTo>
                    <a:pt x="25" y="359"/>
                  </a:lnTo>
                  <a:lnTo>
                    <a:pt x="33" y="373"/>
                  </a:lnTo>
                  <a:lnTo>
                    <a:pt x="42" y="388"/>
                  </a:lnTo>
                  <a:lnTo>
                    <a:pt x="51" y="405"/>
                  </a:lnTo>
                  <a:lnTo>
                    <a:pt x="61" y="421"/>
                  </a:lnTo>
                  <a:lnTo>
                    <a:pt x="71" y="438"/>
                  </a:lnTo>
                  <a:lnTo>
                    <a:pt x="80" y="453"/>
                  </a:lnTo>
                  <a:lnTo>
                    <a:pt x="87" y="467"/>
                  </a:lnTo>
                  <a:lnTo>
                    <a:pt x="94" y="478"/>
                  </a:lnTo>
                  <a:lnTo>
                    <a:pt x="98" y="485"/>
                  </a:lnTo>
                  <a:lnTo>
                    <a:pt x="100" y="488"/>
                  </a:lnTo>
                  <a:lnTo>
                    <a:pt x="102" y="485"/>
                  </a:lnTo>
                  <a:lnTo>
                    <a:pt x="106" y="478"/>
                  </a:lnTo>
                  <a:lnTo>
                    <a:pt x="112" y="467"/>
                  </a:lnTo>
                  <a:lnTo>
                    <a:pt x="120" y="453"/>
                  </a:lnTo>
                  <a:lnTo>
                    <a:pt x="129" y="438"/>
                  </a:lnTo>
                  <a:lnTo>
                    <a:pt x="138" y="422"/>
                  </a:lnTo>
                  <a:lnTo>
                    <a:pt x="148" y="405"/>
                  </a:lnTo>
                  <a:lnTo>
                    <a:pt x="157" y="389"/>
                  </a:lnTo>
                  <a:lnTo>
                    <a:pt x="166" y="373"/>
                  </a:lnTo>
                  <a:lnTo>
                    <a:pt x="174" y="360"/>
                  </a:lnTo>
                  <a:lnTo>
                    <a:pt x="180" y="349"/>
                  </a:lnTo>
                  <a:lnTo>
                    <a:pt x="184" y="342"/>
                  </a:lnTo>
                  <a:lnTo>
                    <a:pt x="186" y="338"/>
                  </a:lnTo>
                  <a:lnTo>
                    <a:pt x="13" y="338"/>
                  </a:lnTo>
                  <a:close/>
                  <a:moveTo>
                    <a:pt x="290" y="178"/>
                  </a:moveTo>
                  <a:lnTo>
                    <a:pt x="288" y="182"/>
                  </a:lnTo>
                  <a:lnTo>
                    <a:pt x="284" y="189"/>
                  </a:lnTo>
                  <a:lnTo>
                    <a:pt x="277" y="200"/>
                  </a:lnTo>
                  <a:lnTo>
                    <a:pt x="270" y="213"/>
                  </a:lnTo>
                  <a:lnTo>
                    <a:pt x="261" y="229"/>
                  </a:lnTo>
                  <a:lnTo>
                    <a:pt x="251" y="245"/>
                  </a:lnTo>
                  <a:lnTo>
                    <a:pt x="242" y="262"/>
                  </a:lnTo>
                  <a:lnTo>
                    <a:pt x="232" y="278"/>
                  </a:lnTo>
                  <a:lnTo>
                    <a:pt x="224" y="293"/>
                  </a:lnTo>
                  <a:lnTo>
                    <a:pt x="215" y="308"/>
                  </a:lnTo>
                  <a:lnTo>
                    <a:pt x="209" y="319"/>
                  </a:lnTo>
                  <a:lnTo>
                    <a:pt x="204" y="326"/>
                  </a:lnTo>
                  <a:lnTo>
                    <a:pt x="202" y="329"/>
                  </a:lnTo>
                  <a:lnTo>
                    <a:pt x="376" y="329"/>
                  </a:lnTo>
                  <a:lnTo>
                    <a:pt x="375" y="326"/>
                  </a:lnTo>
                  <a:lnTo>
                    <a:pt x="370" y="319"/>
                  </a:lnTo>
                  <a:lnTo>
                    <a:pt x="364" y="308"/>
                  </a:lnTo>
                  <a:lnTo>
                    <a:pt x="356" y="293"/>
                  </a:lnTo>
                  <a:lnTo>
                    <a:pt x="347" y="278"/>
                  </a:lnTo>
                  <a:lnTo>
                    <a:pt x="338" y="262"/>
                  </a:lnTo>
                  <a:lnTo>
                    <a:pt x="328" y="245"/>
                  </a:lnTo>
                  <a:lnTo>
                    <a:pt x="319" y="229"/>
                  </a:lnTo>
                  <a:lnTo>
                    <a:pt x="310" y="213"/>
                  </a:lnTo>
                  <a:lnTo>
                    <a:pt x="302" y="200"/>
                  </a:lnTo>
                  <a:lnTo>
                    <a:pt x="296" y="189"/>
                  </a:lnTo>
                  <a:lnTo>
                    <a:pt x="292" y="182"/>
                  </a:lnTo>
                  <a:lnTo>
                    <a:pt x="290" y="178"/>
                  </a:lnTo>
                  <a:close/>
                  <a:moveTo>
                    <a:pt x="384" y="14"/>
                  </a:moveTo>
                  <a:lnTo>
                    <a:pt x="383" y="17"/>
                  </a:lnTo>
                  <a:lnTo>
                    <a:pt x="379" y="23"/>
                  </a:lnTo>
                  <a:lnTo>
                    <a:pt x="373" y="33"/>
                  </a:lnTo>
                  <a:lnTo>
                    <a:pt x="366" y="47"/>
                  </a:lnTo>
                  <a:lnTo>
                    <a:pt x="358" y="61"/>
                  </a:lnTo>
                  <a:lnTo>
                    <a:pt x="349" y="77"/>
                  </a:lnTo>
                  <a:lnTo>
                    <a:pt x="339" y="93"/>
                  </a:lnTo>
                  <a:lnTo>
                    <a:pt x="330" y="109"/>
                  </a:lnTo>
                  <a:lnTo>
                    <a:pt x="321" y="124"/>
                  </a:lnTo>
                  <a:lnTo>
                    <a:pt x="313" y="139"/>
                  </a:lnTo>
                  <a:lnTo>
                    <a:pt x="306" y="151"/>
                  </a:lnTo>
                  <a:lnTo>
                    <a:pt x="300" y="160"/>
                  </a:lnTo>
                  <a:lnTo>
                    <a:pt x="297" y="167"/>
                  </a:lnTo>
                  <a:lnTo>
                    <a:pt x="295" y="169"/>
                  </a:lnTo>
                  <a:lnTo>
                    <a:pt x="297" y="172"/>
                  </a:lnTo>
                  <a:lnTo>
                    <a:pt x="301" y="178"/>
                  </a:lnTo>
                  <a:lnTo>
                    <a:pt x="306" y="188"/>
                  </a:lnTo>
                  <a:lnTo>
                    <a:pt x="314" y="201"/>
                  </a:lnTo>
                  <a:lnTo>
                    <a:pt x="322" y="216"/>
                  </a:lnTo>
                  <a:lnTo>
                    <a:pt x="331" y="232"/>
                  </a:lnTo>
                  <a:lnTo>
                    <a:pt x="341" y="249"/>
                  </a:lnTo>
                  <a:lnTo>
                    <a:pt x="351" y="265"/>
                  </a:lnTo>
                  <a:lnTo>
                    <a:pt x="360" y="282"/>
                  </a:lnTo>
                  <a:lnTo>
                    <a:pt x="369" y="296"/>
                  </a:lnTo>
                  <a:lnTo>
                    <a:pt x="376" y="310"/>
                  </a:lnTo>
                  <a:lnTo>
                    <a:pt x="382" y="320"/>
                  </a:lnTo>
                  <a:lnTo>
                    <a:pt x="386" y="327"/>
                  </a:lnTo>
                  <a:lnTo>
                    <a:pt x="387" y="329"/>
                  </a:lnTo>
                  <a:lnTo>
                    <a:pt x="567" y="329"/>
                  </a:lnTo>
                  <a:lnTo>
                    <a:pt x="565" y="326"/>
                  </a:lnTo>
                  <a:lnTo>
                    <a:pt x="560" y="319"/>
                  </a:lnTo>
                  <a:lnTo>
                    <a:pt x="554" y="307"/>
                  </a:lnTo>
                  <a:lnTo>
                    <a:pt x="545" y="291"/>
                  </a:lnTo>
                  <a:lnTo>
                    <a:pt x="535" y="273"/>
                  </a:lnTo>
                  <a:lnTo>
                    <a:pt x="523" y="253"/>
                  </a:lnTo>
                  <a:lnTo>
                    <a:pt x="510" y="231"/>
                  </a:lnTo>
                  <a:lnTo>
                    <a:pt x="496" y="208"/>
                  </a:lnTo>
                  <a:lnTo>
                    <a:pt x="482" y="184"/>
                  </a:lnTo>
                  <a:lnTo>
                    <a:pt x="468" y="159"/>
                  </a:lnTo>
                  <a:lnTo>
                    <a:pt x="454" y="135"/>
                  </a:lnTo>
                  <a:lnTo>
                    <a:pt x="441" y="112"/>
                  </a:lnTo>
                  <a:lnTo>
                    <a:pt x="428" y="90"/>
                  </a:lnTo>
                  <a:lnTo>
                    <a:pt x="416" y="70"/>
                  </a:lnTo>
                  <a:lnTo>
                    <a:pt x="406" y="52"/>
                  </a:lnTo>
                  <a:lnTo>
                    <a:pt x="397" y="36"/>
                  </a:lnTo>
                  <a:lnTo>
                    <a:pt x="391" y="24"/>
                  </a:lnTo>
                  <a:lnTo>
                    <a:pt x="386" y="17"/>
                  </a:lnTo>
                  <a:lnTo>
                    <a:pt x="384" y="14"/>
                  </a:lnTo>
                  <a:close/>
                  <a:moveTo>
                    <a:pt x="194" y="14"/>
                  </a:moveTo>
                  <a:lnTo>
                    <a:pt x="193" y="17"/>
                  </a:lnTo>
                  <a:lnTo>
                    <a:pt x="188" y="24"/>
                  </a:lnTo>
                  <a:lnTo>
                    <a:pt x="182" y="36"/>
                  </a:lnTo>
                  <a:lnTo>
                    <a:pt x="173" y="52"/>
                  </a:lnTo>
                  <a:lnTo>
                    <a:pt x="163" y="70"/>
                  </a:lnTo>
                  <a:lnTo>
                    <a:pt x="151" y="90"/>
                  </a:lnTo>
                  <a:lnTo>
                    <a:pt x="138" y="112"/>
                  </a:lnTo>
                  <a:lnTo>
                    <a:pt x="125" y="135"/>
                  </a:lnTo>
                  <a:lnTo>
                    <a:pt x="111" y="159"/>
                  </a:lnTo>
                  <a:lnTo>
                    <a:pt x="97" y="184"/>
                  </a:lnTo>
                  <a:lnTo>
                    <a:pt x="83" y="208"/>
                  </a:lnTo>
                  <a:lnTo>
                    <a:pt x="69" y="231"/>
                  </a:lnTo>
                  <a:lnTo>
                    <a:pt x="57" y="253"/>
                  </a:lnTo>
                  <a:lnTo>
                    <a:pt x="45" y="273"/>
                  </a:lnTo>
                  <a:lnTo>
                    <a:pt x="35" y="291"/>
                  </a:lnTo>
                  <a:lnTo>
                    <a:pt x="26" y="307"/>
                  </a:lnTo>
                  <a:lnTo>
                    <a:pt x="19" y="319"/>
                  </a:lnTo>
                  <a:lnTo>
                    <a:pt x="15" y="326"/>
                  </a:lnTo>
                  <a:lnTo>
                    <a:pt x="13" y="329"/>
                  </a:lnTo>
                  <a:lnTo>
                    <a:pt x="192" y="329"/>
                  </a:lnTo>
                  <a:lnTo>
                    <a:pt x="193" y="327"/>
                  </a:lnTo>
                  <a:lnTo>
                    <a:pt x="197" y="320"/>
                  </a:lnTo>
                  <a:lnTo>
                    <a:pt x="203" y="310"/>
                  </a:lnTo>
                  <a:lnTo>
                    <a:pt x="210" y="296"/>
                  </a:lnTo>
                  <a:lnTo>
                    <a:pt x="219" y="282"/>
                  </a:lnTo>
                  <a:lnTo>
                    <a:pt x="229" y="265"/>
                  </a:lnTo>
                  <a:lnTo>
                    <a:pt x="239" y="249"/>
                  </a:lnTo>
                  <a:lnTo>
                    <a:pt x="248" y="232"/>
                  </a:lnTo>
                  <a:lnTo>
                    <a:pt x="258" y="216"/>
                  </a:lnTo>
                  <a:lnTo>
                    <a:pt x="266" y="201"/>
                  </a:lnTo>
                  <a:lnTo>
                    <a:pt x="273" y="188"/>
                  </a:lnTo>
                  <a:lnTo>
                    <a:pt x="279" y="178"/>
                  </a:lnTo>
                  <a:lnTo>
                    <a:pt x="283" y="172"/>
                  </a:lnTo>
                  <a:lnTo>
                    <a:pt x="285" y="169"/>
                  </a:lnTo>
                  <a:lnTo>
                    <a:pt x="283" y="167"/>
                  </a:lnTo>
                  <a:lnTo>
                    <a:pt x="280" y="160"/>
                  </a:lnTo>
                  <a:lnTo>
                    <a:pt x="274" y="151"/>
                  </a:lnTo>
                  <a:lnTo>
                    <a:pt x="267" y="139"/>
                  </a:lnTo>
                  <a:lnTo>
                    <a:pt x="259" y="124"/>
                  </a:lnTo>
                  <a:lnTo>
                    <a:pt x="250" y="109"/>
                  </a:lnTo>
                  <a:lnTo>
                    <a:pt x="241" y="93"/>
                  </a:lnTo>
                  <a:lnTo>
                    <a:pt x="231" y="77"/>
                  </a:lnTo>
                  <a:lnTo>
                    <a:pt x="222" y="61"/>
                  </a:lnTo>
                  <a:lnTo>
                    <a:pt x="213" y="47"/>
                  </a:lnTo>
                  <a:lnTo>
                    <a:pt x="206" y="33"/>
                  </a:lnTo>
                  <a:lnTo>
                    <a:pt x="200" y="23"/>
                  </a:lnTo>
                  <a:lnTo>
                    <a:pt x="196" y="17"/>
                  </a:lnTo>
                  <a:lnTo>
                    <a:pt x="194" y="14"/>
                  </a:lnTo>
                  <a:close/>
                  <a:moveTo>
                    <a:pt x="202" y="9"/>
                  </a:moveTo>
                  <a:lnTo>
                    <a:pt x="204" y="12"/>
                  </a:lnTo>
                  <a:lnTo>
                    <a:pt x="209" y="20"/>
                  </a:lnTo>
                  <a:lnTo>
                    <a:pt x="215" y="30"/>
                  </a:lnTo>
                  <a:lnTo>
                    <a:pt x="224" y="44"/>
                  </a:lnTo>
                  <a:lnTo>
                    <a:pt x="232" y="60"/>
                  </a:lnTo>
                  <a:lnTo>
                    <a:pt x="242" y="77"/>
                  </a:lnTo>
                  <a:lnTo>
                    <a:pt x="251" y="93"/>
                  </a:lnTo>
                  <a:lnTo>
                    <a:pt x="261" y="110"/>
                  </a:lnTo>
                  <a:lnTo>
                    <a:pt x="270" y="125"/>
                  </a:lnTo>
                  <a:lnTo>
                    <a:pt x="277" y="138"/>
                  </a:lnTo>
                  <a:lnTo>
                    <a:pt x="284" y="149"/>
                  </a:lnTo>
                  <a:lnTo>
                    <a:pt x="288" y="157"/>
                  </a:lnTo>
                  <a:lnTo>
                    <a:pt x="290" y="160"/>
                  </a:lnTo>
                  <a:lnTo>
                    <a:pt x="292" y="157"/>
                  </a:lnTo>
                  <a:lnTo>
                    <a:pt x="296" y="149"/>
                  </a:lnTo>
                  <a:lnTo>
                    <a:pt x="302" y="138"/>
                  </a:lnTo>
                  <a:lnTo>
                    <a:pt x="310" y="125"/>
                  </a:lnTo>
                  <a:lnTo>
                    <a:pt x="319" y="110"/>
                  </a:lnTo>
                  <a:lnTo>
                    <a:pt x="328" y="93"/>
                  </a:lnTo>
                  <a:lnTo>
                    <a:pt x="338" y="77"/>
                  </a:lnTo>
                  <a:lnTo>
                    <a:pt x="347" y="60"/>
                  </a:lnTo>
                  <a:lnTo>
                    <a:pt x="356" y="44"/>
                  </a:lnTo>
                  <a:lnTo>
                    <a:pt x="364" y="30"/>
                  </a:lnTo>
                  <a:lnTo>
                    <a:pt x="370" y="20"/>
                  </a:lnTo>
                  <a:lnTo>
                    <a:pt x="375" y="12"/>
                  </a:lnTo>
                  <a:lnTo>
                    <a:pt x="376" y="9"/>
                  </a:lnTo>
                  <a:lnTo>
                    <a:pt x="202" y="9"/>
                  </a:lnTo>
                  <a:close/>
                  <a:moveTo>
                    <a:pt x="192" y="0"/>
                  </a:moveTo>
                  <a:lnTo>
                    <a:pt x="387" y="0"/>
                  </a:lnTo>
                  <a:lnTo>
                    <a:pt x="580" y="334"/>
                  </a:lnTo>
                  <a:lnTo>
                    <a:pt x="482" y="502"/>
                  </a:lnTo>
                  <a:lnTo>
                    <a:pt x="97" y="502"/>
                  </a:lnTo>
                  <a:lnTo>
                    <a:pt x="0" y="33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8FE0E757-FE52-0454-B46D-2E78143B305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91" y="-60"/>
              <a:ext cx="28" cy="34"/>
            </a:xfrm>
            <a:custGeom>
              <a:avLst/>
              <a:gdLst>
                <a:gd name="T0" fmla="*/ 0 w 84"/>
                <a:gd name="T1" fmla="*/ 0 h 101"/>
                <a:gd name="T2" fmla="*/ 25 w 84"/>
                <a:gd name="T3" fmla="*/ 0 h 101"/>
                <a:gd name="T4" fmla="*/ 53 w 84"/>
                <a:gd name="T5" fmla="*/ 48 h 101"/>
                <a:gd name="T6" fmla="*/ 66 w 84"/>
                <a:gd name="T7" fmla="*/ 72 h 101"/>
                <a:gd name="T8" fmla="*/ 66 w 84"/>
                <a:gd name="T9" fmla="*/ 60 h 101"/>
                <a:gd name="T10" fmla="*/ 65 w 84"/>
                <a:gd name="T11" fmla="*/ 45 h 101"/>
                <a:gd name="T12" fmla="*/ 65 w 84"/>
                <a:gd name="T13" fmla="*/ 32 h 101"/>
                <a:gd name="T14" fmla="*/ 65 w 84"/>
                <a:gd name="T15" fmla="*/ 0 h 101"/>
                <a:gd name="T16" fmla="*/ 84 w 84"/>
                <a:gd name="T17" fmla="*/ 0 h 101"/>
                <a:gd name="T18" fmla="*/ 84 w 84"/>
                <a:gd name="T19" fmla="*/ 101 h 101"/>
                <a:gd name="T20" fmla="*/ 58 w 84"/>
                <a:gd name="T21" fmla="*/ 101 h 101"/>
                <a:gd name="T22" fmla="*/ 29 w 84"/>
                <a:gd name="T23" fmla="*/ 50 h 101"/>
                <a:gd name="T24" fmla="*/ 23 w 84"/>
                <a:gd name="T25" fmla="*/ 39 h 101"/>
                <a:gd name="T26" fmla="*/ 18 w 84"/>
                <a:gd name="T27" fmla="*/ 28 h 101"/>
                <a:gd name="T28" fmla="*/ 18 w 84"/>
                <a:gd name="T29" fmla="*/ 39 h 101"/>
                <a:gd name="T30" fmla="*/ 19 w 84"/>
                <a:gd name="T31" fmla="*/ 52 h 101"/>
                <a:gd name="T32" fmla="*/ 19 w 84"/>
                <a:gd name="T33" fmla="*/ 65 h 101"/>
                <a:gd name="T34" fmla="*/ 19 w 84"/>
                <a:gd name="T35" fmla="*/ 101 h 101"/>
                <a:gd name="T36" fmla="*/ 0 w 84"/>
                <a:gd name="T37" fmla="*/ 101 h 101"/>
                <a:gd name="T38" fmla="*/ 0 w 84"/>
                <a:gd name="T3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4" h="101">
                  <a:moveTo>
                    <a:pt x="0" y="0"/>
                  </a:moveTo>
                  <a:lnTo>
                    <a:pt x="25" y="0"/>
                  </a:lnTo>
                  <a:lnTo>
                    <a:pt x="53" y="48"/>
                  </a:lnTo>
                  <a:lnTo>
                    <a:pt x="66" y="72"/>
                  </a:lnTo>
                  <a:lnTo>
                    <a:pt x="66" y="60"/>
                  </a:lnTo>
                  <a:lnTo>
                    <a:pt x="65" y="45"/>
                  </a:lnTo>
                  <a:lnTo>
                    <a:pt x="65" y="32"/>
                  </a:lnTo>
                  <a:lnTo>
                    <a:pt x="65" y="0"/>
                  </a:lnTo>
                  <a:lnTo>
                    <a:pt x="84" y="0"/>
                  </a:lnTo>
                  <a:lnTo>
                    <a:pt x="84" y="101"/>
                  </a:lnTo>
                  <a:lnTo>
                    <a:pt x="58" y="101"/>
                  </a:lnTo>
                  <a:lnTo>
                    <a:pt x="29" y="50"/>
                  </a:lnTo>
                  <a:lnTo>
                    <a:pt x="23" y="39"/>
                  </a:lnTo>
                  <a:lnTo>
                    <a:pt x="18" y="28"/>
                  </a:lnTo>
                  <a:lnTo>
                    <a:pt x="18" y="39"/>
                  </a:lnTo>
                  <a:lnTo>
                    <a:pt x="19" y="52"/>
                  </a:lnTo>
                  <a:lnTo>
                    <a:pt x="19" y="65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B232BC4C-7669-EF14-BF72-E10264276B2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26" y="-60"/>
              <a:ext cx="31" cy="34"/>
            </a:xfrm>
            <a:custGeom>
              <a:avLst/>
              <a:gdLst>
                <a:gd name="T0" fmla="*/ 45 w 92"/>
                <a:gd name="T1" fmla="*/ 22 h 101"/>
                <a:gd name="T2" fmla="*/ 40 w 92"/>
                <a:gd name="T3" fmla="*/ 39 h 101"/>
                <a:gd name="T4" fmla="*/ 31 w 92"/>
                <a:gd name="T5" fmla="*/ 65 h 101"/>
                <a:gd name="T6" fmla="*/ 59 w 92"/>
                <a:gd name="T7" fmla="*/ 65 h 101"/>
                <a:gd name="T8" fmla="*/ 49 w 92"/>
                <a:gd name="T9" fmla="*/ 39 h 101"/>
                <a:gd name="T10" fmla="*/ 45 w 92"/>
                <a:gd name="T11" fmla="*/ 22 h 101"/>
                <a:gd name="T12" fmla="*/ 45 w 92"/>
                <a:gd name="T13" fmla="*/ 22 h 101"/>
                <a:gd name="T14" fmla="*/ 35 w 92"/>
                <a:gd name="T15" fmla="*/ 0 h 101"/>
                <a:gd name="T16" fmla="*/ 56 w 92"/>
                <a:gd name="T17" fmla="*/ 0 h 101"/>
                <a:gd name="T18" fmla="*/ 92 w 92"/>
                <a:gd name="T19" fmla="*/ 101 h 101"/>
                <a:gd name="T20" fmla="*/ 71 w 92"/>
                <a:gd name="T21" fmla="*/ 101 h 101"/>
                <a:gd name="T22" fmla="*/ 64 w 92"/>
                <a:gd name="T23" fmla="*/ 80 h 101"/>
                <a:gd name="T24" fmla="*/ 26 w 92"/>
                <a:gd name="T25" fmla="*/ 80 h 101"/>
                <a:gd name="T26" fmla="*/ 19 w 92"/>
                <a:gd name="T27" fmla="*/ 101 h 101"/>
                <a:gd name="T28" fmla="*/ 0 w 92"/>
                <a:gd name="T29" fmla="*/ 101 h 101"/>
                <a:gd name="T30" fmla="*/ 35 w 92"/>
                <a:gd name="T31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2" h="101">
                  <a:moveTo>
                    <a:pt x="45" y="22"/>
                  </a:moveTo>
                  <a:lnTo>
                    <a:pt x="40" y="39"/>
                  </a:lnTo>
                  <a:lnTo>
                    <a:pt x="31" y="65"/>
                  </a:lnTo>
                  <a:lnTo>
                    <a:pt x="59" y="65"/>
                  </a:lnTo>
                  <a:lnTo>
                    <a:pt x="49" y="39"/>
                  </a:lnTo>
                  <a:lnTo>
                    <a:pt x="45" y="22"/>
                  </a:lnTo>
                  <a:lnTo>
                    <a:pt x="45" y="22"/>
                  </a:lnTo>
                  <a:close/>
                  <a:moveTo>
                    <a:pt x="35" y="0"/>
                  </a:moveTo>
                  <a:lnTo>
                    <a:pt x="56" y="0"/>
                  </a:lnTo>
                  <a:lnTo>
                    <a:pt x="92" y="101"/>
                  </a:lnTo>
                  <a:lnTo>
                    <a:pt x="71" y="101"/>
                  </a:lnTo>
                  <a:lnTo>
                    <a:pt x="64" y="80"/>
                  </a:lnTo>
                  <a:lnTo>
                    <a:pt x="26" y="80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D9CB1566-3B6F-D974-B99B-98362F89B5B5}"/>
                </a:ext>
              </a:extLst>
            </p:cNvPr>
            <p:cNvSpPr>
              <a:spLocks/>
            </p:cNvSpPr>
            <p:nvPr/>
          </p:nvSpPr>
          <p:spPr bwMode="auto">
            <a:xfrm>
              <a:off x="4859" y="-60"/>
              <a:ext cx="24" cy="34"/>
            </a:xfrm>
            <a:custGeom>
              <a:avLst/>
              <a:gdLst>
                <a:gd name="T0" fmla="*/ 0 w 71"/>
                <a:gd name="T1" fmla="*/ 0 h 101"/>
                <a:gd name="T2" fmla="*/ 71 w 71"/>
                <a:gd name="T3" fmla="*/ 0 h 101"/>
                <a:gd name="T4" fmla="*/ 71 w 71"/>
                <a:gd name="T5" fmla="*/ 17 h 101"/>
                <a:gd name="T6" fmla="*/ 46 w 71"/>
                <a:gd name="T7" fmla="*/ 17 h 101"/>
                <a:gd name="T8" fmla="*/ 46 w 71"/>
                <a:gd name="T9" fmla="*/ 101 h 101"/>
                <a:gd name="T10" fmla="*/ 26 w 71"/>
                <a:gd name="T11" fmla="*/ 101 h 101"/>
                <a:gd name="T12" fmla="*/ 26 w 71"/>
                <a:gd name="T13" fmla="*/ 17 h 101"/>
                <a:gd name="T14" fmla="*/ 0 w 71"/>
                <a:gd name="T15" fmla="*/ 17 h 101"/>
                <a:gd name="T16" fmla="*/ 0 w 71"/>
                <a:gd name="T1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1" h="101">
                  <a:moveTo>
                    <a:pt x="0" y="0"/>
                  </a:moveTo>
                  <a:lnTo>
                    <a:pt x="71" y="0"/>
                  </a:lnTo>
                  <a:lnTo>
                    <a:pt x="71" y="17"/>
                  </a:lnTo>
                  <a:lnTo>
                    <a:pt x="46" y="17"/>
                  </a:lnTo>
                  <a:lnTo>
                    <a:pt x="46" y="101"/>
                  </a:lnTo>
                  <a:lnTo>
                    <a:pt x="26" y="101"/>
                  </a:lnTo>
                  <a:lnTo>
                    <a:pt x="26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F8EB310-A2A0-95FF-5EA7-C095B7DE66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0" y="-60"/>
              <a:ext cx="7" cy="34"/>
            </a:xfrm>
            <a:prstGeom prst="rect">
              <a:avLst/>
            </a:prstGeom>
            <a:solidFill>
              <a:srgbClr val="FFFFFF"/>
            </a:solidFill>
            <a:ln w="0">
              <a:noFill/>
              <a:prstDash val="solid"/>
              <a:miter lim="800000"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B66B2319-5837-09EE-F1F7-D88A4F5475D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905" y="-60"/>
              <a:ext cx="31" cy="34"/>
            </a:xfrm>
            <a:custGeom>
              <a:avLst/>
              <a:gdLst>
                <a:gd name="T0" fmla="*/ 47 w 94"/>
                <a:gd name="T1" fmla="*/ 17 h 104"/>
                <a:gd name="T2" fmla="*/ 39 w 94"/>
                <a:gd name="T3" fmla="*/ 18 h 104"/>
                <a:gd name="T4" fmla="*/ 32 w 94"/>
                <a:gd name="T5" fmla="*/ 22 h 104"/>
                <a:gd name="T6" fmla="*/ 26 w 94"/>
                <a:gd name="T7" fmla="*/ 29 h 104"/>
                <a:gd name="T8" fmla="*/ 22 w 94"/>
                <a:gd name="T9" fmla="*/ 39 h 104"/>
                <a:gd name="T10" fmla="*/ 21 w 94"/>
                <a:gd name="T11" fmla="*/ 51 h 104"/>
                <a:gd name="T12" fmla="*/ 22 w 94"/>
                <a:gd name="T13" fmla="*/ 63 h 104"/>
                <a:gd name="T14" fmla="*/ 25 w 94"/>
                <a:gd name="T15" fmla="*/ 72 h 104"/>
                <a:gd name="T16" fmla="*/ 30 w 94"/>
                <a:gd name="T17" fmla="*/ 80 h 104"/>
                <a:gd name="T18" fmla="*/ 37 w 94"/>
                <a:gd name="T19" fmla="*/ 84 h 104"/>
                <a:gd name="T20" fmla="*/ 47 w 94"/>
                <a:gd name="T21" fmla="*/ 86 h 104"/>
                <a:gd name="T22" fmla="*/ 55 w 94"/>
                <a:gd name="T23" fmla="*/ 85 h 104"/>
                <a:gd name="T24" fmla="*/ 62 w 94"/>
                <a:gd name="T25" fmla="*/ 81 h 104"/>
                <a:gd name="T26" fmla="*/ 68 w 94"/>
                <a:gd name="T27" fmla="*/ 74 h 104"/>
                <a:gd name="T28" fmla="*/ 72 w 94"/>
                <a:gd name="T29" fmla="*/ 65 h 104"/>
                <a:gd name="T30" fmla="*/ 74 w 94"/>
                <a:gd name="T31" fmla="*/ 52 h 104"/>
                <a:gd name="T32" fmla="*/ 72 w 94"/>
                <a:gd name="T33" fmla="*/ 37 h 104"/>
                <a:gd name="T34" fmla="*/ 67 w 94"/>
                <a:gd name="T35" fmla="*/ 26 h 104"/>
                <a:gd name="T36" fmla="*/ 59 w 94"/>
                <a:gd name="T37" fmla="*/ 19 h 104"/>
                <a:gd name="T38" fmla="*/ 47 w 94"/>
                <a:gd name="T39" fmla="*/ 17 h 104"/>
                <a:gd name="T40" fmla="*/ 49 w 94"/>
                <a:gd name="T41" fmla="*/ 0 h 104"/>
                <a:gd name="T42" fmla="*/ 62 w 94"/>
                <a:gd name="T43" fmla="*/ 1 h 104"/>
                <a:gd name="T44" fmla="*/ 73 w 94"/>
                <a:gd name="T45" fmla="*/ 5 h 104"/>
                <a:gd name="T46" fmla="*/ 82 w 94"/>
                <a:gd name="T47" fmla="*/ 12 h 104"/>
                <a:gd name="T48" fmla="*/ 89 w 94"/>
                <a:gd name="T49" fmla="*/ 22 h 104"/>
                <a:gd name="T50" fmla="*/ 93 w 94"/>
                <a:gd name="T51" fmla="*/ 34 h 104"/>
                <a:gd name="T52" fmla="*/ 94 w 94"/>
                <a:gd name="T53" fmla="*/ 50 h 104"/>
                <a:gd name="T54" fmla="*/ 93 w 94"/>
                <a:gd name="T55" fmla="*/ 66 h 104"/>
                <a:gd name="T56" fmla="*/ 88 w 94"/>
                <a:gd name="T57" fmla="*/ 79 h 104"/>
                <a:gd name="T58" fmla="*/ 80 w 94"/>
                <a:gd name="T59" fmla="*/ 89 h 104"/>
                <a:gd name="T60" fmla="*/ 70 w 94"/>
                <a:gd name="T61" fmla="*/ 97 h 104"/>
                <a:gd name="T62" fmla="*/ 59 w 94"/>
                <a:gd name="T63" fmla="*/ 102 h 104"/>
                <a:gd name="T64" fmla="*/ 46 w 94"/>
                <a:gd name="T65" fmla="*/ 104 h 104"/>
                <a:gd name="T66" fmla="*/ 32 w 94"/>
                <a:gd name="T67" fmla="*/ 102 h 104"/>
                <a:gd name="T68" fmla="*/ 20 w 94"/>
                <a:gd name="T69" fmla="*/ 97 h 104"/>
                <a:gd name="T70" fmla="*/ 11 w 94"/>
                <a:gd name="T71" fmla="*/ 90 h 104"/>
                <a:gd name="T72" fmla="*/ 5 w 94"/>
                <a:gd name="T73" fmla="*/ 80 h 104"/>
                <a:gd name="T74" fmla="*/ 1 w 94"/>
                <a:gd name="T75" fmla="*/ 67 h 104"/>
                <a:gd name="T76" fmla="*/ 0 w 94"/>
                <a:gd name="T77" fmla="*/ 53 h 104"/>
                <a:gd name="T78" fmla="*/ 2 w 94"/>
                <a:gd name="T79" fmla="*/ 37 h 104"/>
                <a:gd name="T80" fmla="*/ 7 w 94"/>
                <a:gd name="T81" fmla="*/ 24 h 104"/>
                <a:gd name="T82" fmla="*/ 15 w 94"/>
                <a:gd name="T83" fmla="*/ 14 h 104"/>
                <a:gd name="T84" fmla="*/ 24 w 94"/>
                <a:gd name="T85" fmla="*/ 6 h 104"/>
                <a:gd name="T86" fmla="*/ 36 w 94"/>
                <a:gd name="T87" fmla="*/ 1 h 104"/>
                <a:gd name="T88" fmla="*/ 49 w 94"/>
                <a:gd name="T8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4" h="104">
                  <a:moveTo>
                    <a:pt x="47" y="17"/>
                  </a:moveTo>
                  <a:lnTo>
                    <a:pt x="39" y="18"/>
                  </a:lnTo>
                  <a:lnTo>
                    <a:pt x="32" y="22"/>
                  </a:lnTo>
                  <a:lnTo>
                    <a:pt x="26" y="29"/>
                  </a:lnTo>
                  <a:lnTo>
                    <a:pt x="22" y="39"/>
                  </a:lnTo>
                  <a:lnTo>
                    <a:pt x="21" y="51"/>
                  </a:lnTo>
                  <a:lnTo>
                    <a:pt x="22" y="63"/>
                  </a:lnTo>
                  <a:lnTo>
                    <a:pt x="25" y="72"/>
                  </a:lnTo>
                  <a:lnTo>
                    <a:pt x="30" y="80"/>
                  </a:lnTo>
                  <a:lnTo>
                    <a:pt x="37" y="84"/>
                  </a:lnTo>
                  <a:lnTo>
                    <a:pt x="47" y="86"/>
                  </a:lnTo>
                  <a:lnTo>
                    <a:pt x="55" y="85"/>
                  </a:lnTo>
                  <a:lnTo>
                    <a:pt x="62" y="81"/>
                  </a:lnTo>
                  <a:lnTo>
                    <a:pt x="68" y="74"/>
                  </a:lnTo>
                  <a:lnTo>
                    <a:pt x="72" y="65"/>
                  </a:lnTo>
                  <a:lnTo>
                    <a:pt x="74" y="52"/>
                  </a:lnTo>
                  <a:lnTo>
                    <a:pt x="72" y="37"/>
                  </a:lnTo>
                  <a:lnTo>
                    <a:pt x="67" y="26"/>
                  </a:lnTo>
                  <a:lnTo>
                    <a:pt x="59" y="19"/>
                  </a:lnTo>
                  <a:lnTo>
                    <a:pt x="47" y="17"/>
                  </a:lnTo>
                  <a:close/>
                  <a:moveTo>
                    <a:pt x="49" y="0"/>
                  </a:moveTo>
                  <a:lnTo>
                    <a:pt x="62" y="1"/>
                  </a:lnTo>
                  <a:lnTo>
                    <a:pt x="73" y="5"/>
                  </a:lnTo>
                  <a:lnTo>
                    <a:pt x="82" y="12"/>
                  </a:lnTo>
                  <a:lnTo>
                    <a:pt x="89" y="22"/>
                  </a:lnTo>
                  <a:lnTo>
                    <a:pt x="93" y="34"/>
                  </a:lnTo>
                  <a:lnTo>
                    <a:pt x="94" y="50"/>
                  </a:lnTo>
                  <a:lnTo>
                    <a:pt x="93" y="66"/>
                  </a:lnTo>
                  <a:lnTo>
                    <a:pt x="88" y="79"/>
                  </a:lnTo>
                  <a:lnTo>
                    <a:pt x="80" y="89"/>
                  </a:lnTo>
                  <a:lnTo>
                    <a:pt x="70" y="97"/>
                  </a:lnTo>
                  <a:lnTo>
                    <a:pt x="59" y="102"/>
                  </a:lnTo>
                  <a:lnTo>
                    <a:pt x="46" y="104"/>
                  </a:lnTo>
                  <a:lnTo>
                    <a:pt x="32" y="102"/>
                  </a:lnTo>
                  <a:lnTo>
                    <a:pt x="20" y="97"/>
                  </a:lnTo>
                  <a:lnTo>
                    <a:pt x="11" y="90"/>
                  </a:lnTo>
                  <a:lnTo>
                    <a:pt x="5" y="80"/>
                  </a:lnTo>
                  <a:lnTo>
                    <a:pt x="1" y="67"/>
                  </a:lnTo>
                  <a:lnTo>
                    <a:pt x="0" y="53"/>
                  </a:lnTo>
                  <a:lnTo>
                    <a:pt x="2" y="37"/>
                  </a:lnTo>
                  <a:lnTo>
                    <a:pt x="7" y="24"/>
                  </a:lnTo>
                  <a:lnTo>
                    <a:pt x="15" y="14"/>
                  </a:lnTo>
                  <a:lnTo>
                    <a:pt x="24" y="6"/>
                  </a:lnTo>
                  <a:lnTo>
                    <a:pt x="36" y="1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E3CE8EC-1722-1CDF-4233-5020330DE765}"/>
                </a:ext>
              </a:extLst>
            </p:cNvPr>
            <p:cNvSpPr>
              <a:spLocks/>
            </p:cNvSpPr>
            <p:nvPr/>
          </p:nvSpPr>
          <p:spPr bwMode="auto">
            <a:xfrm>
              <a:off x="4943" y="-60"/>
              <a:ext cx="28" cy="34"/>
            </a:xfrm>
            <a:custGeom>
              <a:avLst/>
              <a:gdLst>
                <a:gd name="T0" fmla="*/ 0 w 83"/>
                <a:gd name="T1" fmla="*/ 0 h 101"/>
                <a:gd name="T2" fmla="*/ 25 w 83"/>
                <a:gd name="T3" fmla="*/ 0 h 101"/>
                <a:gd name="T4" fmla="*/ 53 w 83"/>
                <a:gd name="T5" fmla="*/ 48 h 101"/>
                <a:gd name="T6" fmla="*/ 65 w 83"/>
                <a:gd name="T7" fmla="*/ 72 h 101"/>
                <a:gd name="T8" fmla="*/ 65 w 83"/>
                <a:gd name="T9" fmla="*/ 60 h 101"/>
                <a:gd name="T10" fmla="*/ 64 w 83"/>
                <a:gd name="T11" fmla="*/ 45 h 101"/>
                <a:gd name="T12" fmla="*/ 64 w 83"/>
                <a:gd name="T13" fmla="*/ 32 h 101"/>
                <a:gd name="T14" fmla="*/ 64 w 83"/>
                <a:gd name="T15" fmla="*/ 0 h 101"/>
                <a:gd name="T16" fmla="*/ 83 w 83"/>
                <a:gd name="T17" fmla="*/ 0 h 101"/>
                <a:gd name="T18" fmla="*/ 83 w 83"/>
                <a:gd name="T19" fmla="*/ 101 h 101"/>
                <a:gd name="T20" fmla="*/ 58 w 83"/>
                <a:gd name="T21" fmla="*/ 101 h 101"/>
                <a:gd name="T22" fmla="*/ 29 w 83"/>
                <a:gd name="T23" fmla="*/ 50 h 101"/>
                <a:gd name="T24" fmla="*/ 18 w 83"/>
                <a:gd name="T25" fmla="*/ 28 h 101"/>
                <a:gd name="T26" fmla="*/ 18 w 83"/>
                <a:gd name="T27" fmla="*/ 39 h 101"/>
                <a:gd name="T28" fmla="*/ 19 w 83"/>
                <a:gd name="T29" fmla="*/ 52 h 101"/>
                <a:gd name="T30" fmla="*/ 19 w 83"/>
                <a:gd name="T31" fmla="*/ 65 h 101"/>
                <a:gd name="T32" fmla="*/ 19 w 83"/>
                <a:gd name="T33" fmla="*/ 101 h 101"/>
                <a:gd name="T34" fmla="*/ 0 w 83"/>
                <a:gd name="T35" fmla="*/ 101 h 101"/>
                <a:gd name="T36" fmla="*/ 0 w 83"/>
                <a:gd name="T3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01">
                  <a:moveTo>
                    <a:pt x="0" y="0"/>
                  </a:moveTo>
                  <a:lnTo>
                    <a:pt x="25" y="0"/>
                  </a:lnTo>
                  <a:lnTo>
                    <a:pt x="53" y="48"/>
                  </a:lnTo>
                  <a:lnTo>
                    <a:pt x="65" y="72"/>
                  </a:lnTo>
                  <a:lnTo>
                    <a:pt x="65" y="60"/>
                  </a:lnTo>
                  <a:lnTo>
                    <a:pt x="64" y="45"/>
                  </a:lnTo>
                  <a:lnTo>
                    <a:pt x="64" y="32"/>
                  </a:lnTo>
                  <a:lnTo>
                    <a:pt x="64" y="0"/>
                  </a:lnTo>
                  <a:lnTo>
                    <a:pt x="83" y="0"/>
                  </a:lnTo>
                  <a:lnTo>
                    <a:pt x="83" y="101"/>
                  </a:lnTo>
                  <a:lnTo>
                    <a:pt x="58" y="101"/>
                  </a:lnTo>
                  <a:lnTo>
                    <a:pt x="29" y="50"/>
                  </a:lnTo>
                  <a:lnTo>
                    <a:pt x="18" y="28"/>
                  </a:lnTo>
                  <a:lnTo>
                    <a:pt x="18" y="39"/>
                  </a:lnTo>
                  <a:lnTo>
                    <a:pt x="19" y="52"/>
                  </a:lnTo>
                  <a:lnTo>
                    <a:pt x="19" y="65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EE8FFFD1-62A4-349B-CC3F-92AB9CA1C94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978" y="-60"/>
              <a:ext cx="31" cy="34"/>
            </a:xfrm>
            <a:custGeom>
              <a:avLst/>
              <a:gdLst>
                <a:gd name="T0" fmla="*/ 45 w 93"/>
                <a:gd name="T1" fmla="*/ 22 h 101"/>
                <a:gd name="T2" fmla="*/ 40 w 93"/>
                <a:gd name="T3" fmla="*/ 39 h 101"/>
                <a:gd name="T4" fmla="*/ 31 w 93"/>
                <a:gd name="T5" fmla="*/ 65 h 101"/>
                <a:gd name="T6" fmla="*/ 60 w 93"/>
                <a:gd name="T7" fmla="*/ 65 h 101"/>
                <a:gd name="T8" fmla="*/ 49 w 93"/>
                <a:gd name="T9" fmla="*/ 39 h 101"/>
                <a:gd name="T10" fmla="*/ 45 w 93"/>
                <a:gd name="T11" fmla="*/ 22 h 101"/>
                <a:gd name="T12" fmla="*/ 45 w 93"/>
                <a:gd name="T13" fmla="*/ 22 h 101"/>
                <a:gd name="T14" fmla="*/ 35 w 93"/>
                <a:gd name="T15" fmla="*/ 0 h 101"/>
                <a:gd name="T16" fmla="*/ 57 w 93"/>
                <a:gd name="T17" fmla="*/ 0 h 101"/>
                <a:gd name="T18" fmla="*/ 93 w 93"/>
                <a:gd name="T19" fmla="*/ 101 h 101"/>
                <a:gd name="T20" fmla="*/ 72 w 93"/>
                <a:gd name="T21" fmla="*/ 101 h 101"/>
                <a:gd name="T22" fmla="*/ 65 w 93"/>
                <a:gd name="T23" fmla="*/ 80 h 101"/>
                <a:gd name="T24" fmla="*/ 26 w 93"/>
                <a:gd name="T25" fmla="*/ 80 h 101"/>
                <a:gd name="T26" fmla="*/ 19 w 93"/>
                <a:gd name="T27" fmla="*/ 101 h 101"/>
                <a:gd name="T28" fmla="*/ 0 w 93"/>
                <a:gd name="T29" fmla="*/ 101 h 101"/>
                <a:gd name="T30" fmla="*/ 35 w 93"/>
                <a:gd name="T31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3" h="101">
                  <a:moveTo>
                    <a:pt x="45" y="22"/>
                  </a:moveTo>
                  <a:lnTo>
                    <a:pt x="40" y="39"/>
                  </a:lnTo>
                  <a:lnTo>
                    <a:pt x="31" y="65"/>
                  </a:lnTo>
                  <a:lnTo>
                    <a:pt x="60" y="65"/>
                  </a:lnTo>
                  <a:lnTo>
                    <a:pt x="49" y="39"/>
                  </a:lnTo>
                  <a:lnTo>
                    <a:pt x="45" y="22"/>
                  </a:lnTo>
                  <a:lnTo>
                    <a:pt x="45" y="22"/>
                  </a:lnTo>
                  <a:close/>
                  <a:moveTo>
                    <a:pt x="35" y="0"/>
                  </a:moveTo>
                  <a:lnTo>
                    <a:pt x="57" y="0"/>
                  </a:lnTo>
                  <a:lnTo>
                    <a:pt x="93" y="101"/>
                  </a:lnTo>
                  <a:lnTo>
                    <a:pt x="72" y="101"/>
                  </a:lnTo>
                  <a:lnTo>
                    <a:pt x="65" y="80"/>
                  </a:lnTo>
                  <a:lnTo>
                    <a:pt x="26" y="80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E84AAD6-D7E3-BA42-F46F-C703A1E120EF}"/>
                </a:ext>
              </a:extLst>
            </p:cNvPr>
            <p:cNvSpPr>
              <a:spLocks/>
            </p:cNvSpPr>
            <p:nvPr/>
          </p:nvSpPr>
          <p:spPr bwMode="auto">
            <a:xfrm>
              <a:off x="5016" y="-60"/>
              <a:ext cx="18" cy="34"/>
            </a:xfrm>
            <a:custGeom>
              <a:avLst/>
              <a:gdLst>
                <a:gd name="T0" fmla="*/ 0 w 52"/>
                <a:gd name="T1" fmla="*/ 0 h 101"/>
                <a:gd name="T2" fmla="*/ 19 w 52"/>
                <a:gd name="T3" fmla="*/ 0 h 101"/>
                <a:gd name="T4" fmla="*/ 19 w 52"/>
                <a:gd name="T5" fmla="*/ 84 h 101"/>
                <a:gd name="T6" fmla="*/ 52 w 52"/>
                <a:gd name="T7" fmla="*/ 84 h 101"/>
                <a:gd name="T8" fmla="*/ 52 w 52"/>
                <a:gd name="T9" fmla="*/ 101 h 101"/>
                <a:gd name="T10" fmla="*/ 0 w 52"/>
                <a:gd name="T11" fmla="*/ 101 h 101"/>
                <a:gd name="T12" fmla="*/ 0 w 52"/>
                <a:gd name="T13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101">
                  <a:moveTo>
                    <a:pt x="0" y="0"/>
                  </a:moveTo>
                  <a:lnTo>
                    <a:pt x="19" y="0"/>
                  </a:lnTo>
                  <a:lnTo>
                    <a:pt x="19" y="84"/>
                  </a:lnTo>
                  <a:lnTo>
                    <a:pt x="52" y="84"/>
                  </a:lnTo>
                  <a:lnTo>
                    <a:pt x="52" y="101"/>
                  </a:lnTo>
                  <a:lnTo>
                    <a:pt x="0" y="1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37E8A8B-0E42-BBAB-948B-135BA959A7D9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4" y="-60"/>
              <a:ext cx="18" cy="34"/>
            </a:xfrm>
            <a:custGeom>
              <a:avLst/>
              <a:gdLst>
                <a:gd name="T0" fmla="*/ 0 w 52"/>
                <a:gd name="T1" fmla="*/ 0 h 101"/>
                <a:gd name="T2" fmla="*/ 19 w 52"/>
                <a:gd name="T3" fmla="*/ 0 h 101"/>
                <a:gd name="T4" fmla="*/ 19 w 52"/>
                <a:gd name="T5" fmla="*/ 84 h 101"/>
                <a:gd name="T6" fmla="*/ 52 w 52"/>
                <a:gd name="T7" fmla="*/ 84 h 101"/>
                <a:gd name="T8" fmla="*/ 52 w 52"/>
                <a:gd name="T9" fmla="*/ 101 h 101"/>
                <a:gd name="T10" fmla="*/ 0 w 52"/>
                <a:gd name="T11" fmla="*/ 101 h 101"/>
                <a:gd name="T12" fmla="*/ 0 w 52"/>
                <a:gd name="T13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101">
                  <a:moveTo>
                    <a:pt x="0" y="0"/>
                  </a:moveTo>
                  <a:lnTo>
                    <a:pt x="19" y="0"/>
                  </a:lnTo>
                  <a:lnTo>
                    <a:pt x="19" y="84"/>
                  </a:lnTo>
                  <a:lnTo>
                    <a:pt x="52" y="84"/>
                  </a:lnTo>
                  <a:lnTo>
                    <a:pt x="52" y="101"/>
                  </a:lnTo>
                  <a:lnTo>
                    <a:pt x="0" y="1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CB36C56-30D2-744F-C850-901ED90BE8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79" y="-60"/>
              <a:ext cx="31" cy="34"/>
            </a:xfrm>
            <a:custGeom>
              <a:avLst/>
              <a:gdLst>
                <a:gd name="T0" fmla="*/ 46 w 93"/>
                <a:gd name="T1" fmla="*/ 22 h 101"/>
                <a:gd name="T2" fmla="*/ 41 w 93"/>
                <a:gd name="T3" fmla="*/ 39 h 101"/>
                <a:gd name="T4" fmla="*/ 32 w 93"/>
                <a:gd name="T5" fmla="*/ 65 h 101"/>
                <a:gd name="T6" fmla="*/ 60 w 93"/>
                <a:gd name="T7" fmla="*/ 65 h 101"/>
                <a:gd name="T8" fmla="*/ 50 w 93"/>
                <a:gd name="T9" fmla="*/ 39 h 101"/>
                <a:gd name="T10" fmla="*/ 46 w 93"/>
                <a:gd name="T11" fmla="*/ 22 h 101"/>
                <a:gd name="T12" fmla="*/ 46 w 93"/>
                <a:gd name="T13" fmla="*/ 22 h 101"/>
                <a:gd name="T14" fmla="*/ 35 w 93"/>
                <a:gd name="T15" fmla="*/ 0 h 101"/>
                <a:gd name="T16" fmla="*/ 57 w 93"/>
                <a:gd name="T17" fmla="*/ 0 h 101"/>
                <a:gd name="T18" fmla="*/ 93 w 93"/>
                <a:gd name="T19" fmla="*/ 101 h 101"/>
                <a:gd name="T20" fmla="*/ 72 w 93"/>
                <a:gd name="T21" fmla="*/ 101 h 101"/>
                <a:gd name="T22" fmla="*/ 65 w 93"/>
                <a:gd name="T23" fmla="*/ 80 h 101"/>
                <a:gd name="T24" fmla="*/ 26 w 93"/>
                <a:gd name="T25" fmla="*/ 80 h 101"/>
                <a:gd name="T26" fmla="*/ 19 w 93"/>
                <a:gd name="T27" fmla="*/ 101 h 101"/>
                <a:gd name="T28" fmla="*/ 0 w 93"/>
                <a:gd name="T29" fmla="*/ 101 h 101"/>
                <a:gd name="T30" fmla="*/ 35 w 93"/>
                <a:gd name="T31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3" h="101">
                  <a:moveTo>
                    <a:pt x="46" y="22"/>
                  </a:moveTo>
                  <a:lnTo>
                    <a:pt x="41" y="39"/>
                  </a:lnTo>
                  <a:lnTo>
                    <a:pt x="32" y="65"/>
                  </a:lnTo>
                  <a:lnTo>
                    <a:pt x="60" y="65"/>
                  </a:lnTo>
                  <a:lnTo>
                    <a:pt x="50" y="39"/>
                  </a:lnTo>
                  <a:lnTo>
                    <a:pt x="46" y="22"/>
                  </a:lnTo>
                  <a:lnTo>
                    <a:pt x="46" y="22"/>
                  </a:lnTo>
                  <a:close/>
                  <a:moveTo>
                    <a:pt x="35" y="0"/>
                  </a:moveTo>
                  <a:lnTo>
                    <a:pt x="57" y="0"/>
                  </a:lnTo>
                  <a:lnTo>
                    <a:pt x="93" y="101"/>
                  </a:lnTo>
                  <a:lnTo>
                    <a:pt x="72" y="101"/>
                  </a:lnTo>
                  <a:lnTo>
                    <a:pt x="65" y="80"/>
                  </a:lnTo>
                  <a:lnTo>
                    <a:pt x="26" y="80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40A1785-166A-8C92-FEC2-E6E478BBF6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117" y="-60"/>
              <a:ext cx="23" cy="34"/>
            </a:xfrm>
            <a:custGeom>
              <a:avLst/>
              <a:gdLst>
                <a:gd name="T0" fmla="*/ 28 w 70"/>
                <a:gd name="T1" fmla="*/ 56 h 101"/>
                <a:gd name="T2" fmla="*/ 26 w 70"/>
                <a:gd name="T3" fmla="*/ 56 h 101"/>
                <a:gd name="T4" fmla="*/ 24 w 70"/>
                <a:gd name="T5" fmla="*/ 56 h 101"/>
                <a:gd name="T6" fmla="*/ 22 w 70"/>
                <a:gd name="T7" fmla="*/ 57 h 101"/>
                <a:gd name="T8" fmla="*/ 20 w 70"/>
                <a:gd name="T9" fmla="*/ 57 h 101"/>
                <a:gd name="T10" fmla="*/ 20 w 70"/>
                <a:gd name="T11" fmla="*/ 85 h 101"/>
                <a:gd name="T12" fmla="*/ 22 w 70"/>
                <a:gd name="T13" fmla="*/ 85 h 101"/>
                <a:gd name="T14" fmla="*/ 26 w 70"/>
                <a:gd name="T15" fmla="*/ 85 h 101"/>
                <a:gd name="T16" fmla="*/ 30 w 70"/>
                <a:gd name="T17" fmla="*/ 85 h 101"/>
                <a:gd name="T18" fmla="*/ 38 w 70"/>
                <a:gd name="T19" fmla="*/ 84 h 101"/>
                <a:gd name="T20" fmla="*/ 44 w 70"/>
                <a:gd name="T21" fmla="*/ 81 h 101"/>
                <a:gd name="T22" fmla="*/ 48 w 70"/>
                <a:gd name="T23" fmla="*/ 77 h 101"/>
                <a:gd name="T24" fmla="*/ 49 w 70"/>
                <a:gd name="T25" fmla="*/ 70 h 101"/>
                <a:gd name="T26" fmla="*/ 47 w 70"/>
                <a:gd name="T27" fmla="*/ 64 h 101"/>
                <a:gd name="T28" fmla="*/ 43 w 70"/>
                <a:gd name="T29" fmla="*/ 60 h 101"/>
                <a:gd name="T30" fmla="*/ 37 w 70"/>
                <a:gd name="T31" fmla="*/ 57 h 101"/>
                <a:gd name="T32" fmla="*/ 28 w 70"/>
                <a:gd name="T33" fmla="*/ 56 h 101"/>
                <a:gd name="T34" fmla="*/ 31 w 70"/>
                <a:gd name="T35" fmla="*/ 15 h 101"/>
                <a:gd name="T36" fmla="*/ 25 w 70"/>
                <a:gd name="T37" fmla="*/ 15 h 101"/>
                <a:gd name="T38" fmla="*/ 20 w 70"/>
                <a:gd name="T39" fmla="*/ 16 h 101"/>
                <a:gd name="T40" fmla="*/ 20 w 70"/>
                <a:gd name="T41" fmla="*/ 42 h 101"/>
                <a:gd name="T42" fmla="*/ 23 w 70"/>
                <a:gd name="T43" fmla="*/ 42 h 101"/>
                <a:gd name="T44" fmla="*/ 27 w 70"/>
                <a:gd name="T45" fmla="*/ 42 h 101"/>
                <a:gd name="T46" fmla="*/ 38 w 70"/>
                <a:gd name="T47" fmla="*/ 40 h 101"/>
                <a:gd name="T48" fmla="*/ 45 w 70"/>
                <a:gd name="T49" fmla="*/ 35 h 101"/>
                <a:gd name="T50" fmla="*/ 47 w 70"/>
                <a:gd name="T51" fmla="*/ 28 h 101"/>
                <a:gd name="T52" fmla="*/ 46 w 70"/>
                <a:gd name="T53" fmla="*/ 23 h 101"/>
                <a:gd name="T54" fmla="*/ 44 w 70"/>
                <a:gd name="T55" fmla="*/ 19 h 101"/>
                <a:gd name="T56" fmla="*/ 39 w 70"/>
                <a:gd name="T57" fmla="*/ 16 h 101"/>
                <a:gd name="T58" fmla="*/ 31 w 70"/>
                <a:gd name="T59" fmla="*/ 15 h 101"/>
                <a:gd name="T60" fmla="*/ 34 w 70"/>
                <a:gd name="T61" fmla="*/ 0 h 101"/>
                <a:gd name="T62" fmla="*/ 48 w 70"/>
                <a:gd name="T63" fmla="*/ 1 h 101"/>
                <a:gd name="T64" fmla="*/ 59 w 70"/>
                <a:gd name="T65" fmla="*/ 6 h 101"/>
                <a:gd name="T66" fmla="*/ 65 w 70"/>
                <a:gd name="T67" fmla="*/ 14 h 101"/>
                <a:gd name="T68" fmla="*/ 68 w 70"/>
                <a:gd name="T69" fmla="*/ 25 h 101"/>
                <a:gd name="T70" fmla="*/ 66 w 70"/>
                <a:gd name="T71" fmla="*/ 34 h 101"/>
                <a:gd name="T72" fmla="*/ 60 w 70"/>
                <a:gd name="T73" fmla="*/ 42 h 101"/>
                <a:gd name="T74" fmla="*/ 52 w 70"/>
                <a:gd name="T75" fmla="*/ 47 h 101"/>
                <a:gd name="T76" fmla="*/ 52 w 70"/>
                <a:gd name="T77" fmla="*/ 47 h 101"/>
                <a:gd name="T78" fmla="*/ 60 w 70"/>
                <a:gd name="T79" fmla="*/ 51 h 101"/>
                <a:gd name="T80" fmla="*/ 65 w 70"/>
                <a:gd name="T81" fmla="*/ 56 h 101"/>
                <a:gd name="T82" fmla="*/ 68 w 70"/>
                <a:gd name="T83" fmla="*/ 62 h 101"/>
                <a:gd name="T84" fmla="*/ 70 w 70"/>
                <a:gd name="T85" fmla="*/ 70 h 101"/>
                <a:gd name="T86" fmla="*/ 69 w 70"/>
                <a:gd name="T87" fmla="*/ 77 h 101"/>
                <a:gd name="T88" fmla="*/ 66 w 70"/>
                <a:gd name="T89" fmla="*/ 85 h 101"/>
                <a:gd name="T90" fmla="*/ 61 w 70"/>
                <a:gd name="T91" fmla="*/ 91 h 101"/>
                <a:gd name="T92" fmla="*/ 53 w 70"/>
                <a:gd name="T93" fmla="*/ 96 h 101"/>
                <a:gd name="T94" fmla="*/ 43 w 70"/>
                <a:gd name="T95" fmla="*/ 100 h 101"/>
                <a:gd name="T96" fmla="*/ 29 w 70"/>
                <a:gd name="T97" fmla="*/ 101 h 101"/>
                <a:gd name="T98" fmla="*/ 17 w 70"/>
                <a:gd name="T99" fmla="*/ 101 h 101"/>
                <a:gd name="T100" fmla="*/ 0 w 70"/>
                <a:gd name="T101" fmla="*/ 101 h 101"/>
                <a:gd name="T102" fmla="*/ 0 w 70"/>
                <a:gd name="T103" fmla="*/ 0 h 101"/>
                <a:gd name="T104" fmla="*/ 16 w 70"/>
                <a:gd name="T105" fmla="*/ 0 h 101"/>
                <a:gd name="T106" fmla="*/ 34 w 70"/>
                <a:gd name="T10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70" h="101">
                  <a:moveTo>
                    <a:pt x="28" y="56"/>
                  </a:moveTo>
                  <a:lnTo>
                    <a:pt x="26" y="56"/>
                  </a:lnTo>
                  <a:lnTo>
                    <a:pt x="24" y="56"/>
                  </a:lnTo>
                  <a:lnTo>
                    <a:pt x="22" y="57"/>
                  </a:lnTo>
                  <a:lnTo>
                    <a:pt x="20" y="57"/>
                  </a:lnTo>
                  <a:lnTo>
                    <a:pt x="20" y="85"/>
                  </a:lnTo>
                  <a:lnTo>
                    <a:pt x="22" y="85"/>
                  </a:lnTo>
                  <a:lnTo>
                    <a:pt x="26" y="85"/>
                  </a:lnTo>
                  <a:lnTo>
                    <a:pt x="30" y="85"/>
                  </a:lnTo>
                  <a:lnTo>
                    <a:pt x="38" y="84"/>
                  </a:lnTo>
                  <a:lnTo>
                    <a:pt x="44" y="81"/>
                  </a:lnTo>
                  <a:lnTo>
                    <a:pt x="48" y="77"/>
                  </a:lnTo>
                  <a:lnTo>
                    <a:pt x="49" y="70"/>
                  </a:lnTo>
                  <a:lnTo>
                    <a:pt x="47" y="64"/>
                  </a:lnTo>
                  <a:lnTo>
                    <a:pt x="43" y="60"/>
                  </a:lnTo>
                  <a:lnTo>
                    <a:pt x="37" y="57"/>
                  </a:lnTo>
                  <a:lnTo>
                    <a:pt x="28" y="56"/>
                  </a:lnTo>
                  <a:close/>
                  <a:moveTo>
                    <a:pt x="31" y="15"/>
                  </a:moveTo>
                  <a:lnTo>
                    <a:pt x="25" y="15"/>
                  </a:lnTo>
                  <a:lnTo>
                    <a:pt x="20" y="16"/>
                  </a:lnTo>
                  <a:lnTo>
                    <a:pt x="20" y="42"/>
                  </a:lnTo>
                  <a:lnTo>
                    <a:pt x="23" y="42"/>
                  </a:lnTo>
                  <a:lnTo>
                    <a:pt x="27" y="42"/>
                  </a:lnTo>
                  <a:lnTo>
                    <a:pt x="38" y="40"/>
                  </a:lnTo>
                  <a:lnTo>
                    <a:pt x="45" y="35"/>
                  </a:lnTo>
                  <a:lnTo>
                    <a:pt x="47" y="28"/>
                  </a:lnTo>
                  <a:lnTo>
                    <a:pt x="46" y="23"/>
                  </a:lnTo>
                  <a:lnTo>
                    <a:pt x="44" y="19"/>
                  </a:lnTo>
                  <a:lnTo>
                    <a:pt x="39" y="16"/>
                  </a:lnTo>
                  <a:lnTo>
                    <a:pt x="31" y="15"/>
                  </a:lnTo>
                  <a:close/>
                  <a:moveTo>
                    <a:pt x="34" y="0"/>
                  </a:moveTo>
                  <a:lnTo>
                    <a:pt x="48" y="1"/>
                  </a:lnTo>
                  <a:lnTo>
                    <a:pt x="59" y="6"/>
                  </a:lnTo>
                  <a:lnTo>
                    <a:pt x="65" y="14"/>
                  </a:lnTo>
                  <a:lnTo>
                    <a:pt x="68" y="25"/>
                  </a:lnTo>
                  <a:lnTo>
                    <a:pt x="66" y="34"/>
                  </a:lnTo>
                  <a:lnTo>
                    <a:pt x="60" y="42"/>
                  </a:lnTo>
                  <a:lnTo>
                    <a:pt x="52" y="47"/>
                  </a:lnTo>
                  <a:lnTo>
                    <a:pt x="52" y="47"/>
                  </a:lnTo>
                  <a:lnTo>
                    <a:pt x="60" y="51"/>
                  </a:lnTo>
                  <a:lnTo>
                    <a:pt x="65" y="56"/>
                  </a:lnTo>
                  <a:lnTo>
                    <a:pt x="68" y="62"/>
                  </a:lnTo>
                  <a:lnTo>
                    <a:pt x="70" y="70"/>
                  </a:lnTo>
                  <a:lnTo>
                    <a:pt x="69" y="77"/>
                  </a:lnTo>
                  <a:lnTo>
                    <a:pt x="66" y="85"/>
                  </a:lnTo>
                  <a:lnTo>
                    <a:pt x="61" y="91"/>
                  </a:lnTo>
                  <a:lnTo>
                    <a:pt x="53" y="96"/>
                  </a:lnTo>
                  <a:lnTo>
                    <a:pt x="43" y="100"/>
                  </a:lnTo>
                  <a:lnTo>
                    <a:pt x="29" y="101"/>
                  </a:lnTo>
                  <a:lnTo>
                    <a:pt x="17" y="101"/>
                  </a:lnTo>
                  <a:lnTo>
                    <a:pt x="0" y="101"/>
                  </a:lnTo>
                  <a:lnTo>
                    <a:pt x="0" y="0"/>
                  </a:lnTo>
                  <a:lnTo>
                    <a:pt x="16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D14BA40-FA0A-AEE8-AAB4-A326F99136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147" y="-60"/>
              <a:ext cx="31" cy="34"/>
            </a:xfrm>
            <a:custGeom>
              <a:avLst/>
              <a:gdLst>
                <a:gd name="T0" fmla="*/ 47 w 94"/>
                <a:gd name="T1" fmla="*/ 17 h 104"/>
                <a:gd name="T2" fmla="*/ 39 w 94"/>
                <a:gd name="T3" fmla="*/ 18 h 104"/>
                <a:gd name="T4" fmla="*/ 32 w 94"/>
                <a:gd name="T5" fmla="*/ 22 h 104"/>
                <a:gd name="T6" fmla="*/ 26 w 94"/>
                <a:gd name="T7" fmla="*/ 29 h 104"/>
                <a:gd name="T8" fmla="*/ 22 w 94"/>
                <a:gd name="T9" fmla="*/ 39 h 104"/>
                <a:gd name="T10" fmla="*/ 20 w 94"/>
                <a:gd name="T11" fmla="*/ 51 h 104"/>
                <a:gd name="T12" fmla="*/ 21 w 94"/>
                <a:gd name="T13" fmla="*/ 63 h 104"/>
                <a:gd name="T14" fmla="*/ 25 w 94"/>
                <a:gd name="T15" fmla="*/ 72 h 104"/>
                <a:gd name="T16" fmla="*/ 30 w 94"/>
                <a:gd name="T17" fmla="*/ 80 h 104"/>
                <a:gd name="T18" fmla="*/ 37 w 94"/>
                <a:gd name="T19" fmla="*/ 84 h 104"/>
                <a:gd name="T20" fmla="*/ 47 w 94"/>
                <a:gd name="T21" fmla="*/ 86 h 104"/>
                <a:gd name="T22" fmla="*/ 54 w 94"/>
                <a:gd name="T23" fmla="*/ 85 h 104"/>
                <a:gd name="T24" fmla="*/ 62 w 94"/>
                <a:gd name="T25" fmla="*/ 81 h 104"/>
                <a:gd name="T26" fmla="*/ 68 w 94"/>
                <a:gd name="T27" fmla="*/ 74 h 104"/>
                <a:gd name="T28" fmla="*/ 72 w 94"/>
                <a:gd name="T29" fmla="*/ 65 h 104"/>
                <a:gd name="T30" fmla="*/ 74 w 94"/>
                <a:gd name="T31" fmla="*/ 52 h 104"/>
                <a:gd name="T32" fmla="*/ 72 w 94"/>
                <a:gd name="T33" fmla="*/ 37 h 104"/>
                <a:gd name="T34" fmla="*/ 67 w 94"/>
                <a:gd name="T35" fmla="*/ 26 h 104"/>
                <a:gd name="T36" fmla="*/ 58 w 94"/>
                <a:gd name="T37" fmla="*/ 19 h 104"/>
                <a:gd name="T38" fmla="*/ 47 w 94"/>
                <a:gd name="T39" fmla="*/ 17 h 104"/>
                <a:gd name="T40" fmla="*/ 49 w 94"/>
                <a:gd name="T41" fmla="*/ 0 h 104"/>
                <a:gd name="T42" fmla="*/ 61 w 94"/>
                <a:gd name="T43" fmla="*/ 1 h 104"/>
                <a:gd name="T44" fmla="*/ 72 w 94"/>
                <a:gd name="T45" fmla="*/ 5 h 104"/>
                <a:gd name="T46" fmla="*/ 81 w 94"/>
                <a:gd name="T47" fmla="*/ 12 h 104"/>
                <a:gd name="T48" fmla="*/ 88 w 94"/>
                <a:gd name="T49" fmla="*/ 22 h 104"/>
                <a:gd name="T50" fmla="*/ 93 w 94"/>
                <a:gd name="T51" fmla="*/ 34 h 104"/>
                <a:gd name="T52" fmla="*/ 94 w 94"/>
                <a:gd name="T53" fmla="*/ 50 h 104"/>
                <a:gd name="T54" fmla="*/ 92 w 94"/>
                <a:gd name="T55" fmla="*/ 66 h 104"/>
                <a:gd name="T56" fmla="*/ 88 w 94"/>
                <a:gd name="T57" fmla="*/ 79 h 104"/>
                <a:gd name="T58" fmla="*/ 80 w 94"/>
                <a:gd name="T59" fmla="*/ 89 h 104"/>
                <a:gd name="T60" fmla="*/ 70 w 94"/>
                <a:gd name="T61" fmla="*/ 97 h 104"/>
                <a:gd name="T62" fmla="*/ 58 w 94"/>
                <a:gd name="T63" fmla="*/ 102 h 104"/>
                <a:gd name="T64" fmla="*/ 45 w 94"/>
                <a:gd name="T65" fmla="*/ 104 h 104"/>
                <a:gd name="T66" fmla="*/ 31 w 94"/>
                <a:gd name="T67" fmla="*/ 102 h 104"/>
                <a:gd name="T68" fmla="*/ 20 w 94"/>
                <a:gd name="T69" fmla="*/ 97 h 104"/>
                <a:gd name="T70" fmla="*/ 11 w 94"/>
                <a:gd name="T71" fmla="*/ 90 h 104"/>
                <a:gd name="T72" fmla="*/ 5 w 94"/>
                <a:gd name="T73" fmla="*/ 80 h 104"/>
                <a:gd name="T74" fmla="*/ 1 w 94"/>
                <a:gd name="T75" fmla="*/ 67 h 104"/>
                <a:gd name="T76" fmla="*/ 0 w 94"/>
                <a:gd name="T77" fmla="*/ 53 h 104"/>
                <a:gd name="T78" fmla="*/ 2 w 94"/>
                <a:gd name="T79" fmla="*/ 37 h 104"/>
                <a:gd name="T80" fmla="*/ 7 w 94"/>
                <a:gd name="T81" fmla="*/ 24 h 104"/>
                <a:gd name="T82" fmla="*/ 14 w 94"/>
                <a:gd name="T83" fmla="*/ 14 h 104"/>
                <a:gd name="T84" fmla="*/ 24 w 94"/>
                <a:gd name="T85" fmla="*/ 6 h 104"/>
                <a:gd name="T86" fmla="*/ 36 w 94"/>
                <a:gd name="T87" fmla="*/ 1 h 104"/>
                <a:gd name="T88" fmla="*/ 49 w 94"/>
                <a:gd name="T8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4" h="104">
                  <a:moveTo>
                    <a:pt x="47" y="17"/>
                  </a:moveTo>
                  <a:lnTo>
                    <a:pt x="39" y="18"/>
                  </a:lnTo>
                  <a:lnTo>
                    <a:pt x="32" y="22"/>
                  </a:lnTo>
                  <a:lnTo>
                    <a:pt x="26" y="29"/>
                  </a:lnTo>
                  <a:lnTo>
                    <a:pt x="22" y="39"/>
                  </a:lnTo>
                  <a:lnTo>
                    <a:pt x="20" y="51"/>
                  </a:lnTo>
                  <a:lnTo>
                    <a:pt x="21" y="63"/>
                  </a:lnTo>
                  <a:lnTo>
                    <a:pt x="25" y="72"/>
                  </a:lnTo>
                  <a:lnTo>
                    <a:pt x="30" y="80"/>
                  </a:lnTo>
                  <a:lnTo>
                    <a:pt x="37" y="84"/>
                  </a:lnTo>
                  <a:lnTo>
                    <a:pt x="47" y="86"/>
                  </a:lnTo>
                  <a:lnTo>
                    <a:pt x="54" y="85"/>
                  </a:lnTo>
                  <a:lnTo>
                    <a:pt x="62" y="81"/>
                  </a:lnTo>
                  <a:lnTo>
                    <a:pt x="68" y="74"/>
                  </a:lnTo>
                  <a:lnTo>
                    <a:pt x="72" y="65"/>
                  </a:lnTo>
                  <a:lnTo>
                    <a:pt x="74" y="52"/>
                  </a:lnTo>
                  <a:lnTo>
                    <a:pt x="72" y="37"/>
                  </a:lnTo>
                  <a:lnTo>
                    <a:pt x="67" y="26"/>
                  </a:lnTo>
                  <a:lnTo>
                    <a:pt x="58" y="19"/>
                  </a:lnTo>
                  <a:lnTo>
                    <a:pt x="47" y="17"/>
                  </a:lnTo>
                  <a:close/>
                  <a:moveTo>
                    <a:pt x="49" y="0"/>
                  </a:moveTo>
                  <a:lnTo>
                    <a:pt x="61" y="1"/>
                  </a:lnTo>
                  <a:lnTo>
                    <a:pt x="72" y="5"/>
                  </a:lnTo>
                  <a:lnTo>
                    <a:pt x="81" y="12"/>
                  </a:lnTo>
                  <a:lnTo>
                    <a:pt x="88" y="22"/>
                  </a:lnTo>
                  <a:lnTo>
                    <a:pt x="93" y="34"/>
                  </a:lnTo>
                  <a:lnTo>
                    <a:pt x="94" y="50"/>
                  </a:lnTo>
                  <a:lnTo>
                    <a:pt x="92" y="66"/>
                  </a:lnTo>
                  <a:lnTo>
                    <a:pt x="88" y="79"/>
                  </a:lnTo>
                  <a:lnTo>
                    <a:pt x="80" y="89"/>
                  </a:lnTo>
                  <a:lnTo>
                    <a:pt x="70" y="97"/>
                  </a:lnTo>
                  <a:lnTo>
                    <a:pt x="58" y="102"/>
                  </a:lnTo>
                  <a:lnTo>
                    <a:pt x="45" y="104"/>
                  </a:lnTo>
                  <a:lnTo>
                    <a:pt x="31" y="102"/>
                  </a:lnTo>
                  <a:lnTo>
                    <a:pt x="20" y="97"/>
                  </a:lnTo>
                  <a:lnTo>
                    <a:pt x="11" y="90"/>
                  </a:lnTo>
                  <a:lnTo>
                    <a:pt x="5" y="80"/>
                  </a:lnTo>
                  <a:lnTo>
                    <a:pt x="1" y="67"/>
                  </a:lnTo>
                  <a:lnTo>
                    <a:pt x="0" y="53"/>
                  </a:lnTo>
                  <a:lnTo>
                    <a:pt x="2" y="37"/>
                  </a:lnTo>
                  <a:lnTo>
                    <a:pt x="7" y="24"/>
                  </a:lnTo>
                  <a:lnTo>
                    <a:pt x="14" y="14"/>
                  </a:lnTo>
                  <a:lnTo>
                    <a:pt x="24" y="6"/>
                  </a:lnTo>
                  <a:lnTo>
                    <a:pt x="36" y="1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F53EFE26-AADB-5300-83B9-45257C4CF11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186" y="-60"/>
              <a:ext cx="24" cy="34"/>
            </a:xfrm>
            <a:custGeom>
              <a:avLst/>
              <a:gdLst>
                <a:gd name="T0" fmla="*/ 26 w 71"/>
                <a:gd name="T1" fmla="*/ 15 h 101"/>
                <a:gd name="T2" fmla="*/ 22 w 71"/>
                <a:gd name="T3" fmla="*/ 16 h 101"/>
                <a:gd name="T4" fmla="*/ 19 w 71"/>
                <a:gd name="T5" fmla="*/ 16 h 101"/>
                <a:gd name="T6" fmla="*/ 19 w 71"/>
                <a:gd name="T7" fmla="*/ 45 h 101"/>
                <a:gd name="T8" fmla="*/ 20 w 71"/>
                <a:gd name="T9" fmla="*/ 45 h 101"/>
                <a:gd name="T10" fmla="*/ 23 w 71"/>
                <a:gd name="T11" fmla="*/ 45 h 101"/>
                <a:gd name="T12" fmla="*/ 26 w 71"/>
                <a:gd name="T13" fmla="*/ 45 h 101"/>
                <a:gd name="T14" fmla="*/ 36 w 71"/>
                <a:gd name="T15" fmla="*/ 43 h 101"/>
                <a:gd name="T16" fmla="*/ 42 w 71"/>
                <a:gd name="T17" fmla="*/ 38 h 101"/>
                <a:gd name="T18" fmla="*/ 44 w 71"/>
                <a:gd name="T19" fmla="*/ 30 h 101"/>
                <a:gd name="T20" fmla="*/ 42 w 71"/>
                <a:gd name="T21" fmla="*/ 22 h 101"/>
                <a:gd name="T22" fmla="*/ 36 w 71"/>
                <a:gd name="T23" fmla="*/ 17 h 101"/>
                <a:gd name="T24" fmla="*/ 26 w 71"/>
                <a:gd name="T25" fmla="*/ 15 h 101"/>
                <a:gd name="T26" fmla="*/ 28 w 71"/>
                <a:gd name="T27" fmla="*/ 0 h 101"/>
                <a:gd name="T28" fmla="*/ 40 w 71"/>
                <a:gd name="T29" fmla="*/ 1 h 101"/>
                <a:gd name="T30" fmla="*/ 51 w 71"/>
                <a:gd name="T31" fmla="*/ 4 h 101"/>
                <a:gd name="T32" fmla="*/ 58 w 71"/>
                <a:gd name="T33" fmla="*/ 9 h 101"/>
                <a:gd name="T34" fmla="*/ 63 w 71"/>
                <a:gd name="T35" fmla="*/ 17 h 101"/>
                <a:gd name="T36" fmla="*/ 64 w 71"/>
                <a:gd name="T37" fmla="*/ 28 h 101"/>
                <a:gd name="T38" fmla="*/ 63 w 71"/>
                <a:gd name="T39" fmla="*/ 38 h 101"/>
                <a:gd name="T40" fmla="*/ 57 w 71"/>
                <a:gd name="T41" fmla="*/ 47 h 101"/>
                <a:gd name="T42" fmla="*/ 49 w 71"/>
                <a:gd name="T43" fmla="*/ 53 h 101"/>
                <a:gd name="T44" fmla="*/ 39 w 71"/>
                <a:gd name="T45" fmla="*/ 56 h 101"/>
                <a:gd name="T46" fmla="*/ 43 w 71"/>
                <a:gd name="T47" fmla="*/ 62 h 101"/>
                <a:gd name="T48" fmla="*/ 47 w 71"/>
                <a:gd name="T49" fmla="*/ 67 h 101"/>
                <a:gd name="T50" fmla="*/ 71 w 71"/>
                <a:gd name="T51" fmla="*/ 101 h 101"/>
                <a:gd name="T52" fmla="*/ 47 w 71"/>
                <a:gd name="T53" fmla="*/ 101 h 101"/>
                <a:gd name="T54" fmla="*/ 19 w 71"/>
                <a:gd name="T55" fmla="*/ 59 h 101"/>
                <a:gd name="T56" fmla="*/ 19 w 71"/>
                <a:gd name="T57" fmla="*/ 59 h 101"/>
                <a:gd name="T58" fmla="*/ 19 w 71"/>
                <a:gd name="T59" fmla="*/ 101 h 101"/>
                <a:gd name="T60" fmla="*/ 0 w 71"/>
                <a:gd name="T61" fmla="*/ 101 h 101"/>
                <a:gd name="T62" fmla="*/ 0 w 71"/>
                <a:gd name="T63" fmla="*/ 0 h 101"/>
                <a:gd name="T64" fmla="*/ 12 w 71"/>
                <a:gd name="T65" fmla="*/ 0 h 101"/>
                <a:gd name="T66" fmla="*/ 28 w 71"/>
                <a:gd name="T6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1" h="101">
                  <a:moveTo>
                    <a:pt x="26" y="15"/>
                  </a:moveTo>
                  <a:lnTo>
                    <a:pt x="22" y="16"/>
                  </a:lnTo>
                  <a:lnTo>
                    <a:pt x="19" y="16"/>
                  </a:lnTo>
                  <a:lnTo>
                    <a:pt x="19" y="45"/>
                  </a:lnTo>
                  <a:lnTo>
                    <a:pt x="20" y="45"/>
                  </a:lnTo>
                  <a:lnTo>
                    <a:pt x="23" y="45"/>
                  </a:lnTo>
                  <a:lnTo>
                    <a:pt x="26" y="45"/>
                  </a:lnTo>
                  <a:lnTo>
                    <a:pt x="36" y="43"/>
                  </a:lnTo>
                  <a:lnTo>
                    <a:pt x="42" y="38"/>
                  </a:lnTo>
                  <a:lnTo>
                    <a:pt x="44" y="30"/>
                  </a:lnTo>
                  <a:lnTo>
                    <a:pt x="42" y="22"/>
                  </a:lnTo>
                  <a:lnTo>
                    <a:pt x="36" y="17"/>
                  </a:lnTo>
                  <a:lnTo>
                    <a:pt x="26" y="15"/>
                  </a:lnTo>
                  <a:close/>
                  <a:moveTo>
                    <a:pt x="28" y="0"/>
                  </a:moveTo>
                  <a:lnTo>
                    <a:pt x="40" y="1"/>
                  </a:lnTo>
                  <a:lnTo>
                    <a:pt x="51" y="4"/>
                  </a:lnTo>
                  <a:lnTo>
                    <a:pt x="58" y="9"/>
                  </a:lnTo>
                  <a:lnTo>
                    <a:pt x="63" y="17"/>
                  </a:lnTo>
                  <a:lnTo>
                    <a:pt x="64" y="28"/>
                  </a:lnTo>
                  <a:lnTo>
                    <a:pt x="63" y="38"/>
                  </a:lnTo>
                  <a:lnTo>
                    <a:pt x="57" y="47"/>
                  </a:lnTo>
                  <a:lnTo>
                    <a:pt x="49" y="53"/>
                  </a:lnTo>
                  <a:lnTo>
                    <a:pt x="39" y="56"/>
                  </a:lnTo>
                  <a:lnTo>
                    <a:pt x="43" y="62"/>
                  </a:lnTo>
                  <a:lnTo>
                    <a:pt x="47" y="67"/>
                  </a:lnTo>
                  <a:lnTo>
                    <a:pt x="71" y="101"/>
                  </a:lnTo>
                  <a:lnTo>
                    <a:pt x="47" y="101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0" y="0"/>
                  </a:lnTo>
                  <a:lnTo>
                    <a:pt x="12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A9A2957D-AF01-C662-87B7-53C079509D2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75" y="-60"/>
              <a:ext cx="31" cy="34"/>
            </a:xfrm>
            <a:custGeom>
              <a:avLst/>
              <a:gdLst>
                <a:gd name="T0" fmla="*/ 47 w 95"/>
                <a:gd name="T1" fmla="*/ 17 h 104"/>
                <a:gd name="T2" fmla="*/ 39 w 95"/>
                <a:gd name="T3" fmla="*/ 18 h 104"/>
                <a:gd name="T4" fmla="*/ 32 w 95"/>
                <a:gd name="T5" fmla="*/ 22 h 104"/>
                <a:gd name="T6" fmla="*/ 26 w 95"/>
                <a:gd name="T7" fmla="*/ 29 h 104"/>
                <a:gd name="T8" fmla="*/ 22 w 95"/>
                <a:gd name="T9" fmla="*/ 39 h 104"/>
                <a:gd name="T10" fmla="*/ 21 w 95"/>
                <a:gd name="T11" fmla="*/ 51 h 104"/>
                <a:gd name="T12" fmla="*/ 22 w 95"/>
                <a:gd name="T13" fmla="*/ 63 h 104"/>
                <a:gd name="T14" fmla="*/ 25 w 95"/>
                <a:gd name="T15" fmla="*/ 72 h 104"/>
                <a:gd name="T16" fmla="*/ 30 w 95"/>
                <a:gd name="T17" fmla="*/ 80 h 104"/>
                <a:gd name="T18" fmla="*/ 38 w 95"/>
                <a:gd name="T19" fmla="*/ 84 h 104"/>
                <a:gd name="T20" fmla="*/ 47 w 95"/>
                <a:gd name="T21" fmla="*/ 86 h 104"/>
                <a:gd name="T22" fmla="*/ 55 w 95"/>
                <a:gd name="T23" fmla="*/ 85 h 104"/>
                <a:gd name="T24" fmla="*/ 62 w 95"/>
                <a:gd name="T25" fmla="*/ 81 h 104"/>
                <a:gd name="T26" fmla="*/ 68 w 95"/>
                <a:gd name="T27" fmla="*/ 74 h 104"/>
                <a:gd name="T28" fmla="*/ 73 w 95"/>
                <a:gd name="T29" fmla="*/ 65 h 104"/>
                <a:gd name="T30" fmla="*/ 74 w 95"/>
                <a:gd name="T31" fmla="*/ 52 h 104"/>
                <a:gd name="T32" fmla="*/ 72 w 95"/>
                <a:gd name="T33" fmla="*/ 37 h 104"/>
                <a:gd name="T34" fmla="*/ 67 w 95"/>
                <a:gd name="T35" fmla="*/ 26 h 104"/>
                <a:gd name="T36" fmla="*/ 59 w 95"/>
                <a:gd name="T37" fmla="*/ 19 h 104"/>
                <a:gd name="T38" fmla="*/ 47 w 95"/>
                <a:gd name="T39" fmla="*/ 17 h 104"/>
                <a:gd name="T40" fmla="*/ 49 w 95"/>
                <a:gd name="T41" fmla="*/ 0 h 104"/>
                <a:gd name="T42" fmla="*/ 62 w 95"/>
                <a:gd name="T43" fmla="*/ 1 h 104"/>
                <a:gd name="T44" fmla="*/ 73 w 95"/>
                <a:gd name="T45" fmla="*/ 5 h 104"/>
                <a:gd name="T46" fmla="*/ 82 w 95"/>
                <a:gd name="T47" fmla="*/ 12 h 104"/>
                <a:gd name="T48" fmla="*/ 89 w 95"/>
                <a:gd name="T49" fmla="*/ 22 h 104"/>
                <a:gd name="T50" fmla="*/ 93 w 95"/>
                <a:gd name="T51" fmla="*/ 34 h 104"/>
                <a:gd name="T52" fmla="*/ 95 w 95"/>
                <a:gd name="T53" fmla="*/ 50 h 104"/>
                <a:gd name="T54" fmla="*/ 93 w 95"/>
                <a:gd name="T55" fmla="*/ 66 h 104"/>
                <a:gd name="T56" fmla="*/ 88 w 95"/>
                <a:gd name="T57" fmla="*/ 79 h 104"/>
                <a:gd name="T58" fmla="*/ 80 w 95"/>
                <a:gd name="T59" fmla="*/ 89 h 104"/>
                <a:gd name="T60" fmla="*/ 70 w 95"/>
                <a:gd name="T61" fmla="*/ 97 h 104"/>
                <a:gd name="T62" fmla="*/ 59 w 95"/>
                <a:gd name="T63" fmla="*/ 102 h 104"/>
                <a:gd name="T64" fmla="*/ 46 w 95"/>
                <a:gd name="T65" fmla="*/ 104 h 104"/>
                <a:gd name="T66" fmla="*/ 32 w 95"/>
                <a:gd name="T67" fmla="*/ 102 h 104"/>
                <a:gd name="T68" fmla="*/ 20 w 95"/>
                <a:gd name="T69" fmla="*/ 97 h 104"/>
                <a:gd name="T70" fmla="*/ 12 w 95"/>
                <a:gd name="T71" fmla="*/ 90 h 104"/>
                <a:gd name="T72" fmla="*/ 5 w 95"/>
                <a:gd name="T73" fmla="*/ 80 h 104"/>
                <a:gd name="T74" fmla="*/ 2 w 95"/>
                <a:gd name="T75" fmla="*/ 67 h 104"/>
                <a:gd name="T76" fmla="*/ 0 w 95"/>
                <a:gd name="T77" fmla="*/ 53 h 104"/>
                <a:gd name="T78" fmla="*/ 2 w 95"/>
                <a:gd name="T79" fmla="*/ 37 h 104"/>
                <a:gd name="T80" fmla="*/ 7 w 95"/>
                <a:gd name="T81" fmla="*/ 24 h 104"/>
                <a:gd name="T82" fmla="*/ 15 w 95"/>
                <a:gd name="T83" fmla="*/ 14 h 104"/>
                <a:gd name="T84" fmla="*/ 25 w 95"/>
                <a:gd name="T85" fmla="*/ 6 h 104"/>
                <a:gd name="T86" fmla="*/ 36 w 95"/>
                <a:gd name="T87" fmla="*/ 1 h 104"/>
                <a:gd name="T88" fmla="*/ 49 w 95"/>
                <a:gd name="T8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5" h="104">
                  <a:moveTo>
                    <a:pt x="47" y="17"/>
                  </a:moveTo>
                  <a:lnTo>
                    <a:pt x="39" y="18"/>
                  </a:lnTo>
                  <a:lnTo>
                    <a:pt x="32" y="22"/>
                  </a:lnTo>
                  <a:lnTo>
                    <a:pt x="26" y="29"/>
                  </a:lnTo>
                  <a:lnTo>
                    <a:pt x="22" y="39"/>
                  </a:lnTo>
                  <a:lnTo>
                    <a:pt x="21" y="51"/>
                  </a:lnTo>
                  <a:lnTo>
                    <a:pt x="22" y="63"/>
                  </a:lnTo>
                  <a:lnTo>
                    <a:pt x="25" y="72"/>
                  </a:lnTo>
                  <a:lnTo>
                    <a:pt x="30" y="80"/>
                  </a:lnTo>
                  <a:lnTo>
                    <a:pt x="38" y="84"/>
                  </a:lnTo>
                  <a:lnTo>
                    <a:pt x="47" y="86"/>
                  </a:lnTo>
                  <a:lnTo>
                    <a:pt x="55" y="85"/>
                  </a:lnTo>
                  <a:lnTo>
                    <a:pt x="62" y="81"/>
                  </a:lnTo>
                  <a:lnTo>
                    <a:pt x="68" y="74"/>
                  </a:lnTo>
                  <a:lnTo>
                    <a:pt x="73" y="65"/>
                  </a:lnTo>
                  <a:lnTo>
                    <a:pt x="74" y="52"/>
                  </a:lnTo>
                  <a:lnTo>
                    <a:pt x="72" y="37"/>
                  </a:lnTo>
                  <a:lnTo>
                    <a:pt x="67" y="26"/>
                  </a:lnTo>
                  <a:lnTo>
                    <a:pt x="59" y="19"/>
                  </a:lnTo>
                  <a:lnTo>
                    <a:pt x="47" y="17"/>
                  </a:lnTo>
                  <a:close/>
                  <a:moveTo>
                    <a:pt x="49" y="0"/>
                  </a:moveTo>
                  <a:lnTo>
                    <a:pt x="62" y="1"/>
                  </a:lnTo>
                  <a:lnTo>
                    <a:pt x="73" y="5"/>
                  </a:lnTo>
                  <a:lnTo>
                    <a:pt x="82" y="12"/>
                  </a:lnTo>
                  <a:lnTo>
                    <a:pt x="89" y="22"/>
                  </a:lnTo>
                  <a:lnTo>
                    <a:pt x="93" y="34"/>
                  </a:lnTo>
                  <a:lnTo>
                    <a:pt x="95" y="50"/>
                  </a:lnTo>
                  <a:lnTo>
                    <a:pt x="93" y="66"/>
                  </a:lnTo>
                  <a:lnTo>
                    <a:pt x="88" y="79"/>
                  </a:lnTo>
                  <a:lnTo>
                    <a:pt x="80" y="89"/>
                  </a:lnTo>
                  <a:lnTo>
                    <a:pt x="70" y="97"/>
                  </a:lnTo>
                  <a:lnTo>
                    <a:pt x="59" y="102"/>
                  </a:lnTo>
                  <a:lnTo>
                    <a:pt x="46" y="104"/>
                  </a:lnTo>
                  <a:lnTo>
                    <a:pt x="32" y="102"/>
                  </a:lnTo>
                  <a:lnTo>
                    <a:pt x="20" y="97"/>
                  </a:lnTo>
                  <a:lnTo>
                    <a:pt x="12" y="90"/>
                  </a:lnTo>
                  <a:lnTo>
                    <a:pt x="5" y="80"/>
                  </a:lnTo>
                  <a:lnTo>
                    <a:pt x="2" y="67"/>
                  </a:lnTo>
                  <a:lnTo>
                    <a:pt x="0" y="53"/>
                  </a:lnTo>
                  <a:lnTo>
                    <a:pt x="2" y="37"/>
                  </a:lnTo>
                  <a:lnTo>
                    <a:pt x="7" y="24"/>
                  </a:lnTo>
                  <a:lnTo>
                    <a:pt x="15" y="14"/>
                  </a:lnTo>
                  <a:lnTo>
                    <a:pt x="25" y="6"/>
                  </a:lnTo>
                  <a:lnTo>
                    <a:pt x="36" y="1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D4F28FD7-5217-9241-6FC8-3E7395B8362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13" y="-60"/>
              <a:ext cx="24" cy="34"/>
            </a:xfrm>
            <a:custGeom>
              <a:avLst/>
              <a:gdLst>
                <a:gd name="T0" fmla="*/ 27 w 72"/>
                <a:gd name="T1" fmla="*/ 15 h 101"/>
                <a:gd name="T2" fmla="*/ 23 w 72"/>
                <a:gd name="T3" fmla="*/ 16 h 101"/>
                <a:gd name="T4" fmla="*/ 19 w 72"/>
                <a:gd name="T5" fmla="*/ 16 h 101"/>
                <a:gd name="T6" fmla="*/ 19 w 72"/>
                <a:gd name="T7" fmla="*/ 45 h 101"/>
                <a:gd name="T8" fmla="*/ 22 w 72"/>
                <a:gd name="T9" fmla="*/ 45 h 101"/>
                <a:gd name="T10" fmla="*/ 26 w 72"/>
                <a:gd name="T11" fmla="*/ 45 h 101"/>
                <a:gd name="T12" fmla="*/ 36 w 72"/>
                <a:gd name="T13" fmla="*/ 43 h 101"/>
                <a:gd name="T14" fmla="*/ 42 w 72"/>
                <a:gd name="T15" fmla="*/ 38 h 101"/>
                <a:gd name="T16" fmla="*/ 45 w 72"/>
                <a:gd name="T17" fmla="*/ 30 h 101"/>
                <a:gd name="T18" fmla="*/ 43 w 72"/>
                <a:gd name="T19" fmla="*/ 22 h 101"/>
                <a:gd name="T20" fmla="*/ 37 w 72"/>
                <a:gd name="T21" fmla="*/ 17 h 101"/>
                <a:gd name="T22" fmla="*/ 27 w 72"/>
                <a:gd name="T23" fmla="*/ 15 h 101"/>
                <a:gd name="T24" fmla="*/ 29 w 72"/>
                <a:gd name="T25" fmla="*/ 0 h 101"/>
                <a:gd name="T26" fmla="*/ 41 w 72"/>
                <a:gd name="T27" fmla="*/ 1 h 101"/>
                <a:gd name="T28" fmla="*/ 51 w 72"/>
                <a:gd name="T29" fmla="*/ 4 h 101"/>
                <a:gd name="T30" fmla="*/ 58 w 72"/>
                <a:gd name="T31" fmla="*/ 9 h 101"/>
                <a:gd name="T32" fmla="*/ 63 w 72"/>
                <a:gd name="T33" fmla="*/ 17 h 101"/>
                <a:gd name="T34" fmla="*/ 65 w 72"/>
                <a:gd name="T35" fmla="*/ 28 h 101"/>
                <a:gd name="T36" fmla="*/ 63 w 72"/>
                <a:gd name="T37" fmla="*/ 38 h 101"/>
                <a:gd name="T38" fmla="*/ 58 w 72"/>
                <a:gd name="T39" fmla="*/ 47 h 101"/>
                <a:gd name="T40" fmla="*/ 50 w 72"/>
                <a:gd name="T41" fmla="*/ 53 h 101"/>
                <a:gd name="T42" fmla="*/ 39 w 72"/>
                <a:gd name="T43" fmla="*/ 56 h 101"/>
                <a:gd name="T44" fmla="*/ 44 w 72"/>
                <a:gd name="T45" fmla="*/ 62 h 101"/>
                <a:gd name="T46" fmla="*/ 48 w 72"/>
                <a:gd name="T47" fmla="*/ 67 h 101"/>
                <a:gd name="T48" fmla="*/ 72 w 72"/>
                <a:gd name="T49" fmla="*/ 101 h 101"/>
                <a:gd name="T50" fmla="*/ 48 w 72"/>
                <a:gd name="T51" fmla="*/ 101 h 101"/>
                <a:gd name="T52" fmla="*/ 20 w 72"/>
                <a:gd name="T53" fmla="*/ 59 h 101"/>
                <a:gd name="T54" fmla="*/ 19 w 72"/>
                <a:gd name="T55" fmla="*/ 59 h 101"/>
                <a:gd name="T56" fmla="*/ 19 w 72"/>
                <a:gd name="T57" fmla="*/ 101 h 101"/>
                <a:gd name="T58" fmla="*/ 0 w 72"/>
                <a:gd name="T59" fmla="*/ 101 h 101"/>
                <a:gd name="T60" fmla="*/ 0 w 72"/>
                <a:gd name="T61" fmla="*/ 0 h 101"/>
                <a:gd name="T62" fmla="*/ 13 w 72"/>
                <a:gd name="T63" fmla="*/ 0 h 101"/>
                <a:gd name="T64" fmla="*/ 29 w 72"/>
                <a:gd name="T6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1">
                  <a:moveTo>
                    <a:pt x="27" y="15"/>
                  </a:moveTo>
                  <a:lnTo>
                    <a:pt x="23" y="16"/>
                  </a:lnTo>
                  <a:lnTo>
                    <a:pt x="19" y="16"/>
                  </a:lnTo>
                  <a:lnTo>
                    <a:pt x="19" y="45"/>
                  </a:lnTo>
                  <a:lnTo>
                    <a:pt x="22" y="45"/>
                  </a:lnTo>
                  <a:lnTo>
                    <a:pt x="26" y="45"/>
                  </a:lnTo>
                  <a:lnTo>
                    <a:pt x="36" y="43"/>
                  </a:lnTo>
                  <a:lnTo>
                    <a:pt x="42" y="38"/>
                  </a:lnTo>
                  <a:lnTo>
                    <a:pt x="45" y="30"/>
                  </a:lnTo>
                  <a:lnTo>
                    <a:pt x="43" y="22"/>
                  </a:lnTo>
                  <a:lnTo>
                    <a:pt x="37" y="17"/>
                  </a:lnTo>
                  <a:lnTo>
                    <a:pt x="27" y="15"/>
                  </a:lnTo>
                  <a:close/>
                  <a:moveTo>
                    <a:pt x="29" y="0"/>
                  </a:moveTo>
                  <a:lnTo>
                    <a:pt x="41" y="1"/>
                  </a:lnTo>
                  <a:lnTo>
                    <a:pt x="51" y="4"/>
                  </a:lnTo>
                  <a:lnTo>
                    <a:pt x="58" y="9"/>
                  </a:lnTo>
                  <a:lnTo>
                    <a:pt x="63" y="17"/>
                  </a:lnTo>
                  <a:lnTo>
                    <a:pt x="65" y="28"/>
                  </a:lnTo>
                  <a:lnTo>
                    <a:pt x="63" y="38"/>
                  </a:lnTo>
                  <a:lnTo>
                    <a:pt x="58" y="47"/>
                  </a:lnTo>
                  <a:lnTo>
                    <a:pt x="50" y="53"/>
                  </a:lnTo>
                  <a:lnTo>
                    <a:pt x="39" y="56"/>
                  </a:lnTo>
                  <a:lnTo>
                    <a:pt x="44" y="62"/>
                  </a:lnTo>
                  <a:lnTo>
                    <a:pt x="48" y="67"/>
                  </a:lnTo>
                  <a:lnTo>
                    <a:pt x="72" y="101"/>
                  </a:lnTo>
                  <a:lnTo>
                    <a:pt x="48" y="101"/>
                  </a:lnTo>
                  <a:lnTo>
                    <a:pt x="20" y="59"/>
                  </a:lnTo>
                  <a:lnTo>
                    <a:pt x="19" y="59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0" y="0"/>
                  </a:lnTo>
                  <a:lnTo>
                    <a:pt x="13" y="0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99D481BF-CB2D-A7C3-4C4D-51136507139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15" y="-60"/>
              <a:ext cx="30" cy="34"/>
            </a:xfrm>
            <a:custGeom>
              <a:avLst/>
              <a:gdLst>
                <a:gd name="T0" fmla="*/ 45 w 92"/>
                <a:gd name="T1" fmla="*/ 22 h 101"/>
                <a:gd name="T2" fmla="*/ 40 w 92"/>
                <a:gd name="T3" fmla="*/ 39 h 101"/>
                <a:gd name="T4" fmla="*/ 31 w 92"/>
                <a:gd name="T5" fmla="*/ 65 h 101"/>
                <a:gd name="T6" fmla="*/ 59 w 92"/>
                <a:gd name="T7" fmla="*/ 65 h 101"/>
                <a:gd name="T8" fmla="*/ 50 w 92"/>
                <a:gd name="T9" fmla="*/ 39 h 101"/>
                <a:gd name="T10" fmla="*/ 45 w 92"/>
                <a:gd name="T11" fmla="*/ 22 h 101"/>
                <a:gd name="T12" fmla="*/ 45 w 92"/>
                <a:gd name="T13" fmla="*/ 22 h 101"/>
                <a:gd name="T14" fmla="*/ 35 w 92"/>
                <a:gd name="T15" fmla="*/ 0 h 101"/>
                <a:gd name="T16" fmla="*/ 57 w 92"/>
                <a:gd name="T17" fmla="*/ 0 h 101"/>
                <a:gd name="T18" fmla="*/ 92 w 92"/>
                <a:gd name="T19" fmla="*/ 101 h 101"/>
                <a:gd name="T20" fmla="*/ 71 w 92"/>
                <a:gd name="T21" fmla="*/ 101 h 101"/>
                <a:gd name="T22" fmla="*/ 64 w 92"/>
                <a:gd name="T23" fmla="*/ 80 h 101"/>
                <a:gd name="T24" fmla="*/ 26 w 92"/>
                <a:gd name="T25" fmla="*/ 80 h 101"/>
                <a:gd name="T26" fmla="*/ 19 w 92"/>
                <a:gd name="T27" fmla="*/ 101 h 101"/>
                <a:gd name="T28" fmla="*/ 0 w 92"/>
                <a:gd name="T29" fmla="*/ 101 h 101"/>
                <a:gd name="T30" fmla="*/ 35 w 92"/>
                <a:gd name="T31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2" h="101">
                  <a:moveTo>
                    <a:pt x="45" y="22"/>
                  </a:moveTo>
                  <a:lnTo>
                    <a:pt x="40" y="39"/>
                  </a:lnTo>
                  <a:lnTo>
                    <a:pt x="31" y="65"/>
                  </a:lnTo>
                  <a:lnTo>
                    <a:pt x="59" y="65"/>
                  </a:lnTo>
                  <a:lnTo>
                    <a:pt x="50" y="39"/>
                  </a:lnTo>
                  <a:lnTo>
                    <a:pt x="45" y="22"/>
                  </a:lnTo>
                  <a:lnTo>
                    <a:pt x="45" y="22"/>
                  </a:lnTo>
                  <a:close/>
                  <a:moveTo>
                    <a:pt x="35" y="0"/>
                  </a:moveTo>
                  <a:lnTo>
                    <a:pt x="57" y="0"/>
                  </a:lnTo>
                  <a:lnTo>
                    <a:pt x="92" y="101"/>
                  </a:lnTo>
                  <a:lnTo>
                    <a:pt x="71" y="101"/>
                  </a:lnTo>
                  <a:lnTo>
                    <a:pt x="64" y="80"/>
                  </a:lnTo>
                  <a:lnTo>
                    <a:pt x="26" y="80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F294EDE-59D8-BED8-7D48-96D6C020185C}"/>
                </a:ext>
              </a:extLst>
            </p:cNvPr>
            <p:cNvSpPr>
              <a:spLocks/>
            </p:cNvSpPr>
            <p:nvPr/>
          </p:nvSpPr>
          <p:spPr bwMode="auto">
            <a:xfrm>
              <a:off x="5247" y="-60"/>
              <a:ext cx="24" cy="34"/>
            </a:xfrm>
            <a:custGeom>
              <a:avLst/>
              <a:gdLst>
                <a:gd name="T0" fmla="*/ 0 w 71"/>
                <a:gd name="T1" fmla="*/ 0 h 101"/>
                <a:gd name="T2" fmla="*/ 71 w 71"/>
                <a:gd name="T3" fmla="*/ 0 h 101"/>
                <a:gd name="T4" fmla="*/ 71 w 71"/>
                <a:gd name="T5" fmla="*/ 17 h 101"/>
                <a:gd name="T6" fmla="*/ 45 w 71"/>
                <a:gd name="T7" fmla="*/ 17 h 101"/>
                <a:gd name="T8" fmla="*/ 45 w 71"/>
                <a:gd name="T9" fmla="*/ 101 h 101"/>
                <a:gd name="T10" fmla="*/ 25 w 71"/>
                <a:gd name="T11" fmla="*/ 101 h 101"/>
                <a:gd name="T12" fmla="*/ 25 w 71"/>
                <a:gd name="T13" fmla="*/ 17 h 101"/>
                <a:gd name="T14" fmla="*/ 0 w 71"/>
                <a:gd name="T15" fmla="*/ 17 h 101"/>
                <a:gd name="T16" fmla="*/ 0 w 71"/>
                <a:gd name="T1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1" h="101">
                  <a:moveTo>
                    <a:pt x="0" y="0"/>
                  </a:moveTo>
                  <a:lnTo>
                    <a:pt x="71" y="0"/>
                  </a:lnTo>
                  <a:lnTo>
                    <a:pt x="71" y="17"/>
                  </a:lnTo>
                  <a:lnTo>
                    <a:pt x="45" y="17"/>
                  </a:lnTo>
                  <a:lnTo>
                    <a:pt x="45" y="101"/>
                  </a:lnTo>
                  <a:lnTo>
                    <a:pt x="25" y="101"/>
                  </a:lnTo>
                  <a:lnTo>
                    <a:pt x="25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AA351A76-FF7A-054E-DAC1-AE30A3924D15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1" y="-60"/>
              <a:ext cx="28" cy="34"/>
            </a:xfrm>
            <a:custGeom>
              <a:avLst/>
              <a:gdLst>
                <a:gd name="T0" fmla="*/ 0 w 83"/>
                <a:gd name="T1" fmla="*/ 0 h 101"/>
                <a:gd name="T2" fmla="*/ 21 w 83"/>
                <a:gd name="T3" fmla="*/ 0 h 101"/>
                <a:gd name="T4" fmla="*/ 34 w 83"/>
                <a:gd name="T5" fmla="*/ 29 h 101"/>
                <a:gd name="T6" fmla="*/ 41 w 83"/>
                <a:gd name="T7" fmla="*/ 46 h 101"/>
                <a:gd name="T8" fmla="*/ 41 w 83"/>
                <a:gd name="T9" fmla="*/ 46 h 101"/>
                <a:gd name="T10" fmla="*/ 45 w 83"/>
                <a:gd name="T11" fmla="*/ 37 h 101"/>
                <a:gd name="T12" fmla="*/ 49 w 83"/>
                <a:gd name="T13" fmla="*/ 27 h 101"/>
                <a:gd name="T14" fmla="*/ 62 w 83"/>
                <a:gd name="T15" fmla="*/ 0 h 101"/>
                <a:gd name="T16" fmla="*/ 83 w 83"/>
                <a:gd name="T17" fmla="*/ 0 h 101"/>
                <a:gd name="T18" fmla="*/ 50 w 83"/>
                <a:gd name="T19" fmla="*/ 65 h 101"/>
                <a:gd name="T20" fmla="*/ 50 w 83"/>
                <a:gd name="T21" fmla="*/ 101 h 101"/>
                <a:gd name="T22" fmla="*/ 31 w 83"/>
                <a:gd name="T23" fmla="*/ 101 h 101"/>
                <a:gd name="T24" fmla="*/ 31 w 83"/>
                <a:gd name="T25" fmla="*/ 65 h 101"/>
                <a:gd name="T26" fmla="*/ 0 w 83"/>
                <a:gd name="T2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3" h="101">
                  <a:moveTo>
                    <a:pt x="0" y="0"/>
                  </a:moveTo>
                  <a:lnTo>
                    <a:pt x="21" y="0"/>
                  </a:lnTo>
                  <a:lnTo>
                    <a:pt x="34" y="29"/>
                  </a:lnTo>
                  <a:lnTo>
                    <a:pt x="41" y="46"/>
                  </a:lnTo>
                  <a:lnTo>
                    <a:pt x="41" y="46"/>
                  </a:lnTo>
                  <a:lnTo>
                    <a:pt x="45" y="37"/>
                  </a:lnTo>
                  <a:lnTo>
                    <a:pt x="49" y="27"/>
                  </a:lnTo>
                  <a:lnTo>
                    <a:pt x="62" y="0"/>
                  </a:lnTo>
                  <a:lnTo>
                    <a:pt x="83" y="0"/>
                  </a:lnTo>
                  <a:lnTo>
                    <a:pt x="50" y="65"/>
                  </a:lnTo>
                  <a:lnTo>
                    <a:pt x="50" y="101"/>
                  </a:lnTo>
                  <a:lnTo>
                    <a:pt x="31" y="101"/>
                  </a:lnTo>
                  <a:lnTo>
                    <a:pt x="31" y="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5153723-E9C0-3E32-FDFC-B9C26DD0CF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05" y="-230"/>
              <a:ext cx="115" cy="132"/>
            </a:xfrm>
            <a:custGeom>
              <a:avLst/>
              <a:gdLst>
                <a:gd name="T0" fmla="*/ 170 w 345"/>
                <a:gd name="T1" fmla="*/ 48 h 398"/>
                <a:gd name="T2" fmla="*/ 162 w 345"/>
                <a:gd name="T3" fmla="*/ 77 h 398"/>
                <a:gd name="T4" fmla="*/ 152 w 345"/>
                <a:gd name="T5" fmla="*/ 106 h 398"/>
                <a:gd name="T6" fmla="*/ 95 w 345"/>
                <a:gd name="T7" fmla="*/ 264 h 398"/>
                <a:gd name="T8" fmla="*/ 246 w 345"/>
                <a:gd name="T9" fmla="*/ 264 h 398"/>
                <a:gd name="T10" fmla="*/ 189 w 345"/>
                <a:gd name="T11" fmla="*/ 107 h 398"/>
                <a:gd name="T12" fmla="*/ 179 w 345"/>
                <a:gd name="T13" fmla="*/ 78 h 398"/>
                <a:gd name="T14" fmla="*/ 171 w 345"/>
                <a:gd name="T15" fmla="*/ 48 h 398"/>
                <a:gd name="T16" fmla="*/ 170 w 345"/>
                <a:gd name="T17" fmla="*/ 48 h 398"/>
                <a:gd name="T18" fmla="*/ 148 w 345"/>
                <a:gd name="T19" fmla="*/ 0 h 398"/>
                <a:gd name="T20" fmla="*/ 197 w 345"/>
                <a:gd name="T21" fmla="*/ 0 h 398"/>
                <a:gd name="T22" fmla="*/ 345 w 345"/>
                <a:gd name="T23" fmla="*/ 398 h 398"/>
                <a:gd name="T24" fmla="*/ 293 w 345"/>
                <a:gd name="T25" fmla="*/ 398 h 398"/>
                <a:gd name="T26" fmla="*/ 259 w 345"/>
                <a:gd name="T27" fmla="*/ 300 h 398"/>
                <a:gd name="T28" fmla="*/ 81 w 345"/>
                <a:gd name="T29" fmla="*/ 300 h 398"/>
                <a:gd name="T30" fmla="*/ 46 w 345"/>
                <a:gd name="T31" fmla="*/ 398 h 398"/>
                <a:gd name="T32" fmla="*/ 0 w 345"/>
                <a:gd name="T33" fmla="*/ 398 h 398"/>
                <a:gd name="T34" fmla="*/ 148 w 345"/>
                <a:gd name="T35" fmla="*/ 0 h 3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45" h="398">
                  <a:moveTo>
                    <a:pt x="170" y="48"/>
                  </a:moveTo>
                  <a:lnTo>
                    <a:pt x="162" y="77"/>
                  </a:lnTo>
                  <a:lnTo>
                    <a:pt x="152" y="106"/>
                  </a:lnTo>
                  <a:lnTo>
                    <a:pt x="95" y="264"/>
                  </a:lnTo>
                  <a:lnTo>
                    <a:pt x="246" y="264"/>
                  </a:lnTo>
                  <a:lnTo>
                    <a:pt x="189" y="107"/>
                  </a:lnTo>
                  <a:lnTo>
                    <a:pt x="179" y="78"/>
                  </a:lnTo>
                  <a:lnTo>
                    <a:pt x="171" y="48"/>
                  </a:lnTo>
                  <a:lnTo>
                    <a:pt x="170" y="48"/>
                  </a:lnTo>
                  <a:close/>
                  <a:moveTo>
                    <a:pt x="148" y="0"/>
                  </a:moveTo>
                  <a:lnTo>
                    <a:pt x="197" y="0"/>
                  </a:lnTo>
                  <a:lnTo>
                    <a:pt x="345" y="398"/>
                  </a:lnTo>
                  <a:lnTo>
                    <a:pt x="293" y="398"/>
                  </a:lnTo>
                  <a:lnTo>
                    <a:pt x="259" y="300"/>
                  </a:lnTo>
                  <a:lnTo>
                    <a:pt x="81" y="300"/>
                  </a:lnTo>
                  <a:lnTo>
                    <a:pt x="46" y="398"/>
                  </a:lnTo>
                  <a:lnTo>
                    <a:pt x="0" y="398"/>
                  </a:lnTo>
                  <a:lnTo>
                    <a:pt x="148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7173713A-E6BD-D8B0-6BA4-46555FEBE18A}"/>
                </a:ext>
              </a:extLst>
            </p:cNvPr>
            <p:cNvSpPr>
              <a:spLocks/>
            </p:cNvSpPr>
            <p:nvPr/>
          </p:nvSpPr>
          <p:spPr bwMode="auto">
            <a:xfrm>
              <a:off x="4633" y="-197"/>
              <a:ext cx="47" cy="99"/>
            </a:xfrm>
            <a:custGeom>
              <a:avLst/>
              <a:gdLst>
                <a:gd name="T0" fmla="*/ 119 w 141"/>
                <a:gd name="T1" fmla="*/ 0 h 299"/>
                <a:gd name="T2" fmla="*/ 141 w 141"/>
                <a:gd name="T3" fmla="*/ 0 h 299"/>
                <a:gd name="T4" fmla="*/ 139 w 141"/>
                <a:gd name="T5" fmla="*/ 44 h 299"/>
                <a:gd name="T6" fmla="*/ 119 w 141"/>
                <a:gd name="T7" fmla="*/ 42 h 299"/>
                <a:gd name="T8" fmla="*/ 101 w 141"/>
                <a:gd name="T9" fmla="*/ 45 h 299"/>
                <a:gd name="T10" fmla="*/ 86 w 141"/>
                <a:gd name="T11" fmla="*/ 53 h 299"/>
                <a:gd name="T12" fmla="*/ 73 w 141"/>
                <a:gd name="T13" fmla="*/ 64 h 299"/>
                <a:gd name="T14" fmla="*/ 62 w 141"/>
                <a:gd name="T15" fmla="*/ 79 h 299"/>
                <a:gd name="T16" fmla="*/ 54 w 141"/>
                <a:gd name="T17" fmla="*/ 99 h 299"/>
                <a:gd name="T18" fmla="*/ 48 w 141"/>
                <a:gd name="T19" fmla="*/ 123 h 299"/>
                <a:gd name="T20" fmla="*/ 45 w 141"/>
                <a:gd name="T21" fmla="*/ 151 h 299"/>
                <a:gd name="T22" fmla="*/ 44 w 141"/>
                <a:gd name="T23" fmla="*/ 182 h 299"/>
                <a:gd name="T24" fmla="*/ 44 w 141"/>
                <a:gd name="T25" fmla="*/ 299 h 299"/>
                <a:gd name="T26" fmla="*/ 0 w 141"/>
                <a:gd name="T27" fmla="*/ 299 h 299"/>
                <a:gd name="T28" fmla="*/ 0 w 141"/>
                <a:gd name="T29" fmla="*/ 5 h 299"/>
                <a:gd name="T30" fmla="*/ 43 w 141"/>
                <a:gd name="T31" fmla="*/ 5 h 299"/>
                <a:gd name="T32" fmla="*/ 43 w 141"/>
                <a:gd name="T33" fmla="*/ 27 h 299"/>
                <a:gd name="T34" fmla="*/ 40 w 141"/>
                <a:gd name="T35" fmla="*/ 53 h 299"/>
                <a:gd name="T36" fmla="*/ 37 w 141"/>
                <a:gd name="T37" fmla="*/ 79 h 299"/>
                <a:gd name="T38" fmla="*/ 37 w 141"/>
                <a:gd name="T39" fmla="*/ 79 h 299"/>
                <a:gd name="T40" fmla="*/ 43 w 141"/>
                <a:gd name="T41" fmla="*/ 63 h 299"/>
                <a:gd name="T42" fmla="*/ 50 w 141"/>
                <a:gd name="T43" fmla="*/ 48 h 299"/>
                <a:gd name="T44" fmla="*/ 59 w 141"/>
                <a:gd name="T45" fmla="*/ 34 h 299"/>
                <a:gd name="T46" fmla="*/ 71 w 141"/>
                <a:gd name="T47" fmla="*/ 21 h 299"/>
                <a:gd name="T48" fmla="*/ 84 w 141"/>
                <a:gd name="T49" fmla="*/ 11 h 299"/>
                <a:gd name="T50" fmla="*/ 101 w 141"/>
                <a:gd name="T51" fmla="*/ 3 h 299"/>
                <a:gd name="T52" fmla="*/ 119 w 141"/>
                <a:gd name="T53" fmla="*/ 0 h 2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41" h="299">
                  <a:moveTo>
                    <a:pt x="119" y="0"/>
                  </a:moveTo>
                  <a:lnTo>
                    <a:pt x="141" y="0"/>
                  </a:lnTo>
                  <a:lnTo>
                    <a:pt x="139" y="44"/>
                  </a:lnTo>
                  <a:lnTo>
                    <a:pt x="119" y="42"/>
                  </a:lnTo>
                  <a:lnTo>
                    <a:pt x="101" y="45"/>
                  </a:lnTo>
                  <a:lnTo>
                    <a:pt x="86" y="53"/>
                  </a:lnTo>
                  <a:lnTo>
                    <a:pt x="73" y="64"/>
                  </a:lnTo>
                  <a:lnTo>
                    <a:pt x="62" y="79"/>
                  </a:lnTo>
                  <a:lnTo>
                    <a:pt x="54" y="99"/>
                  </a:lnTo>
                  <a:lnTo>
                    <a:pt x="48" y="123"/>
                  </a:lnTo>
                  <a:lnTo>
                    <a:pt x="45" y="151"/>
                  </a:lnTo>
                  <a:lnTo>
                    <a:pt x="44" y="182"/>
                  </a:lnTo>
                  <a:lnTo>
                    <a:pt x="44" y="299"/>
                  </a:lnTo>
                  <a:lnTo>
                    <a:pt x="0" y="299"/>
                  </a:lnTo>
                  <a:lnTo>
                    <a:pt x="0" y="5"/>
                  </a:lnTo>
                  <a:lnTo>
                    <a:pt x="43" y="5"/>
                  </a:lnTo>
                  <a:lnTo>
                    <a:pt x="43" y="27"/>
                  </a:lnTo>
                  <a:lnTo>
                    <a:pt x="40" y="53"/>
                  </a:lnTo>
                  <a:lnTo>
                    <a:pt x="37" y="79"/>
                  </a:lnTo>
                  <a:lnTo>
                    <a:pt x="37" y="79"/>
                  </a:lnTo>
                  <a:lnTo>
                    <a:pt x="43" y="63"/>
                  </a:lnTo>
                  <a:lnTo>
                    <a:pt x="50" y="48"/>
                  </a:lnTo>
                  <a:lnTo>
                    <a:pt x="59" y="34"/>
                  </a:lnTo>
                  <a:lnTo>
                    <a:pt x="71" y="21"/>
                  </a:lnTo>
                  <a:lnTo>
                    <a:pt x="84" y="11"/>
                  </a:lnTo>
                  <a:lnTo>
                    <a:pt x="101" y="3"/>
                  </a:lnTo>
                  <a:lnTo>
                    <a:pt x="11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B3DBC03-9BE5-866F-6785-87A56284F3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84" y="-197"/>
              <a:ext cx="94" cy="151"/>
            </a:xfrm>
            <a:custGeom>
              <a:avLst/>
              <a:gdLst>
                <a:gd name="T0" fmla="*/ 56 w 282"/>
                <a:gd name="T1" fmla="*/ 325 h 453"/>
                <a:gd name="T2" fmla="*/ 47 w 282"/>
                <a:gd name="T3" fmla="*/ 375 h 453"/>
                <a:gd name="T4" fmla="*/ 76 w 282"/>
                <a:gd name="T5" fmla="*/ 406 h 453"/>
                <a:gd name="T6" fmla="*/ 131 w 282"/>
                <a:gd name="T7" fmla="*/ 417 h 453"/>
                <a:gd name="T8" fmla="*/ 198 w 282"/>
                <a:gd name="T9" fmla="*/ 403 h 453"/>
                <a:gd name="T10" fmla="*/ 230 w 282"/>
                <a:gd name="T11" fmla="*/ 367 h 453"/>
                <a:gd name="T12" fmla="*/ 225 w 282"/>
                <a:gd name="T13" fmla="*/ 323 h 453"/>
                <a:gd name="T14" fmla="*/ 186 w 282"/>
                <a:gd name="T15" fmla="*/ 302 h 453"/>
                <a:gd name="T16" fmla="*/ 95 w 282"/>
                <a:gd name="T17" fmla="*/ 300 h 453"/>
                <a:gd name="T18" fmla="*/ 116 w 282"/>
                <a:gd name="T19" fmla="*/ 36 h 453"/>
                <a:gd name="T20" fmla="*/ 70 w 282"/>
                <a:gd name="T21" fmla="*/ 61 h 453"/>
                <a:gd name="T22" fmla="*/ 54 w 282"/>
                <a:gd name="T23" fmla="*/ 109 h 453"/>
                <a:gd name="T24" fmla="*/ 70 w 282"/>
                <a:gd name="T25" fmla="*/ 158 h 453"/>
                <a:gd name="T26" fmla="*/ 114 w 282"/>
                <a:gd name="T27" fmla="*/ 181 h 453"/>
                <a:gd name="T28" fmla="*/ 170 w 282"/>
                <a:gd name="T29" fmla="*/ 176 h 453"/>
                <a:gd name="T30" fmla="*/ 206 w 282"/>
                <a:gd name="T31" fmla="*/ 144 h 453"/>
                <a:gd name="T32" fmla="*/ 211 w 282"/>
                <a:gd name="T33" fmla="*/ 89 h 453"/>
                <a:gd name="T34" fmla="*/ 186 w 282"/>
                <a:gd name="T35" fmla="*/ 48 h 453"/>
                <a:gd name="T36" fmla="*/ 136 w 282"/>
                <a:gd name="T37" fmla="*/ 34 h 453"/>
                <a:gd name="T38" fmla="*/ 168 w 282"/>
                <a:gd name="T39" fmla="*/ 2 h 453"/>
                <a:gd name="T40" fmla="*/ 192 w 282"/>
                <a:gd name="T41" fmla="*/ 4 h 453"/>
                <a:gd name="T42" fmla="*/ 218 w 282"/>
                <a:gd name="T43" fmla="*/ 5 h 453"/>
                <a:gd name="T44" fmla="*/ 247 w 282"/>
                <a:gd name="T45" fmla="*/ 40 h 453"/>
                <a:gd name="T46" fmla="*/ 230 w 282"/>
                <a:gd name="T47" fmla="*/ 39 h 453"/>
                <a:gd name="T48" fmla="*/ 229 w 282"/>
                <a:gd name="T49" fmla="*/ 40 h 453"/>
                <a:gd name="T50" fmla="*/ 255 w 282"/>
                <a:gd name="T51" fmla="*/ 84 h 453"/>
                <a:gd name="T52" fmla="*/ 251 w 282"/>
                <a:gd name="T53" fmla="*/ 144 h 453"/>
                <a:gd name="T54" fmla="*/ 218 w 282"/>
                <a:gd name="T55" fmla="*/ 190 h 453"/>
                <a:gd name="T56" fmla="*/ 157 w 282"/>
                <a:gd name="T57" fmla="*/ 213 h 453"/>
                <a:gd name="T58" fmla="*/ 101 w 282"/>
                <a:gd name="T59" fmla="*/ 213 h 453"/>
                <a:gd name="T60" fmla="*/ 73 w 282"/>
                <a:gd name="T61" fmla="*/ 222 h 453"/>
                <a:gd name="T62" fmla="*/ 69 w 282"/>
                <a:gd name="T63" fmla="*/ 246 h 453"/>
                <a:gd name="T64" fmla="*/ 101 w 282"/>
                <a:gd name="T65" fmla="*/ 261 h 453"/>
                <a:gd name="T66" fmla="*/ 204 w 282"/>
                <a:gd name="T67" fmla="*/ 264 h 453"/>
                <a:gd name="T68" fmla="*/ 258 w 282"/>
                <a:gd name="T69" fmla="*/ 291 h 453"/>
                <a:gd name="T70" fmla="*/ 276 w 282"/>
                <a:gd name="T71" fmla="*/ 344 h 453"/>
                <a:gd name="T72" fmla="*/ 252 w 282"/>
                <a:gd name="T73" fmla="*/ 407 h 453"/>
                <a:gd name="T74" fmla="*/ 185 w 282"/>
                <a:gd name="T75" fmla="*/ 445 h 453"/>
                <a:gd name="T76" fmla="*/ 95 w 282"/>
                <a:gd name="T77" fmla="*/ 452 h 453"/>
                <a:gd name="T78" fmla="*/ 33 w 282"/>
                <a:gd name="T79" fmla="*/ 431 h 453"/>
                <a:gd name="T80" fmla="*/ 2 w 282"/>
                <a:gd name="T81" fmla="*/ 387 h 453"/>
                <a:gd name="T82" fmla="*/ 10 w 282"/>
                <a:gd name="T83" fmla="*/ 327 h 453"/>
                <a:gd name="T84" fmla="*/ 51 w 282"/>
                <a:gd name="T85" fmla="*/ 289 h 453"/>
                <a:gd name="T86" fmla="*/ 23 w 282"/>
                <a:gd name="T87" fmla="*/ 260 h 453"/>
                <a:gd name="T88" fmla="*/ 30 w 282"/>
                <a:gd name="T89" fmla="*/ 218 h 453"/>
                <a:gd name="T90" fmla="*/ 38 w 282"/>
                <a:gd name="T91" fmla="*/ 187 h 453"/>
                <a:gd name="T92" fmla="*/ 12 w 282"/>
                <a:gd name="T93" fmla="*/ 136 h 453"/>
                <a:gd name="T94" fmla="*/ 19 w 282"/>
                <a:gd name="T95" fmla="*/ 69 h 453"/>
                <a:gd name="T96" fmla="*/ 62 w 282"/>
                <a:gd name="T97" fmla="*/ 20 h 453"/>
                <a:gd name="T98" fmla="*/ 138 w 282"/>
                <a:gd name="T99" fmla="*/ 0 h 4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82" h="453">
                  <a:moveTo>
                    <a:pt x="86" y="300"/>
                  </a:moveTo>
                  <a:lnTo>
                    <a:pt x="69" y="311"/>
                  </a:lnTo>
                  <a:lnTo>
                    <a:pt x="56" y="325"/>
                  </a:lnTo>
                  <a:lnTo>
                    <a:pt x="47" y="341"/>
                  </a:lnTo>
                  <a:lnTo>
                    <a:pt x="44" y="358"/>
                  </a:lnTo>
                  <a:lnTo>
                    <a:pt x="47" y="375"/>
                  </a:lnTo>
                  <a:lnTo>
                    <a:pt x="53" y="387"/>
                  </a:lnTo>
                  <a:lnTo>
                    <a:pt x="63" y="398"/>
                  </a:lnTo>
                  <a:lnTo>
                    <a:pt x="76" y="406"/>
                  </a:lnTo>
                  <a:lnTo>
                    <a:pt x="91" y="412"/>
                  </a:lnTo>
                  <a:lnTo>
                    <a:pt x="111" y="416"/>
                  </a:lnTo>
                  <a:lnTo>
                    <a:pt x="131" y="417"/>
                  </a:lnTo>
                  <a:lnTo>
                    <a:pt x="156" y="415"/>
                  </a:lnTo>
                  <a:lnTo>
                    <a:pt x="179" y="411"/>
                  </a:lnTo>
                  <a:lnTo>
                    <a:pt x="198" y="403"/>
                  </a:lnTo>
                  <a:lnTo>
                    <a:pt x="212" y="393"/>
                  </a:lnTo>
                  <a:lnTo>
                    <a:pt x="223" y="381"/>
                  </a:lnTo>
                  <a:lnTo>
                    <a:pt x="230" y="367"/>
                  </a:lnTo>
                  <a:lnTo>
                    <a:pt x="232" y="350"/>
                  </a:lnTo>
                  <a:lnTo>
                    <a:pt x="231" y="336"/>
                  </a:lnTo>
                  <a:lnTo>
                    <a:pt x="225" y="323"/>
                  </a:lnTo>
                  <a:lnTo>
                    <a:pt x="216" y="314"/>
                  </a:lnTo>
                  <a:lnTo>
                    <a:pt x="203" y="306"/>
                  </a:lnTo>
                  <a:lnTo>
                    <a:pt x="186" y="302"/>
                  </a:lnTo>
                  <a:lnTo>
                    <a:pt x="166" y="300"/>
                  </a:lnTo>
                  <a:lnTo>
                    <a:pt x="105" y="300"/>
                  </a:lnTo>
                  <a:lnTo>
                    <a:pt x="95" y="300"/>
                  </a:lnTo>
                  <a:lnTo>
                    <a:pt x="86" y="300"/>
                  </a:lnTo>
                  <a:close/>
                  <a:moveTo>
                    <a:pt x="136" y="34"/>
                  </a:moveTo>
                  <a:lnTo>
                    <a:pt x="116" y="36"/>
                  </a:lnTo>
                  <a:lnTo>
                    <a:pt x="97" y="41"/>
                  </a:lnTo>
                  <a:lnTo>
                    <a:pt x="82" y="50"/>
                  </a:lnTo>
                  <a:lnTo>
                    <a:pt x="70" y="61"/>
                  </a:lnTo>
                  <a:lnTo>
                    <a:pt x="61" y="75"/>
                  </a:lnTo>
                  <a:lnTo>
                    <a:pt x="56" y="91"/>
                  </a:lnTo>
                  <a:lnTo>
                    <a:pt x="54" y="109"/>
                  </a:lnTo>
                  <a:lnTo>
                    <a:pt x="56" y="128"/>
                  </a:lnTo>
                  <a:lnTo>
                    <a:pt x="61" y="144"/>
                  </a:lnTo>
                  <a:lnTo>
                    <a:pt x="70" y="158"/>
                  </a:lnTo>
                  <a:lnTo>
                    <a:pt x="81" y="168"/>
                  </a:lnTo>
                  <a:lnTo>
                    <a:pt x="95" y="176"/>
                  </a:lnTo>
                  <a:lnTo>
                    <a:pt x="114" y="181"/>
                  </a:lnTo>
                  <a:lnTo>
                    <a:pt x="134" y="182"/>
                  </a:lnTo>
                  <a:lnTo>
                    <a:pt x="153" y="181"/>
                  </a:lnTo>
                  <a:lnTo>
                    <a:pt x="170" y="176"/>
                  </a:lnTo>
                  <a:lnTo>
                    <a:pt x="185" y="168"/>
                  </a:lnTo>
                  <a:lnTo>
                    <a:pt x="197" y="158"/>
                  </a:lnTo>
                  <a:lnTo>
                    <a:pt x="206" y="144"/>
                  </a:lnTo>
                  <a:lnTo>
                    <a:pt x="211" y="128"/>
                  </a:lnTo>
                  <a:lnTo>
                    <a:pt x="213" y="109"/>
                  </a:lnTo>
                  <a:lnTo>
                    <a:pt x="211" y="89"/>
                  </a:lnTo>
                  <a:lnTo>
                    <a:pt x="206" y="73"/>
                  </a:lnTo>
                  <a:lnTo>
                    <a:pt x="198" y="59"/>
                  </a:lnTo>
                  <a:lnTo>
                    <a:pt x="186" y="48"/>
                  </a:lnTo>
                  <a:lnTo>
                    <a:pt x="172" y="41"/>
                  </a:lnTo>
                  <a:lnTo>
                    <a:pt x="155" y="36"/>
                  </a:lnTo>
                  <a:lnTo>
                    <a:pt x="136" y="34"/>
                  </a:lnTo>
                  <a:close/>
                  <a:moveTo>
                    <a:pt x="138" y="0"/>
                  </a:moveTo>
                  <a:lnTo>
                    <a:pt x="154" y="1"/>
                  </a:lnTo>
                  <a:lnTo>
                    <a:pt x="168" y="2"/>
                  </a:lnTo>
                  <a:lnTo>
                    <a:pt x="173" y="3"/>
                  </a:lnTo>
                  <a:lnTo>
                    <a:pt x="181" y="3"/>
                  </a:lnTo>
                  <a:lnTo>
                    <a:pt x="192" y="4"/>
                  </a:lnTo>
                  <a:lnTo>
                    <a:pt x="203" y="5"/>
                  </a:lnTo>
                  <a:lnTo>
                    <a:pt x="212" y="5"/>
                  </a:lnTo>
                  <a:lnTo>
                    <a:pt x="218" y="5"/>
                  </a:lnTo>
                  <a:lnTo>
                    <a:pt x="282" y="5"/>
                  </a:lnTo>
                  <a:lnTo>
                    <a:pt x="282" y="40"/>
                  </a:lnTo>
                  <a:lnTo>
                    <a:pt x="247" y="40"/>
                  </a:lnTo>
                  <a:lnTo>
                    <a:pt x="243" y="40"/>
                  </a:lnTo>
                  <a:lnTo>
                    <a:pt x="236" y="39"/>
                  </a:lnTo>
                  <a:lnTo>
                    <a:pt x="230" y="39"/>
                  </a:lnTo>
                  <a:lnTo>
                    <a:pt x="227" y="39"/>
                  </a:lnTo>
                  <a:lnTo>
                    <a:pt x="228" y="39"/>
                  </a:lnTo>
                  <a:lnTo>
                    <a:pt x="229" y="40"/>
                  </a:lnTo>
                  <a:lnTo>
                    <a:pt x="240" y="52"/>
                  </a:lnTo>
                  <a:lnTo>
                    <a:pt x="249" y="67"/>
                  </a:lnTo>
                  <a:lnTo>
                    <a:pt x="255" y="84"/>
                  </a:lnTo>
                  <a:lnTo>
                    <a:pt x="257" y="104"/>
                  </a:lnTo>
                  <a:lnTo>
                    <a:pt x="255" y="125"/>
                  </a:lnTo>
                  <a:lnTo>
                    <a:pt x="251" y="144"/>
                  </a:lnTo>
                  <a:lnTo>
                    <a:pt x="243" y="161"/>
                  </a:lnTo>
                  <a:lnTo>
                    <a:pt x="232" y="177"/>
                  </a:lnTo>
                  <a:lnTo>
                    <a:pt x="218" y="190"/>
                  </a:lnTo>
                  <a:lnTo>
                    <a:pt x="200" y="200"/>
                  </a:lnTo>
                  <a:lnTo>
                    <a:pt x="180" y="208"/>
                  </a:lnTo>
                  <a:lnTo>
                    <a:pt x="157" y="213"/>
                  </a:lnTo>
                  <a:lnTo>
                    <a:pt x="130" y="215"/>
                  </a:lnTo>
                  <a:lnTo>
                    <a:pt x="116" y="214"/>
                  </a:lnTo>
                  <a:lnTo>
                    <a:pt x="101" y="213"/>
                  </a:lnTo>
                  <a:lnTo>
                    <a:pt x="89" y="211"/>
                  </a:lnTo>
                  <a:lnTo>
                    <a:pt x="79" y="216"/>
                  </a:lnTo>
                  <a:lnTo>
                    <a:pt x="73" y="222"/>
                  </a:lnTo>
                  <a:lnTo>
                    <a:pt x="69" y="230"/>
                  </a:lnTo>
                  <a:lnTo>
                    <a:pt x="67" y="237"/>
                  </a:lnTo>
                  <a:lnTo>
                    <a:pt x="69" y="246"/>
                  </a:lnTo>
                  <a:lnTo>
                    <a:pt x="75" y="253"/>
                  </a:lnTo>
                  <a:lnTo>
                    <a:pt x="86" y="258"/>
                  </a:lnTo>
                  <a:lnTo>
                    <a:pt x="101" y="261"/>
                  </a:lnTo>
                  <a:lnTo>
                    <a:pt x="121" y="262"/>
                  </a:lnTo>
                  <a:lnTo>
                    <a:pt x="178" y="262"/>
                  </a:lnTo>
                  <a:lnTo>
                    <a:pt x="204" y="264"/>
                  </a:lnTo>
                  <a:lnTo>
                    <a:pt x="225" y="269"/>
                  </a:lnTo>
                  <a:lnTo>
                    <a:pt x="244" y="278"/>
                  </a:lnTo>
                  <a:lnTo>
                    <a:pt x="258" y="291"/>
                  </a:lnTo>
                  <a:lnTo>
                    <a:pt x="268" y="306"/>
                  </a:lnTo>
                  <a:lnTo>
                    <a:pt x="274" y="324"/>
                  </a:lnTo>
                  <a:lnTo>
                    <a:pt x="276" y="344"/>
                  </a:lnTo>
                  <a:lnTo>
                    <a:pt x="274" y="368"/>
                  </a:lnTo>
                  <a:lnTo>
                    <a:pt x="265" y="388"/>
                  </a:lnTo>
                  <a:lnTo>
                    <a:pt x="252" y="407"/>
                  </a:lnTo>
                  <a:lnTo>
                    <a:pt x="233" y="422"/>
                  </a:lnTo>
                  <a:lnTo>
                    <a:pt x="211" y="435"/>
                  </a:lnTo>
                  <a:lnTo>
                    <a:pt x="185" y="445"/>
                  </a:lnTo>
                  <a:lnTo>
                    <a:pt x="155" y="451"/>
                  </a:lnTo>
                  <a:lnTo>
                    <a:pt x="123" y="453"/>
                  </a:lnTo>
                  <a:lnTo>
                    <a:pt x="95" y="452"/>
                  </a:lnTo>
                  <a:lnTo>
                    <a:pt x="72" y="447"/>
                  </a:lnTo>
                  <a:lnTo>
                    <a:pt x="51" y="441"/>
                  </a:lnTo>
                  <a:lnTo>
                    <a:pt x="33" y="431"/>
                  </a:lnTo>
                  <a:lnTo>
                    <a:pt x="19" y="419"/>
                  </a:lnTo>
                  <a:lnTo>
                    <a:pt x="9" y="404"/>
                  </a:lnTo>
                  <a:lnTo>
                    <a:pt x="2" y="387"/>
                  </a:lnTo>
                  <a:lnTo>
                    <a:pt x="0" y="367"/>
                  </a:lnTo>
                  <a:lnTo>
                    <a:pt x="3" y="345"/>
                  </a:lnTo>
                  <a:lnTo>
                    <a:pt x="10" y="327"/>
                  </a:lnTo>
                  <a:lnTo>
                    <a:pt x="21" y="311"/>
                  </a:lnTo>
                  <a:lnTo>
                    <a:pt x="35" y="299"/>
                  </a:lnTo>
                  <a:lnTo>
                    <a:pt x="51" y="289"/>
                  </a:lnTo>
                  <a:lnTo>
                    <a:pt x="39" y="281"/>
                  </a:lnTo>
                  <a:lnTo>
                    <a:pt x="29" y="271"/>
                  </a:lnTo>
                  <a:lnTo>
                    <a:pt x="23" y="260"/>
                  </a:lnTo>
                  <a:lnTo>
                    <a:pt x="21" y="246"/>
                  </a:lnTo>
                  <a:lnTo>
                    <a:pt x="24" y="232"/>
                  </a:lnTo>
                  <a:lnTo>
                    <a:pt x="30" y="218"/>
                  </a:lnTo>
                  <a:lnTo>
                    <a:pt x="40" y="207"/>
                  </a:lnTo>
                  <a:lnTo>
                    <a:pt x="54" y="199"/>
                  </a:lnTo>
                  <a:lnTo>
                    <a:pt x="38" y="187"/>
                  </a:lnTo>
                  <a:lnTo>
                    <a:pt x="26" y="172"/>
                  </a:lnTo>
                  <a:lnTo>
                    <a:pt x="17" y="155"/>
                  </a:lnTo>
                  <a:lnTo>
                    <a:pt x="12" y="136"/>
                  </a:lnTo>
                  <a:lnTo>
                    <a:pt x="10" y="114"/>
                  </a:lnTo>
                  <a:lnTo>
                    <a:pt x="12" y="90"/>
                  </a:lnTo>
                  <a:lnTo>
                    <a:pt x="19" y="69"/>
                  </a:lnTo>
                  <a:lnTo>
                    <a:pt x="30" y="50"/>
                  </a:lnTo>
                  <a:lnTo>
                    <a:pt x="44" y="34"/>
                  </a:lnTo>
                  <a:lnTo>
                    <a:pt x="62" y="20"/>
                  </a:lnTo>
                  <a:lnTo>
                    <a:pt x="84" y="9"/>
                  </a:lnTo>
                  <a:lnTo>
                    <a:pt x="110" y="2"/>
                  </a:lnTo>
                  <a:lnTo>
                    <a:pt x="138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94CB488D-89A1-9496-B5EA-6DDDCE7C663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782" y="-197"/>
              <a:ext cx="90" cy="101"/>
            </a:xfrm>
            <a:custGeom>
              <a:avLst/>
              <a:gdLst>
                <a:gd name="T0" fmla="*/ 121 w 270"/>
                <a:gd name="T1" fmla="*/ 38 h 304"/>
                <a:gd name="T2" fmla="*/ 93 w 270"/>
                <a:gd name="T3" fmla="*/ 48 h 304"/>
                <a:gd name="T4" fmla="*/ 68 w 270"/>
                <a:gd name="T5" fmla="*/ 70 h 304"/>
                <a:gd name="T6" fmla="*/ 52 w 270"/>
                <a:gd name="T7" fmla="*/ 104 h 304"/>
                <a:gd name="T8" fmla="*/ 46 w 270"/>
                <a:gd name="T9" fmla="*/ 150 h 304"/>
                <a:gd name="T10" fmla="*/ 52 w 270"/>
                <a:gd name="T11" fmla="*/ 200 h 304"/>
                <a:gd name="T12" fmla="*/ 69 w 270"/>
                <a:gd name="T13" fmla="*/ 236 h 304"/>
                <a:gd name="T14" fmla="*/ 98 w 270"/>
                <a:gd name="T15" fmla="*/ 259 h 304"/>
                <a:gd name="T16" fmla="*/ 136 w 270"/>
                <a:gd name="T17" fmla="*/ 266 h 304"/>
                <a:gd name="T18" fmla="*/ 166 w 270"/>
                <a:gd name="T19" fmla="*/ 261 h 304"/>
                <a:gd name="T20" fmla="*/ 192 w 270"/>
                <a:gd name="T21" fmla="*/ 244 h 304"/>
                <a:gd name="T22" fmla="*/ 211 w 270"/>
                <a:gd name="T23" fmla="*/ 216 h 304"/>
                <a:gd name="T24" fmla="*/ 222 w 270"/>
                <a:gd name="T25" fmla="*/ 176 h 304"/>
                <a:gd name="T26" fmla="*/ 223 w 270"/>
                <a:gd name="T27" fmla="*/ 125 h 304"/>
                <a:gd name="T28" fmla="*/ 212 w 270"/>
                <a:gd name="T29" fmla="*/ 83 h 304"/>
                <a:gd name="T30" fmla="*/ 190 w 270"/>
                <a:gd name="T31" fmla="*/ 54 h 304"/>
                <a:gd name="T32" fmla="*/ 157 w 270"/>
                <a:gd name="T33" fmla="*/ 38 h 304"/>
                <a:gd name="T34" fmla="*/ 140 w 270"/>
                <a:gd name="T35" fmla="*/ 0 h 304"/>
                <a:gd name="T36" fmla="*/ 181 w 270"/>
                <a:gd name="T37" fmla="*/ 5 h 304"/>
                <a:gd name="T38" fmla="*/ 217 w 270"/>
                <a:gd name="T39" fmla="*/ 21 h 304"/>
                <a:gd name="T40" fmla="*/ 245 w 270"/>
                <a:gd name="T41" fmla="*/ 49 h 304"/>
                <a:gd name="T42" fmla="*/ 263 w 270"/>
                <a:gd name="T43" fmla="*/ 90 h 304"/>
                <a:gd name="T44" fmla="*/ 270 w 270"/>
                <a:gd name="T45" fmla="*/ 147 h 304"/>
                <a:gd name="T46" fmla="*/ 262 w 270"/>
                <a:gd name="T47" fmla="*/ 202 h 304"/>
                <a:gd name="T48" fmla="*/ 240 w 270"/>
                <a:gd name="T49" fmla="*/ 248 h 304"/>
                <a:gd name="T50" fmla="*/ 205 w 270"/>
                <a:gd name="T51" fmla="*/ 283 h 304"/>
                <a:gd name="T52" fmla="*/ 157 w 270"/>
                <a:gd name="T53" fmla="*/ 301 h 304"/>
                <a:gd name="T54" fmla="*/ 105 w 270"/>
                <a:gd name="T55" fmla="*/ 302 h 304"/>
                <a:gd name="T56" fmla="*/ 61 w 270"/>
                <a:gd name="T57" fmla="*/ 288 h 304"/>
                <a:gd name="T58" fmla="*/ 28 w 270"/>
                <a:gd name="T59" fmla="*/ 259 h 304"/>
                <a:gd name="T60" fmla="*/ 7 w 270"/>
                <a:gd name="T61" fmla="*/ 214 h 304"/>
                <a:gd name="T62" fmla="*/ 0 w 270"/>
                <a:gd name="T63" fmla="*/ 154 h 304"/>
                <a:gd name="T64" fmla="*/ 8 w 270"/>
                <a:gd name="T65" fmla="*/ 100 h 304"/>
                <a:gd name="T66" fmla="*/ 29 w 270"/>
                <a:gd name="T67" fmla="*/ 55 h 304"/>
                <a:gd name="T68" fmla="*/ 64 w 270"/>
                <a:gd name="T69" fmla="*/ 21 h 304"/>
                <a:gd name="T70" fmla="*/ 113 w 270"/>
                <a:gd name="T71" fmla="*/ 3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70" h="304">
                  <a:moveTo>
                    <a:pt x="136" y="36"/>
                  </a:moveTo>
                  <a:lnTo>
                    <a:pt x="121" y="38"/>
                  </a:lnTo>
                  <a:lnTo>
                    <a:pt x="107" y="42"/>
                  </a:lnTo>
                  <a:lnTo>
                    <a:pt x="93" y="48"/>
                  </a:lnTo>
                  <a:lnTo>
                    <a:pt x="79" y="58"/>
                  </a:lnTo>
                  <a:lnTo>
                    <a:pt x="68" y="70"/>
                  </a:lnTo>
                  <a:lnTo>
                    <a:pt x="59" y="85"/>
                  </a:lnTo>
                  <a:lnTo>
                    <a:pt x="52" y="104"/>
                  </a:lnTo>
                  <a:lnTo>
                    <a:pt x="48" y="126"/>
                  </a:lnTo>
                  <a:lnTo>
                    <a:pt x="46" y="150"/>
                  </a:lnTo>
                  <a:lnTo>
                    <a:pt x="47" y="177"/>
                  </a:lnTo>
                  <a:lnTo>
                    <a:pt x="52" y="200"/>
                  </a:lnTo>
                  <a:lnTo>
                    <a:pt x="59" y="220"/>
                  </a:lnTo>
                  <a:lnTo>
                    <a:pt x="69" y="236"/>
                  </a:lnTo>
                  <a:lnTo>
                    <a:pt x="82" y="249"/>
                  </a:lnTo>
                  <a:lnTo>
                    <a:pt x="98" y="259"/>
                  </a:lnTo>
                  <a:lnTo>
                    <a:pt x="116" y="264"/>
                  </a:lnTo>
                  <a:lnTo>
                    <a:pt x="136" y="266"/>
                  </a:lnTo>
                  <a:lnTo>
                    <a:pt x="151" y="265"/>
                  </a:lnTo>
                  <a:lnTo>
                    <a:pt x="166" y="261"/>
                  </a:lnTo>
                  <a:lnTo>
                    <a:pt x="179" y="254"/>
                  </a:lnTo>
                  <a:lnTo>
                    <a:pt x="192" y="244"/>
                  </a:lnTo>
                  <a:lnTo>
                    <a:pt x="203" y="232"/>
                  </a:lnTo>
                  <a:lnTo>
                    <a:pt x="211" y="216"/>
                  </a:lnTo>
                  <a:lnTo>
                    <a:pt x="218" y="197"/>
                  </a:lnTo>
                  <a:lnTo>
                    <a:pt x="222" y="176"/>
                  </a:lnTo>
                  <a:lnTo>
                    <a:pt x="224" y="150"/>
                  </a:lnTo>
                  <a:lnTo>
                    <a:pt x="223" y="125"/>
                  </a:lnTo>
                  <a:lnTo>
                    <a:pt x="218" y="102"/>
                  </a:lnTo>
                  <a:lnTo>
                    <a:pt x="212" y="83"/>
                  </a:lnTo>
                  <a:lnTo>
                    <a:pt x="202" y="66"/>
                  </a:lnTo>
                  <a:lnTo>
                    <a:pt x="190" y="54"/>
                  </a:lnTo>
                  <a:lnTo>
                    <a:pt x="175" y="44"/>
                  </a:lnTo>
                  <a:lnTo>
                    <a:pt x="157" y="38"/>
                  </a:lnTo>
                  <a:lnTo>
                    <a:pt x="136" y="36"/>
                  </a:lnTo>
                  <a:close/>
                  <a:moveTo>
                    <a:pt x="140" y="0"/>
                  </a:moveTo>
                  <a:lnTo>
                    <a:pt x="161" y="1"/>
                  </a:lnTo>
                  <a:lnTo>
                    <a:pt x="181" y="5"/>
                  </a:lnTo>
                  <a:lnTo>
                    <a:pt x="200" y="11"/>
                  </a:lnTo>
                  <a:lnTo>
                    <a:pt x="217" y="21"/>
                  </a:lnTo>
                  <a:lnTo>
                    <a:pt x="232" y="33"/>
                  </a:lnTo>
                  <a:lnTo>
                    <a:pt x="245" y="49"/>
                  </a:lnTo>
                  <a:lnTo>
                    <a:pt x="255" y="68"/>
                  </a:lnTo>
                  <a:lnTo>
                    <a:pt x="263" y="90"/>
                  </a:lnTo>
                  <a:lnTo>
                    <a:pt x="268" y="117"/>
                  </a:lnTo>
                  <a:lnTo>
                    <a:pt x="270" y="147"/>
                  </a:lnTo>
                  <a:lnTo>
                    <a:pt x="268" y="176"/>
                  </a:lnTo>
                  <a:lnTo>
                    <a:pt x="262" y="202"/>
                  </a:lnTo>
                  <a:lnTo>
                    <a:pt x="253" y="227"/>
                  </a:lnTo>
                  <a:lnTo>
                    <a:pt x="240" y="248"/>
                  </a:lnTo>
                  <a:lnTo>
                    <a:pt x="224" y="267"/>
                  </a:lnTo>
                  <a:lnTo>
                    <a:pt x="205" y="283"/>
                  </a:lnTo>
                  <a:lnTo>
                    <a:pt x="182" y="294"/>
                  </a:lnTo>
                  <a:lnTo>
                    <a:pt x="157" y="301"/>
                  </a:lnTo>
                  <a:lnTo>
                    <a:pt x="130" y="304"/>
                  </a:lnTo>
                  <a:lnTo>
                    <a:pt x="105" y="302"/>
                  </a:lnTo>
                  <a:lnTo>
                    <a:pt x="81" y="297"/>
                  </a:lnTo>
                  <a:lnTo>
                    <a:pt x="61" y="288"/>
                  </a:lnTo>
                  <a:lnTo>
                    <a:pt x="43" y="275"/>
                  </a:lnTo>
                  <a:lnTo>
                    <a:pt x="28" y="259"/>
                  </a:lnTo>
                  <a:lnTo>
                    <a:pt x="16" y="238"/>
                  </a:lnTo>
                  <a:lnTo>
                    <a:pt x="7" y="214"/>
                  </a:lnTo>
                  <a:lnTo>
                    <a:pt x="2" y="186"/>
                  </a:lnTo>
                  <a:lnTo>
                    <a:pt x="0" y="154"/>
                  </a:lnTo>
                  <a:lnTo>
                    <a:pt x="2" y="127"/>
                  </a:lnTo>
                  <a:lnTo>
                    <a:pt x="8" y="100"/>
                  </a:lnTo>
                  <a:lnTo>
                    <a:pt x="17" y="76"/>
                  </a:lnTo>
                  <a:lnTo>
                    <a:pt x="29" y="55"/>
                  </a:lnTo>
                  <a:lnTo>
                    <a:pt x="45" y="36"/>
                  </a:lnTo>
                  <a:lnTo>
                    <a:pt x="64" y="21"/>
                  </a:lnTo>
                  <a:lnTo>
                    <a:pt x="87" y="10"/>
                  </a:lnTo>
                  <a:lnTo>
                    <a:pt x="113" y="3"/>
                  </a:lnTo>
                  <a:lnTo>
                    <a:pt x="14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82B6D05-26D1-7D26-324D-082520DB6C84}"/>
                </a:ext>
              </a:extLst>
            </p:cNvPr>
            <p:cNvSpPr>
              <a:spLocks/>
            </p:cNvSpPr>
            <p:nvPr/>
          </p:nvSpPr>
          <p:spPr bwMode="auto">
            <a:xfrm>
              <a:off x="4885" y="-198"/>
              <a:ext cx="78" cy="100"/>
            </a:xfrm>
            <a:custGeom>
              <a:avLst/>
              <a:gdLst>
                <a:gd name="T0" fmla="*/ 146 w 233"/>
                <a:gd name="T1" fmla="*/ 0 h 300"/>
                <a:gd name="T2" fmla="*/ 166 w 233"/>
                <a:gd name="T3" fmla="*/ 2 h 300"/>
                <a:gd name="T4" fmla="*/ 184 w 233"/>
                <a:gd name="T5" fmla="*/ 6 h 300"/>
                <a:gd name="T6" fmla="*/ 198 w 233"/>
                <a:gd name="T7" fmla="*/ 13 h 300"/>
                <a:gd name="T8" fmla="*/ 210 w 233"/>
                <a:gd name="T9" fmla="*/ 23 h 300"/>
                <a:gd name="T10" fmla="*/ 219 w 233"/>
                <a:gd name="T11" fmla="*/ 34 h 300"/>
                <a:gd name="T12" fmla="*/ 225 w 233"/>
                <a:gd name="T13" fmla="*/ 47 h 300"/>
                <a:gd name="T14" fmla="*/ 230 w 233"/>
                <a:gd name="T15" fmla="*/ 62 h 300"/>
                <a:gd name="T16" fmla="*/ 233 w 233"/>
                <a:gd name="T17" fmla="*/ 78 h 300"/>
                <a:gd name="T18" fmla="*/ 233 w 233"/>
                <a:gd name="T19" fmla="*/ 95 h 300"/>
                <a:gd name="T20" fmla="*/ 233 w 233"/>
                <a:gd name="T21" fmla="*/ 300 h 300"/>
                <a:gd name="T22" fmla="*/ 189 w 233"/>
                <a:gd name="T23" fmla="*/ 300 h 300"/>
                <a:gd name="T24" fmla="*/ 189 w 233"/>
                <a:gd name="T25" fmla="*/ 110 h 300"/>
                <a:gd name="T26" fmla="*/ 188 w 233"/>
                <a:gd name="T27" fmla="*/ 91 h 300"/>
                <a:gd name="T28" fmla="*/ 186 w 233"/>
                <a:gd name="T29" fmla="*/ 75 h 300"/>
                <a:gd name="T30" fmla="*/ 181 w 233"/>
                <a:gd name="T31" fmla="*/ 61 h 300"/>
                <a:gd name="T32" fmla="*/ 174 w 233"/>
                <a:gd name="T33" fmla="*/ 51 h 300"/>
                <a:gd name="T34" fmla="*/ 164 w 233"/>
                <a:gd name="T35" fmla="*/ 43 h 300"/>
                <a:gd name="T36" fmla="*/ 151 w 233"/>
                <a:gd name="T37" fmla="*/ 38 h 300"/>
                <a:gd name="T38" fmla="*/ 135 w 233"/>
                <a:gd name="T39" fmla="*/ 37 h 300"/>
                <a:gd name="T40" fmla="*/ 116 w 233"/>
                <a:gd name="T41" fmla="*/ 39 h 300"/>
                <a:gd name="T42" fmla="*/ 98 w 233"/>
                <a:gd name="T43" fmla="*/ 46 h 300"/>
                <a:gd name="T44" fmla="*/ 83 w 233"/>
                <a:gd name="T45" fmla="*/ 57 h 300"/>
                <a:gd name="T46" fmla="*/ 70 w 233"/>
                <a:gd name="T47" fmla="*/ 71 h 300"/>
                <a:gd name="T48" fmla="*/ 60 w 233"/>
                <a:gd name="T49" fmla="*/ 89 h 300"/>
                <a:gd name="T50" fmla="*/ 51 w 233"/>
                <a:gd name="T51" fmla="*/ 111 h 300"/>
                <a:gd name="T52" fmla="*/ 46 w 233"/>
                <a:gd name="T53" fmla="*/ 134 h 300"/>
                <a:gd name="T54" fmla="*/ 44 w 233"/>
                <a:gd name="T55" fmla="*/ 159 h 300"/>
                <a:gd name="T56" fmla="*/ 44 w 233"/>
                <a:gd name="T57" fmla="*/ 300 h 300"/>
                <a:gd name="T58" fmla="*/ 0 w 233"/>
                <a:gd name="T59" fmla="*/ 300 h 300"/>
                <a:gd name="T60" fmla="*/ 0 w 233"/>
                <a:gd name="T61" fmla="*/ 6 h 300"/>
                <a:gd name="T62" fmla="*/ 44 w 233"/>
                <a:gd name="T63" fmla="*/ 6 h 300"/>
                <a:gd name="T64" fmla="*/ 43 w 233"/>
                <a:gd name="T65" fmla="*/ 28 h 300"/>
                <a:gd name="T66" fmla="*/ 41 w 233"/>
                <a:gd name="T67" fmla="*/ 51 h 300"/>
                <a:gd name="T68" fmla="*/ 39 w 233"/>
                <a:gd name="T69" fmla="*/ 71 h 300"/>
                <a:gd name="T70" fmla="*/ 40 w 233"/>
                <a:gd name="T71" fmla="*/ 72 h 300"/>
                <a:gd name="T72" fmla="*/ 50 w 233"/>
                <a:gd name="T73" fmla="*/ 52 h 300"/>
                <a:gd name="T74" fmla="*/ 64 w 233"/>
                <a:gd name="T75" fmla="*/ 34 h 300"/>
                <a:gd name="T76" fmla="*/ 80 w 233"/>
                <a:gd name="T77" fmla="*/ 20 h 300"/>
                <a:gd name="T78" fmla="*/ 99 w 233"/>
                <a:gd name="T79" fmla="*/ 9 h 300"/>
                <a:gd name="T80" fmla="*/ 121 w 233"/>
                <a:gd name="T81" fmla="*/ 3 h 300"/>
                <a:gd name="T82" fmla="*/ 146 w 233"/>
                <a:gd name="T83" fmla="*/ 0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33" h="300">
                  <a:moveTo>
                    <a:pt x="146" y="0"/>
                  </a:moveTo>
                  <a:lnTo>
                    <a:pt x="166" y="2"/>
                  </a:lnTo>
                  <a:lnTo>
                    <a:pt x="184" y="6"/>
                  </a:lnTo>
                  <a:lnTo>
                    <a:pt x="198" y="13"/>
                  </a:lnTo>
                  <a:lnTo>
                    <a:pt x="210" y="23"/>
                  </a:lnTo>
                  <a:lnTo>
                    <a:pt x="219" y="34"/>
                  </a:lnTo>
                  <a:lnTo>
                    <a:pt x="225" y="47"/>
                  </a:lnTo>
                  <a:lnTo>
                    <a:pt x="230" y="62"/>
                  </a:lnTo>
                  <a:lnTo>
                    <a:pt x="233" y="78"/>
                  </a:lnTo>
                  <a:lnTo>
                    <a:pt x="233" y="95"/>
                  </a:lnTo>
                  <a:lnTo>
                    <a:pt x="233" y="300"/>
                  </a:lnTo>
                  <a:lnTo>
                    <a:pt x="189" y="300"/>
                  </a:lnTo>
                  <a:lnTo>
                    <a:pt x="189" y="110"/>
                  </a:lnTo>
                  <a:lnTo>
                    <a:pt x="188" y="91"/>
                  </a:lnTo>
                  <a:lnTo>
                    <a:pt x="186" y="75"/>
                  </a:lnTo>
                  <a:lnTo>
                    <a:pt x="181" y="61"/>
                  </a:lnTo>
                  <a:lnTo>
                    <a:pt x="174" y="51"/>
                  </a:lnTo>
                  <a:lnTo>
                    <a:pt x="164" y="43"/>
                  </a:lnTo>
                  <a:lnTo>
                    <a:pt x="151" y="38"/>
                  </a:lnTo>
                  <a:lnTo>
                    <a:pt x="135" y="37"/>
                  </a:lnTo>
                  <a:lnTo>
                    <a:pt x="116" y="39"/>
                  </a:lnTo>
                  <a:lnTo>
                    <a:pt x="98" y="46"/>
                  </a:lnTo>
                  <a:lnTo>
                    <a:pt x="83" y="57"/>
                  </a:lnTo>
                  <a:lnTo>
                    <a:pt x="70" y="71"/>
                  </a:lnTo>
                  <a:lnTo>
                    <a:pt x="60" y="89"/>
                  </a:lnTo>
                  <a:lnTo>
                    <a:pt x="51" y="111"/>
                  </a:lnTo>
                  <a:lnTo>
                    <a:pt x="46" y="134"/>
                  </a:lnTo>
                  <a:lnTo>
                    <a:pt x="44" y="159"/>
                  </a:lnTo>
                  <a:lnTo>
                    <a:pt x="44" y="300"/>
                  </a:lnTo>
                  <a:lnTo>
                    <a:pt x="0" y="300"/>
                  </a:lnTo>
                  <a:lnTo>
                    <a:pt x="0" y="6"/>
                  </a:lnTo>
                  <a:lnTo>
                    <a:pt x="44" y="6"/>
                  </a:lnTo>
                  <a:lnTo>
                    <a:pt x="43" y="28"/>
                  </a:lnTo>
                  <a:lnTo>
                    <a:pt x="41" y="51"/>
                  </a:lnTo>
                  <a:lnTo>
                    <a:pt x="39" y="71"/>
                  </a:lnTo>
                  <a:lnTo>
                    <a:pt x="40" y="72"/>
                  </a:lnTo>
                  <a:lnTo>
                    <a:pt x="50" y="52"/>
                  </a:lnTo>
                  <a:lnTo>
                    <a:pt x="64" y="34"/>
                  </a:lnTo>
                  <a:lnTo>
                    <a:pt x="80" y="20"/>
                  </a:lnTo>
                  <a:lnTo>
                    <a:pt x="99" y="9"/>
                  </a:lnTo>
                  <a:lnTo>
                    <a:pt x="121" y="3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A7998B92-58EA-387E-5784-4DDD979F477D}"/>
                </a:ext>
              </a:extLst>
            </p:cNvPr>
            <p:cNvSpPr>
              <a:spLocks/>
            </p:cNvSpPr>
            <p:nvPr/>
          </p:nvSpPr>
          <p:spPr bwMode="auto">
            <a:xfrm>
              <a:off x="4988" y="-198"/>
              <a:ext cx="77" cy="100"/>
            </a:xfrm>
            <a:custGeom>
              <a:avLst/>
              <a:gdLst>
                <a:gd name="T0" fmla="*/ 145 w 233"/>
                <a:gd name="T1" fmla="*/ 0 h 300"/>
                <a:gd name="T2" fmla="*/ 166 w 233"/>
                <a:gd name="T3" fmla="*/ 2 h 300"/>
                <a:gd name="T4" fmla="*/ 183 w 233"/>
                <a:gd name="T5" fmla="*/ 6 h 300"/>
                <a:gd name="T6" fmla="*/ 198 w 233"/>
                <a:gd name="T7" fmla="*/ 13 h 300"/>
                <a:gd name="T8" fmla="*/ 209 w 233"/>
                <a:gd name="T9" fmla="*/ 23 h 300"/>
                <a:gd name="T10" fmla="*/ 218 w 233"/>
                <a:gd name="T11" fmla="*/ 34 h 300"/>
                <a:gd name="T12" fmla="*/ 225 w 233"/>
                <a:gd name="T13" fmla="*/ 47 h 300"/>
                <a:gd name="T14" fmla="*/ 230 w 233"/>
                <a:gd name="T15" fmla="*/ 62 h 300"/>
                <a:gd name="T16" fmla="*/ 232 w 233"/>
                <a:gd name="T17" fmla="*/ 78 h 300"/>
                <a:gd name="T18" fmla="*/ 233 w 233"/>
                <a:gd name="T19" fmla="*/ 95 h 300"/>
                <a:gd name="T20" fmla="*/ 233 w 233"/>
                <a:gd name="T21" fmla="*/ 300 h 300"/>
                <a:gd name="T22" fmla="*/ 189 w 233"/>
                <a:gd name="T23" fmla="*/ 300 h 300"/>
                <a:gd name="T24" fmla="*/ 189 w 233"/>
                <a:gd name="T25" fmla="*/ 110 h 300"/>
                <a:gd name="T26" fmla="*/ 188 w 233"/>
                <a:gd name="T27" fmla="*/ 91 h 300"/>
                <a:gd name="T28" fmla="*/ 185 w 233"/>
                <a:gd name="T29" fmla="*/ 75 h 300"/>
                <a:gd name="T30" fmla="*/ 181 w 233"/>
                <a:gd name="T31" fmla="*/ 61 h 300"/>
                <a:gd name="T32" fmla="*/ 173 w 233"/>
                <a:gd name="T33" fmla="*/ 51 h 300"/>
                <a:gd name="T34" fmla="*/ 163 w 233"/>
                <a:gd name="T35" fmla="*/ 43 h 300"/>
                <a:gd name="T36" fmla="*/ 150 w 233"/>
                <a:gd name="T37" fmla="*/ 38 h 300"/>
                <a:gd name="T38" fmla="*/ 134 w 233"/>
                <a:gd name="T39" fmla="*/ 37 h 300"/>
                <a:gd name="T40" fmla="*/ 115 w 233"/>
                <a:gd name="T41" fmla="*/ 39 h 300"/>
                <a:gd name="T42" fmla="*/ 98 w 233"/>
                <a:gd name="T43" fmla="*/ 46 h 300"/>
                <a:gd name="T44" fmla="*/ 83 w 233"/>
                <a:gd name="T45" fmla="*/ 57 h 300"/>
                <a:gd name="T46" fmla="*/ 70 w 233"/>
                <a:gd name="T47" fmla="*/ 71 h 300"/>
                <a:gd name="T48" fmla="*/ 59 w 233"/>
                <a:gd name="T49" fmla="*/ 89 h 300"/>
                <a:gd name="T50" fmla="*/ 51 w 233"/>
                <a:gd name="T51" fmla="*/ 111 h 300"/>
                <a:gd name="T52" fmla="*/ 46 w 233"/>
                <a:gd name="T53" fmla="*/ 134 h 300"/>
                <a:gd name="T54" fmla="*/ 45 w 233"/>
                <a:gd name="T55" fmla="*/ 159 h 300"/>
                <a:gd name="T56" fmla="*/ 45 w 233"/>
                <a:gd name="T57" fmla="*/ 300 h 300"/>
                <a:gd name="T58" fmla="*/ 0 w 233"/>
                <a:gd name="T59" fmla="*/ 300 h 300"/>
                <a:gd name="T60" fmla="*/ 0 w 233"/>
                <a:gd name="T61" fmla="*/ 6 h 300"/>
                <a:gd name="T62" fmla="*/ 44 w 233"/>
                <a:gd name="T63" fmla="*/ 6 h 300"/>
                <a:gd name="T64" fmla="*/ 44 w 233"/>
                <a:gd name="T65" fmla="*/ 28 h 300"/>
                <a:gd name="T66" fmla="*/ 42 w 233"/>
                <a:gd name="T67" fmla="*/ 51 h 300"/>
                <a:gd name="T68" fmla="*/ 39 w 233"/>
                <a:gd name="T69" fmla="*/ 71 h 300"/>
                <a:gd name="T70" fmla="*/ 41 w 233"/>
                <a:gd name="T71" fmla="*/ 72 h 300"/>
                <a:gd name="T72" fmla="*/ 51 w 233"/>
                <a:gd name="T73" fmla="*/ 52 h 300"/>
                <a:gd name="T74" fmla="*/ 64 w 233"/>
                <a:gd name="T75" fmla="*/ 34 h 300"/>
                <a:gd name="T76" fmla="*/ 80 w 233"/>
                <a:gd name="T77" fmla="*/ 20 h 300"/>
                <a:gd name="T78" fmla="*/ 99 w 233"/>
                <a:gd name="T79" fmla="*/ 9 h 300"/>
                <a:gd name="T80" fmla="*/ 121 w 233"/>
                <a:gd name="T81" fmla="*/ 3 h 300"/>
                <a:gd name="T82" fmla="*/ 145 w 233"/>
                <a:gd name="T83" fmla="*/ 0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33" h="300">
                  <a:moveTo>
                    <a:pt x="145" y="0"/>
                  </a:moveTo>
                  <a:lnTo>
                    <a:pt x="166" y="2"/>
                  </a:lnTo>
                  <a:lnTo>
                    <a:pt x="183" y="6"/>
                  </a:lnTo>
                  <a:lnTo>
                    <a:pt x="198" y="13"/>
                  </a:lnTo>
                  <a:lnTo>
                    <a:pt x="209" y="23"/>
                  </a:lnTo>
                  <a:lnTo>
                    <a:pt x="218" y="34"/>
                  </a:lnTo>
                  <a:lnTo>
                    <a:pt x="225" y="47"/>
                  </a:lnTo>
                  <a:lnTo>
                    <a:pt x="230" y="62"/>
                  </a:lnTo>
                  <a:lnTo>
                    <a:pt x="232" y="78"/>
                  </a:lnTo>
                  <a:lnTo>
                    <a:pt x="233" y="95"/>
                  </a:lnTo>
                  <a:lnTo>
                    <a:pt x="233" y="300"/>
                  </a:lnTo>
                  <a:lnTo>
                    <a:pt x="189" y="300"/>
                  </a:lnTo>
                  <a:lnTo>
                    <a:pt x="189" y="110"/>
                  </a:lnTo>
                  <a:lnTo>
                    <a:pt x="188" y="91"/>
                  </a:lnTo>
                  <a:lnTo>
                    <a:pt x="185" y="75"/>
                  </a:lnTo>
                  <a:lnTo>
                    <a:pt x="181" y="61"/>
                  </a:lnTo>
                  <a:lnTo>
                    <a:pt x="173" y="51"/>
                  </a:lnTo>
                  <a:lnTo>
                    <a:pt x="163" y="43"/>
                  </a:lnTo>
                  <a:lnTo>
                    <a:pt x="150" y="38"/>
                  </a:lnTo>
                  <a:lnTo>
                    <a:pt x="134" y="37"/>
                  </a:lnTo>
                  <a:lnTo>
                    <a:pt x="115" y="39"/>
                  </a:lnTo>
                  <a:lnTo>
                    <a:pt x="98" y="46"/>
                  </a:lnTo>
                  <a:lnTo>
                    <a:pt x="83" y="57"/>
                  </a:lnTo>
                  <a:lnTo>
                    <a:pt x="70" y="71"/>
                  </a:lnTo>
                  <a:lnTo>
                    <a:pt x="59" y="89"/>
                  </a:lnTo>
                  <a:lnTo>
                    <a:pt x="51" y="111"/>
                  </a:lnTo>
                  <a:lnTo>
                    <a:pt x="46" y="134"/>
                  </a:lnTo>
                  <a:lnTo>
                    <a:pt x="45" y="159"/>
                  </a:lnTo>
                  <a:lnTo>
                    <a:pt x="45" y="300"/>
                  </a:lnTo>
                  <a:lnTo>
                    <a:pt x="0" y="300"/>
                  </a:lnTo>
                  <a:lnTo>
                    <a:pt x="0" y="6"/>
                  </a:lnTo>
                  <a:lnTo>
                    <a:pt x="44" y="6"/>
                  </a:lnTo>
                  <a:lnTo>
                    <a:pt x="44" y="28"/>
                  </a:lnTo>
                  <a:lnTo>
                    <a:pt x="42" y="51"/>
                  </a:lnTo>
                  <a:lnTo>
                    <a:pt x="39" y="71"/>
                  </a:lnTo>
                  <a:lnTo>
                    <a:pt x="41" y="72"/>
                  </a:lnTo>
                  <a:lnTo>
                    <a:pt x="51" y="52"/>
                  </a:lnTo>
                  <a:lnTo>
                    <a:pt x="64" y="34"/>
                  </a:lnTo>
                  <a:lnTo>
                    <a:pt x="80" y="20"/>
                  </a:lnTo>
                  <a:lnTo>
                    <a:pt x="99" y="9"/>
                  </a:lnTo>
                  <a:lnTo>
                    <a:pt x="121" y="3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56C46F5-2C31-BDC3-35E1-7087BBFFED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79" y="-197"/>
              <a:ext cx="81" cy="101"/>
            </a:xfrm>
            <a:custGeom>
              <a:avLst/>
              <a:gdLst>
                <a:gd name="T0" fmla="*/ 127 w 243"/>
                <a:gd name="T1" fmla="*/ 34 h 304"/>
                <a:gd name="T2" fmla="*/ 107 w 243"/>
                <a:gd name="T3" fmla="*/ 36 h 304"/>
                <a:gd name="T4" fmla="*/ 90 w 243"/>
                <a:gd name="T5" fmla="*/ 43 h 304"/>
                <a:gd name="T6" fmla="*/ 75 w 243"/>
                <a:gd name="T7" fmla="*/ 54 h 304"/>
                <a:gd name="T8" fmla="*/ 63 w 243"/>
                <a:gd name="T9" fmla="*/ 69 h 304"/>
                <a:gd name="T10" fmla="*/ 54 w 243"/>
                <a:gd name="T11" fmla="*/ 88 h 304"/>
                <a:gd name="T12" fmla="*/ 49 w 243"/>
                <a:gd name="T13" fmla="*/ 110 h 304"/>
                <a:gd name="T14" fmla="*/ 197 w 243"/>
                <a:gd name="T15" fmla="*/ 110 h 304"/>
                <a:gd name="T16" fmla="*/ 196 w 243"/>
                <a:gd name="T17" fmla="*/ 91 h 304"/>
                <a:gd name="T18" fmla="*/ 191 w 243"/>
                <a:gd name="T19" fmla="*/ 75 h 304"/>
                <a:gd name="T20" fmla="*/ 184 w 243"/>
                <a:gd name="T21" fmla="*/ 61 h 304"/>
                <a:gd name="T22" fmla="*/ 173 w 243"/>
                <a:gd name="T23" fmla="*/ 49 h 304"/>
                <a:gd name="T24" fmla="*/ 160 w 243"/>
                <a:gd name="T25" fmla="*/ 41 h 304"/>
                <a:gd name="T26" fmla="*/ 145 w 243"/>
                <a:gd name="T27" fmla="*/ 35 h 304"/>
                <a:gd name="T28" fmla="*/ 127 w 243"/>
                <a:gd name="T29" fmla="*/ 34 h 304"/>
                <a:gd name="T30" fmla="*/ 129 w 243"/>
                <a:gd name="T31" fmla="*/ 0 h 304"/>
                <a:gd name="T32" fmla="*/ 154 w 243"/>
                <a:gd name="T33" fmla="*/ 2 h 304"/>
                <a:gd name="T34" fmla="*/ 176 w 243"/>
                <a:gd name="T35" fmla="*/ 8 h 304"/>
                <a:gd name="T36" fmla="*/ 194 w 243"/>
                <a:gd name="T37" fmla="*/ 17 h 304"/>
                <a:gd name="T38" fmla="*/ 210 w 243"/>
                <a:gd name="T39" fmla="*/ 29 h 304"/>
                <a:gd name="T40" fmla="*/ 222 w 243"/>
                <a:gd name="T41" fmla="*/ 44 h 304"/>
                <a:gd name="T42" fmla="*/ 231 w 243"/>
                <a:gd name="T43" fmla="*/ 61 h 304"/>
                <a:gd name="T44" fmla="*/ 238 w 243"/>
                <a:gd name="T45" fmla="*/ 79 h 304"/>
                <a:gd name="T46" fmla="*/ 242 w 243"/>
                <a:gd name="T47" fmla="*/ 99 h 304"/>
                <a:gd name="T48" fmla="*/ 243 w 243"/>
                <a:gd name="T49" fmla="*/ 122 h 304"/>
                <a:gd name="T50" fmla="*/ 243 w 243"/>
                <a:gd name="T51" fmla="*/ 131 h 304"/>
                <a:gd name="T52" fmla="*/ 242 w 243"/>
                <a:gd name="T53" fmla="*/ 143 h 304"/>
                <a:gd name="T54" fmla="*/ 47 w 243"/>
                <a:gd name="T55" fmla="*/ 143 h 304"/>
                <a:gd name="T56" fmla="*/ 47 w 243"/>
                <a:gd name="T57" fmla="*/ 171 h 304"/>
                <a:gd name="T58" fmla="*/ 50 w 243"/>
                <a:gd name="T59" fmla="*/ 194 h 304"/>
                <a:gd name="T60" fmla="*/ 56 w 243"/>
                <a:gd name="T61" fmla="*/ 214 h 304"/>
                <a:gd name="T62" fmla="*/ 64 w 243"/>
                <a:gd name="T63" fmla="*/ 231 h 304"/>
                <a:gd name="T64" fmla="*/ 75 w 243"/>
                <a:gd name="T65" fmla="*/ 244 h 304"/>
                <a:gd name="T66" fmla="*/ 89 w 243"/>
                <a:gd name="T67" fmla="*/ 255 h 304"/>
                <a:gd name="T68" fmla="*/ 105 w 243"/>
                <a:gd name="T69" fmla="*/ 262 h 304"/>
                <a:gd name="T70" fmla="*/ 123 w 243"/>
                <a:gd name="T71" fmla="*/ 266 h 304"/>
                <a:gd name="T72" fmla="*/ 144 w 243"/>
                <a:gd name="T73" fmla="*/ 267 h 304"/>
                <a:gd name="T74" fmla="*/ 167 w 243"/>
                <a:gd name="T75" fmla="*/ 266 h 304"/>
                <a:gd name="T76" fmla="*/ 189 w 243"/>
                <a:gd name="T77" fmla="*/ 262 h 304"/>
                <a:gd name="T78" fmla="*/ 210 w 243"/>
                <a:gd name="T79" fmla="*/ 256 h 304"/>
                <a:gd name="T80" fmla="*/ 228 w 243"/>
                <a:gd name="T81" fmla="*/ 249 h 304"/>
                <a:gd name="T82" fmla="*/ 232 w 243"/>
                <a:gd name="T83" fmla="*/ 286 h 304"/>
                <a:gd name="T84" fmla="*/ 203 w 243"/>
                <a:gd name="T85" fmla="*/ 296 h 304"/>
                <a:gd name="T86" fmla="*/ 171 w 243"/>
                <a:gd name="T87" fmla="*/ 302 h 304"/>
                <a:gd name="T88" fmla="*/ 136 w 243"/>
                <a:gd name="T89" fmla="*/ 304 h 304"/>
                <a:gd name="T90" fmla="*/ 108 w 243"/>
                <a:gd name="T91" fmla="*/ 302 h 304"/>
                <a:gd name="T92" fmla="*/ 83 w 243"/>
                <a:gd name="T93" fmla="*/ 297 h 304"/>
                <a:gd name="T94" fmla="*/ 62 w 243"/>
                <a:gd name="T95" fmla="*/ 288 h 304"/>
                <a:gd name="T96" fmla="*/ 43 w 243"/>
                <a:gd name="T97" fmla="*/ 275 h 304"/>
                <a:gd name="T98" fmla="*/ 28 w 243"/>
                <a:gd name="T99" fmla="*/ 259 h 304"/>
                <a:gd name="T100" fmla="*/ 15 w 243"/>
                <a:gd name="T101" fmla="*/ 238 h 304"/>
                <a:gd name="T102" fmla="*/ 7 w 243"/>
                <a:gd name="T103" fmla="*/ 214 h 304"/>
                <a:gd name="T104" fmla="*/ 1 w 243"/>
                <a:gd name="T105" fmla="*/ 186 h 304"/>
                <a:gd name="T106" fmla="*/ 0 w 243"/>
                <a:gd name="T107" fmla="*/ 154 h 304"/>
                <a:gd name="T108" fmla="*/ 1 w 243"/>
                <a:gd name="T109" fmla="*/ 126 h 304"/>
                <a:gd name="T110" fmla="*/ 7 w 243"/>
                <a:gd name="T111" fmla="*/ 98 h 304"/>
                <a:gd name="T112" fmla="*/ 15 w 243"/>
                <a:gd name="T113" fmla="*/ 74 h 304"/>
                <a:gd name="T114" fmla="*/ 27 w 243"/>
                <a:gd name="T115" fmla="*/ 53 h 304"/>
                <a:gd name="T116" fmla="*/ 42 w 243"/>
                <a:gd name="T117" fmla="*/ 35 h 304"/>
                <a:gd name="T118" fmla="*/ 60 w 243"/>
                <a:gd name="T119" fmla="*/ 20 h 304"/>
                <a:gd name="T120" fmla="*/ 80 w 243"/>
                <a:gd name="T121" fmla="*/ 9 h 304"/>
                <a:gd name="T122" fmla="*/ 103 w 243"/>
                <a:gd name="T123" fmla="*/ 2 h 304"/>
                <a:gd name="T124" fmla="*/ 129 w 243"/>
                <a:gd name="T125" fmla="*/ 0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43" h="304">
                  <a:moveTo>
                    <a:pt x="127" y="34"/>
                  </a:moveTo>
                  <a:lnTo>
                    <a:pt x="107" y="36"/>
                  </a:lnTo>
                  <a:lnTo>
                    <a:pt x="90" y="43"/>
                  </a:lnTo>
                  <a:lnTo>
                    <a:pt x="75" y="54"/>
                  </a:lnTo>
                  <a:lnTo>
                    <a:pt x="63" y="69"/>
                  </a:lnTo>
                  <a:lnTo>
                    <a:pt x="54" y="88"/>
                  </a:lnTo>
                  <a:lnTo>
                    <a:pt x="49" y="110"/>
                  </a:lnTo>
                  <a:lnTo>
                    <a:pt x="197" y="110"/>
                  </a:lnTo>
                  <a:lnTo>
                    <a:pt x="196" y="91"/>
                  </a:lnTo>
                  <a:lnTo>
                    <a:pt x="191" y="75"/>
                  </a:lnTo>
                  <a:lnTo>
                    <a:pt x="184" y="61"/>
                  </a:lnTo>
                  <a:lnTo>
                    <a:pt x="173" y="49"/>
                  </a:lnTo>
                  <a:lnTo>
                    <a:pt x="160" y="41"/>
                  </a:lnTo>
                  <a:lnTo>
                    <a:pt x="145" y="35"/>
                  </a:lnTo>
                  <a:lnTo>
                    <a:pt x="127" y="34"/>
                  </a:lnTo>
                  <a:close/>
                  <a:moveTo>
                    <a:pt x="129" y="0"/>
                  </a:moveTo>
                  <a:lnTo>
                    <a:pt x="154" y="2"/>
                  </a:lnTo>
                  <a:lnTo>
                    <a:pt x="176" y="8"/>
                  </a:lnTo>
                  <a:lnTo>
                    <a:pt x="194" y="17"/>
                  </a:lnTo>
                  <a:lnTo>
                    <a:pt x="210" y="29"/>
                  </a:lnTo>
                  <a:lnTo>
                    <a:pt x="222" y="44"/>
                  </a:lnTo>
                  <a:lnTo>
                    <a:pt x="231" y="61"/>
                  </a:lnTo>
                  <a:lnTo>
                    <a:pt x="238" y="79"/>
                  </a:lnTo>
                  <a:lnTo>
                    <a:pt x="242" y="99"/>
                  </a:lnTo>
                  <a:lnTo>
                    <a:pt x="243" y="122"/>
                  </a:lnTo>
                  <a:lnTo>
                    <a:pt x="243" y="131"/>
                  </a:lnTo>
                  <a:lnTo>
                    <a:pt x="242" y="143"/>
                  </a:lnTo>
                  <a:lnTo>
                    <a:pt x="47" y="143"/>
                  </a:lnTo>
                  <a:lnTo>
                    <a:pt x="47" y="171"/>
                  </a:lnTo>
                  <a:lnTo>
                    <a:pt x="50" y="194"/>
                  </a:lnTo>
                  <a:lnTo>
                    <a:pt x="56" y="214"/>
                  </a:lnTo>
                  <a:lnTo>
                    <a:pt x="64" y="231"/>
                  </a:lnTo>
                  <a:lnTo>
                    <a:pt x="75" y="244"/>
                  </a:lnTo>
                  <a:lnTo>
                    <a:pt x="89" y="255"/>
                  </a:lnTo>
                  <a:lnTo>
                    <a:pt x="105" y="262"/>
                  </a:lnTo>
                  <a:lnTo>
                    <a:pt x="123" y="266"/>
                  </a:lnTo>
                  <a:lnTo>
                    <a:pt x="144" y="267"/>
                  </a:lnTo>
                  <a:lnTo>
                    <a:pt x="167" y="266"/>
                  </a:lnTo>
                  <a:lnTo>
                    <a:pt x="189" y="262"/>
                  </a:lnTo>
                  <a:lnTo>
                    <a:pt x="210" y="256"/>
                  </a:lnTo>
                  <a:lnTo>
                    <a:pt x="228" y="249"/>
                  </a:lnTo>
                  <a:lnTo>
                    <a:pt x="232" y="286"/>
                  </a:lnTo>
                  <a:lnTo>
                    <a:pt x="203" y="296"/>
                  </a:lnTo>
                  <a:lnTo>
                    <a:pt x="171" y="302"/>
                  </a:lnTo>
                  <a:lnTo>
                    <a:pt x="136" y="304"/>
                  </a:lnTo>
                  <a:lnTo>
                    <a:pt x="108" y="302"/>
                  </a:lnTo>
                  <a:lnTo>
                    <a:pt x="83" y="297"/>
                  </a:lnTo>
                  <a:lnTo>
                    <a:pt x="62" y="288"/>
                  </a:lnTo>
                  <a:lnTo>
                    <a:pt x="43" y="275"/>
                  </a:lnTo>
                  <a:lnTo>
                    <a:pt x="28" y="259"/>
                  </a:lnTo>
                  <a:lnTo>
                    <a:pt x="15" y="238"/>
                  </a:lnTo>
                  <a:lnTo>
                    <a:pt x="7" y="214"/>
                  </a:lnTo>
                  <a:lnTo>
                    <a:pt x="1" y="186"/>
                  </a:lnTo>
                  <a:lnTo>
                    <a:pt x="0" y="154"/>
                  </a:lnTo>
                  <a:lnTo>
                    <a:pt x="1" y="126"/>
                  </a:lnTo>
                  <a:lnTo>
                    <a:pt x="7" y="98"/>
                  </a:lnTo>
                  <a:lnTo>
                    <a:pt x="15" y="74"/>
                  </a:lnTo>
                  <a:lnTo>
                    <a:pt x="27" y="53"/>
                  </a:lnTo>
                  <a:lnTo>
                    <a:pt x="42" y="35"/>
                  </a:lnTo>
                  <a:lnTo>
                    <a:pt x="60" y="20"/>
                  </a:lnTo>
                  <a:lnTo>
                    <a:pt x="80" y="9"/>
                  </a:lnTo>
                  <a:lnTo>
                    <a:pt x="103" y="2"/>
                  </a:lnTo>
                  <a:lnTo>
                    <a:pt x="12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/>
            </a:p>
          </p:txBody>
        </p:sp>
      </p:grpSp>
    </p:spTree>
    <p:extLst>
      <p:ext uri="{BB962C8B-B14F-4D97-AF65-F5344CB8AC3E}">
        <p14:creationId xmlns:p14="http://schemas.microsoft.com/office/powerpoint/2010/main" val="462813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 slide Argonne DO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A3DEC59-F5CF-CEAA-802E-33C6505C449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0305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0802B6-4722-244C-B8A6-46B69A03D8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alphaModFix amt="8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08"/>
          <a:stretch/>
        </p:blipFill>
        <p:spPr>
          <a:xfrm>
            <a:off x="0" y="-14245"/>
            <a:ext cx="12192000" cy="6872245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916EAD72-ACE3-58B2-05E0-199FBEA355E2}"/>
              </a:ext>
            </a:extLst>
          </p:cNvPr>
          <p:cNvGrpSpPr/>
          <p:nvPr userDrawn="1"/>
        </p:nvGrpSpPr>
        <p:grpSpPr>
          <a:xfrm>
            <a:off x="1354871" y="2906591"/>
            <a:ext cx="4235735" cy="1136533"/>
            <a:chOff x="921159" y="2169231"/>
            <a:chExt cx="2098944" cy="563189"/>
          </a:xfrm>
        </p:grpSpPr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692F3FF0-EF03-9DDD-3A6F-6752ED1603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61033" y="2169231"/>
              <a:ext cx="459070" cy="397545"/>
            </a:xfrm>
            <a:custGeom>
              <a:avLst/>
              <a:gdLst>
                <a:gd name="T0" fmla="*/ 405 w 580"/>
                <a:gd name="T1" fmla="*/ 360 h 502"/>
                <a:gd name="T2" fmla="*/ 441 w 580"/>
                <a:gd name="T3" fmla="*/ 422 h 502"/>
                <a:gd name="T4" fmla="*/ 473 w 580"/>
                <a:gd name="T5" fmla="*/ 478 h 502"/>
                <a:gd name="T6" fmla="*/ 485 w 580"/>
                <a:gd name="T7" fmla="*/ 478 h 502"/>
                <a:gd name="T8" fmla="*/ 518 w 580"/>
                <a:gd name="T9" fmla="*/ 422 h 502"/>
                <a:gd name="T10" fmla="*/ 554 w 580"/>
                <a:gd name="T11" fmla="*/ 360 h 502"/>
                <a:gd name="T12" fmla="*/ 392 w 580"/>
                <a:gd name="T13" fmla="*/ 338 h 502"/>
                <a:gd name="T14" fmla="*/ 186 w 580"/>
                <a:gd name="T15" fmla="*/ 357 h 502"/>
                <a:gd name="T16" fmla="*/ 153 w 580"/>
                <a:gd name="T17" fmla="*/ 415 h 502"/>
                <a:gd name="T18" fmla="*/ 119 w 580"/>
                <a:gd name="T19" fmla="*/ 473 h 502"/>
                <a:gd name="T20" fmla="*/ 471 w 580"/>
                <a:gd name="T21" fmla="*/ 493 h 502"/>
                <a:gd name="T22" fmla="*/ 452 w 580"/>
                <a:gd name="T23" fmla="*/ 461 h 502"/>
                <a:gd name="T24" fmla="*/ 416 w 580"/>
                <a:gd name="T25" fmla="*/ 399 h 502"/>
                <a:gd name="T26" fmla="*/ 387 w 580"/>
                <a:gd name="T27" fmla="*/ 347 h 502"/>
                <a:gd name="T28" fmla="*/ 13 w 580"/>
                <a:gd name="T29" fmla="*/ 338 h 502"/>
                <a:gd name="T30" fmla="*/ 33 w 580"/>
                <a:gd name="T31" fmla="*/ 373 h 502"/>
                <a:gd name="T32" fmla="*/ 71 w 580"/>
                <a:gd name="T33" fmla="*/ 438 h 502"/>
                <a:gd name="T34" fmla="*/ 98 w 580"/>
                <a:gd name="T35" fmla="*/ 485 h 502"/>
                <a:gd name="T36" fmla="*/ 112 w 580"/>
                <a:gd name="T37" fmla="*/ 467 h 502"/>
                <a:gd name="T38" fmla="*/ 148 w 580"/>
                <a:gd name="T39" fmla="*/ 405 h 502"/>
                <a:gd name="T40" fmla="*/ 180 w 580"/>
                <a:gd name="T41" fmla="*/ 349 h 502"/>
                <a:gd name="T42" fmla="*/ 290 w 580"/>
                <a:gd name="T43" fmla="*/ 178 h 502"/>
                <a:gd name="T44" fmla="*/ 270 w 580"/>
                <a:gd name="T45" fmla="*/ 213 h 502"/>
                <a:gd name="T46" fmla="*/ 232 w 580"/>
                <a:gd name="T47" fmla="*/ 278 h 502"/>
                <a:gd name="T48" fmla="*/ 204 w 580"/>
                <a:gd name="T49" fmla="*/ 326 h 502"/>
                <a:gd name="T50" fmla="*/ 370 w 580"/>
                <a:gd name="T51" fmla="*/ 319 h 502"/>
                <a:gd name="T52" fmla="*/ 338 w 580"/>
                <a:gd name="T53" fmla="*/ 262 h 502"/>
                <a:gd name="T54" fmla="*/ 302 w 580"/>
                <a:gd name="T55" fmla="*/ 200 h 502"/>
                <a:gd name="T56" fmla="*/ 384 w 580"/>
                <a:gd name="T57" fmla="*/ 14 h 502"/>
                <a:gd name="T58" fmla="*/ 366 w 580"/>
                <a:gd name="T59" fmla="*/ 47 h 502"/>
                <a:gd name="T60" fmla="*/ 330 w 580"/>
                <a:gd name="T61" fmla="*/ 109 h 502"/>
                <a:gd name="T62" fmla="*/ 300 w 580"/>
                <a:gd name="T63" fmla="*/ 160 h 502"/>
                <a:gd name="T64" fmla="*/ 301 w 580"/>
                <a:gd name="T65" fmla="*/ 178 h 502"/>
                <a:gd name="T66" fmla="*/ 331 w 580"/>
                <a:gd name="T67" fmla="*/ 232 h 502"/>
                <a:gd name="T68" fmla="*/ 369 w 580"/>
                <a:gd name="T69" fmla="*/ 296 h 502"/>
                <a:gd name="T70" fmla="*/ 387 w 580"/>
                <a:gd name="T71" fmla="*/ 329 h 502"/>
                <a:gd name="T72" fmla="*/ 554 w 580"/>
                <a:gd name="T73" fmla="*/ 307 h 502"/>
                <a:gd name="T74" fmla="*/ 510 w 580"/>
                <a:gd name="T75" fmla="*/ 231 h 502"/>
                <a:gd name="T76" fmla="*/ 454 w 580"/>
                <a:gd name="T77" fmla="*/ 135 h 502"/>
                <a:gd name="T78" fmla="*/ 406 w 580"/>
                <a:gd name="T79" fmla="*/ 52 h 502"/>
                <a:gd name="T80" fmla="*/ 384 w 580"/>
                <a:gd name="T81" fmla="*/ 14 h 502"/>
                <a:gd name="T82" fmla="*/ 182 w 580"/>
                <a:gd name="T83" fmla="*/ 36 h 502"/>
                <a:gd name="T84" fmla="*/ 138 w 580"/>
                <a:gd name="T85" fmla="*/ 112 h 502"/>
                <a:gd name="T86" fmla="*/ 83 w 580"/>
                <a:gd name="T87" fmla="*/ 208 h 502"/>
                <a:gd name="T88" fmla="*/ 35 w 580"/>
                <a:gd name="T89" fmla="*/ 291 h 502"/>
                <a:gd name="T90" fmla="*/ 13 w 580"/>
                <a:gd name="T91" fmla="*/ 329 h 502"/>
                <a:gd name="T92" fmla="*/ 203 w 580"/>
                <a:gd name="T93" fmla="*/ 310 h 502"/>
                <a:gd name="T94" fmla="*/ 239 w 580"/>
                <a:gd name="T95" fmla="*/ 249 h 502"/>
                <a:gd name="T96" fmla="*/ 273 w 580"/>
                <a:gd name="T97" fmla="*/ 188 h 502"/>
                <a:gd name="T98" fmla="*/ 283 w 580"/>
                <a:gd name="T99" fmla="*/ 167 h 502"/>
                <a:gd name="T100" fmla="*/ 259 w 580"/>
                <a:gd name="T101" fmla="*/ 124 h 502"/>
                <a:gd name="T102" fmla="*/ 222 w 580"/>
                <a:gd name="T103" fmla="*/ 61 h 502"/>
                <a:gd name="T104" fmla="*/ 196 w 580"/>
                <a:gd name="T105" fmla="*/ 17 h 502"/>
                <a:gd name="T106" fmla="*/ 209 w 580"/>
                <a:gd name="T107" fmla="*/ 20 h 502"/>
                <a:gd name="T108" fmla="*/ 242 w 580"/>
                <a:gd name="T109" fmla="*/ 77 h 502"/>
                <a:gd name="T110" fmla="*/ 277 w 580"/>
                <a:gd name="T111" fmla="*/ 138 h 502"/>
                <a:gd name="T112" fmla="*/ 292 w 580"/>
                <a:gd name="T113" fmla="*/ 157 h 502"/>
                <a:gd name="T114" fmla="*/ 319 w 580"/>
                <a:gd name="T115" fmla="*/ 110 h 502"/>
                <a:gd name="T116" fmla="*/ 356 w 580"/>
                <a:gd name="T117" fmla="*/ 44 h 502"/>
                <a:gd name="T118" fmla="*/ 376 w 580"/>
                <a:gd name="T119" fmla="*/ 9 h 502"/>
                <a:gd name="T120" fmla="*/ 580 w 580"/>
                <a:gd name="T121" fmla="*/ 334 h 502"/>
                <a:gd name="T122" fmla="*/ 192 w 580"/>
                <a:gd name="T123" fmla="*/ 0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0" h="502">
                  <a:moveTo>
                    <a:pt x="392" y="338"/>
                  </a:moveTo>
                  <a:lnTo>
                    <a:pt x="394" y="342"/>
                  </a:lnTo>
                  <a:lnTo>
                    <a:pt x="399" y="349"/>
                  </a:lnTo>
                  <a:lnTo>
                    <a:pt x="405" y="360"/>
                  </a:lnTo>
                  <a:lnTo>
                    <a:pt x="413" y="373"/>
                  </a:lnTo>
                  <a:lnTo>
                    <a:pt x="421" y="389"/>
                  </a:lnTo>
                  <a:lnTo>
                    <a:pt x="431" y="405"/>
                  </a:lnTo>
                  <a:lnTo>
                    <a:pt x="441" y="422"/>
                  </a:lnTo>
                  <a:lnTo>
                    <a:pt x="450" y="438"/>
                  </a:lnTo>
                  <a:lnTo>
                    <a:pt x="459" y="453"/>
                  </a:lnTo>
                  <a:lnTo>
                    <a:pt x="467" y="467"/>
                  </a:lnTo>
                  <a:lnTo>
                    <a:pt x="473" y="478"/>
                  </a:lnTo>
                  <a:lnTo>
                    <a:pt x="477" y="485"/>
                  </a:lnTo>
                  <a:lnTo>
                    <a:pt x="479" y="488"/>
                  </a:lnTo>
                  <a:lnTo>
                    <a:pt x="481" y="485"/>
                  </a:lnTo>
                  <a:lnTo>
                    <a:pt x="485" y="478"/>
                  </a:lnTo>
                  <a:lnTo>
                    <a:pt x="491" y="467"/>
                  </a:lnTo>
                  <a:lnTo>
                    <a:pt x="500" y="453"/>
                  </a:lnTo>
                  <a:lnTo>
                    <a:pt x="509" y="438"/>
                  </a:lnTo>
                  <a:lnTo>
                    <a:pt x="518" y="422"/>
                  </a:lnTo>
                  <a:lnTo>
                    <a:pt x="528" y="405"/>
                  </a:lnTo>
                  <a:lnTo>
                    <a:pt x="538" y="389"/>
                  </a:lnTo>
                  <a:lnTo>
                    <a:pt x="546" y="373"/>
                  </a:lnTo>
                  <a:lnTo>
                    <a:pt x="554" y="360"/>
                  </a:lnTo>
                  <a:lnTo>
                    <a:pt x="560" y="349"/>
                  </a:lnTo>
                  <a:lnTo>
                    <a:pt x="565" y="342"/>
                  </a:lnTo>
                  <a:lnTo>
                    <a:pt x="567" y="338"/>
                  </a:lnTo>
                  <a:lnTo>
                    <a:pt x="392" y="338"/>
                  </a:lnTo>
                  <a:close/>
                  <a:moveTo>
                    <a:pt x="197" y="338"/>
                  </a:moveTo>
                  <a:lnTo>
                    <a:pt x="196" y="341"/>
                  </a:lnTo>
                  <a:lnTo>
                    <a:pt x="192" y="347"/>
                  </a:lnTo>
                  <a:lnTo>
                    <a:pt x="186" y="357"/>
                  </a:lnTo>
                  <a:lnTo>
                    <a:pt x="179" y="369"/>
                  </a:lnTo>
                  <a:lnTo>
                    <a:pt x="171" y="383"/>
                  </a:lnTo>
                  <a:lnTo>
                    <a:pt x="162" y="399"/>
                  </a:lnTo>
                  <a:lnTo>
                    <a:pt x="153" y="415"/>
                  </a:lnTo>
                  <a:lnTo>
                    <a:pt x="144" y="431"/>
                  </a:lnTo>
                  <a:lnTo>
                    <a:pt x="135" y="446"/>
                  </a:lnTo>
                  <a:lnTo>
                    <a:pt x="126" y="461"/>
                  </a:lnTo>
                  <a:lnTo>
                    <a:pt x="119" y="473"/>
                  </a:lnTo>
                  <a:lnTo>
                    <a:pt x="114" y="483"/>
                  </a:lnTo>
                  <a:lnTo>
                    <a:pt x="110" y="490"/>
                  </a:lnTo>
                  <a:lnTo>
                    <a:pt x="108" y="493"/>
                  </a:lnTo>
                  <a:lnTo>
                    <a:pt x="471" y="493"/>
                  </a:lnTo>
                  <a:lnTo>
                    <a:pt x="469" y="490"/>
                  </a:lnTo>
                  <a:lnTo>
                    <a:pt x="465" y="483"/>
                  </a:lnTo>
                  <a:lnTo>
                    <a:pt x="460" y="473"/>
                  </a:lnTo>
                  <a:lnTo>
                    <a:pt x="452" y="461"/>
                  </a:lnTo>
                  <a:lnTo>
                    <a:pt x="444" y="446"/>
                  </a:lnTo>
                  <a:lnTo>
                    <a:pt x="435" y="431"/>
                  </a:lnTo>
                  <a:lnTo>
                    <a:pt x="426" y="415"/>
                  </a:lnTo>
                  <a:lnTo>
                    <a:pt x="416" y="399"/>
                  </a:lnTo>
                  <a:lnTo>
                    <a:pt x="408" y="383"/>
                  </a:lnTo>
                  <a:lnTo>
                    <a:pt x="399" y="369"/>
                  </a:lnTo>
                  <a:lnTo>
                    <a:pt x="392" y="357"/>
                  </a:lnTo>
                  <a:lnTo>
                    <a:pt x="387" y="347"/>
                  </a:lnTo>
                  <a:lnTo>
                    <a:pt x="383" y="341"/>
                  </a:lnTo>
                  <a:lnTo>
                    <a:pt x="382" y="338"/>
                  </a:lnTo>
                  <a:lnTo>
                    <a:pt x="197" y="338"/>
                  </a:lnTo>
                  <a:close/>
                  <a:moveTo>
                    <a:pt x="13" y="338"/>
                  </a:moveTo>
                  <a:lnTo>
                    <a:pt x="15" y="342"/>
                  </a:lnTo>
                  <a:lnTo>
                    <a:pt x="19" y="349"/>
                  </a:lnTo>
                  <a:lnTo>
                    <a:pt x="25" y="359"/>
                  </a:lnTo>
                  <a:lnTo>
                    <a:pt x="33" y="373"/>
                  </a:lnTo>
                  <a:lnTo>
                    <a:pt x="42" y="388"/>
                  </a:lnTo>
                  <a:lnTo>
                    <a:pt x="51" y="405"/>
                  </a:lnTo>
                  <a:lnTo>
                    <a:pt x="61" y="421"/>
                  </a:lnTo>
                  <a:lnTo>
                    <a:pt x="71" y="438"/>
                  </a:lnTo>
                  <a:lnTo>
                    <a:pt x="80" y="453"/>
                  </a:lnTo>
                  <a:lnTo>
                    <a:pt x="87" y="467"/>
                  </a:lnTo>
                  <a:lnTo>
                    <a:pt x="94" y="478"/>
                  </a:lnTo>
                  <a:lnTo>
                    <a:pt x="98" y="485"/>
                  </a:lnTo>
                  <a:lnTo>
                    <a:pt x="100" y="488"/>
                  </a:lnTo>
                  <a:lnTo>
                    <a:pt x="102" y="485"/>
                  </a:lnTo>
                  <a:lnTo>
                    <a:pt x="106" y="478"/>
                  </a:lnTo>
                  <a:lnTo>
                    <a:pt x="112" y="467"/>
                  </a:lnTo>
                  <a:lnTo>
                    <a:pt x="120" y="453"/>
                  </a:lnTo>
                  <a:lnTo>
                    <a:pt x="129" y="438"/>
                  </a:lnTo>
                  <a:lnTo>
                    <a:pt x="138" y="422"/>
                  </a:lnTo>
                  <a:lnTo>
                    <a:pt x="148" y="405"/>
                  </a:lnTo>
                  <a:lnTo>
                    <a:pt x="157" y="389"/>
                  </a:lnTo>
                  <a:lnTo>
                    <a:pt x="166" y="373"/>
                  </a:lnTo>
                  <a:lnTo>
                    <a:pt x="174" y="360"/>
                  </a:lnTo>
                  <a:lnTo>
                    <a:pt x="180" y="349"/>
                  </a:lnTo>
                  <a:lnTo>
                    <a:pt x="184" y="342"/>
                  </a:lnTo>
                  <a:lnTo>
                    <a:pt x="186" y="338"/>
                  </a:lnTo>
                  <a:lnTo>
                    <a:pt x="13" y="338"/>
                  </a:lnTo>
                  <a:close/>
                  <a:moveTo>
                    <a:pt x="290" y="178"/>
                  </a:moveTo>
                  <a:lnTo>
                    <a:pt x="288" y="182"/>
                  </a:lnTo>
                  <a:lnTo>
                    <a:pt x="284" y="189"/>
                  </a:lnTo>
                  <a:lnTo>
                    <a:pt x="277" y="200"/>
                  </a:lnTo>
                  <a:lnTo>
                    <a:pt x="270" y="213"/>
                  </a:lnTo>
                  <a:lnTo>
                    <a:pt x="261" y="229"/>
                  </a:lnTo>
                  <a:lnTo>
                    <a:pt x="251" y="245"/>
                  </a:lnTo>
                  <a:lnTo>
                    <a:pt x="242" y="262"/>
                  </a:lnTo>
                  <a:lnTo>
                    <a:pt x="232" y="278"/>
                  </a:lnTo>
                  <a:lnTo>
                    <a:pt x="224" y="293"/>
                  </a:lnTo>
                  <a:lnTo>
                    <a:pt x="215" y="308"/>
                  </a:lnTo>
                  <a:lnTo>
                    <a:pt x="209" y="319"/>
                  </a:lnTo>
                  <a:lnTo>
                    <a:pt x="204" y="326"/>
                  </a:lnTo>
                  <a:lnTo>
                    <a:pt x="202" y="329"/>
                  </a:lnTo>
                  <a:lnTo>
                    <a:pt x="376" y="329"/>
                  </a:lnTo>
                  <a:lnTo>
                    <a:pt x="375" y="326"/>
                  </a:lnTo>
                  <a:lnTo>
                    <a:pt x="370" y="319"/>
                  </a:lnTo>
                  <a:lnTo>
                    <a:pt x="364" y="308"/>
                  </a:lnTo>
                  <a:lnTo>
                    <a:pt x="356" y="293"/>
                  </a:lnTo>
                  <a:lnTo>
                    <a:pt x="347" y="278"/>
                  </a:lnTo>
                  <a:lnTo>
                    <a:pt x="338" y="262"/>
                  </a:lnTo>
                  <a:lnTo>
                    <a:pt x="328" y="245"/>
                  </a:lnTo>
                  <a:lnTo>
                    <a:pt x="319" y="229"/>
                  </a:lnTo>
                  <a:lnTo>
                    <a:pt x="310" y="213"/>
                  </a:lnTo>
                  <a:lnTo>
                    <a:pt x="302" y="200"/>
                  </a:lnTo>
                  <a:lnTo>
                    <a:pt x="296" y="189"/>
                  </a:lnTo>
                  <a:lnTo>
                    <a:pt x="292" y="182"/>
                  </a:lnTo>
                  <a:lnTo>
                    <a:pt x="290" y="178"/>
                  </a:lnTo>
                  <a:close/>
                  <a:moveTo>
                    <a:pt x="384" y="14"/>
                  </a:moveTo>
                  <a:lnTo>
                    <a:pt x="383" y="17"/>
                  </a:lnTo>
                  <a:lnTo>
                    <a:pt x="379" y="23"/>
                  </a:lnTo>
                  <a:lnTo>
                    <a:pt x="373" y="33"/>
                  </a:lnTo>
                  <a:lnTo>
                    <a:pt x="366" y="47"/>
                  </a:lnTo>
                  <a:lnTo>
                    <a:pt x="358" y="61"/>
                  </a:lnTo>
                  <a:lnTo>
                    <a:pt x="349" y="77"/>
                  </a:lnTo>
                  <a:lnTo>
                    <a:pt x="339" y="93"/>
                  </a:lnTo>
                  <a:lnTo>
                    <a:pt x="330" y="109"/>
                  </a:lnTo>
                  <a:lnTo>
                    <a:pt x="321" y="124"/>
                  </a:lnTo>
                  <a:lnTo>
                    <a:pt x="313" y="139"/>
                  </a:lnTo>
                  <a:lnTo>
                    <a:pt x="306" y="151"/>
                  </a:lnTo>
                  <a:lnTo>
                    <a:pt x="300" y="160"/>
                  </a:lnTo>
                  <a:lnTo>
                    <a:pt x="297" y="167"/>
                  </a:lnTo>
                  <a:lnTo>
                    <a:pt x="295" y="169"/>
                  </a:lnTo>
                  <a:lnTo>
                    <a:pt x="297" y="172"/>
                  </a:lnTo>
                  <a:lnTo>
                    <a:pt x="301" y="178"/>
                  </a:lnTo>
                  <a:lnTo>
                    <a:pt x="306" y="188"/>
                  </a:lnTo>
                  <a:lnTo>
                    <a:pt x="314" y="201"/>
                  </a:lnTo>
                  <a:lnTo>
                    <a:pt x="322" y="216"/>
                  </a:lnTo>
                  <a:lnTo>
                    <a:pt x="331" y="232"/>
                  </a:lnTo>
                  <a:lnTo>
                    <a:pt x="341" y="249"/>
                  </a:lnTo>
                  <a:lnTo>
                    <a:pt x="351" y="265"/>
                  </a:lnTo>
                  <a:lnTo>
                    <a:pt x="360" y="282"/>
                  </a:lnTo>
                  <a:lnTo>
                    <a:pt x="369" y="296"/>
                  </a:lnTo>
                  <a:lnTo>
                    <a:pt x="376" y="310"/>
                  </a:lnTo>
                  <a:lnTo>
                    <a:pt x="382" y="320"/>
                  </a:lnTo>
                  <a:lnTo>
                    <a:pt x="386" y="327"/>
                  </a:lnTo>
                  <a:lnTo>
                    <a:pt x="387" y="329"/>
                  </a:lnTo>
                  <a:lnTo>
                    <a:pt x="567" y="329"/>
                  </a:lnTo>
                  <a:lnTo>
                    <a:pt x="565" y="326"/>
                  </a:lnTo>
                  <a:lnTo>
                    <a:pt x="560" y="319"/>
                  </a:lnTo>
                  <a:lnTo>
                    <a:pt x="554" y="307"/>
                  </a:lnTo>
                  <a:lnTo>
                    <a:pt x="545" y="291"/>
                  </a:lnTo>
                  <a:lnTo>
                    <a:pt x="535" y="273"/>
                  </a:lnTo>
                  <a:lnTo>
                    <a:pt x="523" y="253"/>
                  </a:lnTo>
                  <a:lnTo>
                    <a:pt x="510" y="231"/>
                  </a:lnTo>
                  <a:lnTo>
                    <a:pt x="496" y="208"/>
                  </a:lnTo>
                  <a:lnTo>
                    <a:pt x="482" y="184"/>
                  </a:lnTo>
                  <a:lnTo>
                    <a:pt x="468" y="159"/>
                  </a:lnTo>
                  <a:lnTo>
                    <a:pt x="454" y="135"/>
                  </a:lnTo>
                  <a:lnTo>
                    <a:pt x="441" y="112"/>
                  </a:lnTo>
                  <a:lnTo>
                    <a:pt x="428" y="90"/>
                  </a:lnTo>
                  <a:lnTo>
                    <a:pt x="416" y="70"/>
                  </a:lnTo>
                  <a:lnTo>
                    <a:pt x="406" y="52"/>
                  </a:lnTo>
                  <a:lnTo>
                    <a:pt x="397" y="36"/>
                  </a:lnTo>
                  <a:lnTo>
                    <a:pt x="391" y="24"/>
                  </a:lnTo>
                  <a:lnTo>
                    <a:pt x="386" y="17"/>
                  </a:lnTo>
                  <a:lnTo>
                    <a:pt x="384" y="14"/>
                  </a:lnTo>
                  <a:close/>
                  <a:moveTo>
                    <a:pt x="194" y="14"/>
                  </a:moveTo>
                  <a:lnTo>
                    <a:pt x="193" y="17"/>
                  </a:lnTo>
                  <a:lnTo>
                    <a:pt x="188" y="24"/>
                  </a:lnTo>
                  <a:lnTo>
                    <a:pt x="182" y="36"/>
                  </a:lnTo>
                  <a:lnTo>
                    <a:pt x="173" y="52"/>
                  </a:lnTo>
                  <a:lnTo>
                    <a:pt x="163" y="70"/>
                  </a:lnTo>
                  <a:lnTo>
                    <a:pt x="151" y="90"/>
                  </a:lnTo>
                  <a:lnTo>
                    <a:pt x="138" y="112"/>
                  </a:lnTo>
                  <a:lnTo>
                    <a:pt x="125" y="135"/>
                  </a:lnTo>
                  <a:lnTo>
                    <a:pt x="111" y="159"/>
                  </a:lnTo>
                  <a:lnTo>
                    <a:pt x="97" y="184"/>
                  </a:lnTo>
                  <a:lnTo>
                    <a:pt x="83" y="208"/>
                  </a:lnTo>
                  <a:lnTo>
                    <a:pt x="69" y="231"/>
                  </a:lnTo>
                  <a:lnTo>
                    <a:pt x="57" y="253"/>
                  </a:lnTo>
                  <a:lnTo>
                    <a:pt x="45" y="273"/>
                  </a:lnTo>
                  <a:lnTo>
                    <a:pt x="35" y="291"/>
                  </a:lnTo>
                  <a:lnTo>
                    <a:pt x="26" y="307"/>
                  </a:lnTo>
                  <a:lnTo>
                    <a:pt x="19" y="319"/>
                  </a:lnTo>
                  <a:lnTo>
                    <a:pt x="15" y="326"/>
                  </a:lnTo>
                  <a:lnTo>
                    <a:pt x="13" y="329"/>
                  </a:lnTo>
                  <a:lnTo>
                    <a:pt x="192" y="329"/>
                  </a:lnTo>
                  <a:lnTo>
                    <a:pt x="193" y="327"/>
                  </a:lnTo>
                  <a:lnTo>
                    <a:pt x="197" y="320"/>
                  </a:lnTo>
                  <a:lnTo>
                    <a:pt x="203" y="310"/>
                  </a:lnTo>
                  <a:lnTo>
                    <a:pt x="210" y="296"/>
                  </a:lnTo>
                  <a:lnTo>
                    <a:pt x="219" y="282"/>
                  </a:lnTo>
                  <a:lnTo>
                    <a:pt x="229" y="265"/>
                  </a:lnTo>
                  <a:lnTo>
                    <a:pt x="239" y="249"/>
                  </a:lnTo>
                  <a:lnTo>
                    <a:pt x="248" y="232"/>
                  </a:lnTo>
                  <a:lnTo>
                    <a:pt x="258" y="216"/>
                  </a:lnTo>
                  <a:lnTo>
                    <a:pt x="266" y="201"/>
                  </a:lnTo>
                  <a:lnTo>
                    <a:pt x="273" y="188"/>
                  </a:lnTo>
                  <a:lnTo>
                    <a:pt x="279" y="178"/>
                  </a:lnTo>
                  <a:lnTo>
                    <a:pt x="283" y="172"/>
                  </a:lnTo>
                  <a:lnTo>
                    <a:pt x="285" y="169"/>
                  </a:lnTo>
                  <a:lnTo>
                    <a:pt x="283" y="167"/>
                  </a:lnTo>
                  <a:lnTo>
                    <a:pt x="280" y="160"/>
                  </a:lnTo>
                  <a:lnTo>
                    <a:pt x="274" y="151"/>
                  </a:lnTo>
                  <a:lnTo>
                    <a:pt x="267" y="139"/>
                  </a:lnTo>
                  <a:lnTo>
                    <a:pt x="259" y="124"/>
                  </a:lnTo>
                  <a:lnTo>
                    <a:pt x="250" y="109"/>
                  </a:lnTo>
                  <a:lnTo>
                    <a:pt x="241" y="93"/>
                  </a:lnTo>
                  <a:lnTo>
                    <a:pt x="231" y="77"/>
                  </a:lnTo>
                  <a:lnTo>
                    <a:pt x="222" y="61"/>
                  </a:lnTo>
                  <a:lnTo>
                    <a:pt x="213" y="47"/>
                  </a:lnTo>
                  <a:lnTo>
                    <a:pt x="206" y="33"/>
                  </a:lnTo>
                  <a:lnTo>
                    <a:pt x="200" y="23"/>
                  </a:lnTo>
                  <a:lnTo>
                    <a:pt x="196" y="17"/>
                  </a:lnTo>
                  <a:lnTo>
                    <a:pt x="194" y="14"/>
                  </a:lnTo>
                  <a:close/>
                  <a:moveTo>
                    <a:pt x="202" y="9"/>
                  </a:moveTo>
                  <a:lnTo>
                    <a:pt x="204" y="12"/>
                  </a:lnTo>
                  <a:lnTo>
                    <a:pt x="209" y="20"/>
                  </a:lnTo>
                  <a:lnTo>
                    <a:pt x="215" y="30"/>
                  </a:lnTo>
                  <a:lnTo>
                    <a:pt x="224" y="44"/>
                  </a:lnTo>
                  <a:lnTo>
                    <a:pt x="232" y="60"/>
                  </a:lnTo>
                  <a:lnTo>
                    <a:pt x="242" y="77"/>
                  </a:lnTo>
                  <a:lnTo>
                    <a:pt x="251" y="93"/>
                  </a:lnTo>
                  <a:lnTo>
                    <a:pt x="261" y="110"/>
                  </a:lnTo>
                  <a:lnTo>
                    <a:pt x="270" y="125"/>
                  </a:lnTo>
                  <a:lnTo>
                    <a:pt x="277" y="138"/>
                  </a:lnTo>
                  <a:lnTo>
                    <a:pt x="284" y="149"/>
                  </a:lnTo>
                  <a:lnTo>
                    <a:pt x="288" y="157"/>
                  </a:lnTo>
                  <a:lnTo>
                    <a:pt x="290" y="160"/>
                  </a:lnTo>
                  <a:lnTo>
                    <a:pt x="292" y="157"/>
                  </a:lnTo>
                  <a:lnTo>
                    <a:pt x="296" y="149"/>
                  </a:lnTo>
                  <a:lnTo>
                    <a:pt x="302" y="138"/>
                  </a:lnTo>
                  <a:lnTo>
                    <a:pt x="310" y="125"/>
                  </a:lnTo>
                  <a:lnTo>
                    <a:pt x="319" y="110"/>
                  </a:lnTo>
                  <a:lnTo>
                    <a:pt x="328" y="93"/>
                  </a:lnTo>
                  <a:lnTo>
                    <a:pt x="338" y="77"/>
                  </a:lnTo>
                  <a:lnTo>
                    <a:pt x="347" y="60"/>
                  </a:lnTo>
                  <a:lnTo>
                    <a:pt x="356" y="44"/>
                  </a:lnTo>
                  <a:lnTo>
                    <a:pt x="364" y="30"/>
                  </a:lnTo>
                  <a:lnTo>
                    <a:pt x="370" y="20"/>
                  </a:lnTo>
                  <a:lnTo>
                    <a:pt x="375" y="12"/>
                  </a:lnTo>
                  <a:lnTo>
                    <a:pt x="376" y="9"/>
                  </a:lnTo>
                  <a:lnTo>
                    <a:pt x="202" y="9"/>
                  </a:lnTo>
                  <a:close/>
                  <a:moveTo>
                    <a:pt x="192" y="0"/>
                  </a:moveTo>
                  <a:lnTo>
                    <a:pt x="387" y="0"/>
                  </a:lnTo>
                  <a:lnTo>
                    <a:pt x="580" y="334"/>
                  </a:lnTo>
                  <a:lnTo>
                    <a:pt x="482" y="502"/>
                  </a:lnTo>
                  <a:lnTo>
                    <a:pt x="97" y="502"/>
                  </a:lnTo>
                  <a:lnTo>
                    <a:pt x="0" y="33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5A9B6C0B-D8E0-FBEC-188A-90B324FB88E7}"/>
                </a:ext>
              </a:extLst>
            </p:cNvPr>
            <p:cNvSpPr>
              <a:spLocks/>
            </p:cNvSpPr>
            <p:nvPr/>
          </p:nvSpPr>
          <p:spPr bwMode="auto">
            <a:xfrm>
              <a:off x="1597932" y="2651964"/>
              <a:ext cx="66258" cy="80456"/>
            </a:xfrm>
            <a:custGeom>
              <a:avLst/>
              <a:gdLst>
                <a:gd name="T0" fmla="*/ 0 w 84"/>
                <a:gd name="T1" fmla="*/ 0 h 101"/>
                <a:gd name="T2" fmla="*/ 25 w 84"/>
                <a:gd name="T3" fmla="*/ 0 h 101"/>
                <a:gd name="T4" fmla="*/ 53 w 84"/>
                <a:gd name="T5" fmla="*/ 48 h 101"/>
                <a:gd name="T6" fmla="*/ 66 w 84"/>
                <a:gd name="T7" fmla="*/ 72 h 101"/>
                <a:gd name="T8" fmla="*/ 66 w 84"/>
                <a:gd name="T9" fmla="*/ 60 h 101"/>
                <a:gd name="T10" fmla="*/ 65 w 84"/>
                <a:gd name="T11" fmla="*/ 45 h 101"/>
                <a:gd name="T12" fmla="*/ 65 w 84"/>
                <a:gd name="T13" fmla="*/ 32 h 101"/>
                <a:gd name="T14" fmla="*/ 65 w 84"/>
                <a:gd name="T15" fmla="*/ 0 h 101"/>
                <a:gd name="T16" fmla="*/ 84 w 84"/>
                <a:gd name="T17" fmla="*/ 0 h 101"/>
                <a:gd name="T18" fmla="*/ 84 w 84"/>
                <a:gd name="T19" fmla="*/ 101 h 101"/>
                <a:gd name="T20" fmla="*/ 58 w 84"/>
                <a:gd name="T21" fmla="*/ 101 h 101"/>
                <a:gd name="T22" fmla="*/ 29 w 84"/>
                <a:gd name="T23" fmla="*/ 50 h 101"/>
                <a:gd name="T24" fmla="*/ 23 w 84"/>
                <a:gd name="T25" fmla="*/ 39 h 101"/>
                <a:gd name="T26" fmla="*/ 18 w 84"/>
                <a:gd name="T27" fmla="*/ 28 h 101"/>
                <a:gd name="T28" fmla="*/ 18 w 84"/>
                <a:gd name="T29" fmla="*/ 39 h 101"/>
                <a:gd name="T30" fmla="*/ 19 w 84"/>
                <a:gd name="T31" fmla="*/ 52 h 101"/>
                <a:gd name="T32" fmla="*/ 19 w 84"/>
                <a:gd name="T33" fmla="*/ 65 h 101"/>
                <a:gd name="T34" fmla="*/ 19 w 84"/>
                <a:gd name="T35" fmla="*/ 101 h 101"/>
                <a:gd name="T36" fmla="*/ 0 w 84"/>
                <a:gd name="T37" fmla="*/ 101 h 101"/>
                <a:gd name="T38" fmla="*/ 0 w 84"/>
                <a:gd name="T3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4" h="101">
                  <a:moveTo>
                    <a:pt x="0" y="0"/>
                  </a:moveTo>
                  <a:lnTo>
                    <a:pt x="25" y="0"/>
                  </a:lnTo>
                  <a:lnTo>
                    <a:pt x="53" y="48"/>
                  </a:lnTo>
                  <a:lnTo>
                    <a:pt x="66" y="72"/>
                  </a:lnTo>
                  <a:lnTo>
                    <a:pt x="66" y="60"/>
                  </a:lnTo>
                  <a:lnTo>
                    <a:pt x="65" y="45"/>
                  </a:lnTo>
                  <a:lnTo>
                    <a:pt x="65" y="32"/>
                  </a:lnTo>
                  <a:lnTo>
                    <a:pt x="65" y="0"/>
                  </a:lnTo>
                  <a:lnTo>
                    <a:pt x="84" y="0"/>
                  </a:lnTo>
                  <a:lnTo>
                    <a:pt x="84" y="101"/>
                  </a:lnTo>
                  <a:lnTo>
                    <a:pt x="58" y="101"/>
                  </a:lnTo>
                  <a:lnTo>
                    <a:pt x="29" y="50"/>
                  </a:lnTo>
                  <a:lnTo>
                    <a:pt x="23" y="39"/>
                  </a:lnTo>
                  <a:lnTo>
                    <a:pt x="18" y="28"/>
                  </a:lnTo>
                  <a:lnTo>
                    <a:pt x="18" y="39"/>
                  </a:lnTo>
                  <a:lnTo>
                    <a:pt x="19" y="52"/>
                  </a:lnTo>
                  <a:lnTo>
                    <a:pt x="19" y="65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8D34245F-91F6-675D-0161-975607FB4EB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680754" y="2651964"/>
              <a:ext cx="73357" cy="80456"/>
            </a:xfrm>
            <a:custGeom>
              <a:avLst/>
              <a:gdLst>
                <a:gd name="T0" fmla="*/ 45 w 92"/>
                <a:gd name="T1" fmla="*/ 22 h 101"/>
                <a:gd name="T2" fmla="*/ 40 w 92"/>
                <a:gd name="T3" fmla="*/ 39 h 101"/>
                <a:gd name="T4" fmla="*/ 31 w 92"/>
                <a:gd name="T5" fmla="*/ 65 h 101"/>
                <a:gd name="T6" fmla="*/ 59 w 92"/>
                <a:gd name="T7" fmla="*/ 65 h 101"/>
                <a:gd name="T8" fmla="*/ 49 w 92"/>
                <a:gd name="T9" fmla="*/ 39 h 101"/>
                <a:gd name="T10" fmla="*/ 45 w 92"/>
                <a:gd name="T11" fmla="*/ 22 h 101"/>
                <a:gd name="T12" fmla="*/ 45 w 92"/>
                <a:gd name="T13" fmla="*/ 22 h 101"/>
                <a:gd name="T14" fmla="*/ 35 w 92"/>
                <a:gd name="T15" fmla="*/ 0 h 101"/>
                <a:gd name="T16" fmla="*/ 56 w 92"/>
                <a:gd name="T17" fmla="*/ 0 h 101"/>
                <a:gd name="T18" fmla="*/ 92 w 92"/>
                <a:gd name="T19" fmla="*/ 101 h 101"/>
                <a:gd name="T20" fmla="*/ 71 w 92"/>
                <a:gd name="T21" fmla="*/ 101 h 101"/>
                <a:gd name="T22" fmla="*/ 64 w 92"/>
                <a:gd name="T23" fmla="*/ 80 h 101"/>
                <a:gd name="T24" fmla="*/ 26 w 92"/>
                <a:gd name="T25" fmla="*/ 80 h 101"/>
                <a:gd name="T26" fmla="*/ 19 w 92"/>
                <a:gd name="T27" fmla="*/ 101 h 101"/>
                <a:gd name="T28" fmla="*/ 0 w 92"/>
                <a:gd name="T29" fmla="*/ 101 h 101"/>
                <a:gd name="T30" fmla="*/ 35 w 92"/>
                <a:gd name="T31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2" h="101">
                  <a:moveTo>
                    <a:pt x="45" y="22"/>
                  </a:moveTo>
                  <a:lnTo>
                    <a:pt x="40" y="39"/>
                  </a:lnTo>
                  <a:lnTo>
                    <a:pt x="31" y="65"/>
                  </a:lnTo>
                  <a:lnTo>
                    <a:pt x="59" y="65"/>
                  </a:lnTo>
                  <a:lnTo>
                    <a:pt x="49" y="39"/>
                  </a:lnTo>
                  <a:lnTo>
                    <a:pt x="45" y="22"/>
                  </a:lnTo>
                  <a:lnTo>
                    <a:pt x="45" y="22"/>
                  </a:lnTo>
                  <a:close/>
                  <a:moveTo>
                    <a:pt x="35" y="0"/>
                  </a:moveTo>
                  <a:lnTo>
                    <a:pt x="56" y="0"/>
                  </a:lnTo>
                  <a:lnTo>
                    <a:pt x="92" y="101"/>
                  </a:lnTo>
                  <a:lnTo>
                    <a:pt x="71" y="101"/>
                  </a:lnTo>
                  <a:lnTo>
                    <a:pt x="64" y="80"/>
                  </a:lnTo>
                  <a:lnTo>
                    <a:pt x="26" y="80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8B80F258-676D-38DD-F768-1F70094005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758843" y="2651964"/>
              <a:ext cx="56792" cy="80456"/>
            </a:xfrm>
            <a:custGeom>
              <a:avLst/>
              <a:gdLst>
                <a:gd name="T0" fmla="*/ 0 w 71"/>
                <a:gd name="T1" fmla="*/ 0 h 101"/>
                <a:gd name="T2" fmla="*/ 71 w 71"/>
                <a:gd name="T3" fmla="*/ 0 h 101"/>
                <a:gd name="T4" fmla="*/ 71 w 71"/>
                <a:gd name="T5" fmla="*/ 17 h 101"/>
                <a:gd name="T6" fmla="*/ 46 w 71"/>
                <a:gd name="T7" fmla="*/ 17 h 101"/>
                <a:gd name="T8" fmla="*/ 46 w 71"/>
                <a:gd name="T9" fmla="*/ 101 h 101"/>
                <a:gd name="T10" fmla="*/ 26 w 71"/>
                <a:gd name="T11" fmla="*/ 101 h 101"/>
                <a:gd name="T12" fmla="*/ 26 w 71"/>
                <a:gd name="T13" fmla="*/ 17 h 101"/>
                <a:gd name="T14" fmla="*/ 0 w 71"/>
                <a:gd name="T15" fmla="*/ 17 h 101"/>
                <a:gd name="T16" fmla="*/ 0 w 71"/>
                <a:gd name="T1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1" h="101">
                  <a:moveTo>
                    <a:pt x="0" y="0"/>
                  </a:moveTo>
                  <a:lnTo>
                    <a:pt x="71" y="0"/>
                  </a:lnTo>
                  <a:lnTo>
                    <a:pt x="71" y="17"/>
                  </a:lnTo>
                  <a:lnTo>
                    <a:pt x="46" y="17"/>
                  </a:lnTo>
                  <a:lnTo>
                    <a:pt x="46" y="101"/>
                  </a:lnTo>
                  <a:lnTo>
                    <a:pt x="26" y="101"/>
                  </a:lnTo>
                  <a:lnTo>
                    <a:pt x="26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993FB4BC-8E86-BF21-E7DB-50A6AD93E4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32200" y="2651964"/>
              <a:ext cx="16564" cy="80456"/>
            </a:xfrm>
            <a:prstGeom prst="rect">
              <a:avLst/>
            </a:prstGeom>
            <a:solidFill>
              <a:srgbClr val="FFFFFF"/>
            </a:solidFill>
            <a:ln w="0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8558D9F5-8DA3-2C55-EF2C-4E3C8B9372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867695" y="2651964"/>
              <a:ext cx="73357" cy="80456"/>
            </a:xfrm>
            <a:custGeom>
              <a:avLst/>
              <a:gdLst>
                <a:gd name="T0" fmla="*/ 47 w 94"/>
                <a:gd name="T1" fmla="*/ 17 h 104"/>
                <a:gd name="T2" fmla="*/ 39 w 94"/>
                <a:gd name="T3" fmla="*/ 18 h 104"/>
                <a:gd name="T4" fmla="*/ 32 w 94"/>
                <a:gd name="T5" fmla="*/ 22 h 104"/>
                <a:gd name="T6" fmla="*/ 26 w 94"/>
                <a:gd name="T7" fmla="*/ 29 h 104"/>
                <a:gd name="T8" fmla="*/ 22 w 94"/>
                <a:gd name="T9" fmla="*/ 39 h 104"/>
                <a:gd name="T10" fmla="*/ 21 w 94"/>
                <a:gd name="T11" fmla="*/ 51 h 104"/>
                <a:gd name="T12" fmla="*/ 22 w 94"/>
                <a:gd name="T13" fmla="*/ 63 h 104"/>
                <a:gd name="T14" fmla="*/ 25 w 94"/>
                <a:gd name="T15" fmla="*/ 72 h 104"/>
                <a:gd name="T16" fmla="*/ 30 w 94"/>
                <a:gd name="T17" fmla="*/ 80 h 104"/>
                <a:gd name="T18" fmla="*/ 37 w 94"/>
                <a:gd name="T19" fmla="*/ 84 h 104"/>
                <a:gd name="T20" fmla="*/ 47 w 94"/>
                <a:gd name="T21" fmla="*/ 86 h 104"/>
                <a:gd name="T22" fmla="*/ 55 w 94"/>
                <a:gd name="T23" fmla="*/ 85 h 104"/>
                <a:gd name="T24" fmla="*/ 62 w 94"/>
                <a:gd name="T25" fmla="*/ 81 h 104"/>
                <a:gd name="T26" fmla="*/ 68 w 94"/>
                <a:gd name="T27" fmla="*/ 74 h 104"/>
                <a:gd name="T28" fmla="*/ 72 w 94"/>
                <a:gd name="T29" fmla="*/ 65 h 104"/>
                <a:gd name="T30" fmla="*/ 74 w 94"/>
                <a:gd name="T31" fmla="*/ 52 h 104"/>
                <a:gd name="T32" fmla="*/ 72 w 94"/>
                <a:gd name="T33" fmla="*/ 37 h 104"/>
                <a:gd name="T34" fmla="*/ 67 w 94"/>
                <a:gd name="T35" fmla="*/ 26 h 104"/>
                <a:gd name="T36" fmla="*/ 59 w 94"/>
                <a:gd name="T37" fmla="*/ 19 h 104"/>
                <a:gd name="T38" fmla="*/ 47 w 94"/>
                <a:gd name="T39" fmla="*/ 17 h 104"/>
                <a:gd name="T40" fmla="*/ 49 w 94"/>
                <a:gd name="T41" fmla="*/ 0 h 104"/>
                <a:gd name="T42" fmla="*/ 62 w 94"/>
                <a:gd name="T43" fmla="*/ 1 h 104"/>
                <a:gd name="T44" fmla="*/ 73 w 94"/>
                <a:gd name="T45" fmla="*/ 5 h 104"/>
                <a:gd name="T46" fmla="*/ 82 w 94"/>
                <a:gd name="T47" fmla="*/ 12 h 104"/>
                <a:gd name="T48" fmla="*/ 89 w 94"/>
                <a:gd name="T49" fmla="*/ 22 h 104"/>
                <a:gd name="T50" fmla="*/ 93 w 94"/>
                <a:gd name="T51" fmla="*/ 34 h 104"/>
                <a:gd name="T52" fmla="*/ 94 w 94"/>
                <a:gd name="T53" fmla="*/ 50 h 104"/>
                <a:gd name="T54" fmla="*/ 93 w 94"/>
                <a:gd name="T55" fmla="*/ 66 h 104"/>
                <a:gd name="T56" fmla="*/ 88 w 94"/>
                <a:gd name="T57" fmla="*/ 79 h 104"/>
                <a:gd name="T58" fmla="*/ 80 w 94"/>
                <a:gd name="T59" fmla="*/ 89 h 104"/>
                <a:gd name="T60" fmla="*/ 70 w 94"/>
                <a:gd name="T61" fmla="*/ 97 h 104"/>
                <a:gd name="T62" fmla="*/ 59 w 94"/>
                <a:gd name="T63" fmla="*/ 102 h 104"/>
                <a:gd name="T64" fmla="*/ 46 w 94"/>
                <a:gd name="T65" fmla="*/ 104 h 104"/>
                <a:gd name="T66" fmla="*/ 32 w 94"/>
                <a:gd name="T67" fmla="*/ 102 h 104"/>
                <a:gd name="T68" fmla="*/ 20 w 94"/>
                <a:gd name="T69" fmla="*/ 97 h 104"/>
                <a:gd name="T70" fmla="*/ 11 w 94"/>
                <a:gd name="T71" fmla="*/ 90 h 104"/>
                <a:gd name="T72" fmla="*/ 5 w 94"/>
                <a:gd name="T73" fmla="*/ 80 h 104"/>
                <a:gd name="T74" fmla="*/ 1 w 94"/>
                <a:gd name="T75" fmla="*/ 67 h 104"/>
                <a:gd name="T76" fmla="*/ 0 w 94"/>
                <a:gd name="T77" fmla="*/ 53 h 104"/>
                <a:gd name="T78" fmla="*/ 2 w 94"/>
                <a:gd name="T79" fmla="*/ 37 h 104"/>
                <a:gd name="T80" fmla="*/ 7 w 94"/>
                <a:gd name="T81" fmla="*/ 24 h 104"/>
                <a:gd name="T82" fmla="*/ 15 w 94"/>
                <a:gd name="T83" fmla="*/ 14 h 104"/>
                <a:gd name="T84" fmla="*/ 24 w 94"/>
                <a:gd name="T85" fmla="*/ 6 h 104"/>
                <a:gd name="T86" fmla="*/ 36 w 94"/>
                <a:gd name="T87" fmla="*/ 1 h 104"/>
                <a:gd name="T88" fmla="*/ 49 w 94"/>
                <a:gd name="T8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4" h="104">
                  <a:moveTo>
                    <a:pt x="47" y="17"/>
                  </a:moveTo>
                  <a:lnTo>
                    <a:pt x="39" y="18"/>
                  </a:lnTo>
                  <a:lnTo>
                    <a:pt x="32" y="22"/>
                  </a:lnTo>
                  <a:lnTo>
                    <a:pt x="26" y="29"/>
                  </a:lnTo>
                  <a:lnTo>
                    <a:pt x="22" y="39"/>
                  </a:lnTo>
                  <a:lnTo>
                    <a:pt x="21" y="51"/>
                  </a:lnTo>
                  <a:lnTo>
                    <a:pt x="22" y="63"/>
                  </a:lnTo>
                  <a:lnTo>
                    <a:pt x="25" y="72"/>
                  </a:lnTo>
                  <a:lnTo>
                    <a:pt x="30" y="80"/>
                  </a:lnTo>
                  <a:lnTo>
                    <a:pt x="37" y="84"/>
                  </a:lnTo>
                  <a:lnTo>
                    <a:pt x="47" y="86"/>
                  </a:lnTo>
                  <a:lnTo>
                    <a:pt x="55" y="85"/>
                  </a:lnTo>
                  <a:lnTo>
                    <a:pt x="62" y="81"/>
                  </a:lnTo>
                  <a:lnTo>
                    <a:pt x="68" y="74"/>
                  </a:lnTo>
                  <a:lnTo>
                    <a:pt x="72" y="65"/>
                  </a:lnTo>
                  <a:lnTo>
                    <a:pt x="74" y="52"/>
                  </a:lnTo>
                  <a:lnTo>
                    <a:pt x="72" y="37"/>
                  </a:lnTo>
                  <a:lnTo>
                    <a:pt x="67" y="26"/>
                  </a:lnTo>
                  <a:lnTo>
                    <a:pt x="59" y="19"/>
                  </a:lnTo>
                  <a:lnTo>
                    <a:pt x="47" y="17"/>
                  </a:lnTo>
                  <a:close/>
                  <a:moveTo>
                    <a:pt x="49" y="0"/>
                  </a:moveTo>
                  <a:lnTo>
                    <a:pt x="62" y="1"/>
                  </a:lnTo>
                  <a:lnTo>
                    <a:pt x="73" y="5"/>
                  </a:lnTo>
                  <a:lnTo>
                    <a:pt x="82" y="12"/>
                  </a:lnTo>
                  <a:lnTo>
                    <a:pt x="89" y="22"/>
                  </a:lnTo>
                  <a:lnTo>
                    <a:pt x="93" y="34"/>
                  </a:lnTo>
                  <a:lnTo>
                    <a:pt x="94" y="50"/>
                  </a:lnTo>
                  <a:lnTo>
                    <a:pt x="93" y="66"/>
                  </a:lnTo>
                  <a:lnTo>
                    <a:pt x="88" y="79"/>
                  </a:lnTo>
                  <a:lnTo>
                    <a:pt x="80" y="89"/>
                  </a:lnTo>
                  <a:lnTo>
                    <a:pt x="70" y="97"/>
                  </a:lnTo>
                  <a:lnTo>
                    <a:pt x="59" y="102"/>
                  </a:lnTo>
                  <a:lnTo>
                    <a:pt x="46" y="104"/>
                  </a:lnTo>
                  <a:lnTo>
                    <a:pt x="32" y="102"/>
                  </a:lnTo>
                  <a:lnTo>
                    <a:pt x="20" y="97"/>
                  </a:lnTo>
                  <a:lnTo>
                    <a:pt x="11" y="90"/>
                  </a:lnTo>
                  <a:lnTo>
                    <a:pt x="5" y="80"/>
                  </a:lnTo>
                  <a:lnTo>
                    <a:pt x="1" y="67"/>
                  </a:lnTo>
                  <a:lnTo>
                    <a:pt x="0" y="53"/>
                  </a:lnTo>
                  <a:lnTo>
                    <a:pt x="2" y="37"/>
                  </a:lnTo>
                  <a:lnTo>
                    <a:pt x="7" y="24"/>
                  </a:lnTo>
                  <a:lnTo>
                    <a:pt x="15" y="14"/>
                  </a:lnTo>
                  <a:lnTo>
                    <a:pt x="24" y="6"/>
                  </a:lnTo>
                  <a:lnTo>
                    <a:pt x="36" y="1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76A1F83F-2FA7-029D-A639-6622C64386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957616" y="2651964"/>
              <a:ext cx="66258" cy="80456"/>
            </a:xfrm>
            <a:custGeom>
              <a:avLst/>
              <a:gdLst>
                <a:gd name="T0" fmla="*/ 0 w 83"/>
                <a:gd name="T1" fmla="*/ 0 h 101"/>
                <a:gd name="T2" fmla="*/ 25 w 83"/>
                <a:gd name="T3" fmla="*/ 0 h 101"/>
                <a:gd name="T4" fmla="*/ 53 w 83"/>
                <a:gd name="T5" fmla="*/ 48 h 101"/>
                <a:gd name="T6" fmla="*/ 65 w 83"/>
                <a:gd name="T7" fmla="*/ 72 h 101"/>
                <a:gd name="T8" fmla="*/ 65 w 83"/>
                <a:gd name="T9" fmla="*/ 60 h 101"/>
                <a:gd name="T10" fmla="*/ 64 w 83"/>
                <a:gd name="T11" fmla="*/ 45 h 101"/>
                <a:gd name="T12" fmla="*/ 64 w 83"/>
                <a:gd name="T13" fmla="*/ 32 h 101"/>
                <a:gd name="T14" fmla="*/ 64 w 83"/>
                <a:gd name="T15" fmla="*/ 0 h 101"/>
                <a:gd name="T16" fmla="*/ 83 w 83"/>
                <a:gd name="T17" fmla="*/ 0 h 101"/>
                <a:gd name="T18" fmla="*/ 83 w 83"/>
                <a:gd name="T19" fmla="*/ 101 h 101"/>
                <a:gd name="T20" fmla="*/ 58 w 83"/>
                <a:gd name="T21" fmla="*/ 101 h 101"/>
                <a:gd name="T22" fmla="*/ 29 w 83"/>
                <a:gd name="T23" fmla="*/ 50 h 101"/>
                <a:gd name="T24" fmla="*/ 18 w 83"/>
                <a:gd name="T25" fmla="*/ 28 h 101"/>
                <a:gd name="T26" fmla="*/ 18 w 83"/>
                <a:gd name="T27" fmla="*/ 39 h 101"/>
                <a:gd name="T28" fmla="*/ 19 w 83"/>
                <a:gd name="T29" fmla="*/ 52 h 101"/>
                <a:gd name="T30" fmla="*/ 19 w 83"/>
                <a:gd name="T31" fmla="*/ 65 h 101"/>
                <a:gd name="T32" fmla="*/ 19 w 83"/>
                <a:gd name="T33" fmla="*/ 101 h 101"/>
                <a:gd name="T34" fmla="*/ 0 w 83"/>
                <a:gd name="T35" fmla="*/ 101 h 101"/>
                <a:gd name="T36" fmla="*/ 0 w 83"/>
                <a:gd name="T3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01">
                  <a:moveTo>
                    <a:pt x="0" y="0"/>
                  </a:moveTo>
                  <a:lnTo>
                    <a:pt x="25" y="0"/>
                  </a:lnTo>
                  <a:lnTo>
                    <a:pt x="53" y="48"/>
                  </a:lnTo>
                  <a:lnTo>
                    <a:pt x="65" y="72"/>
                  </a:lnTo>
                  <a:lnTo>
                    <a:pt x="65" y="60"/>
                  </a:lnTo>
                  <a:lnTo>
                    <a:pt x="64" y="45"/>
                  </a:lnTo>
                  <a:lnTo>
                    <a:pt x="64" y="32"/>
                  </a:lnTo>
                  <a:lnTo>
                    <a:pt x="64" y="0"/>
                  </a:lnTo>
                  <a:lnTo>
                    <a:pt x="83" y="0"/>
                  </a:lnTo>
                  <a:lnTo>
                    <a:pt x="83" y="101"/>
                  </a:lnTo>
                  <a:lnTo>
                    <a:pt x="58" y="101"/>
                  </a:lnTo>
                  <a:lnTo>
                    <a:pt x="29" y="50"/>
                  </a:lnTo>
                  <a:lnTo>
                    <a:pt x="18" y="28"/>
                  </a:lnTo>
                  <a:lnTo>
                    <a:pt x="18" y="39"/>
                  </a:lnTo>
                  <a:lnTo>
                    <a:pt x="19" y="52"/>
                  </a:lnTo>
                  <a:lnTo>
                    <a:pt x="19" y="65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1B924EC1-D62D-244C-1910-578F30F4460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40438" y="2651964"/>
              <a:ext cx="73357" cy="80456"/>
            </a:xfrm>
            <a:custGeom>
              <a:avLst/>
              <a:gdLst>
                <a:gd name="T0" fmla="*/ 45 w 93"/>
                <a:gd name="T1" fmla="*/ 22 h 101"/>
                <a:gd name="T2" fmla="*/ 40 w 93"/>
                <a:gd name="T3" fmla="*/ 39 h 101"/>
                <a:gd name="T4" fmla="*/ 31 w 93"/>
                <a:gd name="T5" fmla="*/ 65 h 101"/>
                <a:gd name="T6" fmla="*/ 60 w 93"/>
                <a:gd name="T7" fmla="*/ 65 h 101"/>
                <a:gd name="T8" fmla="*/ 49 w 93"/>
                <a:gd name="T9" fmla="*/ 39 h 101"/>
                <a:gd name="T10" fmla="*/ 45 w 93"/>
                <a:gd name="T11" fmla="*/ 22 h 101"/>
                <a:gd name="T12" fmla="*/ 45 w 93"/>
                <a:gd name="T13" fmla="*/ 22 h 101"/>
                <a:gd name="T14" fmla="*/ 35 w 93"/>
                <a:gd name="T15" fmla="*/ 0 h 101"/>
                <a:gd name="T16" fmla="*/ 57 w 93"/>
                <a:gd name="T17" fmla="*/ 0 h 101"/>
                <a:gd name="T18" fmla="*/ 93 w 93"/>
                <a:gd name="T19" fmla="*/ 101 h 101"/>
                <a:gd name="T20" fmla="*/ 72 w 93"/>
                <a:gd name="T21" fmla="*/ 101 h 101"/>
                <a:gd name="T22" fmla="*/ 65 w 93"/>
                <a:gd name="T23" fmla="*/ 80 h 101"/>
                <a:gd name="T24" fmla="*/ 26 w 93"/>
                <a:gd name="T25" fmla="*/ 80 h 101"/>
                <a:gd name="T26" fmla="*/ 19 w 93"/>
                <a:gd name="T27" fmla="*/ 101 h 101"/>
                <a:gd name="T28" fmla="*/ 0 w 93"/>
                <a:gd name="T29" fmla="*/ 101 h 101"/>
                <a:gd name="T30" fmla="*/ 35 w 93"/>
                <a:gd name="T31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3" h="101">
                  <a:moveTo>
                    <a:pt x="45" y="22"/>
                  </a:moveTo>
                  <a:lnTo>
                    <a:pt x="40" y="39"/>
                  </a:lnTo>
                  <a:lnTo>
                    <a:pt x="31" y="65"/>
                  </a:lnTo>
                  <a:lnTo>
                    <a:pt x="60" y="65"/>
                  </a:lnTo>
                  <a:lnTo>
                    <a:pt x="49" y="39"/>
                  </a:lnTo>
                  <a:lnTo>
                    <a:pt x="45" y="22"/>
                  </a:lnTo>
                  <a:lnTo>
                    <a:pt x="45" y="22"/>
                  </a:lnTo>
                  <a:close/>
                  <a:moveTo>
                    <a:pt x="35" y="0"/>
                  </a:moveTo>
                  <a:lnTo>
                    <a:pt x="57" y="0"/>
                  </a:lnTo>
                  <a:lnTo>
                    <a:pt x="93" y="101"/>
                  </a:lnTo>
                  <a:lnTo>
                    <a:pt x="72" y="101"/>
                  </a:lnTo>
                  <a:lnTo>
                    <a:pt x="65" y="80"/>
                  </a:lnTo>
                  <a:lnTo>
                    <a:pt x="26" y="80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17E569B6-DF89-6FCC-1D71-EEAB95E1C200}"/>
                </a:ext>
              </a:extLst>
            </p:cNvPr>
            <p:cNvSpPr>
              <a:spLocks/>
            </p:cNvSpPr>
            <p:nvPr/>
          </p:nvSpPr>
          <p:spPr bwMode="auto">
            <a:xfrm>
              <a:off x="2130359" y="2651964"/>
              <a:ext cx="42594" cy="80456"/>
            </a:xfrm>
            <a:custGeom>
              <a:avLst/>
              <a:gdLst>
                <a:gd name="T0" fmla="*/ 0 w 52"/>
                <a:gd name="T1" fmla="*/ 0 h 101"/>
                <a:gd name="T2" fmla="*/ 19 w 52"/>
                <a:gd name="T3" fmla="*/ 0 h 101"/>
                <a:gd name="T4" fmla="*/ 19 w 52"/>
                <a:gd name="T5" fmla="*/ 84 h 101"/>
                <a:gd name="T6" fmla="*/ 52 w 52"/>
                <a:gd name="T7" fmla="*/ 84 h 101"/>
                <a:gd name="T8" fmla="*/ 52 w 52"/>
                <a:gd name="T9" fmla="*/ 101 h 101"/>
                <a:gd name="T10" fmla="*/ 0 w 52"/>
                <a:gd name="T11" fmla="*/ 101 h 101"/>
                <a:gd name="T12" fmla="*/ 0 w 52"/>
                <a:gd name="T13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101">
                  <a:moveTo>
                    <a:pt x="0" y="0"/>
                  </a:moveTo>
                  <a:lnTo>
                    <a:pt x="19" y="0"/>
                  </a:lnTo>
                  <a:lnTo>
                    <a:pt x="19" y="84"/>
                  </a:lnTo>
                  <a:lnTo>
                    <a:pt x="52" y="84"/>
                  </a:lnTo>
                  <a:lnTo>
                    <a:pt x="52" y="101"/>
                  </a:lnTo>
                  <a:lnTo>
                    <a:pt x="0" y="1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2E8D1774-4E0C-F3E6-24B8-B74121382F27}"/>
                </a:ext>
              </a:extLst>
            </p:cNvPr>
            <p:cNvSpPr>
              <a:spLocks/>
            </p:cNvSpPr>
            <p:nvPr/>
          </p:nvSpPr>
          <p:spPr bwMode="auto">
            <a:xfrm>
              <a:off x="2220280" y="2651964"/>
              <a:ext cx="42594" cy="80456"/>
            </a:xfrm>
            <a:custGeom>
              <a:avLst/>
              <a:gdLst>
                <a:gd name="T0" fmla="*/ 0 w 52"/>
                <a:gd name="T1" fmla="*/ 0 h 101"/>
                <a:gd name="T2" fmla="*/ 19 w 52"/>
                <a:gd name="T3" fmla="*/ 0 h 101"/>
                <a:gd name="T4" fmla="*/ 19 w 52"/>
                <a:gd name="T5" fmla="*/ 84 h 101"/>
                <a:gd name="T6" fmla="*/ 52 w 52"/>
                <a:gd name="T7" fmla="*/ 84 h 101"/>
                <a:gd name="T8" fmla="*/ 52 w 52"/>
                <a:gd name="T9" fmla="*/ 101 h 101"/>
                <a:gd name="T10" fmla="*/ 0 w 52"/>
                <a:gd name="T11" fmla="*/ 101 h 101"/>
                <a:gd name="T12" fmla="*/ 0 w 52"/>
                <a:gd name="T13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101">
                  <a:moveTo>
                    <a:pt x="0" y="0"/>
                  </a:moveTo>
                  <a:lnTo>
                    <a:pt x="19" y="0"/>
                  </a:lnTo>
                  <a:lnTo>
                    <a:pt x="19" y="84"/>
                  </a:lnTo>
                  <a:lnTo>
                    <a:pt x="52" y="84"/>
                  </a:lnTo>
                  <a:lnTo>
                    <a:pt x="52" y="101"/>
                  </a:lnTo>
                  <a:lnTo>
                    <a:pt x="0" y="1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8B4D9F1-53D7-1C4F-12DF-A312FAD3F79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79439" y="2651964"/>
              <a:ext cx="73357" cy="80456"/>
            </a:xfrm>
            <a:custGeom>
              <a:avLst/>
              <a:gdLst>
                <a:gd name="T0" fmla="*/ 46 w 93"/>
                <a:gd name="T1" fmla="*/ 22 h 101"/>
                <a:gd name="T2" fmla="*/ 41 w 93"/>
                <a:gd name="T3" fmla="*/ 39 h 101"/>
                <a:gd name="T4" fmla="*/ 32 w 93"/>
                <a:gd name="T5" fmla="*/ 65 h 101"/>
                <a:gd name="T6" fmla="*/ 60 w 93"/>
                <a:gd name="T7" fmla="*/ 65 h 101"/>
                <a:gd name="T8" fmla="*/ 50 w 93"/>
                <a:gd name="T9" fmla="*/ 39 h 101"/>
                <a:gd name="T10" fmla="*/ 46 w 93"/>
                <a:gd name="T11" fmla="*/ 22 h 101"/>
                <a:gd name="T12" fmla="*/ 46 w 93"/>
                <a:gd name="T13" fmla="*/ 22 h 101"/>
                <a:gd name="T14" fmla="*/ 35 w 93"/>
                <a:gd name="T15" fmla="*/ 0 h 101"/>
                <a:gd name="T16" fmla="*/ 57 w 93"/>
                <a:gd name="T17" fmla="*/ 0 h 101"/>
                <a:gd name="T18" fmla="*/ 93 w 93"/>
                <a:gd name="T19" fmla="*/ 101 h 101"/>
                <a:gd name="T20" fmla="*/ 72 w 93"/>
                <a:gd name="T21" fmla="*/ 101 h 101"/>
                <a:gd name="T22" fmla="*/ 65 w 93"/>
                <a:gd name="T23" fmla="*/ 80 h 101"/>
                <a:gd name="T24" fmla="*/ 26 w 93"/>
                <a:gd name="T25" fmla="*/ 80 h 101"/>
                <a:gd name="T26" fmla="*/ 19 w 93"/>
                <a:gd name="T27" fmla="*/ 101 h 101"/>
                <a:gd name="T28" fmla="*/ 0 w 93"/>
                <a:gd name="T29" fmla="*/ 101 h 101"/>
                <a:gd name="T30" fmla="*/ 35 w 93"/>
                <a:gd name="T31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3" h="101">
                  <a:moveTo>
                    <a:pt x="46" y="22"/>
                  </a:moveTo>
                  <a:lnTo>
                    <a:pt x="41" y="39"/>
                  </a:lnTo>
                  <a:lnTo>
                    <a:pt x="32" y="65"/>
                  </a:lnTo>
                  <a:lnTo>
                    <a:pt x="60" y="65"/>
                  </a:lnTo>
                  <a:lnTo>
                    <a:pt x="50" y="39"/>
                  </a:lnTo>
                  <a:lnTo>
                    <a:pt x="46" y="22"/>
                  </a:lnTo>
                  <a:lnTo>
                    <a:pt x="46" y="22"/>
                  </a:lnTo>
                  <a:close/>
                  <a:moveTo>
                    <a:pt x="35" y="0"/>
                  </a:moveTo>
                  <a:lnTo>
                    <a:pt x="57" y="0"/>
                  </a:lnTo>
                  <a:lnTo>
                    <a:pt x="93" y="101"/>
                  </a:lnTo>
                  <a:lnTo>
                    <a:pt x="72" y="101"/>
                  </a:lnTo>
                  <a:lnTo>
                    <a:pt x="65" y="80"/>
                  </a:lnTo>
                  <a:lnTo>
                    <a:pt x="26" y="80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DDF51265-9C31-4D79-2138-F19670D244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69360" y="2651964"/>
              <a:ext cx="54426" cy="80456"/>
            </a:xfrm>
            <a:custGeom>
              <a:avLst/>
              <a:gdLst>
                <a:gd name="T0" fmla="*/ 28 w 70"/>
                <a:gd name="T1" fmla="*/ 56 h 101"/>
                <a:gd name="T2" fmla="*/ 26 w 70"/>
                <a:gd name="T3" fmla="*/ 56 h 101"/>
                <a:gd name="T4" fmla="*/ 24 w 70"/>
                <a:gd name="T5" fmla="*/ 56 h 101"/>
                <a:gd name="T6" fmla="*/ 22 w 70"/>
                <a:gd name="T7" fmla="*/ 57 h 101"/>
                <a:gd name="T8" fmla="*/ 20 w 70"/>
                <a:gd name="T9" fmla="*/ 57 h 101"/>
                <a:gd name="T10" fmla="*/ 20 w 70"/>
                <a:gd name="T11" fmla="*/ 85 h 101"/>
                <a:gd name="T12" fmla="*/ 22 w 70"/>
                <a:gd name="T13" fmla="*/ 85 h 101"/>
                <a:gd name="T14" fmla="*/ 26 w 70"/>
                <a:gd name="T15" fmla="*/ 85 h 101"/>
                <a:gd name="T16" fmla="*/ 30 w 70"/>
                <a:gd name="T17" fmla="*/ 85 h 101"/>
                <a:gd name="T18" fmla="*/ 38 w 70"/>
                <a:gd name="T19" fmla="*/ 84 h 101"/>
                <a:gd name="T20" fmla="*/ 44 w 70"/>
                <a:gd name="T21" fmla="*/ 81 h 101"/>
                <a:gd name="T22" fmla="*/ 48 w 70"/>
                <a:gd name="T23" fmla="*/ 77 h 101"/>
                <a:gd name="T24" fmla="*/ 49 w 70"/>
                <a:gd name="T25" fmla="*/ 70 h 101"/>
                <a:gd name="T26" fmla="*/ 47 w 70"/>
                <a:gd name="T27" fmla="*/ 64 h 101"/>
                <a:gd name="T28" fmla="*/ 43 w 70"/>
                <a:gd name="T29" fmla="*/ 60 h 101"/>
                <a:gd name="T30" fmla="*/ 37 w 70"/>
                <a:gd name="T31" fmla="*/ 57 h 101"/>
                <a:gd name="T32" fmla="*/ 28 w 70"/>
                <a:gd name="T33" fmla="*/ 56 h 101"/>
                <a:gd name="T34" fmla="*/ 31 w 70"/>
                <a:gd name="T35" fmla="*/ 15 h 101"/>
                <a:gd name="T36" fmla="*/ 25 w 70"/>
                <a:gd name="T37" fmla="*/ 15 h 101"/>
                <a:gd name="T38" fmla="*/ 20 w 70"/>
                <a:gd name="T39" fmla="*/ 16 h 101"/>
                <a:gd name="T40" fmla="*/ 20 w 70"/>
                <a:gd name="T41" fmla="*/ 42 h 101"/>
                <a:gd name="T42" fmla="*/ 23 w 70"/>
                <a:gd name="T43" fmla="*/ 42 h 101"/>
                <a:gd name="T44" fmla="*/ 27 w 70"/>
                <a:gd name="T45" fmla="*/ 42 h 101"/>
                <a:gd name="T46" fmla="*/ 38 w 70"/>
                <a:gd name="T47" fmla="*/ 40 h 101"/>
                <a:gd name="T48" fmla="*/ 45 w 70"/>
                <a:gd name="T49" fmla="*/ 35 h 101"/>
                <a:gd name="T50" fmla="*/ 47 w 70"/>
                <a:gd name="T51" fmla="*/ 28 h 101"/>
                <a:gd name="T52" fmla="*/ 46 w 70"/>
                <a:gd name="T53" fmla="*/ 23 h 101"/>
                <a:gd name="T54" fmla="*/ 44 w 70"/>
                <a:gd name="T55" fmla="*/ 19 h 101"/>
                <a:gd name="T56" fmla="*/ 39 w 70"/>
                <a:gd name="T57" fmla="*/ 16 h 101"/>
                <a:gd name="T58" fmla="*/ 31 w 70"/>
                <a:gd name="T59" fmla="*/ 15 h 101"/>
                <a:gd name="T60" fmla="*/ 34 w 70"/>
                <a:gd name="T61" fmla="*/ 0 h 101"/>
                <a:gd name="T62" fmla="*/ 48 w 70"/>
                <a:gd name="T63" fmla="*/ 1 h 101"/>
                <a:gd name="T64" fmla="*/ 59 w 70"/>
                <a:gd name="T65" fmla="*/ 6 h 101"/>
                <a:gd name="T66" fmla="*/ 65 w 70"/>
                <a:gd name="T67" fmla="*/ 14 h 101"/>
                <a:gd name="T68" fmla="*/ 68 w 70"/>
                <a:gd name="T69" fmla="*/ 25 h 101"/>
                <a:gd name="T70" fmla="*/ 66 w 70"/>
                <a:gd name="T71" fmla="*/ 34 h 101"/>
                <a:gd name="T72" fmla="*/ 60 w 70"/>
                <a:gd name="T73" fmla="*/ 42 h 101"/>
                <a:gd name="T74" fmla="*/ 52 w 70"/>
                <a:gd name="T75" fmla="*/ 47 h 101"/>
                <a:gd name="T76" fmla="*/ 52 w 70"/>
                <a:gd name="T77" fmla="*/ 47 h 101"/>
                <a:gd name="T78" fmla="*/ 60 w 70"/>
                <a:gd name="T79" fmla="*/ 51 h 101"/>
                <a:gd name="T80" fmla="*/ 65 w 70"/>
                <a:gd name="T81" fmla="*/ 56 h 101"/>
                <a:gd name="T82" fmla="*/ 68 w 70"/>
                <a:gd name="T83" fmla="*/ 62 h 101"/>
                <a:gd name="T84" fmla="*/ 70 w 70"/>
                <a:gd name="T85" fmla="*/ 70 h 101"/>
                <a:gd name="T86" fmla="*/ 69 w 70"/>
                <a:gd name="T87" fmla="*/ 77 h 101"/>
                <a:gd name="T88" fmla="*/ 66 w 70"/>
                <a:gd name="T89" fmla="*/ 85 h 101"/>
                <a:gd name="T90" fmla="*/ 61 w 70"/>
                <a:gd name="T91" fmla="*/ 91 h 101"/>
                <a:gd name="T92" fmla="*/ 53 w 70"/>
                <a:gd name="T93" fmla="*/ 96 h 101"/>
                <a:gd name="T94" fmla="*/ 43 w 70"/>
                <a:gd name="T95" fmla="*/ 100 h 101"/>
                <a:gd name="T96" fmla="*/ 29 w 70"/>
                <a:gd name="T97" fmla="*/ 101 h 101"/>
                <a:gd name="T98" fmla="*/ 17 w 70"/>
                <a:gd name="T99" fmla="*/ 101 h 101"/>
                <a:gd name="T100" fmla="*/ 0 w 70"/>
                <a:gd name="T101" fmla="*/ 101 h 101"/>
                <a:gd name="T102" fmla="*/ 0 w 70"/>
                <a:gd name="T103" fmla="*/ 0 h 101"/>
                <a:gd name="T104" fmla="*/ 16 w 70"/>
                <a:gd name="T105" fmla="*/ 0 h 101"/>
                <a:gd name="T106" fmla="*/ 34 w 70"/>
                <a:gd name="T10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70" h="101">
                  <a:moveTo>
                    <a:pt x="28" y="56"/>
                  </a:moveTo>
                  <a:lnTo>
                    <a:pt x="26" y="56"/>
                  </a:lnTo>
                  <a:lnTo>
                    <a:pt x="24" y="56"/>
                  </a:lnTo>
                  <a:lnTo>
                    <a:pt x="22" y="57"/>
                  </a:lnTo>
                  <a:lnTo>
                    <a:pt x="20" y="57"/>
                  </a:lnTo>
                  <a:lnTo>
                    <a:pt x="20" y="85"/>
                  </a:lnTo>
                  <a:lnTo>
                    <a:pt x="22" y="85"/>
                  </a:lnTo>
                  <a:lnTo>
                    <a:pt x="26" y="85"/>
                  </a:lnTo>
                  <a:lnTo>
                    <a:pt x="30" y="85"/>
                  </a:lnTo>
                  <a:lnTo>
                    <a:pt x="38" y="84"/>
                  </a:lnTo>
                  <a:lnTo>
                    <a:pt x="44" y="81"/>
                  </a:lnTo>
                  <a:lnTo>
                    <a:pt x="48" y="77"/>
                  </a:lnTo>
                  <a:lnTo>
                    <a:pt x="49" y="70"/>
                  </a:lnTo>
                  <a:lnTo>
                    <a:pt x="47" y="64"/>
                  </a:lnTo>
                  <a:lnTo>
                    <a:pt x="43" y="60"/>
                  </a:lnTo>
                  <a:lnTo>
                    <a:pt x="37" y="57"/>
                  </a:lnTo>
                  <a:lnTo>
                    <a:pt x="28" y="56"/>
                  </a:lnTo>
                  <a:close/>
                  <a:moveTo>
                    <a:pt x="31" y="15"/>
                  </a:moveTo>
                  <a:lnTo>
                    <a:pt x="25" y="15"/>
                  </a:lnTo>
                  <a:lnTo>
                    <a:pt x="20" y="16"/>
                  </a:lnTo>
                  <a:lnTo>
                    <a:pt x="20" y="42"/>
                  </a:lnTo>
                  <a:lnTo>
                    <a:pt x="23" y="42"/>
                  </a:lnTo>
                  <a:lnTo>
                    <a:pt x="27" y="42"/>
                  </a:lnTo>
                  <a:lnTo>
                    <a:pt x="38" y="40"/>
                  </a:lnTo>
                  <a:lnTo>
                    <a:pt x="45" y="35"/>
                  </a:lnTo>
                  <a:lnTo>
                    <a:pt x="47" y="28"/>
                  </a:lnTo>
                  <a:lnTo>
                    <a:pt x="46" y="23"/>
                  </a:lnTo>
                  <a:lnTo>
                    <a:pt x="44" y="19"/>
                  </a:lnTo>
                  <a:lnTo>
                    <a:pt x="39" y="16"/>
                  </a:lnTo>
                  <a:lnTo>
                    <a:pt x="31" y="15"/>
                  </a:lnTo>
                  <a:close/>
                  <a:moveTo>
                    <a:pt x="34" y="0"/>
                  </a:moveTo>
                  <a:lnTo>
                    <a:pt x="48" y="1"/>
                  </a:lnTo>
                  <a:lnTo>
                    <a:pt x="59" y="6"/>
                  </a:lnTo>
                  <a:lnTo>
                    <a:pt x="65" y="14"/>
                  </a:lnTo>
                  <a:lnTo>
                    <a:pt x="68" y="25"/>
                  </a:lnTo>
                  <a:lnTo>
                    <a:pt x="66" y="34"/>
                  </a:lnTo>
                  <a:lnTo>
                    <a:pt x="60" y="42"/>
                  </a:lnTo>
                  <a:lnTo>
                    <a:pt x="52" y="47"/>
                  </a:lnTo>
                  <a:lnTo>
                    <a:pt x="52" y="47"/>
                  </a:lnTo>
                  <a:lnTo>
                    <a:pt x="60" y="51"/>
                  </a:lnTo>
                  <a:lnTo>
                    <a:pt x="65" y="56"/>
                  </a:lnTo>
                  <a:lnTo>
                    <a:pt x="68" y="62"/>
                  </a:lnTo>
                  <a:lnTo>
                    <a:pt x="70" y="70"/>
                  </a:lnTo>
                  <a:lnTo>
                    <a:pt x="69" y="77"/>
                  </a:lnTo>
                  <a:lnTo>
                    <a:pt x="66" y="85"/>
                  </a:lnTo>
                  <a:lnTo>
                    <a:pt x="61" y="91"/>
                  </a:lnTo>
                  <a:lnTo>
                    <a:pt x="53" y="96"/>
                  </a:lnTo>
                  <a:lnTo>
                    <a:pt x="43" y="100"/>
                  </a:lnTo>
                  <a:lnTo>
                    <a:pt x="29" y="101"/>
                  </a:lnTo>
                  <a:lnTo>
                    <a:pt x="17" y="101"/>
                  </a:lnTo>
                  <a:lnTo>
                    <a:pt x="0" y="101"/>
                  </a:lnTo>
                  <a:lnTo>
                    <a:pt x="0" y="0"/>
                  </a:lnTo>
                  <a:lnTo>
                    <a:pt x="16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56E538D9-F0E9-42CF-5DCB-3D4EBD4CCA0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40350" y="2651964"/>
              <a:ext cx="73357" cy="80456"/>
            </a:xfrm>
            <a:custGeom>
              <a:avLst/>
              <a:gdLst>
                <a:gd name="T0" fmla="*/ 47 w 94"/>
                <a:gd name="T1" fmla="*/ 17 h 104"/>
                <a:gd name="T2" fmla="*/ 39 w 94"/>
                <a:gd name="T3" fmla="*/ 18 h 104"/>
                <a:gd name="T4" fmla="*/ 32 w 94"/>
                <a:gd name="T5" fmla="*/ 22 h 104"/>
                <a:gd name="T6" fmla="*/ 26 w 94"/>
                <a:gd name="T7" fmla="*/ 29 h 104"/>
                <a:gd name="T8" fmla="*/ 22 w 94"/>
                <a:gd name="T9" fmla="*/ 39 h 104"/>
                <a:gd name="T10" fmla="*/ 20 w 94"/>
                <a:gd name="T11" fmla="*/ 51 h 104"/>
                <a:gd name="T12" fmla="*/ 21 w 94"/>
                <a:gd name="T13" fmla="*/ 63 h 104"/>
                <a:gd name="T14" fmla="*/ 25 w 94"/>
                <a:gd name="T15" fmla="*/ 72 h 104"/>
                <a:gd name="T16" fmla="*/ 30 w 94"/>
                <a:gd name="T17" fmla="*/ 80 h 104"/>
                <a:gd name="T18" fmla="*/ 37 w 94"/>
                <a:gd name="T19" fmla="*/ 84 h 104"/>
                <a:gd name="T20" fmla="*/ 47 w 94"/>
                <a:gd name="T21" fmla="*/ 86 h 104"/>
                <a:gd name="T22" fmla="*/ 54 w 94"/>
                <a:gd name="T23" fmla="*/ 85 h 104"/>
                <a:gd name="T24" fmla="*/ 62 w 94"/>
                <a:gd name="T25" fmla="*/ 81 h 104"/>
                <a:gd name="T26" fmla="*/ 68 w 94"/>
                <a:gd name="T27" fmla="*/ 74 h 104"/>
                <a:gd name="T28" fmla="*/ 72 w 94"/>
                <a:gd name="T29" fmla="*/ 65 h 104"/>
                <a:gd name="T30" fmla="*/ 74 w 94"/>
                <a:gd name="T31" fmla="*/ 52 h 104"/>
                <a:gd name="T32" fmla="*/ 72 w 94"/>
                <a:gd name="T33" fmla="*/ 37 h 104"/>
                <a:gd name="T34" fmla="*/ 67 w 94"/>
                <a:gd name="T35" fmla="*/ 26 h 104"/>
                <a:gd name="T36" fmla="*/ 58 w 94"/>
                <a:gd name="T37" fmla="*/ 19 h 104"/>
                <a:gd name="T38" fmla="*/ 47 w 94"/>
                <a:gd name="T39" fmla="*/ 17 h 104"/>
                <a:gd name="T40" fmla="*/ 49 w 94"/>
                <a:gd name="T41" fmla="*/ 0 h 104"/>
                <a:gd name="T42" fmla="*/ 61 w 94"/>
                <a:gd name="T43" fmla="*/ 1 h 104"/>
                <a:gd name="T44" fmla="*/ 72 w 94"/>
                <a:gd name="T45" fmla="*/ 5 h 104"/>
                <a:gd name="T46" fmla="*/ 81 w 94"/>
                <a:gd name="T47" fmla="*/ 12 h 104"/>
                <a:gd name="T48" fmla="*/ 88 w 94"/>
                <a:gd name="T49" fmla="*/ 22 h 104"/>
                <a:gd name="T50" fmla="*/ 93 w 94"/>
                <a:gd name="T51" fmla="*/ 34 h 104"/>
                <a:gd name="T52" fmla="*/ 94 w 94"/>
                <a:gd name="T53" fmla="*/ 50 h 104"/>
                <a:gd name="T54" fmla="*/ 92 w 94"/>
                <a:gd name="T55" fmla="*/ 66 h 104"/>
                <a:gd name="T56" fmla="*/ 88 w 94"/>
                <a:gd name="T57" fmla="*/ 79 h 104"/>
                <a:gd name="T58" fmla="*/ 80 w 94"/>
                <a:gd name="T59" fmla="*/ 89 h 104"/>
                <a:gd name="T60" fmla="*/ 70 w 94"/>
                <a:gd name="T61" fmla="*/ 97 h 104"/>
                <a:gd name="T62" fmla="*/ 58 w 94"/>
                <a:gd name="T63" fmla="*/ 102 h 104"/>
                <a:gd name="T64" fmla="*/ 45 w 94"/>
                <a:gd name="T65" fmla="*/ 104 h 104"/>
                <a:gd name="T66" fmla="*/ 31 w 94"/>
                <a:gd name="T67" fmla="*/ 102 h 104"/>
                <a:gd name="T68" fmla="*/ 20 w 94"/>
                <a:gd name="T69" fmla="*/ 97 h 104"/>
                <a:gd name="T70" fmla="*/ 11 w 94"/>
                <a:gd name="T71" fmla="*/ 90 h 104"/>
                <a:gd name="T72" fmla="*/ 5 w 94"/>
                <a:gd name="T73" fmla="*/ 80 h 104"/>
                <a:gd name="T74" fmla="*/ 1 w 94"/>
                <a:gd name="T75" fmla="*/ 67 h 104"/>
                <a:gd name="T76" fmla="*/ 0 w 94"/>
                <a:gd name="T77" fmla="*/ 53 h 104"/>
                <a:gd name="T78" fmla="*/ 2 w 94"/>
                <a:gd name="T79" fmla="*/ 37 h 104"/>
                <a:gd name="T80" fmla="*/ 7 w 94"/>
                <a:gd name="T81" fmla="*/ 24 h 104"/>
                <a:gd name="T82" fmla="*/ 14 w 94"/>
                <a:gd name="T83" fmla="*/ 14 h 104"/>
                <a:gd name="T84" fmla="*/ 24 w 94"/>
                <a:gd name="T85" fmla="*/ 6 h 104"/>
                <a:gd name="T86" fmla="*/ 36 w 94"/>
                <a:gd name="T87" fmla="*/ 1 h 104"/>
                <a:gd name="T88" fmla="*/ 49 w 94"/>
                <a:gd name="T8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4" h="104">
                  <a:moveTo>
                    <a:pt x="47" y="17"/>
                  </a:moveTo>
                  <a:lnTo>
                    <a:pt x="39" y="18"/>
                  </a:lnTo>
                  <a:lnTo>
                    <a:pt x="32" y="22"/>
                  </a:lnTo>
                  <a:lnTo>
                    <a:pt x="26" y="29"/>
                  </a:lnTo>
                  <a:lnTo>
                    <a:pt x="22" y="39"/>
                  </a:lnTo>
                  <a:lnTo>
                    <a:pt x="20" y="51"/>
                  </a:lnTo>
                  <a:lnTo>
                    <a:pt x="21" y="63"/>
                  </a:lnTo>
                  <a:lnTo>
                    <a:pt x="25" y="72"/>
                  </a:lnTo>
                  <a:lnTo>
                    <a:pt x="30" y="80"/>
                  </a:lnTo>
                  <a:lnTo>
                    <a:pt x="37" y="84"/>
                  </a:lnTo>
                  <a:lnTo>
                    <a:pt x="47" y="86"/>
                  </a:lnTo>
                  <a:lnTo>
                    <a:pt x="54" y="85"/>
                  </a:lnTo>
                  <a:lnTo>
                    <a:pt x="62" y="81"/>
                  </a:lnTo>
                  <a:lnTo>
                    <a:pt x="68" y="74"/>
                  </a:lnTo>
                  <a:lnTo>
                    <a:pt x="72" y="65"/>
                  </a:lnTo>
                  <a:lnTo>
                    <a:pt x="74" y="52"/>
                  </a:lnTo>
                  <a:lnTo>
                    <a:pt x="72" y="37"/>
                  </a:lnTo>
                  <a:lnTo>
                    <a:pt x="67" y="26"/>
                  </a:lnTo>
                  <a:lnTo>
                    <a:pt x="58" y="19"/>
                  </a:lnTo>
                  <a:lnTo>
                    <a:pt x="47" y="17"/>
                  </a:lnTo>
                  <a:close/>
                  <a:moveTo>
                    <a:pt x="49" y="0"/>
                  </a:moveTo>
                  <a:lnTo>
                    <a:pt x="61" y="1"/>
                  </a:lnTo>
                  <a:lnTo>
                    <a:pt x="72" y="5"/>
                  </a:lnTo>
                  <a:lnTo>
                    <a:pt x="81" y="12"/>
                  </a:lnTo>
                  <a:lnTo>
                    <a:pt x="88" y="22"/>
                  </a:lnTo>
                  <a:lnTo>
                    <a:pt x="93" y="34"/>
                  </a:lnTo>
                  <a:lnTo>
                    <a:pt x="94" y="50"/>
                  </a:lnTo>
                  <a:lnTo>
                    <a:pt x="92" y="66"/>
                  </a:lnTo>
                  <a:lnTo>
                    <a:pt x="88" y="79"/>
                  </a:lnTo>
                  <a:lnTo>
                    <a:pt x="80" y="89"/>
                  </a:lnTo>
                  <a:lnTo>
                    <a:pt x="70" y="97"/>
                  </a:lnTo>
                  <a:lnTo>
                    <a:pt x="58" y="102"/>
                  </a:lnTo>
                  <a:lnTo>
                    <a:pt x="45" y="104"/>
                  </a:lnTo>
                  <a:lnTo>
                    <a:pt x="31" y="102"/>
                  </a:lnTo>
                  <a:lnTo>
                    <a:pt x="20" y="97"/>
                  </a:lnTo>
                  <a:lnTo>
                    <a:pt x="11" y="90"/>
                  </a:lnTo>
                  <a:lnTo>
                    <a:pt x="5" y="80"/>
                  </a:lnTo>
                  <a:lnTo>
                    <a:pt x="1" y="67"/>
                  </a:lnTo>
                  <a:lnTo>
                    <a:pt x="0" y="53"/>
                  </a:lnTo>
                  <a:lnTo>
                    <a:pt x="2" y="37"/>
                  </a:lnTo>
                  <a:lnTo>
                    <a:pt x="7" y="24"/>
                  </a:lnTo>
                  <a:lnTo>
                    <a:pt x="14" y="14"/>
                  </a:lnTo>
                  <a:lnTo>
                    <a:pt x="24" y="6"/>
                  </a:lnTo>
                  <a:lnTo>
                    <a:pt x="36" y="1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BF2FBD0-8400-6675-E82F-4B90633079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32637" y="2651964"/>
              <a:ext cx="56792" cy="80456"/>
            </a:xfrm>
            <a:custGeom>
              <a:avLst/>
              <a:gdLst>
                <a:gd name="T0" fmla="*/ 26 w 71"/>
                <a:gd name="T1" fmla="*/ 15 h 101"/>
                <a:gd name="T2" fmla="*/ 22 w 71"/>
                <a:gd name="T3" fmla="*/ 16 h 101"/>
                <a:gd name="T4" fmla="*/ 19 w 71"/>
                <a:gd name="T5" fmla="*/ 16 h 101"/>
                <a:gd name="T6" fmla="*/ 19 w 71"/>
                <a:gd name="T7" fmla="*/ 45 h 101"/>
                <a:gd name="T8" fmla="*/ 20 w 71"/>
                <a:gd name="T9" fmla="*/ 45 h 101"/>
                <a:gd name="T10" fmla="*/ 23 w 71"/>
                <a:gd name="T11" fmla="*/ 45 h 101"/>
                <a:gd name="T12" fmla="*/ 26 w 71"/>
                <a:gd name="T13" fmla="*/ 45 h 101"/>
                <a:gd name="T14" fmla="*/ 36 w 71"/>
                <a:gd name="T15" fmla="*/ 43 h 101"/>
                <a:gd name="T16" fmla="*/ 42 w 71"/>
                <a:gd name="T17" fmla="*/ 38 h 101"/>
                <a:gd name="T18" fmla="*/ 44 w 71"/>
                <a:gd name="T19" fmla="*/ 30 h 101"/>
                <a:gd name="T20" fmla="*/ 42 w 71"/>
                <a:gd name="T21" fmla="*/ 22 h 101"/>
                <a:gd name="T22" fmla="*/ 36 w 71"/>
                <a:gd name="T23" fmla="*/ 17 h 101"/>
                <a:gd name="T24" fmla="*/ 26 w 71"/>
                <a:gd name="T25" fmla="*/ 15 h 101"/>
                <a:gd name="T26" fmla="*/ 28 w 71"/>
                <a:gd name="T27" fmla="*/ 0 h 101"/>
                <a:gd name="T28" fmla="*/ 40 w 71"/>
                <a:gd name="T29" fmla="*/ 1 h 101"/>
                <a:gd name="T30" fmla="*/ 51 w 71"/>
                <a:gd name="T31" fmla="*/ 4 h 101"/>
                <a:gd name="T32" fmla="*/ 58 w 71"/>
                <a:gd name="T33" fmla="*/ 9 h 101"/>
                <a:gd name="T34" fmla="*/ 63 w 71"/>
                <a:gd name="T35" fmla="*/ 17 h 101"/>
                <a:gd name="T36" fmla="*/ 64 w 71"/>
                <a:gd name="T37" fmla="*/ 28 h 101"/>
                <a:gd name="T38" fmla="*/ 63 w 71"/>
                <a:gd name="T39" fmla="*/ 38 h 101"/>
                <a:gd name="T40" fmla="*/ 57 w 71"/>
                <a:gd name="T41" fmla="*/ 47 h 101"/>
                <a:gd name="T42" fmla="*/ 49 w 71"/>
                <a:gd name="T43" fmla="*/ 53 h 101"/>
                <a:gd name="T44" fmla="*/ 39 w 71"/>
                <a:gd name="T45" fmla="*/ 56 h 101"/>
                <a:gd name="T46" fmla="*/ 43 w 71"/>
                <a:gd name="T47" fmla="*/ 62 h 101"/>
                <a:gd name="T48" fmla="*/ 47 w 71"/>
                <a:gd name="T49" fmla="*/ 67 h 101"/>
                <a:gd name="T50" fmla="*/ 71 w 71"/>
                <a:gd name="T51" fmla="*/ 101 h 101"/>
                <a:gd name="T52" fmla="*/ 47 w 71"/>
                <a:gd name="T53" fmla="*/ 101 h 101"/>
                <a:gd name="T54" fmla="*/ 19 w 71"/>
                <a:gd name="T55" fmla="*/ 59 h 101"/>
                <a:gd name="T56" fmla="*/ 19 w 71"/>
                <a:gd name="T57" fmla="*/ 59 h 101"/>
                <a:gd name="T58" fmla="*/ 19 w 71"/>
                <a:gd name="T59" fmla="*/ 101 h 101"/>
                <a:gd name="T60" fmla="*/ 0 w 71"/>
                <a:gd name="T61" fmla="*/ 101 h 101"/>
                <a:gd name="T62" fmla="*/ 0 w 71"/>
                <a:gd name="T63" fmla="*/ 0 h 101"/>
                <a:gd name="T64" fmla="*/ 12 w 71"/>
                <a:gd name="T65" fmla="*/ 0 h 101"/>
                <a:gd name="T66" fmla="*/ 28 w 71"/>
                <a:gd name="T6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1" h="101">
                  <a:moveTo>
                    <a:pt x="26" y="15"/>
                  </a:moveTo>
                  <a:lnTo>
                    <a:pt x="22" y="16"/>
                  </a:lnTo>
                  <a:lnTo>
                    <a:pt x="19" y="16"/>
                  </a:lnTo>
                  <a:lnTo>
                    <a:pt x="19" y="45"/>
                  </a:lnTo>
                  <a:lnTo>
                    <a:pt x="20" y="45"/>
                  </a:lnTo>
                  <a:lnTo>
                    <a:pt x="23" y="45"/>
                  </a:lnTo>
                  <a:lnTo>
                    <a:pt x="26" y="45"/>
                  </a:lnTo>
                  <a:lnTo>
                    <a:pt x="36" y="43"/>
                  </a:lnTo>
                  <a:lnTo>
                    <a:pt x="42" y="38"/>
                  </a:lnTo>
                  <a:lnTo>
                    <a:pt x="44" y="30"/>
                  </a:lnTo>
                  <a:lnTo>
                    <a:pt x="42" y="22"/>
                  </a:lnTo>
                  <a:lnTo>
                    <a:pt x="36" y="17"/>
                  </a:lnTo>
                  <a:lnTo>
                    <a:pt x="26" y="15"/>
                  </a:lnTo>
                  <a:close/>
                  <a:moveTo>
                    <a:pt x="28" y="0"/>
                  </a:moveTo>
                  <a:lnTo>
                    <a:pt x="40" y="1"/>
                  </a:lnTo>
                  <a:lnTo>
                    <a:pt x="51" y="4"/>
                  </a:lnTo>
                  <a:lnTo>
                    <a:pt x="58" y="9"/>
                  </a:lnTo>
                  <a:lnTo>
                    <a:pt x="63" y="17"/>
                  </a:lnTo>
                  <a:lnTo>
                    <a:pt x="64" y="28"/>
                  </a:lnTo>
                  <a:lnTo>
                    <a:pt x="63" y="38"/>
                  </a:lnTo>
                  <a:lnTo>
                    <a:pt x="57" y="47"/>
                  </a:lnTo>
                  <a:lnTo>
                    <a:pt x="49" y="53"/>
                  </a:lnTo>
                  <a:lnTo>
                    <a:pt x="39" y="56"/>
                  </a:lnTo>
                  <a:lnTo>
                    <a:pt x="43" y="62"/>
                  </a:lnTo>
                  <a:lnTo>
                    <a:pt x="47" y="67"/>
                  </a:lnTo>
                  <a:lnTo>
                    <a:pt x="71" y="101"/>
                  </a:lnTo>
                  <a:lnTo>
                    <a:pt x="47" y="101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0" y="0"/>
                  </a:lnTo>
                  <a:lnTo>
                    <a:pt x="12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62D30328-A51C-53FB-8209-564E27CAB21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43241" y="2651964"/>
              <a:ext cx="73357" cy="80456"/>
            </a:xfrm>
            <a:custGeom>
              <a:avLst/>
              <a:gdLst>
                <a:gd name="T0" fmla="*/ 47 w 95"/>
                <a:gd name="T1" fmla="*/ 17 h 104"/>
                <a:gd name="T2" fmla="*/ 39 w 95"/>
                <a:gd name="T3" fmla="*/ 18 h 104"/>
                <a:gd name="T4" fmla="*/ 32 w 95"/>
                <a:gd name="T5" fmla="*/ 22 h 104"/>
                <a:gd name="T6" fmla="*/ 26 w 95"/>
                <a:gd name="T7" fmla="*/ 29 h 104"/>
                <a:gd name="T8" fmla="*/ 22 w 95"/>
                <a:gd name="T9" fmla="*/ 39 h 104"/>
                <a:gd name="T10" fmla="*/ 21 w 95"/>
                <a:gd name="T11" fmla="*/ 51 h 104"/>
                <a:gd name="T12" fmla="*/ 22 w 95"/>
                <a:gd name="T13" fmla="*/ 63 h 104"/>
                <a:gd name="T14" fmla="*/ 25 w 95"/>
                <a:gd name="T15" fmla="*/ 72 h 104"/>
                <a:gd name="T16" fmla="*/ 30 w 95"/>
                <a:gd name="T17" fmla="*/ 80 h 104"/>
                <a:gd name="T18" fmla="*/ 38 w 95"/>
                <a:gd name="T19" fmla="*/ 84 h 104"/>
                <a:gd name="T20" fmla="*/ 47 w 95"/>
                <a:gd name="T21" fmla="*/ 86 h 104"/>
                <a:gd name="T22" fmla="*/ 55 w 95"/>
                <a:gd name="T23" fmla="*/ 85 h 104"/>
                <a:gd name="T24" fmla="*/ 62 w 95"/>
                <a:gd name="T25" fmla="*/ 81 h 104"/>
                <a:gd name="T26" fmla="*/ 68 w 95"/>
                <a:gd name="T27" fmla="*/ 74 h 104"/>
                <a:gd name="T28" fmla="*/ 73 w 95"/>
                <a:gd name="T29" fmla="*/ 65 h 104"/>
                <a:gd name="T30" fmla="*/ 74 w 95"/>
                <a:gd name="T31" fmla="*/ 52 h 104"/>
                <a:gd name="T32" fmla="*/ 72 w 95"/>
                <a:gd name="T33" fmla="*/ 37 h 104"/>
                <a:gd name="T34" fmla="*/ 67 w 95"/>
                <a:gd name="T35" fmla="*/ 26 h 104"/>
                <a:gd name="T36" fmla="*/ 59 w 95"/>
                <a:gd name="T37" fmla="*/ 19 h 104"/>
                <a:gd name="T38" fmla="*/ 47 w 95"/>
                <a:gd name="T39" fmla="*/ 17 h 104"/>
                <a:gd name="T40" fmla="*/ 49 w 95"/>
                <a:gd name="T41" fmla="*/ 0 h 104"/>
                <a:gd name="T42" fmla="*/ 62 w 95"/>
                <a:gd name="T43" fmla="*/ 1 h 104"/>
                <a:gd name="T44" fmla="*/ 73 w 95"/>
                <a:gd name="T45" fmla="*/ 5 h 104"/>
                <a:gd name="T46" fmla="*/ 82 w 95"/>
                <a:gd name="T47" fmla="*/ 12 h 104"/>
                <a:gd name="T48" fmla="*/ 89 w 95"/>
                <a:gd name="T49" fmla="*/ 22 h 104"/>
                <a:gd name="T50" fmla="*/ 93 w 95"/>
                <a:gd name="T51" fmla="*/ 34 h 104"/>
                <a:gd name="T52" fmla="*/ 95 w 95"/>
                <a:gd name="T53" fmla="*/ 50 h 104"/>
                <a:gd name="T54" fmla="*/ 93 w 95"/>
                <a:gd name="T55" fmla="*/ 66 h 104"/>
                <a:gd name="T56" fmla="*/ 88 w 95"/>
                <a:gd name="T57" fmla="*/ 79 h 104"/>
                <a:gd name="T58" fmla="*/ 80 w 95"/>
                <a:gd name="T59" fmla="*/ 89 h 104"/>
                <a:gd name="T60" fmla="*/ 70 w 95"/>
                <a:gd name="T61" fmla="*/ 97 h 104"/>
                <a:gd name="T62" fmla="*/ 59 w 95"/>
                <a:gd name="T63" fmla="*/ 102 h 104"/>
                <a:gd name="T64" fmla="*/ 46 w 95"/>
                <a:gd name="T65" fmla="*/ 104 h 104"/>
                <a:gd name="T66" fmla="*/ 32 w 95"/>
                <a:gd name="T67" fmla="*/ 102 h 104"/>
                <a:gd name="T68" fmla="*/ 20 w 95"/>
                <a:gd name="T69" fmla="*/ 97 h 104"/>
                <a:gd name="T70" fmla="*/ 12 w 95"/>
                <a:gd name="T71" fmla="*/ 90 h 104"/>
                <a:gd name="T72" fmla="*/ 5 w 95"/>
                <a:gd name="T73" fmla="*/ 80 h 104"/>
                <a:gd name="T74" fmla="*/ 2 w 95"/>
                <a:gd name="T75" fmla="*/ 67 h 104"/>
                <a:gd name="T76" fmla="*/ 0 w 95"/>
                <a:gd name="T77" fmla="*/ 53 h 104"/>
                <a:gd name="T78" fmla="*/ 2 w 95"/>
                <a:gd name="T79" fmla="*/ 37 h 104"/>
                <a:gd name="T80" fmla="*/ 7 w 95"/>
                <a:gd name="T81" fmla="*/ 24 h 104"/>
                <a:gd name="T82" fmla="*/ 15 w 95"/>
                <a:gd name="T83" fmla="*/ 14 h 104"/>
                <a:gd name="T84" fmla="*/ 25 w 95"/>
                <a:gd name="T85" fmla="*/ 6 h 104"/>
                <a:gd name="T86" fmla="*/ 36 w 95"/>
                <a:gd name="T87" fmla="*/ 1 h 104"/>
                <a:gd name="T88" fmla="*/ 49 w 95"/>
                <a:gd name="T8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5" h="104">
                  <a:moveTo>
                    <a:pt x="47" y="17"/>
                  </a:moveTo>
                  <a:lnTo>
                    <a:pt x="39" y="18"/>
                  </a:lnTo>
                  <a:lnTo>
                    <a:pt x="32" y="22"/>
                  </a:lnTo>
                  <a:lnTo>
                    <a:pt x="26" y="29"/>
                  </a:lnTo>
                  <a:lnTo>
                    <a:pt x="22" y="39"/>
                  </a:lnTo>
                  <a:lnTo>
                    <a:pt x="21" y="51"/>
                  </a:lnTo>
                  <a:lnTo>
                    <a:pt x="22" y="63"/>
                  </a:lnTo>
                  <a:lnTo>
                    <a:pt x="25" y="72"/>
                  </a:lnTo>
                  <a:lnTo>
                    <a:pt x="30" y="80"/>
                  </a:lnTo>
                  <a:lnTo>
                    <a:pt x="38" y="84"/>
                  </a:lnTo>
                  <a:lnTo>
                    <a:pt x="47" y="86"/>
                  </a:lnTo>
                  <a:lnTo>
                    <a:pt x="55" y="85"/>
                  </a:lnTo>
                  <a:lnTo>
                    <a:pt x="62" y="81"/>
                  </a:lnTo>
                  <a:lnTo>
                    <a:pt x="68" y="74"/>
                  </a:lnTo>
                  <a:lnTo>
                    <a:pt x="73" y="65"/>
                  </a:lnTo>
                  <a:lnTo>
                    <a:pt x="74" y="52"/>
                  </a:lnTo>
                  <a:lnTo>
                    <a:pt x="72" y="37"/>
                  </a:lnTo>
                  <a:lnTo>
                    <a:pt x="67" y="26"/>
                  </a:lnTo>
                  <a:lnTo>
                    <a:pt x="59" y="19"/>
                  </a:lnTo>
                  <a:lnTo>
                    <a:pt x="47" y="17"/>
                  </a:lnTo>
                  <a:close/>
                  <a:moveTo>
                    <a:pt x="49" y="0"/>
                  </a:moveTo>
                  <a:lnTo>
                    <a:pt x="62" y="1"/>
                  </a:lnTo>
                  <a:lnTo>
                    <a:pt x="73" y="5"/>
                  </a:lnTo>
                  <a:lnTo>
                    <a:pt x="82" y="12"/>
                  </a:lnTo>
                  <a:lnTo>
                    <a:pt x="89" y="22"/>
                  </a:lnTo>
                  <a:lnTo>
                    <a:pt x="93" y="34"/>
                  </a:lnTo>
                  <a:lnTo>
                    <a:pt x="95" y="50"/>
                  </a:lnTo>
                  <a:lnTo>
                    <a:pt x="93" y="66"/>
                  </a:lnTo>
                  <a:lnTo>
                    <a:pt x="88" y="79"/>
                  </a:lnTo>
                  <a:lnTo>
                    <a:pt x="80" y="89"/>
                  </a:lnTo>
                  <a:lnTo>
                    <a:pt x="70" y="97"/>
                  </a:lnTo>
                  <a:lnTo>
                    <a:pt x="59" y="102"/>
                  </a:lnTo>
                  <a:lnTo>
                    <a:pt x="46" y="104"/>
                  </a:lnTo>
                  <a:lnTo>
                    <a:pt x="32" y="102"/>
                  </a:lnTo>
                  <a:lnTo>
                    <a:pt x="20" y="97"/>
                  </a:lnTo>
                  <a:lnTo>
                    <a:pt x="12" y="90"/>
                  </a:lnTo>
                  <a:lnTo>
                    <a:pt x="5" y="80"/>
                  </a:lnTo>
                  <a:lnTo>
                    <a:pt x="2" y="67"/>
                  </a:lnTo>
                  <a:lnTo>
                    <a:pt x="0" y="53"/>
                  </a:lnTo>
                  <a:lnTo>
                    <a:pt x="2" y="37"/>
                  </a:lnTo>
                  <a:lnTo>
                    <a:pt x="7" y="24"/>
                  </a:lnTo>
                  <a:lnTo>
                    <a:pt x="15" y="14"/>
                  </a:lnTo>
                  <a:lnTo>
                    <a:pt x="25" y="6"/>
                  </a:lnTo>
                  <a:lnTo>
                    <a:pt x="36" y="1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FFD16D5B-931B-0128-A1A4-90E97E7BBD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162" y="2651964"/>
              <a:ext cx="56792" cy="80456"/>
            </a:xfrm>
            <a:custGeom>
              <a:avLst/>
              <a:gdLst>
                <a:gd name="T0" fmla="*/ 27 w 72"/>
                <a:gd name="T1" fmla="*/ 15 h 101"/>
                <a:gd name="T2" fmla="*/ 23 w 72"/>
                <a:gd name="T3" fmla="*/ 16 h 101"/>
                <a:gd name="T4" fmla="*/ 19 w 72"/>
                <a:gd name="T5" fmla="*/ 16 h 101"/>
                <a:gd name="T6" fmla="*/ 19 w 72"/>
                <a:gd name="T7" fmla="*/ 45 h 101"/>
                <a:gd name="T8" fmla="*/ 22 w 72"/>
                <a:gd name="T9" fmla="*/ 45 h 101"/>
                <a:gd name="T10" fmla="*/ 26 w 72"/>
                <a:gd name="T11" fmla="*/ 45 h 101"/>
                <a:gd name="T12" fmla="*/ 36 w 72"/>
                <a:gd name="T13" fmla="*/ 43 h 101"/>
                <a:gd name="T14" fmla="*/ 42 w 72"/>
                <a:gd name="T15" fmla="*/ 38 h 101"/>
                <a:gd name="T16" fmla="*/ 45 w 72"/>
                <a:gd name="T17" fmla="*/ 30 h 101"/>
                <a:gd name="T18" fmla="*/ 43 w 72"/>
                <a:gd name="T19" fmla="*/ 22 h 101"/>
                <a:gd name="T20" fmla="*/ 37 w 72"/>
                <a:gd name="T21" fmla="*/ 17 h 101"/>
                <a:gd name="T22" fmla="*/ 27 w 72"/>
                <a:gd name="T23" fmla="*/ 15 h 101"/>
                <a:gd name="T24" fmla="*/ 29 w 72"/>
                <a:gd name="T25" fmla="*/ 0 h 101"/>
                <a:gd name="T26" fmla="*/ 41 w 72"/>
                <a:gd name="T27" fmla="*/ 1 h 101"/>
                <a:gd name="T28" fmla="*/ 51 w 72"/>
                <a:gd name="T29" fmla="*/ 4 h 101"/>
                <a:gd name="T30" fmla="*/ 58 w 72"/>
                <a:gd name="T31" fmla="*/ 9 h 101"/>
                <a:gd name="T32" fmla="*/ 63 w 72"/>
                <a:gd name="T33" fmla="*/ 17 h 101"/>
                <a:gd name="T34" fmla="*/ 65 w 72"/>
                <a:gd name="T35" fmla="*/ 28 h 101"/>
                <a:gd name="T36" fmla="*/ 63 w 72"/>
                <a:gd name="T37" fmla="*/ 38 h 101"/>
                <a:gd name="T38" fmla="*/ 58 w 72"/>
                <a:gd name="T39" fmla="*/ 47 h 101"/>
                <a:gd name="T40" fmla="*/ 50 w 72"/>
                <a:gd name="T41" fmla="*/ 53 h 101"/>
                <a:gd name="T42" fmla="*/ 39 w 72"/>
                <a:gd name="T43" fmla="*/ 56 h 101"/>
                <a:gd name="T44" fmla="*/ 44 w 72"/>
                <a:gd name="T45" fmla="*/ 62 h 101"/>
                <a:gd name="T46" fmla="*/ 48 w 72"/>
                <a:gd name="T47" fmla="*/ 67 h 101"/>
                <a:gd name="T48" fmla="*/ 72 w 72"/>
                <a:gd name="T49" fmla="*/ 101 h 101"/>
                <a:gd name="T50" fmla="*/ 48 w 72"/>
                <a:gd name="T51" fmla="*/ 101 h 101"/>
                <a:gd name="T52" fmla="*/ 20 w 72"/>
                <a:gd name="T53" fmla="*/ 59 h 101"/>
                <a:gd name="T54" fmla="*/ 19 w 72"/>
                <a:gd name="T55" fmla="*/ 59 h 101"/>
                <a:gd name="T56" fmla="*/ 19 w 72"/>
                <a:gd name="T57" fmla="*/ 101 h 101"/>
                <a:gd name="T58" fmla="*/ 0 w 72"/>
                <a:gd name="T59" fmla="*/ 101 h 101"/>
                <a:gd name="T60" fmla="*/ 0 w 72"/>
                <a:gd name="T61" fmla="*/ 0 h 101"/>
                <a:gd name="T62" fmla="*/ 13 w 72"/>
                <a:gd name="T63" fmla="*/ 0 h 101"/>
                <a:gd name="T64" fmla="*/ 29 w 72"/>
                <a:gd name="T6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1">
                  <a:moveTo>
                    <a:pt x="27" y="15"/>
                  </a:moveTo>
                  <a:lnTo>
                    <a:pt x="23" y="16"/>
                  </a:lnTo>
                  <a:lnTo>
                    <a:pt x="19" y="16"/>
                  </a:lnTo>
                  <a:lnTo>
                    <a:pt x="19" y="45"/>
                  </a:lnTo>
                  <a:lnTo>
                    <a:pt x="22" y="45"/>
                  </a:lnTo>
                  <a:lnTo>
                    <a:pt x="26" y="45"/>
                  </a:lnTo>
                  <a:lnTo>
                    <a:pt x="36" y="43"/>
                  </a:lnTo>
                  <a:lnTo>
                    <a:pt x="42" y="38"/>
                  </a:lnTo>
                  <a:lnTo>
                    <a:pt x="45" y="30"/>
                  </a:lnTo>
                  <a:lnTo>
                    <a:pt x="43" y="22"/>
                  </a:lnTo>
                  <a:lnTo>
                    <a:pt x="37" y="17"/>
                  </a:lnTo>
                  <a:lnTo>
                    <a:pt x="27" y="15"/>
                  </a:lnTo>
                  <a:close/>
                  <a:moveTo>
                    <a:pt x="29" y="0"/>
                  </a:moveTo>
                  <a:lnTo>
                    <a:pt x="41" y="1"/>
                  </a:lnTo>
                  <a:lnTo>
                    <a:pt x="51" y="4"/>
                  </a:lnTo>
                  <a:lnTo>
                    <a:pt x="58" y="9"/>
                  </a:lnTo>
                  <a:lnTo>
                    <a:pt x="63" y="17"/>
                  </a:lnTo>
                  <a:lnTo>
                    <a:pt x="65" y="28"/>
                  </a:lnTo>
                  <a:lnTo>
                    <a:pt x="63" y="38"/>
                  </a:lnTo>
                  <a:lnTo>
                    <a:pt x="58" y="47"/>
                  </a:lnTo>
                  <a:lnTo>
                    <a:pt x="50" y="53"/>
                  </a:lnTo>
                  <a:lnTo>
                    <a:pt x="39" y="56"/>
                  </a:lnTo>
                  <a:lnTo>
                    <a:pt x="44" y="62"/>
                  </a:lnTo>
                  <a:lnTo>
                    <a:pt x="48" y="67"/>
                  </a:lnTo>
                  <a:lnTo>
                    <a:pt x="72" y="101"/>
                  </a:lnTo>
                  <a:lnTo>
                    <a:pt x="48" y="101"/>
                  </a:lnTo>
                  <a:lnTo>
                    <a:pt x="20" y="59"/>
                  </a:lnTo>
                  <a:lnTo>
                    <a:pt x="19" y="59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0" y="0"/>
                  </a:lnTo>
                  <a:lnTo>
                    <a:pt x="13" y="0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82876C20-FE73-31D0-67F2-EB7917ABD7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01261" y="2651964"/>
              <a:ext cx="70990" cy="80456"/>
            </a:xfrm>
            <a:custGeom>
              <a:avLst/>
              <a:gdLst>
                <a:gd name="T0" fmla="*/ 45 w 92"/>
                <a:gd name="T1" fmla="*/ 22 h 101"/>
                <a:gd name="T2" fmla="*/ 40 w 92"/>
                <a:gd name="T3" fmla="*/ 39 h 101"/>
                <a:gd name="T4" fmla="*/ 31 w 92"/>
                <a:gd name="T5" fmla="*/ 65 h 101"/>
                <a:gd name="T6" fmla="*/ 59 w 92"/>
                <a:gd name="T7" fmla="*/ 65 h 101"/>
                <a:gd name="T8" fmla="*/ 50 w 92"/>
                <a:gd name="T9" fmla="*/ 39 h 101"/>
                <a:gd name="T10" fmla="*/ 45 w 92"/>
                <a:gd name="T11" fmla="*/ 22 h 101"/>
                <a:gd name="T12" fmla="*/ 45 w 92"/>
                <a:gd name="T13" fmla="*/ 22 h 101"/>
                <a:gd name="T14" fmla="*/ 35 w 92"/>
                <a:gd name="T15" fmla="*/ 0 h 101"/>
                <a:gd name="T16" fmla="*/ 57 w 92"/>
                <a:gd name="T17" fmla="*/ 0 h 101"/>
                <a:gd name="T18" fmla="*/ 92 w 92"/>
                <a:gd name="T19" fmla="*/ 101 h 101"/>
                <a:gd name="T20" fmla="*/ 71 w 92"/>
                <a:gd name="T21" fmla="*/ 101 h 101"/>
                <a:gd name="T22" fmla="*/ 64 w 92"/>
                <a:gd name="T23" fmla="*/ 80 h 101"/>
                <a:gd name="T24" fmla="*/ 26 w 92"/>
                <a:gd name="T25" fmla="*/ 80 h 101"/>
                <a:gd name="T26" fmla="*/ 19 w 92"/>
                <a:gd name="T27" fmla="*/ 101 h 101"/>
                <a:gd name="T28" fmla="*/ 0 w 92"/>
                <a:gd name="T29" fmla="*/ 101 h 101"/>
                <a:gd name="T30" fmla="*/ 35 w 92"/>
                <a:gd name="T31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2" h="101">
                  <a:moveTo>
                    <a:pt x="45" y="22"/>
                  </a:moveTo>
                  <a:lnTo>
                    <a:pt x="40" y="39"/>
                  </a:lnTo>
                  <a:lnTo>
                    <a:pt x="31" y="65"/>
                  </a:lnTo>
                  <a:lnTo>
                    <a:pt x="59" y="65"/>
                  </a:lnTo>
                  <a:lnTo>
                    <a:pt x="50" y="39"/>
                  </a:lnTo>
                  <a:lnTo>
                    <a:pt x="45" y="22"/>
                  </a:lnTo>
                  <a:lnTo>
                    <a:pt x="45" y="22"/>
                  </a:lnTo>
                  <a:close/>
                  <a:moveTo>
                    <a:pt x="35" y="0"/>
                  </a:moveTo>
                  <a:lnTo>
                    <a:pt x="57" y="0"/>
                  </a:lnTo>
                  <a:lnTo>
                    <a:pt x="92" y="101"/>
                  </a:lnTo>
                  <a:lnTo>
                    <a:pt x="71" y="101"/>
                  </a:lnTo>
                  <a:lnTo>
                    <a:pt x="64" y="80"/>
                  </a:lnTo>
                  <a:lnTo>
                    <a:pt x="26" y="80"/>
                  </a:lnTo>
                  <a:lnTo>
                    <a:pt x="19" y="101"/>
                  </a:lnTo>
                  <a:lnTo>
                    <a:pt x="0" y="101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CCFFAEC3-759A-B591-0853-1280BD83E4FD}"/>
                </a:ext>
              </a:extLst>
            </p:cNvPr>
            <p:cNvSpPr>
              <a:spLocks/>
            </p:cNvSpPr>
            <p:nvPr/>
          </p:nvSpPr>
          <p:spPr bwMode="auto">
            <a:xfrm>
              <a:off x="2676984" y="2651964"/>
              <a:ext cx="56792" cy="80456"/>
            </a:xfrm>
            <a:custGeom>
              <a:avLst/>
              <a:gdLst>
                <a:gd name="T0" fmla="*/ 0 w 71"/>
                <a:gd name="T1" fmla="*/ 0 h 101"/>
                <a:gd name="T2" fmla="*/ 71 w 71"/>
                <a:gd name="T3" fmla="*/ 0 h 101"/>
                <a:gd name="T4" fmla="*/ 71 w 71"/>
                <a:gd name="T5" fmla="*/ 17 h 101"/>
                <a:gd name="T6" fmla="*/ 45 w 71"/>
                <a:gd name="T7" fmla="*/ 17 h 101"/>
                <a:gd name="T8" fmla="*/ 45 w 71"/>
                <a:gd name="T9" fmla="*/ 101 h 101"/>
                <a:gd name="T10" fmla="*/ 25 w 71"/>
                <a:gd name="T11" fmla="*/ 101 h 101"/>
                <a:gd name="T12" fmla="*/ 25 w 71"/>
                <a:gd name="T13" fmla="*/ 17 h 101"/>
                <a:gd name="T14" fmla="*/ 0 w 71"/>
                <a:gd name="T15" fmla="*/ 17 h 101"/>
                <a:gd name="T16" fmla="*/ 0 w 71"/>
                <a:gd name="T1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1" h="101">
                  <a:moveTo>
                    <a:pt x="0" y="0"/>
                  </a:moveTo>
                  <a:lnTo>
                    <a:pt x="71" y="0"/>
                  </a:lnTo>
                  <a:lnTo>
                    <a:pt x="71" y="17"/>
                  </a:lnTo>
                  <a:lnTo>
                    <a:pt x="45" y="17"/>
                  </a:lnTo>
                  <a:lnTo>
                    <a:pt x="45" y="101"/>
                  </a:lnTo>
                  <a:lnTo>
                    <a:pt x="25" y="101"/>
                  </a:lnTo>
                  <a:lnTo>
                    <a:pt x="25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822D4BAB-F924-B047-CC79-84D282515720}"/>
                </a:ext>
              </a:extLst>
            </p:cNvPr>
            <p:cNvSpPr>
              <a:spLocks/>
            </p:cNvSpPr>
            <p:nvPr/>
          </p:nvSpPr>
          <p:spPr bwMode="auto">
            <a:xfrm>
              <a:off x="2899420" y="2651964"/>
              <a:ext cx="66258" cy="80456"/>
            </a:xfrm>
            <a:custGeom>
              <a:avLst/>
              <a:gdLst>
                <a:gd name="T0" fmla="*/ 0 w 83"/>
                <a:gd name="T1" fmla="*/ 0 h 101"/>
                <a:gd name="T2" fmla="*/ 21 w 83"/>
                <a:gd name="T3" fmla="*/ 0 h 101"/>
                <a:gd name="T4" fmla="*/ 34 w 83"/>
                <a:gd name="T5" fmla="*/ 29 h 101"/>
                <a:gd name="T6" fmla="*/ 41 w 83"/>
                <a:gd name="T7" fmla="*/ 46 h 101"/>
                <a:gd name="T8" fmla="*/ 41 w 83"/>
                <a:gd name="T9" fmla="*/ 46 h 101"/>
                <a:gd name="T10" fmla="*/ 45 w 83"/>
                <a:gd name="T11" fmla="*/ 37 h 101"/>
                <a:gd name="T12" fmla="*/ 49 w 83"/>
                <a:gd name="T13" fmla="*/ 27 h 101"/>
                <a:gd name="T14" fmla="*/ 62 w 83"/>
                <a:gd name="T15" fmla="*/ 0 h 101"/>
                <a:gd name="T16" fmla="*/ 83 w 83"/>
                <a:gd name="T17" fmla="*/ 0 h 101"/>
                <a:gd name="T18" fmla="*/ 50 w 83"/>
                <a:gd name="T19" fmla="*/ 65 h 101"/>
                <a:gd name="T20" fmla="*/ 50 w 83"/>
                <a:gd name="T21" fmla="*/ 101 h 101"/>
                <a:gd name="T22" fmla="*/ 31 w 83"/>
                <a:gd name="T23" fmla="*/ 101 h 101"/>
                <a:gd name="T24" fmla="*/ 31 w 83"/>
                <a:gd name="T25" fmla="*/ 65 h 101"/>
                <a:gd name="T26" fmla="*/ 0 w 83"/>
                <a:gd name="T27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3" h="101">
                  <a:moveTo>
                    <a:pt x="0" y="0"/>
                  </a:moveTo>
                  <a:lnTo>
                    <a:pt x="21" y="0"/>
                  </a:lnTo>
                  <a:lnTo>
                    <a:pt x="34" y="29"/>
                  </a:lnTo>
                  <a:lnTo>
                    <a:pt x="41" y="46"/>
                  </a:lnTo>
                  <a:lnTo>
                    <a:pt x="41" y="46"/>
                  </a:lnTo>
                  <a:lnTo>
                    <a:pt x="45" y="37"/>
                  </a:lnTo>
                  <a:lnTo>
                    <a:pt x="49" y="27"/>
                  </a:lnTo>
                  <a:lnTo>
                    <a:pt x="62" y="0"/>
                  </a:lnTo>
                  <a:lnTo>
                    <a:pt x="83" y="0"/>
                  </a:lnTo>
                  <a:lnTo>
                    <a:pt x="50" y="65"/>
                  </a:lnTo>
                  <a:lnTo>
                    <a:pt x="50" y="101"/>
                  </a:lnTo>
                  <a:lnTo>
                    <a:pt x="31" y="101"/>
                  </a:lnTo>
                  <a:lnTo>
                    <a:pt x="31" y="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EA1F35CF-3769-19E3-4BF1-534257665F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1159" y="2249686"/>
              <a:ext cx="272129" cy="312357"/>
            </a:xfrm>
            <a:custGeom>
              <a:avLst/>
              <a:gdLst>
                <a:gd name="T0" fmla="*/ 170 w 345"/>
                <a:gd name="T1" fmla="*/ 48 h 398"/>
                <a:gd name="T2" fmla="*/ 162 w 345"/>
                <a:gd name="T3" fmla="*/ 77 h 398"/>
                <a:gd name="T4" fmla="*/ 152 w 345"/>
                <a:gd name="T5" fmla="*/ 106 h 398"/>
                <a:gd name="T6" fmla="*/ 95 w 345"/>
                <a:gd name="T7" fmla="*/ 264 h 398"/>
                <a:gd name="T8" fmla="*/ 246 w 345"/>
                <a:gd name="T9" fmla="*/ 264 h 398"/>
                <a:gd name="T10" fmla="*/ 189 w 345"/>
                <a:gd name="T11" fmla="*/ 107 h 398"/>
                <a:gd name="T12" fmla="*/ 179 w 345"/>
                <a:gd name="T13" fmla="*/ 78 h 398"/>
                <a:gd name="T14" fmla="*/ 171 w 345"/>
                <a:gd name="T15" fmla="*/ 48 h 398"/>
                <a:gd name="T16" fmla="*/ 170 w 345"/>
                <a:gd name="T17" fmla="*/ 48 h 398"/>
                <a:gd name="T18" fmla="*/ 148 w 345"/>
                <a:gd name="T19" fmla="*/ 0 h 398"/>
                <a:gd name="T20" fmla="*/ 197 w 345"/>
                <a:gd name="T21" fmla="*/ 0 h 398"/>
                <a:gd name="T22" fmla="*/ 345 w 345"/>
                <a:gd name="T23" fmla="*/ 398 h 398"/>
                <a:gd name="T24" fmla="*/ 293 w 345"/>
                <a:gd name="T25" fmla="*/ 398 h 398"/>
                <a:gd name="T26" fmla="*/ 259 w 345"/>
                <a:gd name="T27" fmla="*/ 300 h 398"/>
                <a:gd name="T28" fmla="*/ 81 w 345"/>
                <a:gd name="T29" fmla="*/ 300 h 398"/>
                <a:gd name="T30" fmla="*/ 46 w 345"/>
                <a:gd name="T31" fmla="*/ 398 h 398"/>
                <a:gd name="T32" fmla="*/ 0 w 345"/>
                <a:gd name="T33" fmla="*/ 398 h 398"/>
                <a:gd name="T34" fmla="*/ 148 w 345"/>
                <a:gd name="T35" fmla="*/ 0 h 3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45" h="398">
                  <a:moveTo>
                    <a:pt x="170" y="48"/>
                  </a:moveTo>
                  <a:lnTo>
                    <a:pt x="162" y="77"/>
                  </a:lnTo>
                  <a:lnTo>
                    <a:pt x="152" y="106"/>
                  </a:lnTo>
                  <a:lnTo>
                    <a:pt x="95" y="264"/>
                  </a:lnTo>
                  <a:lnTo>
                    <a:pt x="246" y="264"/>
                  </a:lnTo>
                  <a:lnTo>
                    <a:pt x="189" y="107"/>
                  </a:lnTo>
                  <a:lnTo>
                    <a:pt x="179" y="78"/>
                  </a:lnTo>
                  <a:lnTo>
                    <a:pt x="171" y="48"/>
                  </a:lnTo>
                  <a:lnTo>
                    <a:pt x="170" y="48"/>
                  </a:lnTo>
                  <a:close/>
                  <a:moveTo>
                    <a:pt x="148" y="0"/>
                  </a:moveTo>
                  <a:lnTo>
                    <a:pt x="197" y="0"/>
                  </a:lnTo>
                  <a:lnTo>
                    <a:pt x="345" y="398"/>
                  </a:lnTo>
                  <a:lnTo>
                    <a:pt x="293" y="398"/>
                  </a:lnTo>
                  <a:lnTo>
                    <a:pt x="259" y="300"/>
                  </a:lnTo>
                  <a:lnTo>
                    <a:pt x="81" y="300"/>
                  </a:lnTo>
                  <a:lnTo>
                    <a:pt x="46" y="398"/>
                  </a:lnTo>
                  <a:lnTo>
                    <a:pt x="0" y="398"/>
                  </a:lnTo>
                  <a:lnTo>
                    <a:pt x="148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15CC2208-1754-ACCD-8285-B18BC94796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4050" y="2327776"/>
              <a:ext cx="111218" cy="234268"/>
            </a:xfrm>
            <a:custGeom>
              <a:avLst/>
              <a:gdLst>
                <a:gd name="T0" fmla="*/ 119 w 141"/>
                <a:gd name="T1" fmla="*/ 0 h 299"/>
                <a:gd name="T2" fmla="*/ 141 w 141"/>
                <a:gd name="T3" fmla="*/ 0 h 299"/>
                <a:gd name="T4" fmla="*/ 139 w 141"/>
                <a:gd name="T5" fmla="*/ 44 h 299"/>
                <a:gd name="T6" fmla="*/ 119 w 141"/>
                <a:gd name="T7" fmla="*/ 42 h 299"/>
                <a:gd name="T8" fmla="*/ 101 w 141"/>
                <a:gd name="T9" fmla="*/ 45 h 299"/>
                <a:gd name="T10" fmla="*/ 86 w 141"/>
                <a:gd name="T11" fmla="*/ 53 h 299"/>
                <a:gd name="T12" fmla="*/ 73 w 141"/>
                <a:gd name="T13" fmla="*/ 64 h 299"/>
                <a:gd name="T14" fmla="*/ 62 w 141"/>
                <a:gd name="T15" fmla="*/ 79 h 299"/>
                <a:gd name="T16" fmla="*/ 54 w 141"/>
                <a:gd name="T17" fmla="*/ 99 h 299"/>
                <a:gd name="T18" fmla="*/ 48 w 141"/>
                <a:gd name="T19" fmla="*/ 123 h 299"/>
                <a:gd name="T20" fmla="*/ 45 w 141"/>
                <a:gd name="T21" fmla="*/ 151 h 299"/>
                <a:gd name="T22" fmla="*/ 44 w 141"/>
                <a:gd name="T23" fmla="*/ 182 h 299"/>
                <a:gd name="T24" fmla="*/ 44 w 141"/>
                <a:gd name="T25" fmla="*/ 299 h 299"/>
                <a:gd name="T26" fmla="*/ 0 w 141"/>
                <a:gd name="T27" fmla="*/ 299 h 299"/>
                <a:gd name="T28" fmla="*/ 0 w 141"/>
                <a:gd name="T29" fmla="*/ 5 h 299"/>
                <a:gd name="T30" fmla="*/ 43 w 141"/>
                <a:gd name="T31" fmla="*/ 5 h 299"/>
                <a:gd name="T32" fmla="*/ 43 w 141"/>
                <a:gd name="T33" fmla="*/ 27 h 299"/>
                <a:gd name="T34" fmla="*/ 40 w 141"/>
                <a:gd name="T35" fmla="*/ 53 h 299"/>
                <a:gd name="T36" fmla="*/ 37 w 141"/>
                <a:gd name="T37" fmla="*/ 79 h 299"/>
                <a:gd name="T38" fmla="*/ 37 w 141"/>
                <a:gd name="T39" fmla="*/ 79 h 299"/>
                <a:gd name="T40" fmla="*/ 43 w 141"/>
                <a:gd name="T41" fmla="*/ 63 h 299"/>
                <a:gd name="T42" fmla="*/ 50 w 141"/>
                <a:gd name="T43" fmla="*/ 48 h 299"/>
                <a:gd name="T44" fmla="*/ 59 w 141"/>
                <a:gd name="T45" fmla="*/ 34 h 299"/>
                <a:gd name="T46" fmla="*/ 71 w 141"/>
                <a:gd name="T47" fmla="*/ 21 h 299"/>
                <a:gd name="T48" fmla="*/ 84 w 141"/>
                <a:gd name="T49" fmla="*/ 11 h 299"/>
                <a:gd name="T50" fmla="*/ 101 w 141"/>
                <a:gd name="T51" fmla="*/ 3 h 299"/>
                <a:gd name="T52" fmla="*/ 119 w 141"/>
                <a:gd name="T53" fmla="*/ 0 h 2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41" h="299">
                  <a:moveTo>
                    <a:pt x="119" y="0"/>
                  </a:moveTo>
                  <a:lnTo>
                    <a:pt x="141" y="0"/>
                  </a:lnTo>
                  <a:lnTo>
                    <a:pt x="139" y="44"/>
                  </a:lnTo>
                  <a:lnTo>
                    <a:pt x="119" y="42"/>
                  </a:lnTo>
                  <a:lnTo>
                    <a:pt x="101" y="45"/>
                  </a:lnTo>
                  <a:lnTo>
                    <a:pt x="86" y="53"/>
                  </a:lnTo>
                  <a:lnTo>
                    <a:pt x="73" y="64"/>
                  </a:lnTo>
                  <a:lnTo>
                    <a:pt x="62" y="79"/>
                  </a:lnTo>
                  <a:lnTo>
                    <a:pt x="54" y="99"/>
                  </a:lnTo>
                  <a:lnTo>
                    <a:pt x="48" y="123"/>
                  </a:lnTo>
                  <a:lnTo>
                    <a:pt x="45" y="151"/>
                  </a:lnTo>
                  <a:lnTo>
                    <a:pt x="44" y="182"/>
                  </a:lnTo>
                  <a:lnTo>
                    <a:pt x="44" y="299"/>
                  </a:lnTo>
                  <a:lnTo>
                    <a:pt x="0" y="299"/>
                  </a:lnTo>
                  <a:lnTo>
                    <a:pt x="0" y="5"/>
                  </a:lnTo>
                  <a:lnTo>
                    <a:pt x="43" y="5"/>
                  </a:lnTo>
                  <a:lnTo>
                    <a:pt x="43" y="27"/>
                  </a:lnTo>
                  <a:lnTo>
                    <a:pt x="40" y="53"/>
                  </a:lnTo>
                  <a:lnTo>
                    <a:pt x="37" y="79"/>
                  </a:lnTo>
                  <a:lnTo>
                    <a:pt x="37" y="79"/>
                  </a:lnTo>
                  <a:lnTo>
                    <a:pt x="43" y="63"/>
                  </a:lnTo>
                  <a:lnTo>
                    <a:pt x="50" y="48"/>
                  </a:lnTo>
                  <a:lnTo>
                    <a:pt x="59" y="34"/>
                  </a:lnTo>
                  <a:lnTo>
                    <a:pt x="71" y="21"/>
                  </a:lnTo>
                  <a:lnTo>
                    <a:pt x="84" y="11"/>
                  </a:lnTo>
                  <a:lnTo>
                    <a:pt x="101" y="3"/>
                  </a:lnTo>
                  <a:lnTo>
                    <a:pt x="11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BB7587BD-FD32-E10C-E06B-69806FAF850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344734" y="2327776"/>
              <a:ext cx="222436" cy="357317"/>
            </a:xfrm>
            <a:custGeom>
              <a:avLst/>
              <a:gdLst>
                <a:gd name="T0" fmla="*/ 56 w 282"/>
                <a:gd name="T1" fmla="*/ 325 h 453"/>
                <a:gd name="T2" fmla="*/ 47 w 282"/>
                <a:gd name="T3" fmla="*/ 375 h 453"/>
                <a:gd name="T4" fmla="*/ 76 w 282"/>
                <a:gd name="T5" fmla="*/ 406 h 453"/>
                <a:gd name="T6" fmla="*/ 131 w 282"/>
                <a:gd name="T7" fmla="*/ 417 h 453"/>
                <a:gd name="T8" fmla="*/ 198 w 282"/>
                <a:gd name="T9" fmla="*/ 403 h 453"/>
                <a:gd name="T10" fmla="*/ 230 w 282"/>
                <a:gd name="T11" fmla="*/ 367 h 453"/>
                <a:gd name="T12" fmla="*/ 225 w 282"/>
                <a:gd name="T13" fmla="*/ 323 h 453"/>
                <a:gd name="T14" fmla="*/ 186 w 282"/>
                <a:gd name="T15" fmla="*/ 302 h 453"/>
                <a:gd name="T16" fmla="*/ 95 w 282"/>
                <a:gd name="T17" fmla="*/ 300 h 453"/>
                <a:gd name="T18" fmla="*/ 116 w 282"/>
                <a:gd name="T19" fmla="*/ 36 h 453"/>
                <a:gd name="T20" fmla="*/ 70 w 282"/>
                <a:gd name="T21" fmla="*/ 61 h 453"/>
                <a:gd name="T22" fmla="*/ 54 w 282"/>
                <a:gd name="T23" fmla="*/ 109 h 453"/>
                <a:gd name="T24" fmla="*/ 70 w 282"/>
                <a:gd name="T25" fmla="*/ 158 h 453"/>
                <a:gd name="T26" fmla="*/ 114 w 282"/>
                <a:gd name="T27" fmla="*/ 181 h 453"/>
                <a:gd name="T28" fmla="*/ 170 w 282"/>
                <a:gd name="T29" fmla="*/ 176 h 453"/>
                <a:gd name="T30" fmla="*/ 206 w 282"/>
                <a:gd name="T31" fmla="*/ 144 h 453"/>
                <a:gd name="T32" fmla="*/ 211 w 282"/>
                <a:gd name="T33" fmla="*/ 89 h 453"/>
                <a:gd name="T34" fmla="*/ 186 w 282"/>
                <a:gd name="T35" fmla="*/ 48 h 453"/>
                <a:gd name="T36" fmla="*/ 136 w 282"/>
                <a:gd name="T37" fmla="*/ 34 h 453"/>
                <a:gd name="T38" fmla="*/ 168 w 282"/>
                <a:gd name="T39" fmla="*/ 2 h 453"/>
                <a:gd name="T40" fmla="*/ 192 w 282"/>
                <a:gd name="T41" fmla="*/ 4 h 453"/>
                <a:gd name="T42" fmla="*/ 218 w 282"/>
                <a:gd name="T43" fmla="*/ 5 h 453"/>
                <a:gd name="T44" fmla="*/ 247 w 282"/>
                <a:gd name="T45" fmla="*/ 40 h 453"/>
                <a:gd name="T46" fmla="*/ 230 w 282"/>
                <a:gd name="T47" fmla="*/ 39 h 453"/>
                <a:gd name="T48" fmla="*/ 229 w 282"/>
                <a:gd name="T49" fmla="*/ 40 h 453"/>
                <a:gd name="T50" fmla="*/ 255 w 282"/>
                <a:gd name="T51" fmla="*/ 84 h 453"/>
                <a:gd name="T52" fmla="*/ 251 w 282"/>
                <a:gd name="T53" fmla="*/ 144 h 453"/>
                <a:gd name="T54" fmla="*/ 218 w 282"/>
                <a:gd name="T55" fmla="*/ 190 h 453"/>
                <a:gd name="T56" fmla="*/ 157 w 282"/>
                <a:gd name="T57" fmla="*/ 213 h 453"/>
                <a:gd name="T58" fmla="*/ 101 w 282"/>
                <a:gd name="T59" fmla="*/ 213 h 453"/>
                <a:gd name="T60" fmla="*/ 73 w 282"/>
                <a:gd name="T61" fmla="*/ 222 h 453"/>
                <a:gd name="T62" fmla="*/ 69 w 282"/>
                <a:gd name="T63" fmla="*/ 246 h 453"/>
                <a:gd name="T64" fmla="*/ 101 w 282"/>
                <a:gd name="T65" fmla="*/ 261 h 453"/>
                <a:gd name="T66" fmla="*/ 204 w 282"/>
                <a:gd name="T67" fmla="*/ 264 h 453"/>
                <a:gd name="T68" fmla="*/ 258 w 282"/>
                <a:gd name="T69" fmla="*/ 291 h 453"/>
                <a:gd name="T70" fmla="*/ 276 w 282"/>
                <a:gd name="T71" fmla="*/ 344 h 453"/>
                <a:gd name="T72" fmla="*/ 252 w 282"/>
                <a:gd name="T73" fmla="*/ 407 h 453"/>
                <a:gd name="T74" fmla="*/ 185 w 282"/>
                <a:gd name="T75" fmla="*/ 445 h 453"/>
                <a:gd name="T76" fmla="*/ 95 w 282"/>
                <a:gd name="T77" fmla="*/ 452 h 453"/>
                <a:gd name="T78" fmla="*/ 33 w 282"/>
                <a:gd name="T79" fmla="*/ 431 h 453"/>
                <a:gd name="T80" fmla="*/ 2 w 282"/>
                <a:gd name="T81" fmla="*/ 387 h 453"/>
                <a:gd name="T82" fmla="*/ 10 w 282"/>
                <a:gd name="T83" fmla="*/ 327 h 453"/>
                <a:gd name="T84" fmla="*/ 51 w 282"/>
                <a:gd name="T85" fmla="*/ 289 h 453"/>
                <a:gd name="T86" fmla="*/ 23 w 282"/>
                <a:gd name="T87" fmla="*/ 260 h 453"/>
                <a:gd name="T88" fmla="*/ 30 w 282"/>
                <a:gd name="T89" fmla="*/ 218 h 453"/>
                <a:gd name="T90" fmla="*/ 38 w 282"/>
                <a:gd name="T91" fmla="*/ 187 h 453"/>
                <a:gd name="T92" fmla="*/ 12 w 282"/>
                <a:gd name="T93" fmla="*/ 136 h 453"/>
                <a:gd name="T94" fmla="*/ 19 w 282"/>
                <a:gd name="T95" fmla="*/ 69 h 453"/>
                <a:gd name="T96" fmla="*/ 62 w 282"/>
                <a:gd name="T97" fmla="*/ 20 h 453"/>
                <a:gd name="T98" fmla="*/ 138 w 282"/>
                <a:gd name="T99" fmla="*/ 0 h 4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82" h="453">
                  <a:moveTo>
                    <a:pt x="86" y="300"/>
                  </a:moveTo>
                  <a:lnTo>
                    <a:pt x="69" y="311"/>
                  </a:lnTo>
                  <a:lnTo>
                    <a:pt x="56" y="325"/>
                  </a:lnTo>
                  <a:lnTo>
                    <a:pt x="47" y="341"/>
                  </a:lnTo>
                  <a:lnTo>
                    <a:pt x="44" y="358"/>
                  </a:lnTo>
                  <a:lnTo>
                    <a:pt x="47" y="375"/>
                  </a:lnTo>
                  <a:lnTo>
                    <a:pt x="53" y="387"/>
                  </a:lnTo>
                  <a:lnTo>
                    <a:pt x="63" y="398"/>
                  </a:lnTo>
                  <a:lnTo>
                    <a:pt x="76" y="406"/>
                  </a:lnTo>
                  <a:lnTo>
                    <a:pt x="91" y="412"/>
                  </a:lnTo>
                  <a:lnTo>
                    <a:pt x="111" y="416"/>
                  </a:lnTo>
                  <a:lnTo>
                    <a:pt x="131" y="417"/>
                  </a:lnTo>
                  <a:lnTo>
                    <a:pt x="156" y="415"/>
                  </a:lnTo>
                  <a:lnTo>
                    <a:pt x="179" y="411"/>
                  </a:lnTo>
                  <a:lnTo>
                    <a:pt x="198" y="403"/>
                  </a:lnTo>
                  <a:lnTo>
                    <a:pt x="212" y="393"/>
                  </a:lnTo>
                  <a:lnTo>
                    <a:pt x="223" y="381"/>
                  </a:lnTo>
                  <a:lnTo>
                    <a:pt x="230" y="367"/>
                  </a:lnTo>
                  <a:lnTo>
                    <a:pt x="232" y="350"/>
                  </a:lnTo>
                  <a:lnTo>
                    <a:pt x="231" y="336"/>
                  </a:lnTo>
                  <a:lnTo>
                    <a:pt x="225" y="323"/>
                  </a:lnTo>
                  <a:lnTo>
                    <a:pt x="216" y="314"/>
                  </a:lnTo>
                  <a:lnTo>
                    <a:pt x="203" y="306"/>
                  </a:lnTo>
                  <a:lnTo>
                    <a:pt x="186" y="302"/>
                  </a:lnTo>
                  <a:lnTo>
                    <a:pt x="166" y="300"/>
                  </a:lnTo>
                  <a:lnTo>
                    <a:pt x="105" y="300"/>
                  </a:lnTo>
                  <a:lnTo>
                    <a:pt x="95" y="300"/>
                  </a:lnTo>
                  <a:lnTo>
                    <a:pt x="86" y="300"/>
                  </a:lnTo>
                  <a:close/>
                  <a:moveTo>
                    <a:pt x="136" y="34"/>
                  </a:moveTo>
                  <a:lnTo>
                    <a:pt x="116" y="36"/>
                  </a:lnTo>
                  <a:lnTo>
                    <a:pt x="97" y="41"/>
                  </a:lnTo>
                  <a:lnTo>
                    <a:pt x="82" y="50"/>
                  </a:lnTo>
                  <a:lnTo>
                    <a:pt x="70" y="61"/>
                  </a:lnTo>
                  <a:lnTo>
                    <a:pt x="61" y="75"/>
                  </a:lnTo>
                  <a:lnTo>
                    <a:pt x="56" y="91"/>
                  </a:lnTo>
                  <a:lnTo>
                    <a:pt x="54" y="109"/>
                  </a:lnTo>
                  <a:lnTo>
                    <a:pt x="56" y="128"/>
                  </a:lnTo>
                  <a:lnTo>
                    <a:pt x="61" y="144"/>
                  </a:lnTo>
                  <a:lnTo>
                    <a:pt x="70" y="158"/>
                  </a:lnTo>
                  <a:lnTo>
                    <a:pt x="81" y="168"/>
                  </a:lnTo>
                  <a:lnTo>
                    <a:pt x="95" y="176"/>
                  </a:lnTo>
                  <a:lnTo>
                    <a:pt x="114" y="181"/>
                  </a:lnTo>
                  <a:lnTo>
                    <a:pt x="134" y="182"/>
                  </a:lnTo>
                  <a:lnTo>
                    <a:pt x="153" y="181"/>
                  </a:lnTo>
                  <a:lnTo>
                    <a:pt x="170" y="176"/>
                  </a:lnTo>
                  <a:lnTo>
                    <a:pt x="185" y="168"/>
                  </a:lnTo>
                  <a:lnTo>
                    <a:pt x="197" y="158"/>
                  </a:lnTo>
                  <a:lnTo>
                    <a:pt x="206" y="144"/>
                  </a:lnTo>
                  <a:lnTo>
                    <a:pt x="211" y="128"/>
                  </a:lnTo>
                  <a:lnTo>
                    <a:pt x="213" y="109"/>
                  </a:lnTo>
                  <a:lnTo>
                    <a:pt x="211" y="89"/>
                  </a:lnTo>
                  <a:lnTo>
                    <a:pt x="206" y="73"/>
                  </a:lnTo>
                  <a:lnTo>
                    <a:pt x="198" y="59"/>
                  </a:lnTo>
                  <a:lnTo>
                    <a:pt x="186" y="48"/>
                  </a:lnTo>
                  <a:lnTo>
                    <a:pt x="172" y="41"/>
                  </a:lnTo>
                  <a:lnTo>
                    <a:pt x="155" y="36"/>
                  </a:lnTo>
                  <a:lnTo>
                    <a:pt x="136" y="34"/>
                  </a:lnTo>
                  <a:close/>
                  <a:moveTo>
                    <a:pt x="138" y="0"/>
                  </a:moveTo>
                  <a:lnTo>
                    <a:pt x="154" y="1"/>
                  </a:lnTo>
                  <a:lnTo>
                    <a:pt x="168" y="2"/>
                  </a:lnTo>
                  <a:lnTo>
                    <a:pt x="173" y="3"/>
                  </a:lnTo>
                  <a:lnTo>
                    <a:pt x="181" y="3"/>
                  </a:lnTo>
                  <a:lnTo>
                    <a:pt x="192" y="4"/>
                  </a:lnTo>
                  <a:lnTo>
                    <a:pt x="203" y="5"/>
                  </a:lnTo>
                  <a:lnTo>
                    <a:pt x="212" y="5"/>
                  </a:lnTo>
                  <a:lnTo>
                    <a:pt x="218" y="5"/>
                  </a:lnTo>
                  <a:lnTo>
                    <a:pt x="282" y="5"/>
                  </a:lnTo>
                  <a:lnTo>
                    <a:pt x="282" y="40"/>
                  </a:lnTo>
                  <a:lnTo>
                    <a:pt x="247" y="40"/>
                  </a:lnTo>
                  <a:lnTo>
                    <a:pt x="243" y="40"/>
                  </a:lnTo>
                  <a:lnTo>
                    <a:pt x="236" y="39"/>
                  </a:lnTo>
                  <a:lnTo>
                    <a:pt x="230" y="39"/>
                  </a:lnTo>
                  <a:lnTo>
                    <a:pt x="227" y="39"/>
                  </a:lnTo>
                  <a:lnTo>
                    <a:pt x="228" y="39"/>
                  </a:lnTo>
                  <a:lnTo>
                    <a:pt x="229" y="40"/>
                  </a:lnTo>
                  <a:lnTo>
                    <a:pt x="240" y="52"/>
                  </a:lnTo>
                  <a:lnTo>
                    <a:pt x="249" y="67"/>
                  </a:lnTo>
                  <a:lnTo>
                    <a:pt x="255" y="84"/>
                  </a:lnTo>
                  <a:lnTo>
                    <a:pt x="257" y="104"/>
                  </a:lnTo>
                  <a:lnTo>
                    <a:pt x="255" y="125"/>
                  </a:lnTo>
                  <a:lnTo>
                    <a:pt x="251" y="144"/>
                  </a:lnTo>
                  <a:lnTo>
                    <a:pt x="243" y="161"/>
                  </a:lnTo>
                  <a:lnTo>
                    <a:pt x="232" y="177"/>
                  </a:lnTo>
                  <a:lnTo>
                    <a:pt x="218" y="190"/>
                  </a:lnTo>
                  <a:lnTo>
                    <a:pt x="200" y="200"/>
                  </a:lnTo>
                  <a:lnTo>
                    <a:pt x="180" y="208"/>
                  </a:lnTo>
                  <a:lnTo>
                    <a:pt x="157" y="213"/>
                  </a:lnTo>
                  <a:lnTo>
                    <a:pt x="130" y="215"/>
                  </a:lnTo>
                  <a:lnTo>
                    <a:pt x="116" y="214"/>
                  </a:lnTo>
                  <a:lnTo>
                    <a:pt x="101" y="213"/>
                  </a:lnTo>
                  <a:lnTo>
                    <a:pt x="89" y="211"/>
                  </a:lnTo>
                  <a:lnTo>
                    <a:pt x="79" y="216"/>
                  </a:lnTo>
                  <a:lnTo>
                    <a:pt x="73" y="222"/>
                  </a:lnTo>
                  <a:lnTo>
                    <a:pt x="69" y="230"/>
                  </a:lnTo>
                  <a:lnTo>
                    <a:pt x="67" y="237"/>
                  </a:lnTo>
                  <a:lnTo>
                    <a:pt x="69" y="246"/>
                  </a:lnTo>
                  <a:lnTo>
                    <a:pt x="75" y="253"/>
                  </a:lnTo>
                  <a:lnTo>
                    <a:pt x="86" y="258"/>
                  </a:lnTo>
                  <a:lnTo>
                    <a:pt x="101" y="261"/>
                  </a:lnTo>
                  <a:lnTo>
                    <a:pt x="121" y="262"/>
                  </a:lnTo>
                  <a:lnTo>
                    <a:pt x="178" y="262"/>
                  </a:lnTo>
                  <a:lnTo>
                    <a:pt x="204" y="264"/>
                  </a:lnTo>
                  <a:lnTo>
                    <a:pt x="225" y="269"/>
                  </a:lnTo>
                  <a:lnTo>
                    <a:pt x="244" y="278"/>
                  </a:lnTo>
                  <a:lnTo>
                    <a:pt x="258" y="291"/>
                  </a:lnTo>
                  <a:lnTo>
                    <a:pt x="268" y="306"/>
                  </a:lnTo>
                  <a:lnTo>
                    <a:pt x="274" y="324"/>
                  </a:lnTo>
                  <a:lnTo>
                    <a:pt x="276" y="344"/>
                  </a:lnTo>
                  <a:lnTo>
                    <a:pt x="274" y="368"/>
                  </a:lnTo>
                  <a:lnTo>
                    <a:pt x="265" y="388"/>
                  </a:lnTo>
                  <a:lnTo>
                    <a:pt x="252" y="407"/>
                  </a:lnTo>
                  <a:lnTo>
                    <a:pt x="233" y="422"/>
                  </a:lnTo>
                  <a:lnTo>
                    <a:pt x="211" y="435"/>
                  </a:lnTo>
                  <a:lnTo>
                    <a:pt x="185" y="445"/>
                  </a:lnTo>
                  <a:lnTo>
                    <a:pt x="155" y="451"/>
                  </a:lnTo>
                  <a:lnTo>
                    <a:pt x="123" y="453"/>
                  </a:lnTo>
                  <a:lnTo>
                    <a:pt x="95" y="452"/>
                  </a:lnTo>
                  <a:lnTo>
                    <a:pt x="72" y="447"/>
                  </a:lnTo>
                  <a:lnTo>
                    <a:pt x="51" y="441"/>
                  </a:lnTo>
                  <a:lnTo>
                    <a:pt x="33" y="431"/>
                  </a:lnTo>
                  <a:lnTo>
                    <a:pt x="19" y="419"/>
                  </a:lnTo>
                  <a:lnTo>
                    <a:pt x="9" y="404"/>
                  </a:lnTo>
                  <a:lnTo>
                    <a:pt x="2" y="387"/>
                  </a:lnTo>
                  <a:lnTo>
                    <a:pt x="0" y="367"/>
                  </a:lnTo>
                  <a:lnTo>
                    <a:pt x="3" y="345"/>
                  </a:lnTo>
                  <a:lnTo>
                    <a:pt x="10" y="327"/>
                  </a:lnTo>
                  <a:lnTo>
                    <a:pt x="21" y="311"/>
                  </a:lnTo>
                  <a:lnTo>
                    <a:pt x="35" y="299"/>
                  </a:lnTo>
                  <a:lnTo>
                    <a:pt x="51" y="289"/>
                  </a:lnTo>
                  <a:lnTo>
                    <a:pt x="39" y="281"/>
                  </a:lnTo>
                  <a:lnTo>
                    <a:pt x="29" y="271"/>
                  </a:lnTo>
                  <a:lnTo>
                    <a:pt x="23" y="260"/>
                  </a:lnTo>
                  <a:lnTo>
                    <a:pt x="21" y="246"/>
                  </a:lnTo>
                  <a:lnTo>
                    <a:pt x="24" y="232"/>
                  </a:lnTo>
                  <a:lnTo>
                    <a:pt x="30" y="218"/>
                  </a:lnTo>
                  <a:lnTo>
                    <a:pt x="40" y="207"/>
                  </a:lnTo>
                  <a:lnTo>
                    <a:pt x="54" y="199"/>
                  </a:lnTo>
                  <a:lnTo>
                    <a:pt x="38" y="187"/>
                  </a:lnTo>
                  <a:lnTo>
                    <a:pt x="26" y="172"/>
                  </a:lnTo>
                  <a:lnTo>
                    <a:pt x="17" y="155"/>
                  </a:lnTo>
                  <a:lnTo>
                    <a:pt x="12" y="136"/>
                  </a:lnTo>
                  <a:lnTo>
                    <a:pt x="10" y="114"/>
                  </a:lnTo>
                  <a:lnTo>
                    <a:pt x="12" y="90"/>
                  </a:lnTo>
                  <a:lnTo>
                    <a:pt x="19" y="69"/>
                  </a:lnTo>
                  <a:lnTo>
                    <a:pt x="30" y="50"/>
                  </a:lnTo>
                  <a:lnTo>
                    <a:pt x="44" y="34"/>
                  </a:lnTo>
                  <a:lnTo>
                    <a:pt x="62" y="20"/>
                  </a:lnTo>
                  <a:lnTo>
                    <a:pt x="84" y="9"/>
                  </a:lnTo>
                  <a:lnTo>
                    <a:pt x="110" y="2"/>
                  </a:lnTo>
                  <a:lnTo>
                    <a:pt x="138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A86C3A47-966E-8DF9-31DC-730F1AA8EE6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76635" y="2327776"/>
              <a:ext cx="212971" cy="239000"/>
            </a:xfrm>
            <a:custGeom>
              <a:avLst/>
              <a:gdLst>
                <a:gd name="T0" fmla="*/ 121 w 270"/>
                <a:gd name="T1" fmla="*/ 38 h 304"/>
                <a:gd name="T2" fmla="*/ 93 w 270"/>
                <a:gd name="T3" fmla="*/ 48 h 304"/>
                <a:gd name="T4" fmla="*/ 68 w 270"/>
                <a:gd name="T5" fmla="*/ 70 h 304"/>
                <a:gd name="T6" fmla="*/ 52 w 270"/>
                <a:gd name="T7" fmla="*/ 104 h 304"/>
                <a:gd name="T8" fmla="*/ 46 w 270"/>
                <a:gd name="T9" fmla="*/ 150 h 304"/>
                <a:gd name="T10" fmla="*/ 52 w 270"/>
                <a:gd name="T11" fmla="*/ 200 h 304"/>
                <a:gd name="T12" fmla="*/ 69 w 270"/>
                <a:gd name="T13" fmla="*/ 236 h 304"/>
                <a:gd name="T14" fmla="*/ 98 w 270"/>
                <a:gd name="T15" fmla="*/ 259 h 304"/>
                <a:gd name="T16" fmla="*/ 136 w 270"/>
                <a:gd name="T17" fmla="*/ 266 h 304"/>
                <a:gd name="T18" fmla="*/ 166 w 270"/>
                <a:gd name="T19" fmla="*/ 261 h 304"/>
                <a:gd name="T20" fmla="*/ 192 w 270"/>
                <a:gd name="T21" fmla="*/ 244 h 304"/>
                <a:gd name="T22" fmla="*/ 211 w 270"/>
                <a:gd name="T23" fmla="*/ 216 h 304"/>
                <a:gd name="T24" fmla="*/ 222 w 270"/>
                <a:gd name="T25" fmla="*/ 176 h 304"/>
                <a:gd name="T26" fmla="*/ 223 w 270"/>
                <a:gd name="T27" fmla="*/ 125 h 304"/>
                <a:gd name="T28" fmla="*/ 212 w 270"/>
                <a:gd name="T29" fmla="*/ 83 h 304"/>
                <a:gd name="T30" fmla="*/ 190 w 270"/>
                <a:gd name="T31" fmla="*/ 54 h 304"/>
                <a:gd name="T32" fmla="*/ 157 w 270"/>
                <a:gd name="T33" fmla="*/ 38 h 304"/>
                <a:gd name="T34" fmla="*/ 140 w 270"/>
                <a:gd name="T35" fmla="*/ 0 h 304"/>
                <a:gd name="T36" fmla="*/ 181 w 270"/>
                <a:gd name="T37" fmla="*/ 5 h 304"/>
                <a:gd name="T38" fmla="*/ 217 w 270"/>
                <a:gd name="T39" fmla="*/ 21 h 304"/>
                <a:gd name="T40" fmla="*/ 245 w 270"/>
                <a:gd name="T41" fmla="*/ 49 h 304"/>
                <a:gd name="T42" fmla="*/ 263 w 270"/>
                <a:gd name="T43" fmla="*/ 90 h 304"/>
                <a:gd name="T44" fmla="*/ 270 w 270"/>
                <a:gd name="T45" fmla="*/ 147 h 304"/>
                <a:gd name="T46" fmla="*/ 262 w 270"/>
                <a:gd name="T47" fmla="*/ 202 h 304"/>
                <a:gd name="T48" fmla="*/ 240 w 270"/>
                <a:gd name="T49" fmla="*/ 248 h 304"/>
                <a:gd name="T50" fmla="*/ 205 w 270"/>
                <a:gd name="T51" fmla="*/ 283 h 304"/>
                <a:gd name="T52" fmla="*/ 157 w 270"/>
                <a:gd name="T53" fmla="*/ 301 h 304"/>
                <a:gd name="T54" fmla="*/ 105 w 270"/>
                <a:gd name="T55" fmla="*/ 302 h 304"/>
                <a:gd name="T56" fmla="*/ 61 w 270"/>
                <a:gd name="T57" fmla="*/ 288 h 304"/>
                <a:gd name="T58" fmla="*/ 28 w 270"/>
                <a:gd name="T59" fmla="*/ 259 h 304"/>
                <a:gd name="T60" fmla="*/ 7 w 270"/>
                <a:gd name="T61" fmla="*/ 214 h 304"/>
                <a:gd name="T62" fmla="*/ 0 w 270"/>
                <a:gd name="T63" fmla="*/ 154 h 304"/>
                <a:gd name="T64" fmla="*/ 8 w 270"/>
                <a:gd name="T65" fmla="*/ 100 h 304"/>
                <a:gd name="T66" fmla="*/ 29 w 270"/>
                <a:gd name="T67" fmla="*/ 55 h 304"/>
                <a:gd name="T68" fmla="*/ 64 w 270"/>
                <a:gd name="T69" fmla="*/ 21 h 304"/>
                <a:gd name="T70" fmla="*/ 113 w 270"/>
                <a:gd name="T71" fmla="*/ 3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70" h="304">
                  <a:moveTo>
                    <a:pt x="136" y="36"/>
                  </a:moveTo>
                  <a:lnTo>
                    <a:pt x="121" y="38"/>
                  </a:lnTo>
                  <a:lnTo>
                    <a:pt x="107" y="42"/>
                  </a:lnTo>
                  <a:lnTo>
                    <a:pt x="93" y="48"/>
                  </a:lnTo>
                  <a:lnTo>
                    <a:pt x="79" y="58"/>
                  </a:lnTo>
                  <a:lnTo>
                    <a:pt x="68" y="70"/>
                  </a:lnTo>
                  <a:lnTo>
                    <a:pt x="59" y="85"/>
                  </a:lnTo>
                  <a:lnTo>
                    <a:pt x="52" y="104"/>
                  </a:lnTo>
                  <a:lnTo>
                    <a:pt x="48" y="126"/>
                  </a:lnTo>
                  <a:lnTo>
                    <a:pt x="46" y="150"/>
                  </a:lnTo>
                  <a:lnTo>
                    <a:pt x="47" y="177"/>
                  </a:lnTo>
                  <a:lnTo>
                    <a:pt x="52" y="200"/>
                  </a:lnTo>
                  <a:lnTo>
                    <a:pt x="59" y="220"/>
                  </a:lnTo>
                  <a:lnTo>
                    <a:pt x="69" y="236"/>
                  </a:lnTo>
                  <a:lnTo>
                    <a:pt x="82" y="249"/>
                  </a:lnTo>
                  <a:lnTo>
                    <a:pt x="98" y="259"/>
                  </a:lnTo>
                  <a:lnTo>
                    <a:pt x="116" y="264"/>
                  </a:lnTo>
                  <a:lnTo>
                    <a:pt x="136" y="266"/>
                  </a:lnTo>
                  <a:lnTo>
                    <a:pt x="151" y="265"/>
                  </a:lnTo>
                  <a:lnTo>
                    <a:pt x="166" y="261"/>
                  </a:lnTo>
                  <a:lnTo>
                    <a:pt x="179" y="254"/>
                  </a:lnTo>
                  <a:lnTo>
                    <a:pt x="192" y="244"/>
                  </a:lnTo>
                  <a:lnTo>
                    <a:pt x="203" y="232"/>
                  </a:lnTo>
                  <a:lnTo>
                    <a:pt x="211" y="216"/>
                  </a:lnTo>
                  <a:lnTo>
                    <a:pt x="218" y="197"/>
                  </a:lnTo>
                  <a:lnTo>
                    <a:pt x="222" y="176"/>
                  </a:lnTo>
                  <a:lnTo>
                    <a:pt x="224" y="150"/>
                  </a:lnTo>
                  <a:lnTo>
                    <a:pt x="223" y="125"/>
                  </a:lnTo>
                  <a:lnTo>
                    <a:pt x="218" y="102"/>
                  </a:lnTo>
                  <a:lnTo>
                    <a:pt x="212" y="83"/>
                  </a:lnTo>
                  <a:lnTo>
                    <a:pt x="202" y="66"/>
                  </a:lnTo>
                  <a:lnTo>
                    <a:pt x="190" y="54"/>
                  </a:lnTo>
                  <a:lnTo>
                    <a:pt x="175" y="44"/>
                  </a:lnTo>
                  <a:lnTo>
                    <a:pt x="157" y="38"/>
                  </a:lnTo>
                  <a:lnTo>
                    <a:pt x="136" y="36"/>
                  </a:lnTo>
                  <a:close/>
                  <a:moveTo>
                    <a:pt x="140" y="0"/>
                  </a:moveTo>
                  <a:lnTo>
                    <a:pt x="161" y="1"/>
                  </a:lnTo>
                  <a:lnTo>
                    <a:pt x="181" y="5"/>
                  </a:lnTo>
                  <a:lnTo>
                    <a:pt x="200" y="11"/>
                  </a:lnTo>
                  <a:lnTo>
                    <a:pt x="217" y="21"/>
                  </a:lnTo>
                  <a:lnTo>
                    <a:pt x="232" y="33"/>
                  </a:lnTo>
                  <a:lnTo>
                    <a:pt x="245" y="49"/>
                  </a:lnTo>
                  <a:lnTo>
                    <a:pt x="255" y="68"/>
                  </a:lnTo>
                  <a:lnTo>
                    <a:pt x="263" y="90"/>
                  </a:lnTo>
                  <a:lnTo>
                    <a:pt x="268" y="117"/>
                  </a:lnTo>
                  <a:lnTo>
                    <a:pt x="270" y="147"/>
                  </a:lnTo>
                  <a:lnTo>
                    <a:pt x="268" y="176"/>
                  </a:lnTo>
                  <a:lnTo>
                    <a:pt x="262" y="202"/>
                  </a:lnTo>
                  <a:lnTo>
                    <a:pt x="253" y="227"/>
                  </a:lnTo>
                  <a:lnTo>
                    <a:pt x="240" y="248"/>
                  </a:lnTo>
                  <a:lnTo>
                    <a:pt x="224" y="267"/>
                  </a:lnTo>
                  <a:lnTo>
                    <a:pt x="205" y="283"/>
                  </a:lnTo>
                  <a:lnTo>
                    <a:pt x="182" y="294"/>
                  </a:lnTo>
                  <a:lnTo>
                    <a:pt x="157" y="301"/>
                  </a:lnTo>
                  <a:lnTo>
                    <a:pt x="130" y="304"/>
                  </a:lnTo>
                  <a:lnTo>
                    <a:pt x="105" y="302"/>
                  </a:lnTo>
                  <a:lnTo>
                    <a:pt x="81" y="297"/>
                  </a:lnTo>
                  <a:lnTo>
                    <a:pt x="61" y="288"/>
                  </a:lnTo>
                  <a:lnTo>
                    <a:pt x="43" y="275"/>
                  </a:lnTo>
                  <a:lnTo>
                    <a:pt x="28" y="259"/>
                  </a:lnTo>
                  <a:lnTo>
                    <a:pt x="16" y="238"/>
                  </a:lnTo>
                  <a:lnTo>
                    <a:pt x="7" y="214"/>
                  </a:lnTo>
                  <a:lnTo>
                    <a:pt x="2" y="186"/>
                  </a:lnTo>
                  <a:lnTo>
                    <a:pt x="0" y="154"/>
                  </a:lnTo>
                  <a:lnTo>
                    <a:pt x="2" y="127"/>
                  </a:lnTo>
                  <a:lnTo>
                    <a:pt x="8" y="100"/>
                  </a:lnTo>
                  <a:lnTo>
                    <a:pt x="17" y="76"/>
                  </a:lnTo>
                  <a:lnTo>
                    <a:pt x="29" y="55"/>
                  </a:lnTo>
                  <a:lnTo>
                    <a:pt x="45" y="36"/>
                  </a:lnTo>
                  <a:lnTo>
                    <a:pt x="64" y="21"/>
                  </a:lnTo>
                  <a:lnTo>
                    <a:pt x="87" y="10"/>
                  </a:lnTo>
                  <a:lnTo>
                    <a:pt x="113" y="3"/>
                  </a:lnTo>
                  <a:lnTo>
                    <a:pt x="14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AE29258-C776-91F7-ACDE-D7872520EB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820368" y="2325409"/>
              <a:ext cx="184575" cy="236634"/>
            </a:xfrm>
            <a:custGeom>
              <a:avLst/>
              <a:gdLst>
                <a:gd name="T0" fmla="*/ 146 w 233"/>
                <a:gd name="T1" fmla="*/ 0 h 300"/>
                <a:gd name="T2" fmla="*/ 166 w 233"/>
                <a:gd name="T3" fmla="*/ 2 h 300"/>
                <a:gd name="T4" fmla="*/ 184 w 233"/>
                <a:gd name="T5" fmla="*/ 6 h 300"/>
                <a:gd name="T6" fmla="*/ 198 w 233"/>
                <a:gd name="T7" fmla="*/ 13 h 300"/>
                <a:gd name="T8" fmla="*/ 210 w 233"/>
                <a:gd name="T9" fmla="*/ 23 h 300"/>
                <a:gd name="T10" fmla="*/ 219 w 233"/>
                <a:gd name="T11" fmla="*/ 34 h 300"/>
                <a:gd name="T12" fmla="*/ 225 w 233"/>
                <a:gd name="T13" fmla="*/ 47 h 300"/>
                <a:gd name="T14" fmla="*/ 230 w 233"/>
                <a:gd name="T15" fmla="*/ 62 h 300"/>
                <a:gd name="T16" fmla="*/ 233 w 233"/>
                <a:gd name="T17" fmla="*/ 78 h 300"/>
                <a:gd name="T18" fmla="*/ 233 w 233"/>
                <a:gd name="T19" fmla="*/ 95 h 300"/>
                <a:gd name="T20" fmla="*/ 233 w 233"/>
                <a:gd name="T21" fmla="*/ 300 h 300"/>
                <a:gd name="T22" fmla="*/ 189 w 233"/>
                <a:gd name="T23" fmla="*/ 300 h 300"/>
                <a:gd name="T24" fmla="*/ 189 w 233"/>
                <a:gd name="T25" fmla="*/ 110 h 300"/>
                <a:gd name="T26" fmla="*/ 188 w 233"/>
                <a:gd name="T27" fmla="*/ 91 h 300"/>
                <a:gd name="T28" fmla="*/ 186 w 233"/>
                <a:gd name="T29" fmla="*/ 75 h 300"/>
                <a:gd name="T30" fmla="*/ 181 w 233"/>
                <a:gd name="T31" fmla="*/ 61 h 300"/>
                <a:gd name="T32" fmla="*/ 174 w 233"/>
                <a:gd name="T33" fmla="*/ 51 h 300"/>
                <a:gd name="T34" fmla="*/ 164 w 233"/>
                <a:gd name="T35" fmla="*/ 43 h 300"/>
                <a:gd name="T36" fmla="*/ 151 w 233"/>
                <a:gd name="T37" fmla="*/ 38 h 300"/>
                <a:gd name="T38" fmla="*/ 135 w 233"/>
                <a:gd name="T39" fmla="*/ 37 h 300"/>
                <a:gd name="T40" fmla="*/ 116 w 233"/>
                <a:gd name="T41" fmla="*/ 39 h 300"/>
                <a:gd name="T42" fmla="*/ 98 w 233"/>
                <a:gd name="T43" fmla="*/ 46 h 300"/>
                <a:gd name="T44" fmla="*/ 83 w 233"/>
                <a:gd name="T45" fmla="*/ 57 h 300"/>
                <a:gd name="T46" fmla="*/ 70 w 233"/>
                <a:gd name="T47" fmla="*/ 71 h 300"/>
                <a:gd name="T48" fmla="*/ 60 w 233"/>
                <a:gd name="T49" fmla="*/ 89 h 300"/>
                <a:gd name="T50" fmla="*/ 51 w 233"/>
                <a:gd name="T51" fmla="*/ 111 h 300"/>
                <a:gd name="T52" fmla="*/ 46 w 233"/>
                <a:gd name="T53" fmla="*/ 134 h 300"/>
                <a:gd name="T54" fmla="*/ 44 w 233"/>
                <a:gd name="T55" fmla="*/ 159 h 300"/>
                <a:gd name="T56" fmla="*/ 44 w 233"/>
                <a:gd name="T57" fmla="*/ 300 h 300"/>
                <a:gd name="T58" fmla="*/ 0 w 233"/>
                <a:gd name="T59" fmla="*/ 300 h 300"/>
                <a:gd name="T60" fmla="*/ 0 w 233"/>
                <a:gd name="T61" fmla="*/ 6 h 300"/>
                <a:gd name="T62" fmla="*/ 44 w 233"/>
                <a:gd name="T63" fmla="*/ 6 h 300"/>
                <a:gd name="T64" fmla="*/ 43 w 233"/>
                <a:gd name="T65" fmla="*/ 28 h 300"/>
                <a:gd name="T66" fmla="*/ 41 w 233"/>
                <a:gd name="T67" fmla="*/ 51 h 300"/>
                <a:gd name="T68" fmla="*/ 39 w 233"/>
                <a:gd name="T69" fmla="*/ 71 h 300"/>
                <a:gd name="T70" fmla="*/ 40 w 233"/>
                <a:gd name="T71" fmla="*/ 72 h 300"/>
                <a:gd name="T72" fmla="*/ 50 w 233"/>
                <a:gd name="T73" fmla="*/ 52 h 300"/>
                <a:gd name="T74" fmla="*/ 64 w 233"/>
                <a:gd name="T75" fmla="*/ 34 h 300"/>
                <a:gd name="T76" fmla="*/ 80 w 233"/>
                <a:gd name="T77" fmla="*/ 20 h 300"/>
                <a:gd name="T78" fmla="*/ 99 w 233"/>
                <a:gd name="T79" fmla="*/ 9 h 300"/>
                <a:gd name="T80" fmla="*/ 121 w 233"/>
                <a:gd name="T81" fmla="*/ 3 h 300"/>
                <a:gd name="T82" fmla="*/ 146 w 233"/>
                <a:gd name="T83" fmla="*/ 0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33" h="300">
                  <a:moveTo>
                    <a:pt x="146" y="0"/>
                  </a:moveTo>
                  <a:lnTo>
                    <a:pt x="166" y="2"/>
                  </a:lnTo>
                  <a:lnTo>
                    <a:pt x="184" y="6"/>
                  </a:lnTo>
                  <a:lnTo>
                    <a:pt x="198" y="13"/>
                  </a:lnTo>
                  <a:lnTo>
                    <a:pt x="210" y="23"/>
                  </a:lnTo>
                  <a:lnTo>
                    <a:pt x="219" y="34"/>
                  </a:lnTo>
                  <a:lnTo>
                    <a:pt x="225" y="47"/>
                  </a:lnTo>
                  <a:lnTo>
                    <a:pt x="230" y="62"/>
                  </a:lnTo>
                  <a:lnTo>
                    <a:pt x="233" y="78"/>
                  </a:lnTo>
                  <a:lnTo>
                    <a:pt x="233" y="95"/>
                  </a:lnTo>
                  <a:lnTo>
                    <a:pt x="233" y="300"/>
                  </a:lnTo>
                  <a:lnTo>
                    <a:pt x="189" y="300"/>
                  </a:lnTo>
                  <a:lnTo>
                    <a:pt x="189" y="110"/>
                  </a:lnTo>
                  <a:lnTo>
                    <a:pt x="188" y="91"/>
                  </a:lnTo>
                  <a:lnTo>
                    <a:pt x="186" y="75"/>
                  </a:lnTo>
                  <a:lnTo>
                    <a:pt x="181" y="61"/>
                  </a:lnTo>
                  <a:lnTo>
                    <a:pt x="174" y="51"/>
                  </a:lnTo>
                  <a:lnTo>
                    <a:pt x="164" y="43"/>
                  </a:lnTo>
                  <a:lnTo>
                    <a:pt x="151" y="38"/>
                  </a:lnTo>
                  <a:lnTo>
                    <a:pt x="135" y="37"/>
                  </a:lnTo>
                  <a:lnTo>
                    <a:pt x="116" y="39"/>
                  </a:lnTo>
                  <a:lnTo>
                    <a:pt x="98" y="46"/>
                  </a:lnTo>
                  <a:lnTo>
                    <a:pt x="83" y="57"/>
                  </a:lnTo>
                  <a:lnTo>
                    <a:pt x="70" y="71"/>
                  </a:lnTo>
                  <a:lnTo>
                    <a:pt x="60" y="89"/>
                  </a:lnTo>
                  <a:lnTo>
                    <a:pt x="51" y="111"/>
                  </a:lnTo>
                  <a:lnTo>
                    <a:pt x="46" y="134"/>
                  </a:lnTo>
                  <a:lnTo>
                    <a:pt x="44" y="159"/>
                  </a:lnTo>
                  <a:lnTo>
                    <a:pt x="44" y="300"/>
                  </a:lnTo>
                  <a:lnTo>
                    <a:pt x="0" y="300"/>
                  </a:lnTo>
                  <a:lnTo>
                    <a:pt x="0" y="6"/>
                  </a:lnTo>
                  <a:lnTo>
                    <a:pt x="44" y="6"/>
                  </a:lnTo>
                  <a:lnTo>
                    <a:pt x="43" y="28"/>
                  </a:lnTo>
                  <a:lnTo>
                    <a:pt x="41" y="51"/>
                  </a:lnTo>
                  <a:lnTo>
                    <a:pt x="39" y="71"/>
                  </a:lnTo>
                  <a:lnTo>
                    <a:pt x="40" y="72"/>
                  </a:lnTo>
                  <a:lnTo>
                    <a:pt x="50" y="52"/>
                  </a:lnTo>
                  <a:lnTo>
                    <a:pt x="64" y="34"/>
                  </a:lnTo>
                  <a:lnTo>
                    <a:pt x="80" y="20"/>
                  </a:lnTo>
                  <a:lnTo>
                    <a:pt x="99" y="9"/>
                  </a:lnTo>
                  <a:lnTo>
                    <a:pt x="121" y="3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35B86B4B-65CC-8B99-06C6-97CDE959A2D6}"/>
                </a:ext>
              </a:extLst>
            </p:cNvPr>
            <p:cNvSpPr>
              <a:spLocks/>
            </p:cNvSpPr>
            <p:nvPr/>
          </p:nvSpPr>
          <p:spPr bwMode="auto">
            <a:xfrm>
              <a:off x="2064101" y="2325409"/>
              <a:ext cx="182208" cy="236634"/>
            </a:xfrm>
            <a:custGeom>
              <a:avLst/>
              <a:gdLst>
                <a:gd name="T0" fmla="*/ 145 w 233"/>
                <a:gd name="T1" fmla="*/ 0 h 300"/>
                <a:gd name="T2" fmla="*/ 166 w 233"/>
                <a:gd name="T3" fmla="*/ 2 h 300"/>
                <a:gd name="T4" fmla="*/ 183 w 233"/>
                <a:gd name="T5" fmla="*/ 6 h 300"/>
                <a:gd name="T6" fmla="*/ 198 w 233"/>
                <a:gd name="T7" fmla="*/ 13 h 300"/>
                <a:gd name="T8" fmla="*/ 209 w 233"/>
                <a:gd name="T9" fmla="*/ 23 h 300"/>
                <a:gd name="T10" fmla="*/ 218 w 233"/>
                <a:gd name="T11" fmla="*/ 34 h 300"/>
                <a:gd name="T12" fmla="*/ 225 w 233"/>
                <a:gd name="T13" fmla="*/ 47 h 300"/>
                <a:gd name="T14" fmla="*/ 230 w 233"/>
                <a:gd name="T15" fmla="*/ 62 h 300"/>
                <a:gd name="T16" fmla="*/ 232 w 233"/>
                <a:gd name="T17" fmla="*/ 78 h 300"/>
                <a:gd name="T18" fmla="*/ 233 w 233"/>
                <a:gd name="T19" fmla="*/ 95 h 300"/>
                <a:gd name="T20" fmla="*/ 233 w 233"/>
                <a:gd name="T21" fmla="*/ 300 h 300"/>
                <a:gd name="T22" fmla="*/ 189 w 233"/>
                <a:gd name="T23" fmla="*/ 300 h 300"/>
                <a:gd name="T24" fmla="*/ 189 w 233"/>
                <a:gd name="T25" fmla="*/ 110 h 300"/>
                <a:gd name="T26" fmla="*/ 188 w 233"/>
                <a:gd name="T27" fmla="*/ 91 h 300"/>
                <a:gd name="T28" fmla="*/ 185 w 233"/>
                <a:gd name="T29" fmla="*/ 75 h 300"/>
                <a:gd name="T30" fmla="*/ 181 w 233"/>
                <a:gd name="T31" fmla="*/ 61 h 300"/>
                <a:gd name="T32" fmla="*/ 173 w 233"/>
                <a:gd name="T33" fmla="*/ 51 h 300"/>
                <a:gd name="T34" fmla="*/ 163 w 233"/>
                <a:gd name="T35" fmla="*/ 43 h 300"/>
                <a:gd name="T36" fmla="*/ 150 w 233"/>
                <a:gd name="T37" fmla="*/ 38 h 300"/>
                <a:gd name="T38" fmla="*/ 134 w 233"/>
                <a:gd name="T39" fmla="*/ 37 h 300"/>
                <a:gd name="T40" fmla="*/ 115 w 233"/>
                <a:gd name="T41" fmla="*/ 39 h 300"/>
                <a:gd name="T42" fmla="*/ 98 w 233"/>
                <a:gd name="T43" fmla="*/ 46 h 300"/>
                <a:gd name="T44" fmla="*/ 83 w 233"/>
                <a:gd name="T45" fmla="*/ 57 h 300"/>
                <a:gd name="T46" fmla="*/ 70 w 233"/>
                <a:gd name="T47" fmla="*/ 71 h 300"/>
                <a:gd name="T48" fmla="*/ 59 w 233"/>
                <a:gd name="T49" fmla="*/ 89 h 300"/>
                <a:gd name="T50" fmla="*/ 51 w 233"/>
                <a:gd name="T51" fmla="*/ 111 h 300"/>
                <a:gd name="T52" fmla="*/ 46 w 233"/>
                <a:gd name="T53" fmla="*/ 134 h 300"/>
                <a:gd name="T54" fmla="*/ 45 w 233"/>
                <a:gd name="T55" fmla="*/ 159 h 300"/>
                <a:gd name="T56" fmla="*/ 45 w 233"/>
                <a:gd name="T57" fmla="*/ 300 h 300"/>
                <a:gd name="T58" fmla="*/ 0 w 233"/>
                <a:gd name="T59" fmla="*/ 300 h 300"/>
                <a:gd name="T60" fmla="*/ 0 w 233"/>
                <a:gd name="T61" fmla="*/ 6 h 300"/>
                <a:gd name="T62" fmla="*/ 44 w 233"/>
                <a:gd name="T63" fmla="*/ 6 h 300"/>
                <a:gd name="T64" fmla="*/ 44 w 233"/>
                <a:gd name="T65" fmla="*/ 28 h 300"/>
                <a:gd name="T66" fmla="*/ 42 w 233"/>
                <a:gd name="T67" fmla="*/ 51 h 300"/>
                <a:gd name="T68" fmla="*/ 39 w 233"/>
                <a:gd name="T69" fmla="*/ 71 h 300"/>
                <a:gd name="T70" fmla="*/ 41 w 233"/>
                <a:gd name="T71" fmla="*/ 72 h 300"/>
                <a:gd name="T72" fmla="*/ 51 w 233"/>
                <a:gd name="T73" fmla="*/ 52 h 300"/>
                <a:gd name="T74" fmla="*/ 64 w 233"/>
                <a:gd name="T75" fmla="*/ 34 h 300"/>
                <a:gd name="T76" fmla="*/ 80 w 233"/>
                <a:gd name="T77" fmla="*/ 20 h 300"/>
                <a:gd name="T78" fmla="*/ 99 w 233"/>
                <a:gd name="T79" fmla="*/ 9 h 300"/>
                <a:gd name="T80" fmla="*/ 121 w 233"/>
                <a:gd name="T81" fmla="*/ 3 h 300"/>
                <a:gd name="T82" fmla="*/ 145 w 233"/>
                <a:gd name="T83" fmla="*/ 0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33" h="300">
                  <a:moveTo>
                    <a:pt x="145" y="0"/>
                  </a:moveTo>
                  <a:lnTo>
                    <a:pt x="166" y="2"/>
                  </a:lnTo>
                  <a:lnTo>
                    <a:pt x="183" y="6"/>
                  </a:lnTo>
                  <a:lnTo>
                    <a:pt x="198" y="13"/>
                  </a:lnTo>
                  <a:lnTo>
                    <a:pt x="209" y="23"/>
                  </a:lnTo>
                  <a:lnTo>
                    <a:pt x="218" y="34"/>
                  </a:lnTo>
                  <a:lnTo>
                    <a:pt x="225" y="47"/>
                  </a:lnTo>
                  <a:lnTo>
                    <a:pt x="230" y="62"/>
                  </a:lnTo>
                  <a:lnTo>
                    <a:pt x="232" y="78"/>
                  </a:lnTo>
                  <a:lnTo>
                    <a:pt x="233" y="95"/>
                  </a:lnTo>
                  <a:lnTo>
                    <a:pt x="233" y="300"/>
                  </a:lnTo>
                  <a:lnTo>
                    <a:pt x="189" y="300"/>
                  </a:lnTo>
                  <a:lnTo>
                    <a:pt x="189" y="110"/>
                  </a:lnTo>
                  <a:lnTo>
                    <a:pt x="188" y="91"/>
                  </a:lnTo>
                  <a:lnTo>
                    <a:pt x="185" y="75"/>
                  </a:lnTo>
                  <a:lnTo>
                    <a:pt x="181" y="61"/>
                  </a:lnTo>
                  <a:lnTo>
                    <a:pt x="173" y="51"/>
                  </a:lnTo>
                  <a:lnTo>
                    <a:pt x="163" y="43"/>
                  </a:lnTo>
                  <a:lnTo>
                    <a:pt x="150" y="38"/>
                  </a:lnTo>
                  <a:lnTo>
                    <a:pt x="134" y="37"/>
                  </a:lnTo>
                  <a:lnTo>
                    <a:pt x="115" y="39"/>
                  </a:lnTo>
                  <a:lnTo>
                    <a:pt x="98" y="46"/>
                  </a:lnTo>
                  <a:lnTo>
                    <a:pt x="83" y="57"/>
                  </a:lnTo>
                  <a:lnTo>
                    <a:pt x="70" y="71"/>
                  </a:lnTo>
                  <a:lnTo>
                    <a:pt x="59" y="89"/>
                  </a:lnTo>
                  <a:lnTo>
                    <a:pt x="51" y="111"/>
                  </a:lnTo>
                  <a:lnTo>
                    <a:pt x="46" y="134"/>
                  </a:lnTo>
                  <a:lnTo>
                    <a:pt x="45" y="159"/>
                  </a:lnTo>
                  <a:lnTo>
                    <a:pt x="45" y="300"/>
                  </a:lnTo>
                  <a:lnTo>
                    <a:pt x="0" y="300"/>
                  </a:lnTo>
                  <a:lnTo>
                    <a:pt x="0" y="6"/>
                  </a:lnTo>
                  <a:lnTo>
                    <a:pt x="44" y="6"/>
                  </a:lnTo>
                  <a:lnTo>
                    <a:pt x="44" y="28"/>
                  </a:lnTo>
                  <a:lnTo>
                    <a:pt x="42" y="51"/>
                  </a:lnTo>
                  <a:lnTo>
                    <a:pt x="39" y="71"/>
                  </a:lnTo>
                  <a:lnTo>
                    <a:pt x="41" y="72"/>
                  </a:lnTo>
                  <a:lnTo>
                    <a:pt x="51" y="52"/>
                  </a:lnTo>
                  <a:lnTo>
                    <a:pt x="64" y="34"/>
                  </a:lnTo>
                  <a:lnTo>
                    <a:pt x="80" y="20"/>
                  </a:lnTo>
                  <a:lnTo>
                    <a:pt x="99" y="9"/>
                  </a:lnTo>
                  <a:lnTo>
                    <a:pt x="121" y="3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C917A3ED-11CD-D5A1-975B-A2A055B7A60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79439" y="2327776"/>
              <a:ext cx="191674" cy="239000"/>
            </a:xfrm>
            <a:custGeom>
              <a:avLst/>
              <a:gdLst>
                <a:gd name="T0" fmla="*/ 127 w 243"/>
                <a:gd name="T1" fmla="*/ 34 h 304"/>
                <a:gd name="T2" fmla="*/ 107 w 243"/>
                <a:gd name="T3" fmla="*/ 36 h 304"/>
                <a:gd name="T4" fmla="*/ 90 w 243"/>
                <a:gd name="T5" fmla="*/ 43 h 304"/>
                <a:gd name="T6" fmla="*/ 75 w 243"/>
                <a:gd name="T7" fmla="*/ 54 h 304"/>
                <a:gd name="T8" fmla="*/ 63 w 243"/>
                <a:gd name="T9" fmla="*/ 69 h 304"/>
                <a:gd name="T10" fmla="*/ 54 w 243"/>
                <a:gd name="T11" fmla="*/ 88 h 304"/>
                <a:gd name="T12" fmla="*/ 49 w 243"/>
                <a:gd name="T13" fmla="*/ 110 h 304"/>
                <a:gd name="T14" fmla="*/ 197 w 243"/>
                <a:gd name="T15" fmla="*/ 110 h 304"/>
                <a:gd name="T16" fmla="*/ 196 w 243"/>
                <a:gd name="T17" fmla="*/ 91 h 304"/>
                <a:gd name="T18" fmla="*/ 191 w 243"/>
                <a:gd name="T19" fmla="*/ 75 h 304"/>
                <a:gd name="T20" fmla="*/ 184 w 243"/>
                <a:gd name="T21" fmla="*/ 61 h 304"/>
                <a:gd name="T22" fmla="*/ 173 w 243"/>
                <a:gd name="T23" fmla="*/ 49 h 304"/>
                <a:gd name="T24" fmla="*/ 160 w 243"/>
                <a:gd name="T25" fmla="*/ 41 h 304"/>
                <a:gd name="T26" fmla="*/ 145 w 243"/>
                <a:gd name="T27" fmla="*/ 35 h 304"/>
                <a:gd name="T28" fmla="*/ 127 w 243"/>
                <a:gd name="T29" fmla="*/ 34 h 304"/>
                <a:gd name="T30" fmla="*/ 129 w 243"/>
                <a:gd name="T31" fmla="*/ 0 h 304"/>
                <a:gd name="T32" fmla="*/ 154 w 243"/>
                <a:gd name="T33" fmla="*/ 2 h 304"/>
                <a:gd name="T34" fmla="*/ 176 w 243"/>
                <a:gd name="T35" fmla="*/ 8 h 304"/>
                <a:gd name="T36" fmla="*/ 194 w 243"/>
                <a:gd name="T37" fmla="*/ 17 h 304"/>
                <a:gd name="T38" fmla="*/ 210 w 243"/>
                <a:gd name="T39" fmla="*/ 29 h 304"/>
                <a:gd name="T40" fmla="*/ 222 w 243"/>
                <a:gd name="T41" fmla="*/ 44 h 304"/>
                <a:gd name="T42" fmla="*/ 231 w 243"/>
                <a:gd name="T43" fmla="*/ 61 h 304"/>
                <a:gd name="T44" fmla="*/ 238 w 243"/>
                <a:gd name="T45" fmla="*/ 79 h 304"/>
                <a:gd name="T46" fmla="*/ 242 w 243"/>
                <a:gd name="T47" fmla="*/ 99 h 304"/>
                <a:gd name="T48" fmla="*/ 243 w 243"/>
                <a:gd name="T49" fmla="*/ 122 h 304"/>
                <a:gd name="T50" fmla="*/ 243 w 243"/>
                <a:gd name="T51" fmla="*/ 131 h 304"/>
                <a:gd name="T52" fmla="*/ 242 w 243"/>
                <a:gd name="T53" fmla="*/ 143 h 304"/>
                <a:gd name="T54" fmla="*/ 47 w 243"/>
                <a:gd name="T55" fmla="*/ 143 h 304"/>
                <a:gd name="T56" fmla="*/ 47 w 243"/>
                <a:gd name="T57" fmla="*/ 171 h 304"/>
                <a:gd name="T58" fmla="*/ 50 w 243"/>
                <a:gd name="T59" fmla="*/ 194 h 304"/>
                <a:gd name="T60" fmla="*/ 56 w 243"/>
                <a:gd name="T61" fmla="*/ 214 h 304"/>
                <a:gd name="T62" fmla="*/ 64 w 243"/>
                <a:gd name="T63" fmla="*/ 231 h 304"/>
                <a:gd name="T64" fmla="*/ 75 w 243"/>
                <a:gd name="T65" fmla="*/ 244 h 304"/>
                <a:gd name="T66" fmla="*/ 89 w 243"/>
                <a:gd name="T67" fmla="*/ 255 h 304"/>
                <a:gd name="T68" fmla="*/ 105 w 243"/>
                <a:gd name="T69" fmla="*/ 262 h 304"/>
                <a:gd name="T70" fmla="*/ 123 w 243"/>
                <a:gd name="T71" fmla="*/ 266 h 304"/>
                <a:gd name="T72" fmla="*/ 144 w 243"/>
                <a:gd name="T73" fmla="*/ 267 h 304"/>
                <a:gd name="T74" fmla="*/ 167 w 243"/>
                <a:gd name="T75" fmla="*/ 266 h 304"/>
                <a:gd name="T76" fmla="*/ 189 w 243"/>
                <a:gd name="T77" fmla="*/ 262 h 304"/>
                <a:gd name="T78" fmla="*/ 210 w 243"/>
                <a:gd name="T79" fmla="*/ 256 h 304"/>
                <a:gd name="T80" fmla="*/ 228 w 243"/>
                <a:gd name="T81" fmla="*/ 249 h 304"/>
                <a:gd name="T82" fmla="*/ 232 w 243"/>
                <a:gd name="T83" fmla="*/ 286 h 304"/>
                <a:gd name="T84" fmla="*/ 203 w 243"/>
                <a:gd name="T85" fmla="*/ 296 h 304"/>
                <a:gd name="T86" fmla="*/ 171 w 243"/>
                <a:gd name="T87" fmla="*/ 302 h 304"/>
                <a:gd name="T88" fmla="*/ 136 w 243"/>
                <a:gd name="T89" fmla="*/ 304 h 304"/>
                <a:gd name="T90" fmla="*/ 108 w 243"/>
                <a:gd name="T91" fmla="*/ 302 h 304"/>
                <a:gd name="T92" fmla="*/ 83 w 243"/>
                <a:gd name="T93" fmla="*/ 297 h 304"/>
                <a:gd name="T94" fmla="*/ 62 w 243"/>
                <a:gd name="T95" fmla="*/ 288 h 304"/>
                <a:gd name="T96" fmla="*/ 43 w 243"/>
                <a:gd name="T97" fmla="*/ 275 h 304"/>
                <a:gd name="T98" fmla="*/ 28 w 243"/>
                <a:gd name="T99" fmla="*/ 259 h 304"/>
                <a:gd name="T100" fmla="*/ 15 w 243"/>
                <a:gd name="T101" fmla="*/ 238 h 304"/>
                <a:gd name="T102" fmla="*/ 7 w 243"/>
                <a:gd name="T103" fmla="*/ 214 h 304"/>
                <a:gd name="T104" fmla="*/ 1 w 243"/>
                <a:gd name="T105" fmla="*/ 186 h 304"/>
                <a:gd name="T106" fmla="*/ 0 w 243"/>
                <a:gd name="T107" fmla="*/ 154 h 304"/>
                <a:gd name="T108" fmla="*/ 1 w 243"/>
                <a:gd name="T109" fmla="*/ 126 h 304"/>
                <a:gd name="T110" fmla="*/ 7 w 243"/>
                <a:gd name="T111" fmla="*/ 98 h 304"/>
                <a:gd name="T112" fmla="*/ 15 w 243"/>
                <a:gd name="T113" fmla="*/ 74 h 304"/>
                <a:gd name="T114" fmla="*/ 27 w 243"/>
                <a:gd name="T115" fmla="*/ 53 h 304"/>
                <a:gd name="T116" fmla="*/ 42 w 243"/>
                <a:gd name="T117" fmla="*/ 35 h 304"/>
                <a:gd name="T118" fmla="*/ 60 w 243"/>
                <a:gd name="T119" fmla="*/ 20 h 304"/>
                <a:gd name="T120" fmla="*/ 80 w 243"/>
                <a:gd name="T121" fmla="*/ 9 h 304"/>
                <a:gd name="T122" fmla="*/ 103 w 243"/>
                <a:gd name="T123" fmla="*/ 2 h 304"/>
                <a:gd name="T124" fmla="*/ 129 w 243"/>
                <a:gd name="T125" fmla="*/ 0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43" h="304">
                  <a:moveTo>
                    <a:pt x="127" y="34"/>
                  </a:moveTo>
                  <a:lnTo>
                    <a:pt x="107" y="36"/>
                  </a:lnTo>
                  <a:lnTo>
                    <a:pt x="90" y="43"/>
                  </a:lnTo>
                  <a:lnTo>
                    <a:pt x="75" y="54"/>
                  </a:lnTo>
                  <a:lnTo>
                    <a:pt x="63" y="69"/>
                  </a:lnTo>
                  <a:lnTo>
                    <a:pt x="54" y="88"/>
                  </a:lnTo>
                  <a:lnTo>
                    <a:pt x="49" y="110"/>
                  </a:lnTo>
                  <a:lnTo>
                    <a:pt x="197" y="110"/>
                  </a:lnTo>
                  <a:lnTo>
                    <a:pt x="196" y="91"/>
                  </a:lnTo>
                  <a:lnTo>
                    <a:pt x="191" y="75"/>
                  </a:lnTo>
                  <a:lnTo>
                    <a:pt x="184" y="61"/>
                  </a:lnTo>
                  <a:lnTo>
                    <a:pt x="173" y="49"/>
                  </a:lnTo>
                  <a:lnTo>
                    <a:pt x="160" y="41"/>
                  </a:lnTo>
                  <a:lnTo>
                    <a:pt x="145" y="35"/>
                  </a:lnTo>
                  <a:lnTo>
                    <a:pt x="127" y="34"/>
                  </a:lnTo>
                  <a:close/>
                  <a:moveTo>
                    <a:pt x="129" y="0"/>
                  </a:moveTo>
                  <a:lnTo>
                    <a:pt x="154" y="2"/>
                  </a:lnTo>
                  <a:lnTo>
                    <a:pt x="176" y="8"/>
                  </a:lnTo>
                  <a:lnTo>
                    <a:pt x="194" y="17"/>
                  </a:lnTo>
                  <a:lnTo>
                    <a:pt x="210" y="29"/>
                  </a:lnTo>
                  <a:lnTo>
                    <a:pt x="222" y="44"/>
                  </a:lnTo>
                  <a:lnTo>
                    <a:pt x="231" y="61"/>
                  </a:lnTo>
                  <a:lnTo>
                    <a:pt x="238" y="79"/>
                  </a:lnTo>
                  <a:lnTo>
                    <a:pt x="242" y="99"/>
                  </a:lnTo>
                  <a:lnTo>
                    <a:pt x="243" y="122"/>
                  </a:lnTo>
                  <a:lnTo>
                    <a:pt x="243" y="131"/>
                  </a:lnTo>
                  <a:lnTo>
                    <a:pt x="242" y="143"/>
                  </a:lnTo>
                  <a:lnTo>
                    <a:pt x="47" y="143"/>
                  </a:lnTo>
                  <a:lnTo>
                    <a:pt x="47" y="171"/>
                  </a:lnTo>
                  <a:lnTo>
                    <a:pt x="50" y="194"/>
                  </a:lnTo>
                  <a:lnTo>
                    <a:pt x="56" y="214"/>
                  </a:lnTo>
                  <a:lnTo>
                    <a:pt x="64" y="231"/>
                  </a:lnTo>
                  <a:lnTo>
                    <a:pt x="75" y="244"/>
                  </a:lnTo>
                  <a:lnTo>
                    <a:pt x="89" y="255"/>
                  </a:lnTo>
                  <a:lnTo>
                    <a:pt x="105" y="262"/>
                  </a:lnTo>
                  <a:lnTo>
                    <a:pt x="123" y="266"/>
                  </a:lnTo>
                  <a:lnTo>
                    <a:pt x="144" y="267"/>
                  </a:lnTo>
                  <a:lnTo>
                    <a:pt x="167" y="266"/>
                  </a:lnTo>
                  <a:lnTo>
                    <a:pt x="189" y="262"/>
                  </a:lnTo>
                  <a:lnTo>
                    <a:pt x="210" y="256"/>
                  </a:lnTo>
                  <a:lnTo>
                    <a:pt x="228" y="249"/>
                  </a:lnTo>
                  <a:lnTo>
                    <a:pt x="232" y="286"/>
                  </a:lnTo>
                  <a:lnTo>
                    <a:pt x="203" y="296"/>
                  </a:lnTo>
                  <a:lnTo>
                    <a:pt x="171" y="302"/>
                  </a:lnTo>
                  <a:lnTo>
                    <a:pt x="136" y="304"/>
                  </a:lnTo>
                  <a:lnTo>
                    <a:pt x="108" y="302"/>
                  </a:lnTo>
                  <a:lnTo>
                    <a:pt x="83" y="297"/>
                  </a:lnTo>
                  <a:lnTo>
                    <a:pt x="62" y="288"/>
                  </a:lnTo>
                  <a:lnTo>
                    <a:pt x="43" y="275"/>
                  </a:lnTo>
                  <a:lnTo>
                    <a:pt x="28" y="259"/>
                  </a:lnTo>
                  <a:lnTo>
                    <a:pt x="15" y="238"/>
                  </a:lnTo>
                  <a:lnTo>
                    <a:pt x="7" y="214"/>
                  </a:lnTo>
                  <a:lnTo>
                    <a:pt x="1" y="186"/>
                  </a:lnTo>
                  <a:lnTo>
                    <a:pt x="0" y="154"/>
                  </a:lnTo>
                  <a:lnTo>
                    <a:pt x="1" y="126"/>
                  </a:lnTo>
                  <a:lnTo>
                    <a:pt x="7" y="98"/>
                  </a:lnTo>
                  <a:lnTo>
                    <a:pt x="15" y="74"/>
                  </a:lnTo>
                  <a:lnTo>
                    <a:pt x="27" y="53"/>
                  </a:lnTo>
                  <a:lnTo>
                    <a:pt x="42" y="35"/>
                  </a:lnTo>
                  <a:lnTo>
                    <a:pt x="60" y="20"/>
                  </a:lnTo>
                  <a:lnTo>
                    <a:pt x="80" y="9"/>
                  </a:lnTo>
                  <a:lnTo>
                    <a:pt x="103" y="2"/>
                  </a:lnTo>
                  <a:lnTo>
                    <a:pt x="129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4A4D4FE-067F-9CAF-8873-A2B16F48B3D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49869" y="2880246"/>
            <a:ext cx="4448881" cy="1277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25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0482" y="304800"/>
            <a:ext cx="11167533" cy="1020763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/>
          <a:p>
            <a:r>
              <a:rPr lang="en-US" dirty="0"/>
              <a:t>Headline in all caps</a:t>
            </a:r>
            <a:br>
              <a:rPr lang="en-US" dirty="0"/>
            </a:br>
            <a:r>
              <a:rPr lang="en-US" dirty="0"/>
              <a:t>preferred as one or two lines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914144"/>
            <a:ext cx="9753600" cy="435965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EED5998-E33A-DA32-910D-D06CB262005E}"/>
              </a:ext>
            </a:extLst>
          </p:cNvPr>
          <p:cNvSpPr/>
          <p:nvPr userDrawn="1"/>
        </p:nvSpPr>
        <p:spPr>
          <a:xfrm>
            <a:off x="0" y="-3"/>
            <a:ext cx="304800" cy="68580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vert="horz" wrap="square" lIns="121920" tIns="60960" rIns="121920" bIns="0" numCol="1" anchor="b" anchorCtr="0" compatLnSpc="1">
            <a:prstTxWarp prst="textNoShape">
              <a:avLst/>
            </a:prstTxWarp>
          </a:bodyPr>
          <a:lstStyle/>
          <a:p>
            <a:pPr lvl="0"/>
            <a:endParaRPr lang="en-US" sz="133">
              <a:solidFill>
                <a:schemeClr val="accent1"/>
              </a:solidFill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CC6D3E52-9083-DC08-10B3-FB4576900BEF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04314" y="6411260"/>
            <a:ext cx="1035860" cy="35925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748B5C0-033F-F29C-4316-1C704BB1EFD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8067" y="6437191"/>
            <a:ext cx="1999488" cy="244835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396851"/>
            <a:ext cx="304800" cy="256871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>
            <a:lvl1pPr algn="ctr">
              <a:defRPr sz="900" baseline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fld id="{9CF5EF28-261C-FD41-A360-1A380056DD1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041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5" r:id="rId12"/>
    <p:sldLayoutId id="2147483672" r:id="rId13"/>
    <p:sldLayoutId id="2147483673" r:id="rId14"/>
    <p:sldLayoutId id="2147483674" r:id="rId15"/>
  </p:sldLayoutIdLst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hf hdr="0" dt="0"/>
  <p:txStyles>
    <p:titleStyle>
      <a:lvl1pPr marL="0" marR="0" indent="0" algn="l" defTabSz="914377" rtl="0" eaLnBrk="1" fontAlgn="auto" latinLnBrk="0" hangingPunct="1">
        <a:lnSpc>
          <a:spcPct val="90000"/>
        </a:lnSpc>
        <a:spcBef>
          <a:spcPct val="0"/>
        </a:spcBef>
        <a:spcAft>
          <a:spcPts val="0"/>
        </a:spcAft>
        <a:buClrTx/>
        <a:buSzTx/>
        <a:buFontTx/>
        <a:buNone/>
        <a:tabLst/>
        <a:defRPr sz="3700" b="1" i="0" kern="1200" cap="all" baseline="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19451" indent="-219451" algn="l" defTabSz="914377" rtl="0" eaLnBrk="1" latinLnBrk="0" hangingPunct="1">
        <a:lnSpc>
          <a:spcPct val="100000"/>
        </a:lnSpc>
        <a:spcBef>
          <a:spcPts val="1200"/>
        </a:spcBef>
        <a:spcAft>
          <a:spcPts val="0"/>
        </a:spcAft>
        <a:buFont typeface="Wingdings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18051" indent="-341367" algn="l" defTabSz="914377" rtl="0" eaLnBrk="1" latinLnBrk="0" hangingPunct="1">
        <a:lnSpc>
          <a:spcPct val="100000"/>
        </a:lnSpc>
        <a:spcBef>
          <a:spcPts val="400"/>
        </a:spcBef>
        <a:spcAft>
          <a:spcPts val="0"/>
        </a:spcAft>
        <a:buFont typeface="System Font Regular"/>
        <a:buChar char="—"/>
        <a:tabLst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70447" indent="-190495" algn="l" defTabSz="914377" rtl="0" eaLnBrk="1" latinLnBrk="0" hangingPunct="1">
        <a:lnSpc>
          <a:spcPct val="100000"/>
        </a:lnSpc>
        <a:spcBef>
          <a:spcPts val="400"/>
        </a:spcBef>
        <a:spcAft>
          <a:spcPts val="0"/>
        </a:spcAft>
        <a:buFont typeface="Arial" panose="020B0604020202020204" pitchFamily="34" charset="0"/>
        <a:buChar char="•"/>
        <a:tabLst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49322" indent="-341367" algn="l" defTabSz="914377" rtl="0" eaLnBrk="1" latinLnBrk="0" hangingPunct="1">
        <a:lnSpc>
          <a:spcPct val="100000"/>
        </a:lnSpc>
        <a:spcBef>
          <a:spcPts val="400"/>
        </a:spcBef>
        <a:spcAft>
          <a:spcPts val="0"/>
        </a:spcAft>
        <a:buFont typeface="System Font Regular"/>
        <a:buChar char="—"/>
        <a:tabLst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5799" indent="-219451" algn="l" defTabSz="914377" rtl="0" eaLnBrk="1" latinLnBrk="0" hangingPunct="1">
        <a:lnSpc>
          <a:spcPct val="100000"/>
        </a:lnSpc>
        <a:spcBef>
          <a:spcPts val="400"/>
        </a:spcBef>
        <a:spcAft>
          <a:spcPts val="0"/>
        </a:spcAft>
        <a:buFont typeface="System Font Regular"/>
        <a:buChar char="»"/>
        <a:tabLst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416" userDrawn="1">
          <p15:clr>
            <a:srgbClr val="C35EA4"/>
          </p15:clr>
        </p15:guide>
        <p15:guide id="2" orient="horz" pos="1392" userDrawn="1">
          <p15:clr>
            <a:srgbClr val="C35EA4"/>
          </p15:clr>
        </p15:guide>
        <p15:guide id="3" pos="192" userDrawn="1">
          <p15:clr>
            <a:srgbClr val="C35EA4"/>
          </p15:clr>
        </p15:guide>
        <p15:guide id="4" pos="384" userDrawn="1">
          <p15:clr>
            <a:srgbClr val="C35EA4"/>
          </p15:clr>
        </p15:guide>
        <p15:guide id="5" orient="horz" pos="576">
          <p15:clr>
            <a:srgbClr val="C35EA4"/>
          </p15:clr>
        </p15:guide>
        <p15:guide id="6" orient="horz" pos="3960" userDrawn="1">
          <p15:clr>
            <a:srgbClr val="C35EA4"/>
          </p15:clr>
        </p15:guide>
        <p15:guide id="8" orient="horz" pos="1033" userDrawn="1">
          <p15:clr>
            <a:srgbClr val="C35EA4"/>
          </p15:clr>
        </p15:guide>
        <p15:guide id="9" orient="horz" pos="768" userDrawn="1">
          <p15:clr>
            <a:srgbClr val="C35EA4"/>
          </p15:clr>
        </p15:guide>
        <p15:guide id="10" orient="horz" pos="192" userDrawn="1">
          <p15:clr>
            <a:srgbClr val="C35EA4"/>
          </p15:clr>
        </p15:guide>
        <p15:guide id="11" orient="horz" pos="4176" userDrawn="1">
          <p15:clr>
            <a:srgbClr val="C35EA4"/>
          </p15:clr>
        </p15:guide>
        <p15:guide id="12" orient="horz" pos="1200" userDrawn="1">
          <p15:clr>
            <a:srgbClr val="C35EA4"/>
          </p15:clr>
        </p15:guide>
        <p15:guide id="13" orient="horz" pos="2160" userDrawn="1">
          <p15:clr>
            <a:srgbClr val="C35EA4"/>
          </p15:clr>
        </p15:guide>
        <p15:guide id="14" pos="3840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80A0129F-7A13-2D12-6FD5-6184BE88E19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dirty="0"/>
              <a:t>Scintillating fiber quality control at </a:t>
            </a:r>
            <a:r>
              <a:rPr lang="en-US" sz="3200" dirty="0" err="1"/>
              <a:t>anl</a:t>
            </a:r>
            <a:br>
              <a:rPr lang="en-US" sz="3200" dirty="0"/>
            </a:br>
            <a:endParaRPr lang="en-US" sz="3200" dirty="0"/>
          </a:p>
        </p:txBody>
      </p:sp>
      <p:pic>
        <p:nvPicPr>
          <p:cNvPr id="2" name="Picture Placeholder 1">
            <a:extLst>
              <a:ext uri="{FF2B5EF4-FFF2-40B4-BE49-F238E27FC236}">
                <a16:creationId xmlns:a16="http://schemas.microsoft.com/office/drawing/2014/main" id="{8B61BDB4-7A34-9B28-7E95-C87B13BC8C5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0914" b="10914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5" name="Subtitle 14">
            <a:extLst>
              <a:ext uri="{FF2B5EF4-FFF2-40B4-BE49-F238E27FC236}">
                <a16:creationId xmlns:a16="http://schemas.microsoft.com/office/drawing/2014/main" id="{219A879D-5168-860A-195A-9E1A933F23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June 18</a:t>
            </a:r>
            <a:r>
              <a:rPr lang="en-US" baseline="30000" dirty="0"/>
              <a:t>th</a:t>
            </a:r>
            <a:r>
              <a:rPr lang="en-US" dirty="0"/>
              <a:t> 2026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44BFBD4A-DEEF-A970-A177-4A357BA29F0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 dirty="0"/>
              <a:t>Noémie </a:t>
            </a:r>
            <a:r>
              <a:rPr lang="en-US" dirty="0" err="1"/>
              <a:t>pilleux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594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C81C959E-E315-82E4-DBBA-24CE6C55D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Scintillating fiber reception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AF2B6CC-21A8-4B92-7DB5-8D3C52D1D32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7612" y="1569167"/>
            <a:ext cx="5656927" cy="2742025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Receiving 28000 fibers/month until the beginning of October</a:t>
            </a:r>
          </a:p>
          <a:p>
            <a:r>
              <a:rPr lang="en-US" sz="2000" dirty="0"/>
              <a:t>247,253 x 4.55m = 1,125,000 m of fibers</a:t>
            </a:r>
          </a:p>
          <a:p>
            <a:r>
              <a:rPr lang="en-US" sz="2000" dirty="0"/>
              <a:t>Received 5 crates from 2 production batches</a:t>
            </a:r>
          </a:p>
          <a:p>
            <a:r>
              <a:rPr lang="en-US" sz="2000" dirty="0"/>
              <a:t>90 days for QC after reception</a:t>
            </a:r>
          </a:p>
          <a:p>
            <a:r>
              <a:rPr lang="en-US" sz="2000" dirty="0"/>
              <a:t>Goal would be testing 280 a month (1%)</a:t>
            </a:r>
          </a:p>
          <a:p>
            <a:r>
              <a:rPr lang="en-US" sz="2000" dirty="0"/>
              <a:t>Currently sampling ~50 a month but scaling up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FF6E0E5-0944-C26F-48F2-891446F5C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2</a:t>
            </a:fld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701CBF7C-FCE9-CCD4-D5E7-A7D9D81EB814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558781" y="4603906"/>
            <a:ext cx="13273232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C7A983A-5D94-CD69-44A8-316BB6C90D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7449" y="4385713"/>
            <a:ext cx="4333506" cy="164598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D725B5A-9A45-8A7A-C682-2ABAB68EF1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32149" y="1297956"/>
            <a:ext cx="2027717" cy="207386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3EA2DD4B-2937-F3C8-E627-2073E9FBB5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6223" y="1494646"/>
            <a:ext cx="3347777" cy="1877177"/>
          </a:xfrm>
          <a:prstGeom prst="rect">
            <a:avLst/>
          </a:prstGeom>
        </p:spPr>
      </p:pic>
      <p:pic>
        <p:nvPicPr>
          <p:cNvPr id="35" name="fiber_sorting.mp4">
            <a:hlinkClick r:id="" action="ppaction://media"/>
            <a:extLst>
              <a:ext uri="{FF2B5EF4-FFF2-40B4-BE49-F238E27FC236}">
                <a16:creationId xmlns:a16="http://schemas.microsoft.com/office/drawing/2014/main" id="{203764E6-1138-6967-FF8D-1677001EF8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745357" y="3723861"/>
            <a:ext cx="4558748" cy="25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964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382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817C7-A3DC-B798-B8A6-6AE8B1B792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68E5D8C3-DADE-B24C-EDA5-C9AD8281C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Quality control parameters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D51C7BB-9644-08D5-A083-9D333BFD6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3</a:t>
            </a:fld>
            <a:endParaRPr lang="en-US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2E85B94-19C4-BD30-16CB-D7110675F7AB}"/>
              </a:ext>
            </a:extLst>
          </p:cNvPr>
          <p:cNvSpPr/>
          <p:nvPr/>
        </p:nvSpPr>
        <p:spPr>
          <a:xfrm>
            <a:off x="1834507" y="1714853"/>
            <a:ext cx="3311236" cy="1330037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Dimensions</a:t>
            </a:r>
          </a:p>
          <a:p>
            <a:r>
              <a:rPr lang="en-US" dirty="0"/>
              <a:t>4.54 &lt; length &lt; 4.56 m</a:t>
            </a:r>
          </a:p>
          <a:p>
            <a:r>
              <a:rPr lang="en-US" dirty="0"/>
              <a:t>0.99 &lt; diameter &lt; 1.01 mm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25DD27FC-7275-1ACA-19ED-ED923EDDD6BD}"/>
              </a:ext>
            </a:extLst>
          </p:cNvPr>
          <p:cNvSpPr/>
          <p:nvPr/>
        </p:nvSpPr>
        <p:spPr>
          <a:xfrm>
            <a:off x="7539311" y="3583101"/>
            <a:ext cx="3768436" cy="1330037"/>
          </a:xfrm>
          <a:prstGeom prst="round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Attenuation length </a:t>
            </a:r>
          </a:p>
          <a:p>
            <a:r>
              <a:rPr lang="en-US" dirty="0"/>
              <a:t>&gt;4m</a:t>
            </a:r>
          </a:p>
          <a:p>
            <a:r>
              <a:rPr lang="en-US" dirty="0"/>
              <a:t>Batch-to-batch variation &lt; 10%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46C3C2F-21FD-16DA-899C-192AA2A6E9E6}"/>
              </a:ext>
            </a:extLst>
          </p:cNvPr>
          <p:cNvSpPr/>
          <p:nvPr/>
        </p:nvSpPr>
        <p:spPr>
          <a:xfrm>
            <a:off x="884253" y="3525936"/>
            <a:ext cx="6031602" cy="1444365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Light yield</a:t>
            </a:r>
          </a:p>
          <a:p>
            <a:r>
              <a:rPr lang="en-US" dirty="0"/>
              <a:t>From a Sr-90 source</a:t>
            </a:r>
          </a:p>
          <a:p>
            <a:r>
              <a:rPr lang="en-US" sz="2000" dirty="0"/>
              <a:t>Larger than 3.5pe with a standard PMT </a:t>
            </a:r>
          </a:p>
          <a:p>
            <a:r>
              <a:rPr lang="en-US" sz="2000" dirty="0"/>
              <a:t>Batch-to-batch variation &lt;15%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88502402-C76C-D324-20DD-E57F01670966}"/>
              </a:ext>
            </a:extLst>
          </p:cNvPr>
          <p:cNvSpPr/>
          <p:nvPr/>
        </p:nvSpPr>
        <p:spPr>
          <a:xfrm>
            <a:off x="6096000" y="1764419"/>
            <a:ext cx="3092000" cy="1131919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Emission spectrum</a:t>
            </a:r>
          </a:p>
          <a:p>
            <a:pPr lvl="1"/>
            <a:r>
              <a:rPr lang="en-US" sz="2000" dirty="0"/>
              <a:t>Blue/green</a:t>
            </a:r>
          </a:p>
        </p:txBody>
      </p:sp>
    </p:spTree>
    <p:extLst>
      <p:ext uri="{BB962C8B-B14F-4D97-AF65-F5344CB8AC3E}">
        <p14:creationId xmlns:p14="http://schemas.microsoft.com/office/powerpoint/2010/main" val="422329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FB872B-A6DC-7795-D477-F2EBD5BED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36711A02-CDA3-7DC1-FD3D-AF57A1180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Measurement setup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BDC4479-8AED-AD40-4A95-7CEB980F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4</a:t>
            </a:fld>
            <a:endParaRPr lang="en-US"/>
          </a:p>
        </p:txBody>
      </p:sp>
      <p:sp>
        <p:nvSpPr>
          <p:cNvPr id="6" name="Content Placeholder 13">
            <a:extLst>
              <a:ext uri="{FF2B5EF4-FFF2-40B4-BE49-F238E27FC236}">
                <a16:creationId xmlns:a16="http://schemas.microsoft.com/office/drawing/2014/main" id="{654568F7-8114-1ECF-493D-290CEAEF6BB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7612" y="1569169"/>
            <a:ext cx="5418387" cy="68196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2000" dirty="0"/>
              <a:t>Several iterations of the setup inspired by our colleagues at </a:t>
            </a:r>
            <a:r>
              <a:rPr lang="en-US" sz="2000" dirty="0" err="1"/>
              <a:t>UoS</a:t>
            </a:r>
            <a:r>
              <a:rPr lang="en-US" sz="2000" dirty="0"/>
              <a:t> and </a:t>
            </a:r>
            <a:r>
              <a:rPr lang="en-US" sz="2000" dirty="0" err="1"/>
              <a:t>UofR</a:t>
            </a:r>
            <a:r>
              <a:rPr lang="en-US" sz="2000" dirty="0"/>
              <a:t>, thanks to Tom and Kevin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E14AA0E-2B07-158E-F9E8-ACD7A69F991E}"/>
              </a:ext>
            </a:extLst>
          </p:cNvPr>
          <p:cNvGrpSpPr/>
          <p:nvPr/>
        </p:nvGrpSpPr>
        <p:grpSpPr>
          <a:xfrm>
            <a:off x="825223" y="2064454"/>
            <a:ext cx="3464482" cy="2821136"/>
            <a:chOff x="600482" y="1975765"/>
            <a:chExt cx="5006681" cy="423689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C40E8673-C1B8-B2E0-C2EE-B53209D1F21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0482" y="1975765"/>
              <a:ext cx="2998932" cy="2250930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99A706AD-8209-405B-16C9-0CD59D209C6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821822" y="3343475"/>
              <a:ext cx="2785341" cy="2869181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020CD70-F761-2233-6AE9-C8AF4C3C9EA9}"/>
                </a:ext>
              </a:extLst>
            </p:cNvPr>
            <p:cNvSpPr txBox="1"/>
            <p:nvPr/>
          </p:nvSpPr>
          <p:spPr>
            <a:xfrm>
              <a:off x="1166492" y="4263960"/>
              <a:ext cx="165533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800" dirty="0"/>
                <a:t>Seoyun Jang</a:t>
              </a:r>
              <a:endParaRPr lang="en-US" dirty="0"/>
            </a:p>
          </p:txBody>
        </p:sp>
      </p:grp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3F57D60-1886-2E7F-DF2B-C1F641520DCF}"/>
              </a:ext>
            </a:extLst>
          </p:cNvPr>
          <p:cNvCxnSpPr>
            <a:cxnSpLocks/>
          </p:cNvCxnSpPr>
          <p:nvPr/>
        </p:nvCxnSpPr>
        <p:spPr>
          <a:xfrm flipV="1">
            <a:off x="4428441" y="3049996"/>
            <a:ext cx="1579312" cy="66313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04C5FBF8-47A6-0C4B-311D-E3B498EFE8C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7428" b="39454"/>
          <a:stretch>
            <a:fillRect/>
          </a:stretch>
        </p:blipFill>
        <p:spPr>
          <a:xfrm rot="151375">
            <a:off x="6642841" y="1184665"/>
            <a:ext cx="5180106" cy="90167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7D65CEC-269B-9B03-AED1-5D11A4B2BA3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475" t="33547" r="7221" b="11529"/>
          <a:stretch>
            <a:fillRect/>
          </a:stretch>
        </p:blipFill>
        <p:spPr>
          <a:xfrm>
            <a:off x="6491553" y="2686242"/>
            <a:ext cx="2644897" cy="1224782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08DDDA98-4AC5-A88E-DCA4-085266077B4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2086" y="4950292"/>
            <a:ext cx="3475293" cy="1717203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546620C1-1416-E3E0-4B34-D31A58C1A4B8}"/>
              </a:ext>
            </a:extLst>
          </p:cNvPr>
          <p:cNvSpPr txBox="1"/>
          <p:nvPr/>
        </p:nvSpPr>
        <p:spPr>
          <a:xfrm>
            <a:off x="6851953" y="477663"/>
            <a:ext cx="48888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Fibers in a groove in a plate inside a dark box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B2C2210-D1AF-9323-A562-7EE58873DC7A}"/>
              </a:ext>
            </a:extLst>
          </p:cNvPr>
          <p:cNvSpPr txBox="1"/>
          <p:nvPr/>
        </p:nvSpPr>
        <p:spPr>
          <a:xfrm>
            <a:off x="5947882" y="2258410"/>
            <a:ext cx="61842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US" dirty="0"/>
              <a:t>SiPM readout, can be switched for photo-spectrometer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673EB7C-9F4E-3B18-66B9-C95B954A2832}"/>
              </a:ext>
            </a:extLst>
          </p:cNvPr>
          <p:cNvSpPr txBox="1"/>
          <p:nvPr/>
        </p:nvSpPr>
        <p:spPr>
          <a:xfrm>
            <a:off x="9482568" y="2836968"/>
            <a:ext cx="264489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LED measured at specific location </a:t>
            </a:r>
          </a:p>
          <a:p>
            <a:r>
              <a:rPr lang="en-US" dirty="0"/>
              <a:t>→ attenuation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24910E1-2511-7063-9EC9-653D9830F908}"/>
              </a:ext>
            </a:extLst>
          </p:cNvPr>
          <p:cNvSpPr txBox="1"/>
          <p:nvPr/>
        </p:nvSpPr>
        <p:spPr>
          <a:xfrm>
            <a:off x="6491553" y="5597696"/>
            <a:ext cx="23750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LY measurement can be done in the same setup 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0C2C657-97C3-2A92-54BE-82790BE3C4D9}"/>
              </a:ext>
            </a:extLst>
          </p:cNvPr>
          <p:cNvSpPr txBox="1"/>
          <p:nvPr/>
        </p:nvSpPr>
        <p:spPr>
          <a:xfrm>
            <a:off x="7578169" y="798639"/>
            <a:ext cx="46138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US" dirty="0"/>
              <a:t>Both ends polished, one blackened</a:t>
            </a: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4D001187-D84C-E951-33BA-5583C554B66B}"/>
              </a:ext>
            </a:extLst>
          </p:cNvPr>
          <p:cNvGrpSpPr/>
          <p:nvPr/>
        </p:nvGrpSpPr>
        <p:grpSpPr>
          <a:xfrm>
            <a:off x="6610070" y="3782015"/>
            <a:ext cx="4904317" cy="2598322"/>
            <a:chOff x="6610070" y="3782015"/>
            <a:chExt cx="4904317" cy="2598322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0FB49153-212D-D021-25E9-B5A04E0CCAC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610070" y="4315216"/>
              <a:ext cx="2281494" cy="1140747"/>
            </a:xfrm>
            <a:prstGeom prst="rect">
              <a:avLst/>
            </a:prstGeom>
          </p:spPr>
        </p:pic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7EC9461A-BF5B-432B-78C6-FE2DFC1166A3}"/>
                </a:ext>
              </a:extLst>
            </p:cNvPr>
            <p:cNvGrpSpPr/>
            <p:nvPr/>
          </p:nvGrpSpPr>
          <p:grpSpPr>
            <a:xfrm>
              <a:off x="9232894" y="3782015"/>
              <a:ext cx="2281493" cy="2598322"/>
              <a:chOff x="9232894" y="3782015"/>
              <a:chExt cx="2281493" cy="2598322"/>
            </a:xfrm>
          </p:grpSpPr>
          <p:pic>
            <p:nvPicPr>
              <p:cNvPr id="24" name="Picture 23">
                <a:extLst>
                  <a:ext uri="{FF2B5EF4-FFF2-40B4-BE49-F238E27FC236}">
                    <a16:creationId xmlns:a16="http://schemas.microsoft.com/office/drawing/2014/main" id="{0714216B-2CF5-191E-2662-F07463B840C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rcRect t="16435" r="9903" b="6307"/>
              <a:stretch>
                <a:fillRect/>
              </a:stretch>
            </p:blipFill>
            <p:spPr>
              <a:xfrm>
                <a:off x="9232894" y="3782015"/>
                <a:ext cx="2281493" cy="2598322"/>
              </a:xfrm>
              <a:prstGeom prst="rect">
                <a:avLst/>
              </a:prstGeom>
            </p:spPr>
          </p:pic>
          <p:sp>
            <p:nvSpPr>
              <p:cNvPr id="56" name="Rectangle 55">
                <a:extLst>
                  <a:ext uri="{FF2B5EF4-FFF2-40B4-BE49-F238E27FC236}">
                    <a16:creationId xmlns:a16="http://schemas.microsoft.com/office/drawing/2014/main" id="{1F565939-4464-C591-51B6-723986E6DA26}"/>
                  </a:ext>
                </a:extLst>
              </p:cNvPr>
              <p:cNvSpPr/>
              <p:nvPr/>
            </p:nvSpPr>
            <p:spPr>
              <a:xfrm>
                <a:off x="10388038" y="4032260"/>
                <a:ext cx="701458" cy="299892"/>
              </a:xfrm>
              <a:prstGeom prst="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LED</a:t>
                </a:r>
              </a:p>
            </p:txBody>
          </p:sp>
        </p:grp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152F98B8-53DA-6EEA-AFBD-A6046377C1F7}"/>
                </a:ext>
              </a:extLst>
            </p:cNvPr>
            <p:cNvSpPr/>
            <p:nvPr/>
          </p:nvSpPr>
          <p:spPr>
            <a:xfrm>
              <a:off x="7902297" y="4146905"/>
              <a:ext cx="1982787" cy="324437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1050" dirty="0"/>
                <a:t>Fiber optics bringing LED directly to the tested fiber</a:t>
              </a:r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8986EACD-A641-2081-15F9-9938E1B3715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404964" y="4576590"/>
              <a:ext cx="2104698" cy="308999"/>
            </a:xfrm>
            <a:prstGeom prst="straightConnector1">
              <a:avLst/>
            </a:prstGeom>
            <a:ln w="3810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1" name="Picture 60">
            <a:extLst>
              <a:ext uri="{FF2B5EF4-FFF2-40B4-BE49-F238E27FC236}">
                <a16:creationId xmlns:a16="http://schemas.microsoft.com/office/drawing/2014/main" id="{C7F98656-7E49-BFBC-8565-FB6AE416D892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38194" t="49087" r="46593" b="40328"/>
          <a:stretch>
            <a:fillRect/>
          </a:stretch>
        </p:blipFill>
        <p:spPr>
          <a:xfrm>
            <a:off x="10673076" y="5049187"/>
            <a:ext cx="1182641" cy="1092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258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84D985-A252-62AD-5C8D-A205B5180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A13B9DAD-5585-2140-37AA-B00F947BE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Fiber polishing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F9C9686-D289-C7ED-E885-C00A14494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5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6CCEED-ADA2-2DFB-72D5-A0F9E42A23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93" y="1450732"/>
            <a:ext cx="6210300" cy="2311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DA14380-5918-6BF5-B14F-D8EAD849B8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634" t="50000" r="26925" b="25051"/>
          <a:stretch>
            <a:fillRect/>
          </a:stretch>
        </p:blipFill>
        <p:spPr>
          <a:xfrm>
            <a:off x="8085358" y="1006909"/>
            <a:ext cx="2255804" cy="26282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C3557E-1E19-4DB0-3EA1-EE57D87D19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319" r="15362"/>
          <a:stretch>
            <a:fillRect/>
          </a:stretch>
        </p:blipFill>
        <p:spPr>
          <a:xfrm>
            <a:off x="2489245" y="3935004"/>
            <a:ext cx="1888765" cy="22644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6BCE5E-CE2A-6307-F0A1-5649F1F129F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124" r="29236"/>
          <a:stretch>
            <a:fillRect/>
          </a:stretch>
        </p:blipFill>
        <p:spPr>
          <a:xfrm>
            <a:off x="600482" y="3953787"/>
            <a:ext cx="1888764" cy="22268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84FF7C-95B9-B707-E616-624F9B362EF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6825" r="39676"/>
          <a:stretch>
            <a:fillRect/>
          </a:stretch>
        </p:blipFill>
        <p:spPr>
          <a:xfrm>
            <a:off x="4378010" y="3920544"/>
            <a:ext cx="1931224" cy="229333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4FFA700-AD89-E34D-F9E7-42612C5526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41306" y="3935004"/>
            <a:ext cx="2299856" cy="22456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9909D84-E2F8-3DD7-CA1E-9CDCD791714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3975" r="29289"/>
          <a:stretch>
            <a:fillRect/>
          </a:stretch>
        </p:blipFill>
        <p:spPr>
          <a:xfrm>
            <a:off x="6287121" y="3920544"/>
            <a:ext cx="1754184" cy="227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56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52DCD-888D-D117-0459-2740938054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DD377148-DC87-50DA-0F1A-3F238BC6E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quality control results (1)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E50E0EF-3123-2D3C-D78E-09A3F2DC3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6</a:t>
            </a:fld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913CE53-A53C-E42B-F3B4-15EFCD790C60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558781" y="4603906"/>
            <a:ext cx="13273232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ACA99-8F99-E395-0D2A-19E5A0514D1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3887" y="1397887"/>
            <a:ext cx="3792463" cy="4911363"/>
          </a:xfrm>
        </p:spPr>
        <p:txBody>
          <a:bodyPr>
            <a:normAutofit/>
          </a:bodyPr>
          <a:lstStyle/>
          <a:p>
            <a:r>
              <a:rPr lang="en-US" sz="1800" dirty="0"/>
              <a:t>Dimensions are within specs:</a:t>
            </a:r>
          </a:p>
          <a:p>
            <a:pPr lvl="1"/>
            <a:r>
              <a:rPr lang="en-US" sz="1800" dirty="0"/>
              <a:t>Fibers are all really close to 4.54 m long</a:t>
            </a:r>
          </a:p>
          <a:p>
            <a:pPr lvl="1"/>
            <a:r>
              <a:rPr lang="en-US" sz="1800" dirty="0"/>
              <a:t>Diameter close to 0.99 mm</a:t>
            </a:r>
          </a:p>
          <a:p>
            <a:pPr lvl="1"/>
            <a:r>
              <a:rPr lang="en-US" sz="1800" dirty="0"/>
              <a:t>Skewed towards lower-end of the specs.</a:t>
            </a:r>
          </a:p>
          <a:p>
            <a:r>
              <a:rPr lang="en-US" sz="1800" dirty="0"/>
              <a:t>Attenuation lengths are all longer than 4m</a:t>
            </a:r>
          </a:p>
          <a:p>
            <a:pPr lvl="1"/>
            <a:r>
              <a:rPr lang="en-US" sz="1800" dirty="0"/>
              <a:t>Shape of the short component still being assessed</a:t>
            </a:r>
          </a:p>
          <a:p>
            <a:pPr lvl="1"/>
            <a:r>
              <a:rPr lang="en-US" sz="1800" dirty="0"/>
              <a:t>Cross-check with colleagues at </a:t>
            </a:r>
            <a:r>
              <a:rPr lang="en-US" sz="1800" dirty="0" err="1"/>
              <a:t>UofR</a:t>
            </a:r>
            <a:r>
              <a:rPr lang="en-US" sz="1800" dirty="0"/>
              <a:t> confirming this likely comes from our setup.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CEB4598-991D-75F8-6C68-2FBB768E4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350" y="1325563"/>
            <a:ext cx="7772400" cy="496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70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ED1701-1609-D09D-2164-677E1AD71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9D8984F-0E2B-2967-A56A-EDB3EC21D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Quality control results (2)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FFB3A763-B5AC-186F-4073-F125B3780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7</a:t>
            </a:fld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0ED822AA-6CFA-208E-5E89-FA44C2247E69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558781" y="4603906"/>
            <a:ext cx="13273232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FDD26-C69A-6372-520D-9239DB77B5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3887" y="1397887"/>
            <a:ext cx="5533866" cy="4911363"/>
          </a:xfrm>
        </p:spPr>
        <p:txBody>
          <a:bodyPr>
            <a:normAutofit/>
          </a:bodyPr>
          <a:lstStyle/>
          <a:p>
            <a:r>
              <a:rPr lang="en-US" sz="1800" dirty="0"/>
              <a:t>LY assessed qualitatively, as we only have a “weak” source, low statistics, for now: </a:t>
            </a:r>
          </a:p>
          <a:p>
            <a:pPr lvl="1"/>
            <a:r>
              <a:rPr lang="en-US" sz="1800" dirty="0"/>
              <a:t>~5-8pe at 200cm</a:t>
            </a:r>
          </a:p>
          <a:p>
            <a:pPr lvl="1"/>
            <a:r>
              <a:rPr lang="en-US" sz="1800" dirty="0"/>
              <a:t>above 20 pe at 20cm </a:t>
            </a:r>
          </a:p>
          <a:p>
            <a:pPr lvl="1"/>
            <a:r>
              <a:rPr lang="en-US" sz="1800" dirty="0"/>
              <a:t>with SiPM readout (factor 0.5-0.6 on a PMT).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938C83-E527-15BE-E3B7-C07C476F7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4098" y="1977835"/>
            <a:ext cx="4818562" cy="361392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26AB6FB-29F4-FCEB-A5FE-6B1C1BD749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911" y="3217404"/>
            <a:ext cx="4719817" cy="2864441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2C13EF7-EC77-0563-844C-92F35BED3153}"/>
              </a:ext>
            </a:extLst>
          </p:cNvPr>
          <p:cNvSpPr txBox="1">
            <a:spLocks/>
          </p:cNvSpPr>
          <p:nvPr/>
        </p:nvSpPr>
        <p:spPr>
          <a:xfrm>
            <a:off x="6511837" y="1555704"/>
            <a:ext cx="4563084" cy="362974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19451" indent="-219451" algn="l" defTabSz="914377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8051" indent="-341367" algn="l" defTabSz="914377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Font typeface="System Font Regular"/>
              <a:buChar char="—"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70447" indent="-190495" algn="l" defTabSz="914377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9322" indent="-341367" algn="l" defTabSz="914377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Font typeface="System Font Regular"/>
              <a:buChar char="—"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5799" indent="-219451" algn="l" defTabSz="914377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Font typeface="System Font Regular"/>
              <a:buChar char="»"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All emission spectra are very consistent</a:t>
            </a:r>
          </a:p>
        </p:txBody>
      </p:sp>
    </p:spTree>
    <p:extLst>
      <p:ext uri="{BB962C8B-B14F-4D97-AF65-F5344CB8AC3E}">
        <p14:creationId xmlns:p14="http://schemas.microsoft.com/office/powerpoint/2010/main" val="991597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C3FE86-6725-FB56-E81E-01A2417D0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A5E48FD0-4823-3C5E-8F95-597127D06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MEP early career group effort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C0FBCF72-4CA3-FD69-E7A9-E3BEAACCF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8</a:t>
            </a:fld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D93B0BAF-F9CA-02CC-15C2-6B8E02C9BFE7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558781" y="4603906"/>
            <a:ext cx="13273232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9ED72-4D5A-7497-6811-E7D0BA84751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0482" y="1485487"/>
            <a:ext cx="3819118" cy="43645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Tons of tests thanks to amazing students and postdocs filling a full week of tests!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250F1E-9527-5161-BDFE-AAF74CF2EE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3463" y="1792206"/>
            <a:ext cx="6874552" cy="375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1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F65DF-4B22-B2AC-BFBF-0518578D5A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B3CF83C4-234E-08FC-C33E-17F067D6C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steps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53B6E63-F45F-6BA3-DB6D-A49E84E1B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9</a:t>
            </a:fld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FE2E3521-7DC1-4083-AE55-491C036EF80B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558781" y="4603906"/>
            <a:ext cx="13273232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BD8CF-F625-6BE4-B340-7B7713A27BF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0482" y="1485488"/>
            <a:ext cx="10718682" cy="4364567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/>
              <a:t>Intense Sr-90 source for LY measurements</a:t>
            </a:r>
          </a:p>
          <a:p>
            <a:pPr>
              <a:buFontTx/>
              <a:buChar char="-"/>
            </a:pPr>
            <a:r>
              <a:rPr lang="en-US" dirty="0"/>
              <a:t>Replicating tests with intense LED + photodiode to address current questions about the short component of the attenuation</a:t>
            </a:r>
          </a:p>
          <a:p>
            <a:pPr>
              <a:buFontTx/>
              <a:buChar char="-"/>
            </a:pPr>
            <a:r>
              <a:rPr lang="en-US" dirty="0"/>
              <a:t>Duplication and move of the setup</a:t>
            </a:r>
          </a:p>
          <a:p>
            <a:pPr>
              <a:buFontTx/>
              <a:buChar char="-"/>
            </a:pPr>
            <a:r>
              <a:rPr lang="en-US" dirty="0"/>
              <a:t>2 students in July, 1 student August-December, 1 student in the fall will help with testing and systematic checks</a:t>
            </a:r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70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9AE433-1DB0-6C20-2E11-58C3C28C1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0CDF38ED-10E4-178F-6898-27B0A8A6D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Attenuation length – double exponential fits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A022CA5-A1E5-BC57-5229-4405E7C69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10</a:t>
            </a:fld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C9D5B98-D57F-3E27-FDF3-35A6E8DEA3F1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558781" y="4603906"/>
            <a:ext cx="13273232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A06D276-C2AA-710D-EF52-E89A122AFA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482" y="1324770"/>
            <a:ext cx="8432006" cy="532895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318E497B-B8DE-B271-AAFD-860435C89C1E}"/>
                  </a:ext>
                </a:extLst>
              </p:cNvPr>
              <p:cNvSpPr txBox="1"/>
              <p:nvPr/>
            </p:nvSpPr>
            <p:spPr>
              <a:xfrm>
                <a:off x="7172312" y="4960621"/>
                <a:ext cx="3306033" cy="32201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 smtClean="0">
                          <a:latin typeface="Cambria Math" panose="02040503050406030204" pitchFamily="18" charset="0"/>
                        </a:rPr>
                        <m:t>𝐼</m:t>
                      </m:r>
                      <m:d>
                        <m:d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𝛼</m:t>
                          </m:r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e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m:rPr>
                                  <m:lit/>
                                </m:rPr>
                                <a:rPr lang="en-US" i="1">
                                  <a:latin typeface="Cambria Math" panose="02040503050406030204" pitchFamily="18" charset="0"/>
                                </a:rPr>
                                <m:t>/</m:t>
                              </m:r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𝜆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short</m:t>
                                  </m:r>
                                </m:sub>
                              </m:sSub>
                            </m:sup>
                          </m:s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+</m:t>
                          </m:r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1−</m:t>
                              </m:r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𝛼</m:t>
                              </m:r>
                            </m:e>
                          </m:d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US" i="1">
                                  <a:latin typeface="Cambria Math" panose="02040503050406030204" pitchFamily="18" charset="0"/>
                                </a:rPr>
                                <m:t>e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m:rPr>
                                  <m:lit/>
                                </m:rPr>
                                <a:rPr lang="en-US" i="1">
                                  <a:latin typeface="Cambria Math" panose="02040503050406030204" pitchFamily="18" charset="0"/>
                                </a:rPr>
                                <m:t>/</m:t>
                              </m:r>
                              <m:sSub>
                                <m:sSubPr>
                                  <m:ctrlPr>
                                    <a:rPr lang="en-US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𝜆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long</m:t>
                                  </m:r>
                                </m:sub>
                              </m:sSub>
                            </m:sup>
                          </m:sSup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318E497B-B8DE-B271-AAFD-860435C89C1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2312" y="4960621"/>
                <a:ext cx="3306033" cy="322011"/>
              </a:xfrm>
              <a:prstGeom prst="rect">
                <a:avLst/>
              </a:prstGeom>
              <a:blipFill>
                <a:blip r:embed="rId3"/>
                <a:stretch>
                  <a:fillRect l="-763" t="-370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7671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F7D907-D623-1F8A-51D9-C4BA12A213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7C6525C5-2DDE-5E72-BFFB-677634E4A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Attenuation length – fiber to fiber comparisons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8A314AD-0A9B-45BA-5B5E-D9348C99E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5EF28-261C-FD41-A360-1A380056DD17}" type="slidenum">
              <a:rPr lang="en-US" smtClean="0"/>
              <a:t>11</a:t>
            </a:fld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DE4E7618-3FB5-7F58-C490-F16978B49011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558781" y="4603906"/>
            <a:ext cx="13273232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B3BAFC-072F-D089-CAF5-ED146A434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985" y="1325563"/>
            <a:ext cx="8713544" cy="4938805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9125EED-6574-3777-D5B9-C6EB1E5599D6}"/>
              </a:ext>
            </a:extLst>
          </p:cNvPr>
          <p:cNvCxnSpPr>
            <a:cxnSpLocks/>
          </p:cNvCxnSpPr>
          <p:nvPr/>
        </p:nvCxnSpPr>
        <p:spPr>
          <a:xfrm flipH="1">
            <a:off x="8920976" y="1325563"/>
            <a:ext cx="1182029" cy="33596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29EDAF9-EABB-FE35-AA14-CFDF20178BE4}"/>
              </a:ext>
            </a:extLst>
          </p:cNvPr>
          <p:cNvSpPr txBox="1"/>
          <p:nvPr/>
        </p:nvSpPr>
        <p:spPr>
          <a:xfrm>
            <a:off x="10104927" y="863898"/>
            <a:ext cx="14865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Fit to the average from all fibers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713CBE6-205F-DC42-9479-F49570C84FA7}"/>
              </a:ext>
            </a:extLst>
          </p:cNvPr>
          <p:cNvCxnSpPr>
            <a:cxnSpLocks/>
            <a:stCxn id="14" idx="1"/>
          </p:cNvCxnSpPr>
          <p:nvPr/>
        </p:nvCxnSpPr>
        <p:spPr>
          <a:xfrm flipH="1" flipV="1">
            <a:off x="8802157" y="2100895"/>
            <a:ext cx="1126273" cy="73866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A3738D35-7F34-79D7-78AD-450A2EA93B99}"/>
              </a:ext>
            </a:extLst>
          </p:cNvPr>
          <p:cNvSpPr txBox="1"/>
          <p:nvPr/>
        </p:nvSpPr>
        <p:spPr>
          <a:xfrm>
            <a:off x="9928430" y="2239394"/>
            <a:ext cx="14865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Fit fixing the attenuation length to the QC limit</a:t>
            </a:r>
          </a:p>
        </p:txBody>
      </p:sp>
    </p:spTree>
    <p:extLst>
      <p:ext uri="{BB962C8B-B14F-4D97-AF65-F5344CB8AC3E}">
        <p14:creationId xmlns:p14="http://schemas.microsoft.com/office/powerpoint/2010/main" val="22244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1_Office Theme">
  <a:themeElements>
    <a:clrScheme name="Argonne">
      <a:dk1>
        <a:srgbClr val="000000"/>
      </a:dk1>
      <a:lt1>
        <a:srgbClr val="FFFFFF"/>
      </a:lt1>
      <a:dk2>
        <a:srgbClr val="0082CA"/>
      </a:dk2>
      <a:lt2>
        <a:srgbClr val="F8B200"/>
      </a:lt2>
      <a:accent1>
        <a:srgbClr val="77B300"/>
      </a:accent1>
      <a:accent2>
        <a:srgbClr val="00609C"/>
      </a:accent2>
      <a:accent3>
        <a:srgbClr val="5B0091"/>
      </a:accent3>
      <a:accent4>
        <a:srgbClr val="FF7900"/>
      </a:accent4>
      <a:accent5>
        <a:srgbClr val="00A19C"/>
      </a:accent5>
      <a:accent6>
        <a:srgbClr val="CD202C"/>
      </a:accent6>
      <a:hlink>
        <a:srgbClr val="000000"/>
      </a:hlink>
      <a:folHlink>
        <a:srgbClr val="66666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9525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CLEAR TEMPLATE.pptx" id="{05EFFD09-D047-F74E-B450-1A09D5ACB72A}" vid="{857F5712-A7F5-3D4D-B396-705DE9705D0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1_Office Theme</Template>
  <TotalTime>1650</TotalTime>
  <Words>416</Words>
  <Application>Microsoft Macintosh PowerPoint</Application>
  <PresentationFormat>Widescreen</PresentationFormat>
  <Paragraphs>72</Paragraphs>
  <Slides>11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Cambria Math</vt:lpstr>
      <vt:lpstr>System Font Regular</vt:lpstr>
      <vt:lpstr>Wingdings</vt:lpstr>
      <vt:lpstr>1_Office Theme</vt:lpstr>
      <vt:lpstr>Scintillating fiber quality control at anl </vt:lpstr>
      <vt:lpstr>Scintillating fiber reception</vt:lpstr>
      <vt:lpstr>Quality control parameters</vt:lpstr>
      <vt:lpstr>Measurement setup</vt:lpstr>
      <vt:lpstr>Fiber polishing</vt:lpstr>
      <vt:lpstr>quality control results (1)</vt:lpstr>
      <vt:lpstr>Quality control results (2)</vt:lpstr>
      <vt:lpstr>MEP early career group effort</vt:lpstr>
      <vt:lpstr>Future steps</vt:lpstr>
      <vt:lpstr>Attenuation length – double exponential fits</vt:lpstr>
      <vt:lpstr>Attenuation length – fiber to fiber comparisons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Noemie Pilleux</dc:creator>
  <cp:lastModifiedBy>Noemie Pilleux</cp:lastModifiedBy>
  <cp:revision>53</cp:revision>
  <dcterms:created xsi:type="dcterms:W3CDTF">2026-05-28T19:32:36Z</dcterms:created>
  <dcterms:modified xsi:type="dcterms:W3CDTF">2026-06-18T16:01:38Z</dcterms:modified>
</cp:coreProperties>
</file>