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60" r:id="rId4"/>
    <p:sldMasterId id="2147483672" r:id="rId5"/>
  </p:sldMasterIdLst>
  <p:notesMasterIdLst>
    <p:notesMasterId r:id="rId8"/>
  </p:notesMasterIdLst>
  <p:sldIdLst>
    <p:sldId id="316" r:id="rId6"/>
    <p:sldId id="256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24407B"/>
    <a:srgbClr val="30519D"/>
    <a:srgbClr val="FFFBD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00" autoAdjust="0"/>
    <p:restoredTop sz="94646"/>
  </p:normalViewPr>
  <p:slideViewPr>
    <p:cSldViewPr snapToGrid="0" snapToObjects="1">
      <p:cViewPr varScale="1">
        <p:scale>
          <a:sx n="81" d="100"/>
          <a:sy n="81" d="100"/>
        </p:scale>
        <p:origin x="82" y="13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theme" Target="theme/theme1.xml"/><Relationship Id="rId5" Type="http://schemas.openxmlformats.org/officeDocument/2006/relationships/slideMaster" Target="slideMasters/slideMaster2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Fernando Barbosa" userId="26e508f0-5e45-4ff3-9cbc-2459c82fe5c2" providerId="ADAL" clId="{B9C963FC-4D17-41B3-8CC0-D79932F8F62A}"/>
    <pc:docChg chg="undo custSel modSld">
      <pc:chgData name="Fernando Barbosa" userId="26e508f0-5e45-4ff3-9cbc-2459c82fe5c2" providerId="ADAL" clId="{B9C963FC-4D17-41B3-8CC0-D79932F8F62A}" dt="2026-02-12T13:17:00.284" v="418" actId="20577"/>
      <pc:docMkLst>
        <pc:docMk/>
      </pc:docMkLst>
      <pc:sldChg chg="addSp modSp mod">
        <pc:chgData name="Fernando Barbosa" userId="26e508f0-5e45-4ff3-9cbc-2459c82fe5c2" providerId="ADAL" clId="{B9C963FC-4D17-41B3-8CC0-D79932F8F62A}" dt="2026-02-12T13:17:00.284" v="418" actId="20577"/>
        <pc:sldMkLst>
          <pc:docMk/>
          <pc:sldMk cId="1123033345" sldId="256"/>
        </pc:sldMkLst>
        <pc:spChg chg="mod">
          <ac:chgData name="Fernando Barbosa" userId="26e508f0-5e45-4ff3-9cbc-2459c82fe5c2" providerId="ADAL" clId="{B9C963FC-4D17-41B3-8CC0-D79932F8F62A}" dt="2026-02-12T13:17:00.284" v="418" actId="20577"/>
          <ac:spMkLst>
            <pc:docMk/>
            <pc:sldMk cId="1123033345" sldId="256"/>
            <ac:spMk id="15" creationId="{5742C9BD-30AA-4276-AA6D-F6F83C879FD0}"/>
          </ac:spMkLst>
        </pc:spChg>
        <pc:spChg chg="mod">
          <ac:chgData name="Fernando Barbosa" userId="26e508f0-5e45-4ff3-9cbc-2459c82fe5c2" providerId="ADAL" clId="{B9C963FC-4D17-41B3-8CC0-D79932F8F62A}" dt="2026-02-12T13:04:01.058" v="14" actId="20577"/>
          <ac:spMkLst>
            <pc:docMk/>
            <pc:sldMk cId="1123033345" sldId="256"/>
            <ac:spMk id="17" creationId="{5CE149BA-F25A-4330-870E-528299409899}"/>
          </ac:spMkLst>
        </pc:spChg>
        <pc:picChg chg="add mod">
          <ac:chgData name="Fernando Barbosa" userId="26e508f0-5e45-4ff3-9cbc-2459c82fe5c2" providerId="ADAL" clId="{B9C963FC-4D17-41B3-8CC0-D79932F8F62A}" dt="2026-02-12T13:16:50.929" v="411" actId="1076"/>
          <ac:picMkLst>
            <pc:docMk/>
            <pc:sldMk cId="1123033345" sldId="256"/>
            <ac:picMk id="3" creationId="{97ACB1EF-42A8-9FD9-FF17-BD6678CD91B4}"/>
          </ac:picMkLst>
        </pc:picChg>
      </pc:sldChg>
      <pc:sldChg chg="modSp mod">
        <pc:chgData name="Fernando Barbosa" userId="26e508f0-5e45-4ff3-9cbc-2459c82fe5c2" providerId="ADAL" clId="{B9C963FC-4D17-41B3-8CC0-D79932F8F62A}" dt="2026-02-12T13:03:20.967" v="8" actId="20577"/>
        <pc:sldMkLst>
          <pc:docMk/>
          <pc:sldMk cId="700661312" sldId="316"/>
        </pc:sldMkLst>
        <pc:spChg chg="mod">
          <ac:chgData name="Fernando Barbosa" userId="26e508f0-5e45-4ff3-9cbc-2459c82fe5c2" providerId="ADAL" clId="{B9C963FC-4D17-41B3-8CC0-D79932F8F62A}" dt="2026-02-12T13:03:20.967" v="8" actId="20577"/>
          <ac:spMkLst>
            <pc:docMk/>
            <pc:sldMk cId="700661312" sldId="316"/>
            <ac:spMk id="3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F260124-CB15-F14B-95E7-034535898AAC}" type="datetimeFigureOut">
              <a:rPr lang="en-US" smtClean="0"/>
              <a:t>2/12/2026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F469A9-FC5C-7947-AB95-626A37A131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63213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408247" y="2790092"/>
            <a:ext cx="6322645" cy="1774948"/>
          </a:xfrm>
        </p:spPr>
        <p:txBody>
          <a:bodyPr anchor="b">
            <a:normAutofit/>
          </a:bodyPr>
          <a:lstStyle>
            <a:lvl1pPr algn="r">
              <a:defRPr sz="4400" b="0" i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408247" y="4642339"/>
            <a:ext cx="6322645" cy="580292"/>
          </a:xfrm>
        </p:spPr>
        <p:txBody>
          <a:bodyPr/>
          <a:lstStyle>
            <a:lvl1pPr marL="0" indent="0" algn="r">
              <a:buNone/>
              <a:defRPr sz="240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17D894-DCD4-164B-80FD-D55DD4330E80}" type="datetime1">
              <a:rPr lang="en-US" smtClean="0"/>
              <a:t>2/12/2026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C5830-40F3-F04E-B2E3-10E6672BA8F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03B03-00AE-0540-9DF9-4B27BDA142D8}" type="datetime1">
              <a:rPr lang="en-US" smtClean="0"/>
              <a:t>2/12/2026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C5830-40F3-F04E-B2E3-10E6672BA8F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569133-567B-4610-9B1D-0C29720FE62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2860B5C-9987-4024-9BBA-9C91C75568E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258BAA6-2942-4D9E-BE9A-4B3C9FEDE5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0ED7F-022C-4B10-AA75-723C3B8BFE54}" type="datetimeFigureOut">
              <a:rPr lang="en-US" smtClean="0"/>
              <a:t>2/12/2026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CE6010D-ED4C-402A-9AC8-66E53F8613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DC43BD-C5C8-401D-90AE-64D18560EC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25286-7364-4EC8-B48B-9AC787F885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951677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E56A65-5A5B-465D-8D10-DFE46351F4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A6615D-5D6B-4EFE-9C0B-8F62F55AD1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C33CC75-2713-403A-9499-FE1AF8467A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0ED7F-022C-4B10-AA75-723C3B8BFE54}" type="datetimeFigureOut">
              <a:rPr lang="en-US" smtClean="0"/>
              <a:t>2/12/2026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23B0374-5E60-4DEF-A56B-C3BDE9ACF6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BC0D60-8E80-4DE2-891F-7877EAC419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25286-7364-4EC8-B48B-9AC787F885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470445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6FFA30-FF14-49EF-A1C5-374CEE1F0C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4A6990D-001E-4607-A79B-808D9C865BF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679BCE6-37AE-49C6-9D56-300DB4CFF0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0ED7F-022C-4B10-AA75-723C3B8BFE54}" type="datetimeFigureOut">
              <a:rPr lang="en-US" smtClean="0"/>
              <a:t>2/12/2026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238C52-D944-4F32-BB21-4D9C47D4A4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919B6D-1671-4AC4-A712-3B9337A3D0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25286-7364-4EC8-B48B-9AC787F885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560334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1AAC81-E670-4001-8C9D-1BF56CC182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B1DFA1-B6C6-4869-8A78-186DB6D013F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25F638B-0C36-47B2-9822-F63FCCE614B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724FDA5-210C-453B-AEA8-F84D184344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0ED7F-022C-4B10-AA75-723C3B8BFE54}" type="datetimeFigureOut">
              <a:rPr lang="en-US" smtClean="0"/>
              <a:t>2/12/2026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F685FA8-56DA-4E37-8CCE-DD3E2C6F25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43E978A-12BF-4393-9BC4-3C75ECCD40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25286-7364-4EC8-B48B-9AC787F885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838442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E5E936-0688-4F7F-8238-461694676A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8175434-A2F9-45A8-AD0D-F06E4337F6E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A82DA3C-97AD-4496-9016-E153453E77C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17CB8F3-90BB-4783-A429-C6C488327F5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93A0BBB-94CE-4BA1-9EFB-DC747C62FC9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4DBB9F4-2703-4EBF-B12C-651D41EEF4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0ED7F-022C-4B10-AA75-723C3B8BFE54}" type="datetimeFigureOut">
              <a:rPr lang="en-US" smtClean="0"/>
              <a:t>2/12/2026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070EB61-69CA-4001-AC99-7B775E0579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874CA60-5205-4355-84AC-748FCD2D0F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25286-7364-4EC8-B48B-9AC787F885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007097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3AAD64-7388-480D-8CE3-5A8F0C2955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73C03BD-5F29-4AEC-ADFF-3EDE17A171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0ED7F-022C-4B10-AA75-723C3B8BFE54}" type="datetimeFigureOut">
              <a:rPr lang="en-US" smtClean="0"/>
              <a:t>2/12/2026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BF77E6B-D744-414C-8368-AE69197E47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9327C7E-072C-4760-B2FE-BA6C36999A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25286-7364-4EC8-B48B-9AC787F885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214242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0E93881-2659-4279-8F19-69DE7BF1C8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0ED7F-022C-4B10-AA75-723C3B8BFE54}" type="datetimeFigureOut">
              <a:rPr lang="en-US" smtClean="0"/>
              <a:t>2/12/2026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C9FA3D4-8D9E-41B1-96B2-B5479FCEDF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79B927F-BDBE-4CD7-ADF4-7A854D4673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25286-7364-4EC8-B48B-9AC787F885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950683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03D680-4DA5-4DDB-824B-50766DFB3C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EF99DF-7781-4355-BDB7-6D21B91011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78A3F85-C560-482B-A8E7-C145AFEC02F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3965CED-B9F6-4E03-B472-D4BFD21E04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0ED7F-022C-4B10-AA75-723C3B8BFE54}" type="datetimeFigureOut">
              <a:rPr lang="en-US" smtClean="0"/>
              <a:t>2/12/2026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BDC6C86-07C7-4C03-8345-0FCB3932FA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2A3D282-E120-467E-B2E8-5DEC4B9C8B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25286-7364-4EC8-B48B-9AC787F885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47374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30519D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Arial" charset="0"/>
                <a:ea typeface="Arial" charset="0"/>
                <a:cs typeface="Arial" charset="0"/>
              </a:defRPr>
            </a:lvl1pPr>
            <a:lvl2pPr>
              <a:defRPr>
                <a:latin typeface="Arial" charset="0"/>
                <a:ea typeface="Arial" charset="0"/>
                <a:cs typeface="Arial" charset="0"/>
              </a:defRPr>
            </a:lvl2pPr>
            <a:lvl3pPr>
              <a:defRPr>
                <a:latin typeface="Arial" charset="0"/>
                <a:ea typeface="Arial" charset="0"/>
                <a:cs typeface="Arial" charset="0"/>
              </a:defRPr>
            </a:lvl3pPr>
            <a:lvl4pPr>
              <a:defRPr>
                <a:latin typeface="Arial" charset="0"/>
                <a:ea typeface="Arial" charset="0"/>
                <a:cs typeface="Arial" charset="0"/>
              </a:defRPr>
            </a:lvl4pPr>
            <a:lvl5pPr>
              <a:defRPr>
                <a:latin typeface="Arial" charset="0"/>
                <a:ea typeface="Arial" charset="0"/>
                <a:cs typeface="Arial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A44B01-5F38-1B43-8299-277CC3016A34}" type="datetime1">
              <a:rPr lang="en-US" smtClean="0"/>
              <a:t>2/12/2026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C5830-40F3-F04E-B2E3-10E6672BA8F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8ED6D2-AC2A-42EE-9781-E5D4E4FFD9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3994A3F-282E-42C2-A5A7-C85E153C849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1B4B5E0-9115-4BB6-9205-18E66008A8F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E8931B3-FAAA-4EAA-8A03-6AB0DC2DB3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0ED7F-022C-4B10-AA75-723C3B8BFE54}" type="datetimeFigureOut">
              <a:rPr lang="en-US" smtClean="0"/>
              <a:t>2/12/2026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15A8B22-E99A-48F9-8F3E-50EE73F545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22238E9-4C72-4AA5-A195-69F540068B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25286-7364-4EC8-B48B-9AC787F885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818132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EB45CE-A030-4CFB-BC2C-EEB557A890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C6A1707-6528-4995-BF80-C5B2249EF17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38C4AEF-FE2E-4C5B-8E8F-F7F294F4A5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0ED7F-022C-4B10-AA75-723C3B8BFE54}" type="datetimeFigureOut">
              <a:rPr lang="en-US" smtClean="0"/>
              <a:t>2/12/2026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FC6193-592D-48D3-A871-81B12B42E4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D47337D-47C3-44CA-8813-DCC58DD431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25286-7364-4EC8-B48B-9AC787F885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527356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9D7E095-985C-4073-B0F8-CC6518B7995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C5E0C9A-0ABE-427B-93C1-337F0EB2162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8BB621F-0B1C-4EA3-91CD-A33B7B6040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0ED7F-022C-4B10-AA75-723C3B8BFE54}" type="datetimeFigureOut">
              <a:rPr lang="en-US" smtClean="0"/>
              <a:t>2/12/2026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8EBEED-8E37-489A-9CE6-2CC3ABD26A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F638C2-22DD-4F57-BA6F-640684A6CE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25286-7364-4EC8-B48B-9AC787F885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76945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A344F-17B9-FB48-8338-0A1233FB437E}" type="datetime1">
              <a:rPr lang="en-US" smtClean="0"/>
              <a:t>2/12/2026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C5830-40F3-F04E-B2E3-10E6672BA8F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AF9CC-D242-D342-B0B5-DED381761A59}" type="datetime1">
              <a:rPr lang="en-US" smtClean="0"/>
              <a:t>2/12/2026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C5830-40F3-F04E-B2E3-10E6672BA8F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7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08F6E8-73CF-6544-8553-794C470F2E25}" type="datetime1">
              <a:rPr lang="en-US" smtClean="0"/>
              <a:t>2/12/2026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C5830-40F3-F04E-B2E3-10E6672BA8F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953825-04C1-3E4B-A82F-9B37335206D0}" type="datetime1">
              <a:rPr lang="en-US" smtClean="0"/>
              <a:t>2/12/2026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C5830-40F3-F04E-B2E3-10E6672BA8F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6D0E66-2570-B746-9259-DC53E0AC1017}" type="datetime1">
              <a:rPr lang="en-US" smtClean="0"/>
              <a:t>2/12/2026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C5830-40F3-F04E-B2E3-10E6672BA8F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84C19-65D0-E64B-BAC6-C2E03DE9EF60}" type="datetime1">
              <a:rPr lang="en-US" smtClean="0"/>
              <a:t>2/12/2026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C5830-40F3-F04E-B2E3-10E6672BA8F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D1F73F-0E9A-7141-8C17-51C15C49D7D4}" type="datetime1">
              <a:rPr lang="en-US" smtClean="0"/>
              <a:t>2/12/2026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C5830-40F3-F04E-B2E3-10E6672BA8F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548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fld id="{89AF5FA7-DAFA-A74F-8057-22769DAD18BF}" type="datetime1">
              <a:rPr lang="en-US" smtClean="0"/>
              <a:t>2/12/2026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29616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fld id="{893C5830-40F3-F04E-B2E3-10E6672BA8FF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14"/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23609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30519D"/>
          </a:solidFill>
          <a:latin typeface="Arial" charset="0"/>
          <a:ea typeface="Arial" charset="0"/>
          <a:cs typeface="Arial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Arial" charset="0"/>
          <a:ea typeface="Arial" charset="0"/>
          <a:cs typeface="Arial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charset="0"/>
          <a:ea typeface="Arial" charset="0"/>
          <a:cs typeface="Arial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 charset="0"/>
          <a:ea typeface="Arial" charset="0"/>
          <a:cs typeface="Arial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charset="0"/>
          <a:ea typeface="Arial" charset="0"/>
          <a:cs typeface="Arial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charset="0"/>
          <a:ea typeface="Arial" charset="0"/>
          <a:cs typeface="Arial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0BE25A7-344E-4DB0-815B-DDAB16D107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B781A3B-24BF-45F8-B218-B48BFF4EA6B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ECA26C2-B368-403E-AE21-069BBABD01C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C0ED7F-022C-4B10-AA75-723C3B8BFE54}" type="datetimeFigureOut">
              <a:rPr lang="en-US" smtClean="0"/>
              <a:t>2/12/2026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132DAC-B75F-4A31-ADFE-BCA48C6BB19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94BC237-0C78-4A5C-B9F4-97698CEA667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125286-7364-4EC8-B48B-9AC787F885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72049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34006" y="1983661"/>
            <a:ext cx="8370199" cy="1774948"/>
          </a:xfrm>
        </p:spPr>
        <p:txBody>
          <a:bodyPr>
            <a:normAutofit/>
          </a:bodyPr>
          <a:lstStyle/>
          <a:p>
            <a:r>
              <a:rPr lang="en-US" dirty="0"/>
              <a:t>Electronics &amp; DAQ WG</a:t>
            </a:r>
            <a:br>
              <a:rPr lang="en-US" dirty="0"/>
            </a:br>
            <a:endParaRPr lang="en-US" sz="4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578712" y="4283198"/>
            <a:ext cx="6906754" cy="1061583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Fernando Barbosa (</a:t>
            </a:r>
            <a:r>
              <a:rPr lang="en-US" dirty="0" err="1"/>
              <a:t>JLab</a:t>
            </a:r>
            <a:r>
              <a:rPr lang="en-US" dirty="0"/>
              <a:t>)</a:t>
            </a:r>
          </a:p>
          <a:p>
            <a:r>
              <a:rPr lang="en-US" dirty="0"/>
              <a:t>12 February 2026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06613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Box 14">
            <a:extLst>
              <a:ext uri="{FF2B5EF4-FFF2-40B4-BE49-F238E27FC236}">
                <a16:creationId xmlns:a16="http://schemas.microsoft.com/office/drawing/2014/main" id="{5742C9BD-30AA-4276-AA6D-F6F83C879FD0}"/>
              </a:ext>
            </a:extLst>
          </p:cNvPr>
          <p:cNvSpPr txBox="1"/>
          <p:nvPr/>
        </p:nvSpPr>
        <p:spPr>
          <a:xfrm>
            <a:off x="750627" y="874455"/>
            <a:ext cx="10690746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>
              <a:defRPr/>
            </a:pPr>
            <a:endParaRPr lang="en-US" sz="2000" dirty="0"/>
          </a:p>
          <a:p>
            <a:pPr marL="800100" lvl="1" indent="-342900">
              <a:buFont typeface="Wingdings" panose="05000000000000000000" pitchFamily="2" charset="2"/>
              <a:buChar char="q"/>
              <a:defRPr/>
            </a:pPr>
            <a:r>
              <a:rPr lang="en-US" sz="2000"/>
              <a:t>Today: ASIC </a:t>
            </a:r>
            <a:r>
              <a:rPr lang="en-US" sz="2000" dirty="0"/>
              <a:t>&amp; Electronics Status Updates</a:t>
            </a:r>
          </a:p>
          <a:p>
            <a:pPr marL="800100" lvl="1" indent="-342900">
              <a:buFont typeface="Wingdings" panose="05000000000000000000" pitchFamily="2" charset="2"/>
              <a:buChar char="q"/>
              <a:defRPr/>
            </a:pPr>
            <a:endParaRPr lang="en-US" sz="2000" dirty="0"/>
          </a:p>
          <a:p>
            <a:pPr marL="800100" lvl="1" indent="-342900">
              <a:buFont typeface="Wingdings" panose="05000000000000000000" pitchFamily="2" charset="2"/>
              <a:buChar char="q"/>
              <a:defRPr/>
            </a:pPr>
            <a:r>
              <a:rPr lang="en-US" sz="2000" dirty="0"/>
              <a:t>Internal assessment reviews of each ASIC/Discrete to be scheduled starting in Q1 2026</a:t>
            </a:r>
          </a:p>
          <a:p>
            <a:pPr marL="1257300" lvl="2" indent="-342900">
              <a:buFont typeface="Wingdings" panose="05000000000000000000" pitchFamily="2" charset="2"/>
              <a:buChar char="§"/>
              <a:defRPr/>
            </a:pPr>
            <a:r>
              <a:rPr lang="en-US" sz="2000" dirty="0"/>
              <a:t>March - May 2026 – Discrete + 6 ASICs. Preferences?</a:t>
            </a:r>
          </a:p>
          <a:p>
            <a:pPr marL="1257300" lvl="2" indent="-342900">
              <a:buFont typeface="Wingdings" panose="05000000000000000000" pitchFamily="2" charset="2"/>
              <a:buChar char="§"/>
              <a:defRPr/>
            </a:pPr>
            <a:endParaRPr lang="en-US" sz="2000" dirty="0"/>
          </a:p>
          <a:p>
            <a:pPr marL="800100" lvl="1" indent="-342900">
              <a:buFont typeface="Wingdings" panose="05000000000000000000" pitchFamily="2" charset="2"/>
              <a:buChar char="q"/>
              <a:defRPr/>
            </a:pPr>
            <a:r>
              <a:rPr lang="en-US" sz="2000" dirty="0"/>
              <a:t>FEBs/RDOs Responsibilities: Review Excel file in the meeting link. Provide feedback.</a:t>
            </a:r>
          </a:p>
        </p:txBody>
      </p:sp>
      <p:sp>
        <p:nvSpPr>
          <p:cNvPr id="17" name="Title 1">
            <a:extLst>
              <a:ext uri="{FF2B5EF4-FFF2-40B4-BE49-F238E27FC236}">
                <a16:creationId xmlns:a16="http://schemas.microsoft.com/office/drawing/2014/main" id="{5CE149BA-F25A-4330-870E-528299409899}"/>
              </a:ext>
            </a:extLst>
          </p:cNvPr>
          <p:cNvSpPr txBox="1">
            <a:spLocks/>
          </p:cNvSpPr>
          <p:nvPr/>
        </p:nvSpPr>
        <p:spPr>
          <a:xfrm>
            <a:off x="750627" y="405756"/>
            <a:ext cx="3646404" cy="510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rgbClr val="30519D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30519D"/>
                </a:solidFill>
                <a:effectLst/>
                <a:uLnTx/>
                <a:uFillTx/>
                <a:latin typeface="Arial" charset="0"/>
                <a:cs typeface="Arial" charset="0"/>
              </a:rPr>
              <a:t>Agenda</a:t>
            </a:r>
          </a:p>
        </p:txBody>
      </p:sp>
      <p:pic>
        <p:nvPicPr>
          <p:cNvPr id="3" name="Picture 2" descr="Graphical user interface, application, table, Excel">
            <a:extLst>
              <a:ext uri="{FF2B5EF4-FFF2-40B4-BE49-F238E27FC236}">
                <a16:creationId xmlns:a16="http://schemas.microsoft.com/office/drawing/2014/main" id="{97ACB1EF-42A8-9FD9-FF17-BD6678CD91B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96378" y="3121224"/>
            <a:ext cx="5900868" cy="34426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30333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5" id="{42B07A94-C122-AF4A-B776-B6531AAFD1CE}" vid="{8277ED95-9917-D646-A591-4F3A7464B70C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426b74de-0581-4e94-90c0-1abf6215444e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41B1D514388CB41A0EEF7AB490ED85B" ma:contentTypeVersion="14" ma:contentTypeDescription="Create a new document." ma:contentTypeScope="" ma:versionID="a4c10893be17b8e7357174e5110620fb">
  <xsd:schema xmlns:xsd="http://www.w3.org/2001/XMLSchema" xmlns:xs="http://www.w3.org/2001/XMLSchema" xmlns:p="http://schemas.microsoft.com/office/2006/metadata/properties" xmlns:ns3="426b74de-0581-4e94-90c0-1abf6215444e" xmlns:ns4="dcff909e-542d-4672-8557-4ef8d9009dce" targetNamespace="http://schemas.microsoft.com/office/2006/metadata/properties" ma:root="true" ma:fieldsID="107dde507adb31dce467b3d5a5e429ab" ns3:_="" ns4:_="">
    <xsd:import namespace="426b74de-0581-4e94-90c0-1abf6215444e"/>
    <xsd:import namespace="dcff909e-542d-4672-8557-4ef8d9009dce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_activity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ObjectDetectorVersions" minOccurs="0"/>
                <xsd:element ref="ns3:MediaServiceSearchProperties" minOccurs="0"/>
                <xsd:element ref="ns3:MediaServiceSystem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26b74de-0581-4e94-90c0-1abf6215444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_activity" ma:index="15" nillable="true" ma:displayName="_activity" ma:hidden="true" ma:internalName="_activity">
      <xsd:simpleType>
        <xsd:restriction base="dms:Note"/>
      </xsd:simpleType>
    </xsd:element>
    <xsd:element name="MediaServiceObjectDetectorVersions" ma:index="19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SystemTags" ma:index="21" nillable="true" ma:displayName="MediaServiceSystemTags" ma:hidden="true" ma:internalName="MediaServiceSystemTag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cff909e-542d-4672-8557-4ef8d9009dce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8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062265F2-8425-47D4-B883-E86218C52976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5BBE1C32-E9FB-4546-8A97-5A6C142FF51B}">
  <ds:schemaRefs>
    <ds:schemaRef ds:uri="http://schemas.microsoft.com/office/2006/documentManagement/types"/>
    <ds:schemaRef ds:uri="http://purl.org/dc/terms/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purl.org/dc/dcmitype/"/>
    <ds:schemaRef ds:uri="dcff909e-542d-4672-8557-4ef8d9009dce"/>
    <ds:schemaRef ds:uri="http://purl.org/dc/elements/1.1/"/>
    <ds:schemaRef ds:uri="426b74de-0581-4e94-90c0-1abf6215444e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5716CE1E-95EE-4DE2-A7E0-A7ACFAB80F9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26b74de-0581-4e94-90c0-1abf6215444e"/>
    <ds:schemaRef ds:uri="dcff909e-542d-4672-8557-4ef8d9009dc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>
  <clbl:label id="{b4d7ee1f-4fb3-4f06-9037-2b5b522042ab}" enabled="0" method="" siteId="{b4d7ee1f-4fb3-4f06-9037-2b5b522042ab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149421</TotalTime>
  <Words>64</Words>
  <Application>Microsoft Office PowerPoint</Application>
  <PresentationFormat>Widescreen</PresentationFormat>
  <Paragraphs>11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Arial</vt:lpstr>
      <vt:lpstr>Calibri</vt:lpstr>
      <vt:lpstr>Calibri Light</vt:lpstr>
      <vt:lpstr>Wingdings</vt:lpstr>
      <vt:lpstr>Office Theme</vt:lpstr>
      <vt:lpstr>1_Office Theme</vt:lpstr>
      <vt:lpstr>Electronics &amp; DAQ WG 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6</dc:title>
  <dc:creator>barbosa@jlab.org</dc:creator>
  <cp:lastModifiedBy>Fernando Barbosa</cp:lastModifiedBy>
  <cp:revision>543</cp:revision>
  <dcterms:created xsi:type="dcterms:W3CDTF">2020-03-06T15:05:08Z</dcterms:created>
  <dcterms:modified xsi:type="dcterms:W3CDTF">2026-02-12T13:17:00Z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0x010100C41B1D514388CB41A0EEF7AB490ED85B</vt:lpwstr>
  </property>
</Properties>
</file>