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C3C0-2CC5-1640-B1D5-77C598244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B0C8A-9107-6AE7-4BB9-29CBDDA6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0E55-C8C2-BED5-A855-3F779311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DE21-E6A8-09CF-77CC-716B466A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D8A0F-F5D8-7746-3F1F-BF5B27CD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41AC-1DA5-58C9-10B8-BBFCF4C6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A472E-72A2-450E-9303-F518EB14A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FFF04-6C4C-E362-EACC-4B6EB9CF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E93B-DEBA-F549-4B58-04060AB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2946D-E091-0AE5-CF66-CEE27B81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E6225C-8CE6-6983-3056-421C5E2A2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1D214-F7E5-D2A9-B1CA-4324F176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62D15-69CC-D35A-25CD-F1DBFE7C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2D64-4245-AB78-6566-D7461B41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F3FEC-A0CB-6C8F-6172-D4CBEEBD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B98E-C328-B49E-6ED4-E1DA8287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834A-343C-B87E-EFB1-8D71D6DC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8C03-7BB6-7F53-4DAF-29C33D59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CD4EF-6289-7F7A-C9A3-46254E33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D890-F1E3-206C-134C-81334A82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BC7D-EFDA-D24C-A43E-0365EFF6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94D6F-650E-9462-830D-ED952E1A2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4A23D-9C26-ACC3-0348-80A31BD6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DA418-B126-4043-91EB-40B0E6CB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A82C-ED89-2F31-CD79-B7951D73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72E4-2746-6D2B-C031-AA173651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4B36-358C-F3A0-8CFB-58FF55D93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66BE2-76DD-62E9-3154-7EAF379FB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F4876-7920-B136-62B9-B96F02A0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9C52D-A2C9-1DA4-55AB-0570027C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57767-1E94-7A5B-3B03-302F72D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3154-27F6-98A9-0DFF-EE726FE6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A500C-EB7A-F2F8-D7E4-3E74971F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60178-ED37-5401-0A72-2C08C57B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52A88-5780-429E-EF93-01B7C369D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06432-AB94-82E0-0F1C-3B9191F0E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E25BB-ECBA-CFCE-FAE2-6257A39E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60979-B9EF-F1C2-9E07-F2739230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8C5DB-3BC0-8E21-7384-BA51EEA5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D90B-CBB4-2EB6-429D-7DBEC478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ACAFC-BFA9-83A8-5A80-1EAD04DF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37B59-9B4A-0496-C761-4EBD4465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0C026-6395-1C6E-A222-3391420D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39861-B951-E5A5-7173-8D1E7BFA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1B9EA-2AD6-7A4B-ED5C-AAE20626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A031-43F5-32E8-3685-39628968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9865-BC27-3E54-D9CE-B282CE61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F2A1-C6A3-3A7B-A8E0-ADA07884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99954-3E73-5719-26E2-FD38DC00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74A95-A1DF-6707-3647-7B2FFE4E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4AE36-EB0E-A41B-2C78-FF40C6C1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56161-A82C-CF9F-A5DE-DCC177FA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C6CD-EC27-2752-29CA-04F16EF3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0DC91-DA79-EAF2-7745-1CC8167BE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A72DD-85D0-4FED-846C-BB2757409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F1B4A-4A78-96E4-9F66-682A8D24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254CE-2D6F-D79B-19E2-EEA374B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881C1-89AF-C24D-B048-FC164517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9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61CC8-3AD3-571C-E3DE-1123126D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B64A4-8305-C41A-216E-307F288C7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9ADF-A271-A3A3-E533-8F0547C00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DAFAB-C1AE-E44D-884B-796D71DB26E9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6B0E1-659D-CFB2-974E-149B8E03A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41EA-0EE7-93AF-7348-D6BBF8B26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E638-1D7C-3A53-7CF7-B3FB831FF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02/10/26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8C906-7FEB-D18A-98FB-10DC8B746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Tianhao Jin (OSU)</a:t>
            </a:r>
          </a:p>
        </p:txBody>
      </p:sp>
    </p:spTree>
    <p:extLst>
      <p:ext uri="{BB962C8B-B14F-4D97-AF65-F5344CB8AC3E}">
        <p14:creationId xmlns:p14="http://schemas.microsoft.com/office/powerpoint/2010/main" val="36230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E7CA-027C-FF0B-7D87-C0D0CE24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en-US" dirty="0"/>
              <a:t>Smaller tiles</a:t>
            </a:r>
          </a:p>
        </p:txBody>
      </p:sp>
      <p:pic>
        <p:nvPicPr>
          <p:cNvPr id="12" name="Content Placeholder 11" descr="A plastic sheet with red grid&#10;&#10;AI-generated content may be incorrect.">
            <a:extLst>
              <a:ext uri="{FF2B5EF4-FFF2-40B4-BE49-F238E27FC236}">
                <a16:creationId xmlns:a16="http://schemas.microsoft.com/office/drawing/2014/main" id="{538B2FB7-C585-76EC-9CD1-2CCB35B27E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1" y="1612264"/>
            <a:ext cx="4540877" cy="4351338"/>
          </a:xfrm>
        </p:spPr>
      </p:pic>
      <p:pic>
        <p:nvPicPr>
          <p:cNvPr id="10" name="Content Placeholder 9" descr="A graph of energy with numbers and symbols&#10;&#10;AI-generated content may be incorrect.">
            <a:extLst>
              <a:ext uri="{FF2B5EF4-FFF2-40B4-BE49-F238E27FC236}">
                <a16:creationId xmlns:a16="http://schemas.microsoft.com/office/drawing/2014/main" id="{16F10AD6-049F-9CC6-65FD-C4468F732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0" y="1298611"/>
            <a:ext cx="5181600" cy="373360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EF8FF-885F-D88C-AB9D-CEEA41BB4545}"/>
              </a:ext>
            </a:extLst>
          </p:cNvPr>
          <p:cNvSpPr txBox="1"/>
          <p:nvPr/>
        </p:nvSpPr>
        <p:spPr>
          <a:xfrm>
            <a:off x="5656944" y="5374723"/>
            <a:ext cx="561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Divided the scintillator to 100 smaller tiles.</a:t>
            </a:r>
          </a:p>
        </p:txBody>
      </p:sp>
    </p:spTree>
    <p:extLst>
      <p:ext uri="{BB962C8B-B14F-4D97-AF65-F5344CB8AC3E}">
        <p14:creationId xmlns:p14="http://schemas.microsoft.com/office/powerpoint/2010/main" val="122028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E0B1-1BE5-B3A6-45E2-0DF29BAF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13" y="423944"/>
            <a:ext cx="10515600" cy="812034"/>
          </a:xfrm>
        </p:spPr>
        <p:txBody>
          <a:bodyPr>
            <a:normAutofit/>
          </a:bodyPr>
          <a:lstStyle/>
          <a:p>
            <a:r>
              <a:rPr lang="en-US" sz="3600" dirty="0"/>
              <a:t>Weight map for different non-uniformity setup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7360BE-FEB3-77F9-C73E-17045FE46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587" y="1235978"/>
            <a:ext cx="4327497" cy="41386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0D9227-6735-54BD-A376-ACED67EE4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235977"/>
            <a:ext cx="4483984" cy="413866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013FFC-F081-CAE7-269F-51F88E8B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52" y="5566142"/>
            <a:ext cx="3810532" cy="428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CCA018-3984-97AB-57F4-4DA46165E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130" y="5684271"/>
            <a:ext cx="333422" cy="295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AEB1F0-6553-1CF9-53C9-60715D8B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24" y="5469928"/>
            <a:ext cx="445794" cy="428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75A1A2-BFB5-CD61-D0CF-25D373581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918" y="5550653"/>
            <a:ext cx="473458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816E-E7DD-04C4-801E-C638E1EC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320698"/>
            <a:ext cx="10515600" cy="915035"/>
          </a:xfrm>
        </p:spPr>
        <p:txBody>
          <a:bodyPr>
            <a:normAutofit/>
          </a:bodyPr>
          <a:lstStyle/>
          <a:p>
            <a:r>
              <a:rPr lang="en-US" sz="3600" dirty="0"/>
              <a:t>Weight map for a larger non-uniformity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DD30B-E6AD-4804-3DB6-8FE096DB4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4720" y="1280160"/>
            <a:ext cx="4524149" cy="40356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2536E3-E26C-1589-8660-3FAED091E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1946" y="1292803"/>
            <a:ext cx="4344054" cy="4035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44964-DBE3-7437-9D2A-44327445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47" y="5328405"/>
            <a:ext cx="4410691" cy="552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B3AEF-6788-F597-C5E9-9C6115A7D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99" y="5433194"/>
            <a:ext cx="323895" cy="36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DAECA-FACE-A9CB-CC38-614C4A0E4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5328405"/>
            <a:ext cx="5515745" cy="466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61207-FC38-2554-6C5C-E2D332A23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720" y="5404615"/>
            <a:ext cx="371527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93A-7462-35B3-D47A-3213551B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0" y="354615"/>
            <a:ext cx="10515600" cy="801523"/>
          </a:xfrm>
        </p:spPr>
        <p:txBody>
          <a:bodyPr>
            <a:normAutofit/>
          </a:bodyPr>
          <a:lstStyle/>
          <a:p>
            <a:r>
              <a:rPr lang="en-US" sz="3600"/>
              <a:t>Efficiency of proton </a:t>
            </a:r>
            <a:r>
              <a:rPr lang="en-US" sz="3600" dirty="0"/>
              <a:t>of different non-uniformity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F3227-32C9-28E7-4728-C0DD42854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956" y="1156138"/>
            <a:ext cx="8198503" cy="4842149"/>
          </a:xfrm>
        </p:spPr>
      </p:pic>
    </p:spTree>
    <p:extLst>
      <p:ext uri="{BB962C8B-B14F-4D97-AF65-F5344CB8AC3E}">
        <p14:creationId xmlns:p14="http://schemas.microsoft.com/office/powerpoint/2010/main" val="11208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50FE-DFED-D250-D248-52104184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to date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CF438-C32E-3DFB-78BF-4058A6CF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4108"/>
            <a:ext cx="5586663" cy="152717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altLang="zh-CN" dirty="0"/>
              <a:t>1</a:t>
            </a:r>
            <a:r>
              <a:rPr lang="en-US" dirty="0"/>
              <a:t> layers of Polystyrene (2.4cm)</a:t>
            </a:r>
          </a:p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layers of </a:t>
            </a:r>
            <a:r>
              <a:rPr lang="en-US" dirty="0"/>
              <a:t>StainlessSteelSAE304 (4.0cm)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E1811-37CC-8399-257D-AF02745A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384" y="222361"/>
            <a:ext cx="3119973" cy="64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8BD5-FB70-2BD5-13FB-F29E0ADA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A597-FF0B-9244-832E-F480ABAC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1825625"/>
            <a:ext cx="3668109" cy="4351338"/>
          </a:xfrm>
        </p:spPr>
        <p:txBody>
          <a:bodyPr/>
          <a:lstStyle/>
          <a:p>
            <a:r>
              <a:rPr lang="en-US" dirty="0"/>
              <a:t>Find muon</a:t>
            </a:r>
          </a:p>
          <a:p>
            <a:r>
              <a:rPr lang="en-US" dirty="0"/>
              <a:t>Test how the non-uniformity will change the muon detection efficiency.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6AB0B-C153-A625-60E6-99764E05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04" y="796223"/>
            <a:ext cx="7310082" cy="50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02/10/26 update</vt:lpstr>
      <vt:lpstr>Smaller tiles</vt:lpstr>
      <vt:lpstr>Weight map for different non-uniformity setup</vt:lpstr>
      <vt:lpstr>Weight map for a larger non-uniformity</vt:lpstr>
      <vt:lpstr>Efficiency of proton of different non-uniformity</vt:lpstr>
      <vt:lpstr>Up to date geometry</vt:lpstr>
      <vt:lpstr>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Jin, Tianhao</dc:creator>
  <cp:lastModifiedBy>Jin, Tianhao</cp:lastModifiedBy>
  <cp:revision>3</cp:revision>
  <dcterms:created xsi:type="dcterms:W3CDTF">2026-02-09T21:05:34Z</dcterms:created>
  <dcterms:modified xsi:type="dcterms:W3CDTF">2026-02-09T21:41:14Z</dcterms:modified>
</cp:coreProperties>
</file>