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3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846" y="6538242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38241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3" y="6553200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/>
              <a:t>TOF Peer Review, Dec.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44843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42" y="6548516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/>
              <a:t>TOF Peer Review, Dec.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53200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radiation_simulations/tree/main/analysisScripts" TargetMode="External"/><Relationship Id="rId2" Type="http://schemas.openxmlformats.org/officeDocument/2006/relationships/hyperlink" Target="https://indico.bnl.gov/event/30507/contributions/116378/attachments/66164/113591/updated_radiation_simulations_ePIC_Jentsch_11_10_2025_v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72" y="1362305"/>
            <a:ext cx="10334625" cy="1947460"/>
          </a:xfrm>
        </p:spPr>
        <p:txBody>
          <a:bodyPr/>
          <a:lstStyle/>
          <a:p>
            <a:r>
              <a:rPr lang="en-US" dirty="0"/>
              <a:t>Radiation simulations short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58" y="5383395"/>
            <a:ext cx="10334625" cy="746185"/>
          </a:xfrm>
        </p:spPr>
        <p:txBody>
          <a:bodyPr>
            <a:normAutofit/>
          </a:bodyPr>
          <a:lstStyle/>
          <a:p>
            <a:r>
              <a:rPr lang="en-US" dirty="0"/>
              <a:t>TIC</a:t>
            </a:r>
          </a:p>
          <a:p>
            <a:r>
              <a:rPr lang="en-US" dirty="0"/>
              <a:t>February 23</a:t>
            </a:r>
            <a:r>
              <a:rPr lang="en-US" baseline="30000" dirty="0"/>
              <a:t>rd</a:t>
            </a:r>
            <a:r>
              <a:rPr lang="en-US" dirty="0"/>
              <a:t>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572" y="3467888"/>
            <a:ext cx="8012777" cy="1599261"/>
          </a:xfrm>
        </p:spPr>
        <p:txBody>
          <a:bodyPr/>
          <a:lstStyle/>
          <a:p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C8B2E-CDB2-BB05-8C92-9D7370557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91E904-FB36-9BFC-2538-1764B683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DFA65-F839-1F75-2C7E-100C90E8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GEANT3 simulations with updated geometry uploaded to Wiki.</a:t>
            </a:r>
          </a:p>
          <a:p>
            <a:pPr lvl="1"/>
            <a:r>
              <a:rPr lang="en-US" dirty="0"/>
              <a:t>Summed over all radiation sources I have files for (min-bias, electron </a:t>
            </a:r>
            <a:r>
              <a:rPr lang="en-US" dirty="0" err="1"/>
              <a:t>beam+gas</a:t>
            </a:r>
            <a:r>
              <a:rPr lang="en-US" dirty="0"/>
              <a:t>, </a:t>
            </a:r>
            <a:r>
              <a:rPr lang="en-US" dirty="0" err="1"/>
              <a:t>hadon</a:t>
            </a:r>
            <a:r>
              <a:rPr lang="en-US" dirty="0"/>
              <a:t> </a:t>
            </a:r>
            <a:r>
              <a:rPr lang="en-US" dirty="0" err="1"/>
              <a:t>beam+gas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GEANT4 (dd4hep) will follow shortly </a:t>
            </a:r>
            <a:r>
              <a:rPr lang="en-US">
                <a:sym typeface="Wingdings" pitchFamily="2" charset="2"/>
              </a:rPr>
              <a:t> issues generating 3D maps.</a:t>
            </a:r>
            <a:endParaRPr lang="en-US" dirty="0"/>
          </a:p>
          <a:p>
            <a:pPr lvl="1"/>
            <a:r>
              <a:rPr lang="en-US" dirty="0"/>
              <a:t>A detailed comparison between G3 and G4 simulations with the same geometry was already presented at the TIC: </a:t>
            </a:r>
            <a:r>
              <a:rPr lang="en-US" dirty="0">
                <a:hlinkClick r:id="rId2"/>
              </a:rPr>
              <a:t>https://indico.bnl.gov/event/30507/contributions/116378/attachments/66164/113591/updated_radiation_simulations_ePIC_Jentsch_11_10_2025_v0.pdf</a:t>
            </a:r>
            <a:endParaRPr lang="en-US" dirty="0"/>
          </a:p>
          <a:p>
            <a:r>
              <a:rPr lang="en-US" dirty="0"/>
              <a:t>Script to extract slices now available.</a:t>
            </a:r>
          </a:p>
          <a:p>
            <a:pPr lvl="1"/>
            <a:r>
              <a:rPr lang="en-US" dirty="0"/>
              <a:t> I had added code to make this easy directly to the Wiki, already, but a script was requested.</a:t>
            </a:r>
          </a:p>
          <a:p>
            <a:pPr lvl="1"/>
            <a:r>
              <a:rPr lang="en-US" dirty="0">
                <a:hlinkClick r:id="rId3"/>
              </a:rPr>
              <a:t>https://github.com/eic/radiation_simulations/tree/main/analysisScripts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4A38A-69DC-25FC-D27D-7EFC25E4A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6A933-BF0C-5956-7DDE-47143A650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01B45-9D07-756F-ED1F-3C70A74C2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FFA68-2089-A34B-CE7E-B620C30F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slices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40C25-7F35-7D3E-68FB-1DFB9971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68D6F0-43E2-A188-1E2E-0DFF602C9E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586B0-ED6C-5D16-A144-C0E50735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37648" y="-3051888"/>
            <a:ext cx="4152360" cy="11951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6AC6C7-8A7D-25CF-EBDA-73FD6575A39F}"/>
              </a:ext>
            </a:extLst>
          </p:cNvPr>
          <p:cNvSpPr txBox="1"/>
          <p:nvPr/>
        </p:nvSpPr>
        <p:spPr>
          <a:xfrm>
            <a:off x="2454965" y="5098774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x-z 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1D7AC-9446-3E56-7A2E-566810125A4C}"/>
              </a:ext>
            </a:extLst>
          </p:cNvPr>
          <p:cNvSpPr txBox="1"/>
          <p:nvPr/>
        </p:nvSpPr>
        <p:spPr>
          <a:xfrm>
            <a:off x="7966972" y="5098774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x-y plane (one slice in z)</a:t>
            </a:r>
          </a:p>
        </p:txBody>
      </p:sp>
    </p:spTree>
    <p:extLst>
      <p:ext uri="{BB962C8B-B14F-4D97-AF65-F5344CB8AC3E}">
        <p14:creationId xmlns:p14="http://schemas.microsoft.com/office/powerpoint/2010/main" val="30079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B19C7-51A0-62D8-DE5E-C3BD5A8B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BED73-9EBC-842B-F177-89586CA3E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70A1E-61F8-0E0D-4642-5E5CB8C2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slices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5A1CF-A635-76FC-C8EF-410E0665B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58101-3466-5C4E-184E-1DADC2108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2AB48-F072-BDD2-BD72-46B3DFC125EE}"/>
              </a:ext>
            </a:extLst>
          </p:cNvPr>
          <p:cNvSpPr txBox="1"/>
          <p:nvPr/>
        </p:nvSpPr>
        <p:spPr>
          <a:xfrm>
            <a:off x="2454965" y="5098774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x-z 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D4917-56B7-EFC2-0201-1F6F0F834AEF}"/>
              </a:ext>
            </a:extLst>
          </p:cNvPr>
          <p:cNvSpPr txBox="1"/>
          <p:nvPr/>
        </p:nvSpPr>
        <p:spPr>
          <a:xfrm>
            <a:off x="7966972" y="5098774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x-y plane (one slice in z)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1D24B-D53D-F9A0-0080-431D25A9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29910" y="-3052941"/>
            <a:ext cx="4150840" cy="119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19AF7-F7EA-9E02-33D4-B94C51BD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3C2FA-EAF5-A361-C019-AFD73288C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FD20B8-5B22-44C5-C375-32B5F1D0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slices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7F96A-4D5D-D60E-C61C-CADF8C951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4599BA-0EF3-26D0-5627-9413A51431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E9D73-FE9A-D0EC-AB1C-E850B51309CD}"/>
              </a:ext>
            </a:extLst>
          </p:cNvPr>
          <p:cNvSpPr txBox="1"/>
          <p:nvPr/>
        </p:nvSpPr>
        <p:spPr>
          <a:xfrm>
            <a:off x="2454965" y="5098774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x-z plane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B5500-23AD-F148-F350-9E42F6A3CE87}"/>
              </a:ext>
            </a:extLst>
          </p:cNvPr>
          <p:cNvSpPr txBox="1"/>
          <p:nvPr/>
        </p:nvSpPr>
        <p:spPr>
          <a:xfrm>
            <a:off x="7966972" y="5098774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x-y plane (one slice in z)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38E6E-9A4D-9CCF-1C96-6DDA0561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33088" y="-3054096"/>
            <a:ext cx="4151680" cy="11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019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  <SharedWithUsers xmlns="dd7425a4-fa23-406d-b478-3c2992d2d4b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  <ds:schemaRef ds:uri="dd7425a4-fa23-406d-b478-3c2992d2d4ba"/>
  </ds:schemaRefs>
</ds:datastoreItem>
</file>

<file path=customXml/itemProps3.xml><?xml version="1.0" encoding="utf-8"?>
<ds:datastoreItem xmlns:ds="http://schemas.openxmlformats.org/officeDocument/2006/customXml" ds:itemID="{7E6CCBA4-3A2F-4673-83B2-539F0355A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EIC_PPT_Template_Widescreen_040425 (2)</Template>
  <TotalTime>9588</TotalTime>
  <Words>203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BNL</vt:lpstr>
      <vt:lpstr>Radiation simulations short update</vt:lpstr>
      <vt:lpstr>Short update</vt:lpstr>
      <vt:lpstr>Examples of slices</vt:lpstr>
      <vt:lpstr>Examples of slices</vt:lpstr>
      <vt:lpstr>Examples of slices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Mendez, Anna</dc:creator>
  <cp:keywords/>
  <dc:description/>
  <cp:lastModifiedBy>Jentsch, Alexander</cp:lastModifiedBy>
  <cp:revision>118</cp:revision>
  <dcterms:created xsi:type="dcterms:W3CDTF">2025-05-18T16:02:34Z</dcterms:created>
  <dcterms:modified xsi:type="dcterms:W3CDTF">2026-02-23T14:34:33Z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