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8" r:id="rId1"/>
  </p:sldMasterIdLst>
  <p:notesMasterIdLst>
    <p:notesMasterId r:id="rId18"/>
  </p:notesMasterIdLst>
  <p:sldIdLst>
    <p:sldId id="256" r:id="rId2"/>
    <p:sldId id="5291" r:id="rId3"/>
    <p:sldId id="4361" r:id="rId4"/>
    <p:sldId id="4353" r:id="rId5"/>
    <p:sldId id="5293" r:id="rId6"/>
    <p:sldId id="4358" r:id="rId7"/>
    <p:sldId id="5295" r:id="rId8"/>
    <p:sldId id="4354" r:id="rId9"/>
    <p:sldId id="4355" r:id="rId10"/>
    <p:sldId id="4356" r:id="rId11"/>
    <p:sldId id="4357" r:id="rId12"/>
    <p:sldId id="5289" r:id="rId13"/>
    <p:sldId id="5292" r:id="rId14"/>
    <p:sldId id="4360" r:id="rId15"/>
    <p:sldId id="4359" r:id="rId16"/>
    <p:sldId id="529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8B1686"/>
    <a:srgbClr val="D720D4"/>
    <a:srgbClr val="AE0A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42" autoAdjust="0"/>
    <p:restoredTop sz="95691" autoAdjust="0"/>
  </p:normalViewPr>
  <p:slideViewPr>
    <p:cSldViewPr snapToGrid="0" snapToObjects="1">
      <p:cViewPr varScale="1">
        <p:scale>
          <a:sx n="121" d="100"/>
          <a:sy n="121" d="100"/>
        </p:scale>
        <p:origin x="352" y="176"/>
      </p:cViewPr>
      <p:guideLst>
        <p:guide orient="horz" pos="2160"/>
        <p:guide pos="2880"/>
      </p:guideLst>
    </p:cSldViewPr>
  </p:slideViewPr>
  <p:outlineViewPr>
    <p:cViewPr>
      <p:scale>
        <a:sx n="33" d="100"/>
        <a:sy n="33" d="100"/>
      </p:scale>
      <p:origin x="0" y="-8536"/>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48" d="100"/>
          <a:sy n="48" d="100"/>
        </p:scale>
        <p:origin x="2664"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8F3527-BB28-884B-A511-C22C3DCF5453}" type="datetimeFigureOut">
              <a:rPr lang="en-US" smtClean="0"/>
              <a:t>7/12/26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BF1341-3AFE-B447-A831-9671D6A7009B}" type="slidenum">
              <a:rPr lang="en-US" smtClean="0"/>
              <a:t>‹#›</a:t>
            </a:fld>
            <a:endParaRPr lang="en-US"/>
          </a:p>
        </p:txBody>
      </p:sp>
    </p:spTree>
    <p:extLst>
      <p:ext uri="{BB962C8B-B14F-4D97-AF65-F5344CB8AC3E}">
        <p14:creationId xmlns:p14="http://schemas.microsoft.com/office/powerpoint/2010/main" val="1098540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BF1341-3AFE-B447-A831-9671D6A7009B}" type="slidenum">
              <a:rPr lang="en-US" smtClean="0"/>
              <a:t>2</a:t>
            </a:fld>
            <a:endParaRPr lang="en-US"/>
          </a:p>
        </p:txBody>
      </p:sp>
    </p:spTree>
    <p:extLst>
      <p:ext uri="{BB962C8B-B14F-4D97-AF65-F5344CB8AC3E}">
        <p14:creationId xmlns:p14="http://schemas.microsoft.com/office/powerpoint/2010/main" val="2782889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01A9-DC5F-4E96-2135-0671ED850009}"/>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F38FFA6A-6779-3842-0B9A-86C97B69817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8CA4F97-E786-8CE3-9505-0F8B11B30A6D}"/>
              </a:ext>
            </a:extLst>
          </p:cNvPr>
          <p:cNvSpPr>
            <a:spLocks noGrp="1"/>
          </p:cNvSpPr>
          <p:nvPr>
            <p:ph type="dt" sz="half" idx="10"/>
          </p:nvPr>
        </p:nvSpPr>
        <p:spPr/>
        <p:txBody>
          <a:bodyPr/>
          <a:lstStyle/>
          <a:p>
            <a:fld id="{AA94A7A6-70FF-5743-A43F-9003F5920BEF}" type="datetime2">
              <a:rPr lang="en-US" smtClean="0"/>
              <a:t>Sunday, July 12, 2026</a:t>
            </a:fld>
            <a:endParaRPr lang="en-US" dirty="0"/>
          </a:p>
        </p:txBody>
      </p:sp>
      <p:sp>
        <p:nvSpPr>
          <p:cNvPr id="5" name="Footer Placeholder 4">
            <a:extLst>
              <a:ext uri="{FF2B5EF4-FFF2-40B4-BE49-F238E27FC236}">
                <a16:creationId xmlns:a16="http://schemas.microsoft.com/office/drawing/2014/main" id="{0EE580AD-641E-3ABE-1602-DB16470103A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8BF0A4F-06F4-973C-7789-E3DD18CA7A1F}"/>
              </a:ext>
            </a:extLst>
          </p:cNvPr>
          <p:cNvSpPr>
            <a:spLocks noGrp="1"/>
          </p:cNvSpPr>
          <p:nvPr>
            <p:ph type="sldNum" sz="quarter" idx="12"/>
          </p:nvPr>
        </p:nvSpPr>
        <p:spPr/>
        <p:txBody>
          <a:bodyPr/>
          <a:lstStyle/>
          <a:p>
            <a:fld id="{07E1C93C-5050-FC42-8F10-D22D4F119D13}" type="slidenum">
              <a:rPr lang="en-US" smtClean="0"/>
              <a:pPr/>
              <a:t>‹#›</a:t>
            </a:fld>
            <a:endParaRPr lang="en-US" dirty="0"/>
          </a:p>
        </p:txBody>
      </p:sp>
    </p:spTree>
    <p:extLst>
      <p:ext uri="{BB962C8B-B14F-4D97-AF65-F5344CB8AC3E}">
        <p14:creationId xmlns:p14="http://schemas.microsoft.com/office/powerpoint/2010/main" val="1738112388"/>
      </p:ext>
    </p:extLst>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3DC3A-D762-9DB5-388A-2079D26DCB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972125-4895-4D32-A4A9-B818CBC30F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BAA43F-7167-9EB3-163B-08327FCA2AFA}"/>
              </a:ext>
            </a:extLst>
          </p:cNvPr>
          <p:cNvSpPr>
            <a:spLocks noGrp="1"/>
          </p:cNvSpPr>
          <p:nvPr>
            <p:ph type="dt" sz="half" idx="10"/>
          </p:nvPr>
        </p:nvSpPr>
        <p:spPr/>
        <p:txBody>
          <a:bodyPr/>
          <a:lstStyle/>
          <a:p>
            <a:fld id="{AA94A7A6-70FF-5743-A43F-9003F5920BEF}" type="datetime2">
              <a:rPr lang="en-US" smtClean="0"/>
              <a:t>Sunday, July 12, 2026</a:t>
            </a:fld>
            <a:endParaRPr lang="en-US" dirty="0"/>
          </a:p>
        </p:txBody>
      </p:sp>
      <p:sp>
        <p:nvSpPr>
          <p:cNvPr id="5" name="Footer Placeholder 4">
            <a:extLst>
              <a:ext uri="{FF2B5EF4-FFF2-40B4-BE49-F238E27FC236}">
                <a16:creationId xmlns:a16="http://schemas.microsoft.com/office/drawing/2014/main" id="{46CDFC22-7022-0D96-A5F2-B437679C3F2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CCE44C-5CA5-AB9E-B788-7AEDE1D7440D}"/>
              </a:ext>
            </a:extLst>
          </p:cNvPr>
          <p:cNvSpPr>
            <a:spLocks noGrp="1"/>
          </p:cNvSpPr>
          <p:nvPr>
            <p:ph type="sldNum" sz="quarter" idx="12"/>
          </p:nvPr>
        </p:nvSpPr>
        <p:spPr/>
        <p:txBody>
          <a:bodyPr/>
          <a:lstStyle/>
          <a:p>
            <a:fld id="{07E1C93C-5050-FC42-8F10-D22D4F119D13}" type="slidenum">
              <a:rPr lang="en-US" smtClean="0"/>
              <a:pPr/>
              <a:t>‹#›</a:t>
            </a:fld>
            <a:endParaRPr lang="en-US" dirty="0"/>
          </a:p>
        </p:txBody>
      </p:sp>
    </p:spTree>
    <p:extLst>
      <p:ext uri="{BB962C8B-B14F-4D97-AF65-F5344CB8AC3E}">
        <p14:creationId xmlns:p14="http://schemas.microsoft.com/office/powerpoint/2010/main" val="2627899787"/>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10F5F3-154C-7AE9-0F7E-4FB5A66FB3F1}"/>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532E71-1FC2-4669-21CB-0B98A643108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D27946-565B-EB29-D44D-687276E2BB73}"/>
              </a:ext>
            </a:extLst>
          </p:cNvPr>
          <p:cNvSpPr>
            <a:spLocks noGrp="1"/>
          </p:cNvSpPr>
          <p:nvPr>
            <p:ph type="dt" sz="half" idx="10"/>
          </p:nvPr>
        </p:nvSpPr>
        <p:spPr/>
        <p:txBody>
          <a:bodyPr/>
          <a:lstStyle/>
          <a:p>
            <a:fld id="{AA94A7A6-70FF-5743-A43F-9003F5920BEF}" type="datetime2">
              <a:rPr lang="en-US" smtClean="0"/>
              <a:t>Sunday, July 12, 2026</a:t>
            </a:fld>
            <a:endParaRPr lang="en-US" dirty="0"/>
          </a:p>
        </p:txBody>
      </p:sp>
      <p:sp>
        <p:nvSpPr>
          <p:cNvPr id="5" name="Footer Placeholder 4">
            <a:extLst>
              <a:ext uri="{FF2B5EF4-FFF2-40B4-BE49-F238E27FC236}">
                <a16:creationId xmlns:a16="http://schemas.microsoft.com/office/drawing/2014/main" id="{46722E2A-95E1-D8A8-5CAC-464E48E9DCB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10254D1-0A3B-1D6A-3987-EE18FF49C95A}"/>
              </a:ext>
            </a:extLst>
          </p:cNvPr>
          <p:cNvSpPr>
            <a:spLocks noGrp="1"/>
          </p:cNvSpPr>
          <p:nvPr>
            <p:ph type="sldNum" sz="quarter" idx="12"/>
          </p:nvPr>
        </p:nvSpPr>
        <p:spPr/>
        <p:txBody>
          <a:bodyPr/>
          <a:lstStyle/>
          <a:p>
            <a:fld id="{07E1C93C-5050-FC42-8F10-D22D4F119D13}" type="slidenum">
              <a:rPr lang="en-US" smtClean="0"/>
              <a:pPr/>
              <a:t>‹#›</a:t>
            </a:fld>
            <a:endParaRPr lang="en-US" dirty="0"/>
          </a:p>
        </p:txBody>
      </p:sp>
    </p:spTree>
    <p:extLst>
      <p:ext uri="{BB962C8B-B14F-4D97-AF65-F5344CB8AC3E}">
        <p14:creationId xmlns:p14="http://schemas.microsoft.com/office/powerpoint/2010/main" val="2202238911"/>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tretch>
            <a:fillRect/>
          </a:stretch>
        </p:blipFill>
        <p:spPr>
          <a:xfrm>
            <a:off x="0" y="0"/>
            <a:ext cx="9144000" cy="1282700"/>
          </a:xfrm>
          <a:prstGeom prst="rect">
            <a:avLst/>
          </a:prstGeom>
        </p:spPr>
      </p:pic>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8600" y="2941863"/>
            <a:ext cx="4258581" cy="4258581"/>
          </a:xfrm>
          <a:prstGeom prst="rect">
            <a:avLst/>
          </a:prstGeom>
        </p:spPr>
      </p:pic>
      <p:sp>
        <p:nvSpPr>
          <p:cNvPr id="2" name="Title 1"/>
          <p:cNvSpPr>
            <a:spLocks noGrp="1"/>
          </p:cNvSpPr>
          <p:nvPr>
            <p:ph type="ctrTitle" hasCustomPrompt="1"/>
          </p:nvPr>
        </p:nvSpPr>
        <p:spPr>
          <a:xfrm>
            <a:off x="323226" y="1745944"/>
            <a:ext cx="4060995" cy="3184812"/>
          </a:xfrm>
        </p:spPr>
        <p:txBody>
          <a:bodyPr anchor="b">
            <a:noAutofit/>
          </a:bodyPr>
          <a:lstStyle>
            <a:lvl1pPr algn="l">
              <a:defRPr sz="3000" b="1" cap="none" baseline="0">
                <a:solidFill>
                  <a:srgbClr val="AE0A24"/>
                </a:solidFill>
                <a:latin typeface="Arial" charset="0"/>
              </a:defRPr>
            </a:lvl1pPr>
          </a:lstStyle>
          <a:p>
            <a:r>
              <a:rPr lang="en-US" dirty="0"/>
              <a:t>Title Here</a:t>
            </a:r>
          </a:p>
        </p:txBody>
      </p:sp>
      <p:sp>
        <p:nvSpPr>
          <p:cNvPr id="3" name="Subtitle 2"/>
          <p:cNvSpPr>
            <a:spLocks noGrp="1"/>
          </p:cNvSpPr>
          <p:nvPr>
            <p:ph type="subTitle" idx="1" hasCustomPrompt="1"/>
          </p:nvPr>
        </p:nvSpPr>
        <p:spPr>
          <a:xfrm>
            <a:off x="323226" y="700391"/>
            <a:ext cx="8482279" cy="457590"/>
          </a:xfrm>
        </p:spPr>
        <p:txBody>
          <a:bodyPr>
            <a:normAutofit/>
          </a:bodyPr>
          <a:lstStyle>
            <a:lvl1pPr marL="0" indent="0" algn="l">
              <a:lnSpc>
                <a:spcPct val="100000"/>
              </a:lnSpc>
              <a:buNone/>
              <a:defRPr sz="2200" baseline="0">
                <a:solidFill>
                  <a:schemeClr val="tx1"/>
                </a:solidFill>
                <a:latin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Here</a:t>
            </a:r>
          </a:p>
        </p:txBody>
      </p:sp>
      <p:sp>
        <p:nvSpPr>
          <p:cNvPr id="9" name="Picture Placeholder 8"/>
          <p:cNvSpPr>
            <a:spLocks noGrp="1"/>
          </p:cNvSpPr>
          <p:nvPr>
            <p:ph type="pic" sz="quarter" idx="13"/>
          </p:nvPr>
        </p:nvSpPr>
        <p:spPr>
          <a:xfrm>
            <a:off x="4506687" y="1725953"/>
            <a:ext cx="4630964" cy="3821639"/>
          </a:xfrm>
          <a:solidFill>
            <a:schemeClr val="accent2"/>
          </a:solidFill>
        </p:spPr>
        <p:txBody>
          <a:bodyPr/>
          <a:lstStyle/>
          <a:p>
            <a:r>
              <a:rPr lang="en-US"/>
              <a:t>Drag picture to placeholder or click icon to add</a:t>
            </a:r>
            <a:endParaRPr lang="en-US" dirty="0"/>
          </a:p>
        </p:txBody>
      </p:sp>
      <p:sp>
        <p:nvSpPr>
          <p:cNvPr id="15" name="Text Placeholder 14"/>
          <p:cNvSpPr>
            <a:spLocks noGrp="1"/>
          </p:cNvSpPr>
          <p:nvPr>
            <p:ph type="body" sz="quarter" idx="14" hasCustomPrompt="1"/>
          </p:nvPr>
        </p:nvSpPr>
        <p:spPr>
          <a:xfrm>
            <a:off x="332387" y="5126730"/>
            <a:ext cx="4051834" cy="420862"/>
          </a:xfrm>
        </p:spPr>
        <p:txBody>
          <a:bodyPr>
            <a:normAutofit/>
          </a:bodyPr>
          <a:lstStyle>
            <a:lvl1pPr marL="0" indent="0">
              <a:buFontTx/>
              <a:buNone/>
              <a:defRPr sz="2200" baseline="0">
                <a:solidFill>
                  <a:schemeClr val="accent6"/>
                </a:solidFill>
              </a:defRPr>
            </a:lvl1pPr>
          </a:lstStyle>
          <a:p>
            <a:pPr lvl="0"/>
            <a:r>
              <a:rPr lang="en-US" dirty="0"/>
              <a:t>Author</a:t>
            </a:r>
          </a:p>
        </p:txBody>
      </p:sp>
      <p:sp>
        <p:nvSpPr>
          <p:cNvPr id="8" name="Date Placeholder 7"/>
          <p:cNvSpPr>
            <a:spLocks noGrp="1"/>
          </p:cNvSpPr>
          <p:nvPr>
            <p:ph type="dt" sz="half" idx="15"/>
          </p:nvPr>
        </p:nvSpPr>
        <p:spPr>
          <a:xfrm>
            <a:off x="333244" y="5611326"/>
            <a:ext cx="2057400" cy="365125"/>
          </a:xfrm>
        </p:spPr>
        <p:txBody>
          <a:bodyPr/>
          <a:lstStyle>
            <a:lvl1pPr>
              <a:defRPr>
                <a:solidFill>
                  <a:schemeClr val="tx1"/>
                </a:solidFill>
              </a:defRPr>
            </a:lvl1pPr>
          </a:lstStyle>
          <a:p>
            <a:fld id="{0D0D1843-69F8-DC4F-9FCA-A8F3A1B0D57A}" type="datetime2">
              <a:rPr lang="en-US" smtClean="0"/>
              <a:t>Sunday, July 12, 2026</a:t>
            </a:fld>
            <a:endParaRPr lang="en-US" dirty="0"/>
          </a:p>
        </p:txBody>
      </p:sp>
    </p:spTree>
    <p:extLst>
      <p:ext uri="{BB962C8B-B14F-4D97-AF65-F5344CB8AC3E}">
        <p14:creationId xmlns:p14="http://schemas.microsoft.com/office/powerpoint/2010/main" val="2610364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Layout 2">
    <p:spTree>
      <p:nvGrpSpPr>
        <p:cNvPr id="1" name=""/>
        <p:cNvGrpSpPr/>
        <p:nvPr/>
      </p:nvGrpSpPr>
      <p:grpSpPr>
        <a:xfrm>
          <a:off x="0" y="0"/>
          <a:ext cx="0" cy="0"/>
          <a:chOff x="0" y="0"/>
          <a:chExt cx="0" cy="0"/>
        </a:xfrm>
      </p:grpSpPr>
      <p:sp>
        <p:nvSpPr>
          <p:cNvPr id="3" name="Content Placeholder 2"/>
          <p:cNvSpPr>
            <a:spLocks noGrp="1"/>
          </p:cNvSpPr>
          <p:nvPr>
            <p:ph idx="1"/>
          </p:nvPr>
        </p:nvSpPr>
        <p:spPr>
          <a:xfrm>
            <a:off x="308918" y="1391443"/>
            <a:ext cx="4148781" cy="4956305"/>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308920" y="6467336"/>
            <a:ext cx="3917888" cy="311322"/>
          </a:xfrm>
        </p:spPr>
        <p:txBody>
          <a:bodyPr/>
          <a:lstStyle>
            <a:lvl1pPr algn="l">
              <a:defRPr baseline="0">
                <a:solidFill>
                  <a:schemeClr val="tx1"/>
                </a:solidFill>
                <a:latin typeface="Arial" charset="0"/>
              </a:defRPr>
            </a:lvl1pPr>
          </a:lstStyle>
          <a:p>
            <a:endParaRPr lang="en-US" dirty="0"/>
          </a:p>
        </p:txBody>
      </p:sp>
      <p:sp>
        <p:nvSpPr>
          <p:cNvPr id="6" name="Slide Number Placeholder 5"/>
          <p:cNvSpPr>
            <a:spLocks noGrp="1"/>
          </p:cNvSpPr>
          <p:nvPr>
            <p:ph type="sldNum" sz="quarter" idx="12"/>
          </p:nvPr>
        </p:nvSpPr>
        <p:spPr>
          <a:xfrm>
            <a:off x="4226807" y="6467336"/>
            <a:ext cx="536158" cy="303364"/>
          </a:xfrm>
        </p:spPr>
        <p:txBody>
          <a:bodyPr/>
          <a:lstStyle>
            <a:lvl1pPr algn="ctr">
              <a:defRPr sz="1000" baseline="0">
                <a:solidFill>
                  <a:schemeClr val="tx1"/>
                </a:solidFill>
                <a:latin typeface="Arial" panose="020B0604020202020204" pitchFamily="34" charset="0"/>
                <a:cs typeface="Arial" panose="020B0604020202020204" pitchFamily="34" charset="0"/>
              </a:defRPr>
            </a:lvl1pPr>
          </a:lstStyle>
          <a:p>
            <a:fld id="{07E1C93C-5050-FC42-8F10-D22D4F119D13}" type="slidenum">
              <a:rPr lang="en-US" smtClean="0"/>
              <a:pPr/>
              <a:t>‹#›</a:t>
            </a:fld>
            <a:endParaRPr lang="en-US" dirty="0"/>
          </a:p>
        </p:txBody>
      </p:sp>
      <p:sp>
        <p:nvSpPr>
          <p:cNvPr id="8" name="Content Placeholder 2"/>
          <p:cNvSpPr>
            <a:spLocks noGrp="1"/>
          </p:cNvSpPr>
          <p:nvPr>
            <p:ph idx="13"/>
          </p:nvPr>
        </p:nvSpPr>
        <p:spPr>
          <a:xfrm>
            <a:off x="4686300" y="1391443"/>
            <a:ext cx="4086997" cy="4956306"/>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p:cNvPicPr>
            <a:picLocks noChangeAspect="1"/>
          </p:cNvPicPr>
          <p:nvPr userDrawn="1"/>
        </p:nvPicPr>
        <p:blipFill>
          <a:blip r:embed="rId2"/>
          <a:stretch>
            <a:fillRect/>
          </a:stretch>
        </p:blipFill>
        <p:spPr>
          <a:xfrm>
            <a:off x="0" y="0"/>
            <a:ext cx="9144000" cy="1167319"/>
          </a:xfrm>
          <a:prstGeom prst="rect">
            <a:avLst/>
          </a:prstGeom>
        </p:spPr>
      </p:pic>
      <p:sp>
        <p:nvSpPr>
          <p:cNvPr id="12" name="Title 1"/>
          <p:cNvSpPr>
            <a:spLocks noGrp="1"/>
          </p:cNvSpPr>
          <p:nvPr>
            <p:ph type="title"/>
          </p:nvPr>
        </p:nvSpPr>
        <p:spPr>
          <a:xfrm>
            <a:off x="308920" y="539373"/>
            <a:ext cx="8464378" cy="487490"/>
          </a:xfrm>
        </p:spPr>
        <p:txBody>
          <a:bodyPr>
            <a:noAutofit/>
          </a:bodyPr>
          <a:lstStyle>
            <a:lvl1pPr>
              <a:defRPr sz="3600" b="1" cap="none" baseline="0">
                <a:latin typeface="Arial" charset="0"/>
              </a:defRPr>
            </a:lvl1pPr>
          </a:lstStyle>
          <a:p>
            <a:r>
              <a:rPr lang="en-US" dirty="0"/>
              <a:t>Click to edit Master 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Layout 3">
    <p:spTree>
      <p:nvGrpSpPr>
        <p:cNvPr id="1" name=""/>
        <p:cNvGrpSpPr/>
        <p:nvPr/>
      </p:nvGrpSpPr>
      <p:grpSpPr>
        <a:xfrm>
          <a:off x="0" y="0"/>
          <a:ext cx="0" cy="0"/>
          <a:chOff x="0" y="0"/>
          <a:chExt cx="0" cy="0"/>
        </a:xfrm>
      </p:grpSpPr>
      <p:sp>
        <p:nvSpPr>
          <p:cNvPr id="3" name="Content Placeholder 2"/>
          <p:cNvSpPr>
            <a:spLocks noGrp="1"/>
          </p:cNvSpPr>
          <p:nvPr>
            <p:ph idx="1"/>
          </p:nvPr>
        </p:nvSpPr>
        <p:spPr>
          <a:xfrm>
            <a:off x="308918" y="1372767"/>
            <a:ext cx="4148781" cy="4974982"/>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308920" y="6467336"/>
            <a:ext cx="3917888" cy="311322"/>
          </a:xfrm>
        </p:spPr>
        <p:txBody>
          <a:bodyPr/>
          <a:lstStyle>
            <a:lvl1pPr algn="l">
              <a:defRPr baseline="0">
                <a:solidFill>
                  <a:schemeClr val="tx1"/>
                </a:solidFill>
                <a:latin typeface="Arial" charset="0"/>
              </a:defRPr>
            </a:lvl1pPr>
          </a:lstStyle>
          <a:p>
            <a:endParaRPr lang="en-US" dirty="0"/>
          </a:p>
        </p:txBody>
      </p:sp>
      <p:sp>
        <p:nvSpPr>
          <p:cNvPr id="6" name="Slide Number Placeholder 5"/>
          <p:cNvSpPr>
            <a:spLocks noGrp="1"/>
          </p:cNvSpPr>
          <p:nvPr>
            <p:ph type="sldNum" sz="quarter" idx="12"/>
          </p:nvPr>
        </p:nvSpPr>
        <p:spPr>
          <a:xfrm>
            <a:off x="4226807" y="6467336"/>
            <a:ext cx="536158" cy="303364"/>
          </a:xfrm>
        </p:spPr>
        <p:txBody>
          <a:bodyPr/>
          <a:lstStyle>
            <a:lvl1pPr algn="ctr">
              <a:defRPr sz="1000" baseline="0">
                <a:solidFill>
                  <a:schemeClr val="tx1"/>
                </a:solidFill>
                <a:latin typeface="Arial" panose="020B0604020202020204" pitchFamily="34" charset="0"/>
                <a:cs typeface="Arial" panose="020B0604020202020204" pitchFamily="34" charset="0"/>
              </a:defRPr>
            </a:lvl1pPr>
          </a:lstStyle>
          <a:p>
            <a:fld id="{07E1C93C-5050-FC42-8F10-D22D4F119D13}" type="slidenum">
              <a:rPr lang="en-US" smtClean="0"/>
              <a:pPr/>
              <a:t>‹#›</a:t>
            </a:fld>
            <a:endParaRPr lang="en-US" dirty="0"/>
          </a:p>
        </p:txBody>
      </p:sp>
      <p:sp>
        <p:nvSpPr>
          <p:cNvPr id="10" name="Picture Placeholder 9"/>
          <p:cNvSpPr>
            <a:spLocks noGrp="1"/>
          </p:cNvSpPr>
          <p:nvPr>
            <p:ph type="pic" sz="quarter" idx="13"/>
          </p:nvPr>
        </p:nvSpPr>
        <p:spPr>
          <a:xfrm>
            <a:off x="4623744" y="1372767"/>
            <a:ext cx="4148781" cy="2175802"/>
          </a:xfrm>
          <a:solidFill>
            <a:schemeClr val="accent2"/>
          </a:solidFill>
        </p:spPr>
        <p:txBody>
          <a:bodyPr/>
          <a:lstStyle/>
          <a:p>
            <a:r>
              <a:rPr lang="en-US"/>
              <a:t>Drag picture to placeholder or click icon to add</a:t>
            </a:r>
          </a:p>
        </p:txBody>
      </p:sp>
      <p:sp>
        <p:nvSpPr>
          <p:cNvPr id="12" name="Content Placeholder 2"/>
          <p:cNvSpPr>
            <a:spLocks noGrp="1"/>
          </p:cNvSpPr>
          <p:nvPr>
            <p:ph idx="14"/>
          </p:nvPr>
        </p:nvSpPr>
        <p:spPr>
          <a:xfrm>
            <a:off x="4623744" y="3632697"/>
            <a:ext cx="4148781" cy="2715052"/>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p:cNvPicPr>
            <a:picLocks noChangeAspect="1"/>
          </p:cNvPicPr>
          <p:nvPr userDrawn="1"/>
        </p:nvPicPr>
        <p:blipFill>
          <a:blip r:embed="rId2"/>
          <a:stretch>
            <a:fillRect/>
          </a:stretch>
        </p:blipFill>
        <p:spPr>
          <a:xfrm>
            <a:off x="0" y="0"/>
            <a:ext cx="9144000" cy="1167319"/>
          </a:xfrm>
          <a:prstGeom prst="rect">
            <a:avLst/>
          </a:prstGeom>
        </p:spPr>
      </p:pic>
      <p:sp>
        <p:nvSpPr>
          <p:cNvPr id="14" name="Title 1"/>
          <p:cNvSpPr>
            <a:spLocks noGrp="1"/>
          </p:cNvSpPr>
          <p:nvPr>
            <p:ph type="title"/>
          </p:nvPr>
        </p:nvSpPr>
        <p:spPr>
          <a:xfrm>
            <a:off x="308920" y="539373"/>
            <a:ext cx="8464378" cy="487490"/>
          </a:xfrm>
        </p:spPr>
        <p:txBody>
          <a:bodyPr>
            <a:noAutofit/>
          </a:bodyPr>
          <a:lstStyle>
            <a:lvl1pPr>
              <a:defRPr sz="3600" b="1" cap="none" baseline="0">
                <a:latin typeface="Arial" charset="0"/>
              </a:defRPr>
            </a:lvl1pPr>
          </a:lstStyle>
          <a:p>
            <a:r>
              <a:rPr lang="en-US" dirty="0"/>
              <a:t>Click to edit Master title style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Layout 4">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308920" y="6467336"/>
            <a:ext cx="3917888" cy="311322"/>
          </a:xfrm>
        </p:spPr>
        <p:txBody>
          <a:bodyPr/>
          <a:lstStyle>
            <a:lvl1pPr algn="l">
              <a:defRPr baseline="0">
                <a:solidFill>
                  <a:schemeClr val="tx1"/>
                </a:solidFill>
                <a:latin typeface="Arial" charset="0"/>
              </a:defRPr>
            </a:lvl1pPr>
          </a:lstStyle>
          <a:p>
            <a:endParaRPr lang="en-US" dirty="0"/>
          </a:p>
        </p:txBody>
      </p:sp>
      <p:sp>
        <p:nvSpPr>
          <p:cNvPr id="6" name="Slide Number Placeholder 5"/>
          <p:cNvSpPr>
            <a:spLocks noGrp="1"/>
          </p:cNvSpPr>
          <p:nvPr>
            <p:ph type="sldNum" sz="quarter" idx="12"/>
          </p:nvPr>
        </p:nvSpPr>
        <p:spPr>
          <a:xfrm>
            <a:off x="4226807" y="6467336"/>
            <a:ext cx="536158" cy="303364"/>
          </a:xfrm>
        </p:spPr>
        <p:txBody>
          <a:bodyPr/>
          <a:lstStyle>
            <a:lvl1pPr algn="ctr">
              <a:defRPr sz="1000" baseline="0">
                <a:solidFill>
                  <a:schemeClr val="tx1"/>
                </a:solidFill>
                <a:latin typeface="Arial" panose="020B0604020202020204" pitchFamily="34" charset="0"/>
                <a:cs typeface="Arial" panose="020B0604020202020204" pitchFamily="34" charset="0"/>
              </a:defRPr>
            </a:lvl1pPr>
          </a:lstStyle>
          <a:p>
            <a:fld id="{07E1C93C-5050-FC42-8F10-D22D4F119D13}" type="slidenum">
              <a:rPr lang="en-US" smtClean="0"/>
              <a:pPr/>
              <a:t>‹#›</a:t>
            </a:fld>
            <a:endParaRPr lang="en-US" dirty="0"/>
          </a:p>
        </p:txBody>
      </p:sp>
      <p:pic>
        <p:nvPicPr>
          <p:cNvPr id="13" name="Picture 12"/>
          <p:cNvPicPr>
            <a:picLocks noChangeAspect="1"/>
          </p:cNvPicPr>
          <p:nvPr userDrawn="1"/>
        </p:nvPicPr>
        <p:blipFill>
          <a:blip r:embed="rId2"/>
          <a:stretch>
            <a:fillRect/>
          </a:stretch>
        </p:blipFill>
        <p:spPr>
          <a:xfrm>
            <a:off x="0" y="0"/>
            <a:ext cx="9144000" cy="1167319"/>
          </a:xfrm>
          <a:prstGeom prst="rect">
            <a:avLst/>
          </a:prstGeom>
        </p:spPr>
      </p:pic>
      <p:sp>
        <p:nvSpPr>
          <p:cNvPr id="14" name="Title 1"/>
          <p:cNvSpPr>
            <a:spLocks noGrp="1"/>
          </p:cNvSpPr>
          <p:nvPr>
            <p:ph type="title"/>
          </p:nvPr>
        </p:nvSpPr>
        <p:spPr>
          <a:xfrm>
            <a:off x="308920" y="539373"/>
            <a:ext cx="8464378" cy="487490"/>
          </a:xfrm>
        </p:spPr>
        <p:txBody>
          <a:bodyPr>
            <a:noAutofit/>
          </a:bodyPr>
          <a:lstStyle>
            <a:lvl1pPr>
              <a:defRPr sz="3600" b="1" cap="none" baseline="0">
                <a:latin typeface="Arial" charset="0"/>
              </a:defRPr>
            </a:lvl1pPr>
          </a:lstStyle>
          <a:p>
            <a:r>
              <a:rPr lang="en-US" dirty="0"/>
              <a:t>Click to edit Master title style</a:t>
            </a:r>
          </a:p>
        </p:txBody>
      </p:sp>
      <p:sp>
        <p:nvSpPr>
          <p:cNvPr id="15" name="Content Placeholder 2"/>
          <p:cNvSpPr>
            <a:spLocks noGrp="1"/>
          </p:cNvSpPr>
          <p:nvPr>
            <p:ph idx="1"/>
          </p:nvPr>
        </p:nvSpPr>
        <p:spPr>
          <a:xfrm>
            <a:off x="4623744" y="1372768"/>
            <a:ext cx="4148781" cy="4974982"/>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9"/>
          <p:cNvSpPr>
            <a:spLocks noGrp="1"/>
          </p:cNvSpPr>
          <p:nvPr>
            <p:ph type="pic" sz="quarter" idx="13"/>
          </p:nvPr>
        </p:nvSpPr>
        <p:spPr>
          <a:xfrm>
            <a:off x="308920" y="1372768"/>
            <a:ext cx="4148781" cy="2175802"/>
          </a:xfrm>
          <a:solidFill>
            <a:schemeClr val="accent2"/>
          </a:solidFill>
        </p:spPr>
        <p:txBody>
          <a:bodyPr/>
          <a:lstStyle/>
          <a:p>
            <a:r>
              <a:rPr lang="en-US" dirty="0"/>
              <a:t>Drag picture to placeholder or click icon to add</a:t>
            </a:r>
          </a:p>
        </p:txBody>
      </p:sp>
      <p:sp>
        <p:nvSpPr>
          <p:cNvPr id="17" name="Content Placeholder 2"/>
          <p:cNvSpPr>
            <a:spLocks noGrp="1"/>
          </p:cNvSpPr>
          <p:nvPr>
            <p:ph idx="14"/>
          </p:nvPr>
        </p:nvSpPr>
        <p:spPr>
          <a:xfrm>
            <a:off x="308920" y="3632698"/>
            <a:ext cx="4148781" cy="2715052"/>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Layout 5">
    <p:spTree>
      <p:nvGrpSpPr>
        <p:cNvPr id="1" name=""/>
        <p:cNvGrpSpPr/>
        <p:nvPr/>
      </p:nvGrpSpPr>
      <p:grpSpPr>
        <a:xfrm>
          <a:off x="0" y="0"/>
          <a:ext cx="0" cy="0"/>
          <a:chOff x="0" y="0"/>
          <a:chExt cx="0" cy="0"/>
        </a:xfrm>
      </p:grpSpPr>
      <p:sp>
        <p:nvSpPr>
          <p:cNvPr id="3" name="Content Placeholder 2"/>
          <p:cNvSpPr>
            <a:spLocks noGrp="1"/>
          </p:cNvSpPr>
          <p:nvPr>
            <p:ph idx="1"/>
          </p:nvPr>
        </p:nvSpPr>
        <p:spPr>
          <a:xfrm>
            <a:off x="308918" y="1354447"/>
            <a:ext cx="4148781" cy="4993301"/>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08920" y="6467336"/>
            <a:ext cx="3917888" cy="311322"/>
          </a:xfrm>
        </p:spPr>
        <p:txBody>
          <a:bodyPr/>
          <a:lstStyle>
            <a:lvl1pPr algn="l">
              <a:defRPr baseline="0">
                <a:solidFill>
                  <a:schemeClr val="tx1"/>
                </a:solidFill>
                <a:latin typeface="Arial" charset="0"/>
              </a:defRPr>
            </a:lvl1pPr>
          </a:lstStyle>
          <a:p>
            <a:endParaRPr lang="en-US" dirty="0"/>
          </a:p>
        </p:txBody>
      </p:sp>
      <p:sp>
        <p:nvSpPr>
          <p:cNvPr id="6" name="Slide Number Placeholder 5"/>
          <p:cNvSpPr>
            <a:spLocks noGrp="1"/>
          </p:cNvSpPr>
          <p:nvPr>
            <p:ph type="sldNum" sz="quarter" idx="12"/>
          </p:nvPr>
        </p:nvSpPr>
        <p:spPr>
          <a:xfrm>
            <a:off x="4226807" y="6467336"/>
            <a:ext cx="536158" cy="303364"/>
          </a:xfrm>
        </p:spPr>
        <p:txBody>
          <a:bodyPr/>
          <a:lstStyle>
            <a:lvl1pPr algn="ctr">
              <a:defRPr sz="1000" baseline="0">
                <a:solidFill>
                  <a:schemeClr val="tx1"/>
                </a:solidFill>
                <a:latin typeface="Arial" panose="020B0604020202020204" pitchFamily="34" charset="0"/>
                <a:cs typeface="Arial" panose="020B0604020202020204" pitchFamily="34" charset="0"/>
              </a:defRPr>
            </a:lvl1pPr>
          </a:lstStyle>
          <a:p>
            <a:fld id="{07E1C93C-5050-FC42-8F10-D22D4F119D13}" type="slidenum">
              <a:rPr lang="en-US" smtClean="0"/>
              <a:pPr/>
              <a:t>‹#›</a:t>
            </a:fld>
            <a:endParaRPr lang="en-US" dirty="0"/>
          </a:p>
        </p:txBody>
      </p:sp>
      <p:sp>
        <p:nvSpPr>
          <p:cNvPr id="10" name="Picture Placeholder 9"/>
          <p:cNvSpPr>
            <a:spLocks noGrp="1"/>
          </p:cNvSpPr>
          <p:nvPr>
            <p:ph type="pic" sz="quarter" idx="13"/>
          </p:nvPr>
        </p:nvSpPr>
        <p:spPr>
          <a:xfrm>
            <a:off x="4686300" y="1354447"/>
            <a:ext cx="4086225" cy="2381250"/>
          </a:xfrm>
          <a:solidFill>
            <a:schemeClr val="accent2"/>
          </a:solidFill>
        </p:spPr>
        <p:txBody>
          <a:bodyPr/>
          <a:lstStyle/>
          <a:p>
            <a:r>
              <a:rPr lang="en-US"/>
              <a:t>Drag picture to placeholder or click icon to add</a:t>
            </a:r>
          </a:p>
        </p:txBody>
      </p:sp>
      <p:sp>
        <p:nvSpPr>
          <p:cNvPr id="11" name="Picture Placeholder 9"/>
          <p:cNvSpPr>
            <a:spLocks noGrp="1"/>
          </p:cNvSpPr>
          <p:nvPr>
            <p:ph type="pic" sz="quarter" idx="14"/>
          </p:nvPr>
        </p:nvSpPr>
        <p:spPr>
          <a:xfrm>
            <a:off x="4686300" y="3966497"/>
            <a:ext cx="4086225" cy="2381250"/>
          </a:xfrm>
          <a:solidFill>
            <a:schemeClr val="accent2"/>
          </a:solidFill>
        </p:spPr>
        <p:txBody>
          <a:bodyPr/>
          <a:lstStyle/>
          <a:p>
            <a:r>
              <a:rPr lang="en-US"/>
              <a:t>Drag picture to placeholder or click icon to add</a:t>
            </a:r>
          </a:p>
        </p:txBody>
      </p:sp>
      <p:pic>
        <p:nvPicPr>
          <p:cNvPr id="13" name="Picture 12"/>
          <p:cNvPicPr>
            <a:picLocks noChangeAspect="1"/>
          </p:cNvPicPr>
          <p:nvPr userDrawn="1"/>
        </p:nvPicPr>
        <p:blipFill>
          <a:blip r:embed="rId2"/>
          <a:stretch>
            <a:fillRect/>
          </a:stretch>
        </p:blipFill>
        <p:spPr>
          <a:xfrm>
            <a:off x="0" y="0"/>
            <a:ext cx="9144000" cy="1167319"/>
          </a:xfrm>
          <a:prstGeom prst="rect">
            <a:avLst/>
          </a:prstGeom>
        </p:spPr>
      </p:pic>
      <p:sp>
        <p:nvSpPr>
          <p:cNvPr id="14" name="Title 1"/>
          <p:cNvSpPr>
            <a:spLocks noGrp="1"/>
          </p:cNvSpPr>
          <p:nvPr>
            <p:ph type="title"/>
          </p:nvPr>
        </p:nvSpPr>
        <p:spPr>
          <a:xfrm>
            <a:off x="308920" y="539373"/>
            <a:ext cx="8464378" cy="487490"/>
          </a:xfrm>
        </p:spPr>
        <p:txBody>
          <a:bodyPr>
            <a:noAutofit/>
          </a:bodyPr>
          <a:lstStyle>
            <a:lvl1pPr>
              <a:defRPr sz="3600" b="1" cap="none" baseline="0">
                <a:latin typeface="Arial" charset="0"/>
              </a:defRPr>
            </a:lvl1pPr>
          </a:lstStyle>
          <a:p>
            <a:r>
              <a:rPr lang="en-US" dirty="0"/>
              <a:t>Click to edit Master title style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Layout 6">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516" y="1354449"/>
            <a:ext cx="4148781" cy="4993300"/>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308920" y="6467336"/>
            <a:ext cx="3917888" cy="311322"/>
          </a:xfrm>
        </p:spPr>
        <p:txBody>
          <a:bodyPr/>
          <a:lstStyle>
            <a:lvl1pPr algn="l">
              <a:defRPr baseline="0">
                <a:solidFill>
                  <a:schemeClr val="tx1"/>
                </a:solidFill>
                <a:latin typeface="Arial" charset="0"/>
              </a:defRPr>
            </a:lvl1pPr>
          </a:lstStyle>
          <a:p>
            <a:endParaRPr lang="en-US" dirty="0"/>
          </a:p>
        </p:txBody>
      </p:sp>
      <p:sp>
        <p:nvSpPr>
          <p:cNvPr id="6" name="Slide Number Placeholder 5"/>
          <p:cNvSpPr>
            <a:spLocks noGrp="1"/>
          </p:cNvSpPr>
          <p:nvPr>
            <p:ph type="sldNum" sz="quarter" idx="12"/>
          </p:nvPr>
        </p:nvSpPr>
        <p:spPr>
          <a:xfrm>
            <a:off x="4226807" y="6467336"/>
            <a:ext cx="536158" cy="303364"/>
          </a:xfrm>
        </p:spPr>
        <p:txBody>
          <a:bodyPr/>
          <a:lstStyle>
            <a:lvl1pPr algn="ctr">
              <a:defRPr sz="1000" baseline="0">
                <a:solidFill>
                  <a:schemeClr val="tx1"/>
                </a:solidFill>
                <a:latin typeface="Arial" panose="020B0604020202020204" pitchFamily="34" charset="0"/>
                <a:cs typeface="Arial" panose="020B0604020202020204" pitchFamily="34" charset="0"/>
              </a:defRPr>
            </a:lvl1pPr>
          </a:lstStyle>
          <a:p>
            <a:fld id="{07E1C93C-5050-FC42-8F10-D22D4F119D13}" type="slidenum">
              <a:rPr lang="en-US" smtClean="0"/>
              <a:pPr/>
              <a:t>‹#›</a:t>
            </a:fld>
            <a:endParaRPr lang="en-US" dirty="0"/>
          </a:p>
        </p:txBody>
      </p:sp>
      <p:sp>
        <p:nvSpPr>
          <p:cNvPr id="10" name="Picture Placeholder 9"/>
          <p:cNvSpPr>
            <a:spLocks noGrp="1"/>
          </p:cNvSpPr>
          <p:nvPr>
            <p:ph type="pic" sz="quarter" idx="13"/>
          </p:nvPr>
        </p:nvSpPr>
        <p:spPr>
          <a:xfrm>
            <a:off x="308918" y="1354449"/>
            <a:ext cx="4086225" cy="2381250"/>
          </a:xfrm>
          <a:solidFill>
            <a:schemeClr val="accent2"/>
          </a:solidFill>
        </p:spPr>
        <p:txBody>
          <a:bodyPr/>
          <a:lstStyle/>
          <a:p>
            <a:r>
              <a:rPr lang="en-US"/>
              <a:t>Drag picture to placeholder or click icon to add</a:t>
            </a:r>
            <a:endParaRPr lang="en-US" dirty="0"/>
          </a:p>
        </p:txBody>
      </p:sp>
      <p:sp>
        <p:nvSpPr>
          <p:cNvPr id="11" name="Picture Placeholder 9"/>
          <p:cNvSpPr>
            <a:spLocks noGrp="1"/>
          </p:cNvSpPr>
          <p:nvPr>
            <p:ph type="pic" sz="quarter" idx="14"/>
          </p:nvPr>
        </p:nvSpPr>
        <p:spPr>
          <a:xfrm>
            <a:off x="308918" y="3966499"/>
            <a:ext cx="4086225" cy="2381250"/>
          </a:xfrm>
          <a:solidFill>
            <a:schemeClr val="accent2"/>
          </a:solidFill>
        </p:spPr>
        <p:txBody>
          <a:bodyPr/>
          <a:lstStyle/>
          <a:p>
            <a:r>
              <a:rPr lang="en-US"/>
              <a:t>Drag picture to placeholder or click icon to add</a:t>
            </a:r>
          </a:p>
        </p:txBody>
      </p:sp>
      <p:pic>
        <p:nvPicPr>
          <p:cNvPr id="13" name="Picture 12"/>
          <p:cNvPicPr>
            <a:picLocks noChangeAspect="1"/>
          </p:cNvPicPr>
          <p:nvPr userDrawn="1"/>
        </p:nvPicPr>
        <p:blipFill>
          <a:blip r:embed="rId2"/>
          <a:stretch>
            <a:fillRect/>
          </a:stretch>
        </p:blipFill>
        <p:spPr>
          <a:xfrm>
            <a:off x="0" y="0"/>
            <a:ext cx="9144000" cy="1167319"/>
          </a:xfrm>
          <a:prstGeom prst="rect">
            <a:avLst/>
          </a:prstGeom>
        </p:spPr>
      </p:pic>
      <p:sp>
        <p:nvSpPr>
          <p:cNvPr id="14" name="Title 1"/>
          <p:cNvSpPr>
            <a:spLocks noGrp="1"/>
          </p:cNvSpPr>
          <p:nvPr>
            <p:ph type="title"/>
          </p:nvPr>
        </p:nvSpPr>
        <p:spPr>
          <a:xfrm>
            <a:off x="308920" y="539373"/>
            <a:ext cx="8464378" cy="487490"/>
          </a:xfrm>
        </p:spPr>
        <p:txBody>
          <a:bodyPr>
            <a:noAutofit/>
          </a:bodyPr>
          <a:lstStyle>
            <a:lvl1pPr>
              <a:defRPr sz="3600" b="1" cap="none" baseline="0">
                <a:latin typeface="Arial" charset="0"/>
              </a:defRPr>
            </a:lvl1pPr>
          </a:lstStyle>
          <a:p>
            <a:r>
              <a:rPr lang="en-US" dirty="0"/>
              <a:t>Click to edit Master title style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Layout 7">
    <p:spTree>
      <p:nvGrpSpPr>
        <p:cNvPr id="1" name=""/>
        <p:cNvGrpSpPr/>
        <p:nvPr/>
      </p:nvGrpSpPr>
      <p:grpSpPr>
        <a:xfrm>
          <a:off x="0" y="0"/>
          <a:ext cx="0" cy="0"/>
          <a:chOff x="0" y="0"/>
          <a:chExt cx="0" cy="0"/>
        </a:xfrm>
      </p:grpSpPr>
      <p:sp>
        <p:nvSpPr>
          <p:cNvPr id="3" name="Content Placeholder 2"/>
          <p:cNvSpPr>
            <a:spLocks noGrp="1"/>
          </p:cNvSpPr>
          <p:nvPr>
            <p:ph idx="1"/>
          </p:nvPr>
        </p:nvSpPr>
        <p:spPr>
          <a:xfrm>
            <a:off x="308918" y="3735421"/>
            <a:ext cx="4148781" cy="2612327"/>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308920" y="6467336"/>
            <a:ext cx="3917888" cy="311322"/>
          </a:xfrm>
        </p:spPr>
        <p:txBody>
          <a:bodyPr/>
          <a:lstStyle>
            <a:lvl1pPr algn="l">
              <a:defRPr baseline="0">
                <a:solidFill>
                  <a:schemeClr val="tx1"/>
                </a:solidFill>
                <a:latin typeface="Arial" charset="0"/>
              </a:defRPr>
            </a:lvl1pPr>
          </a:lstStyle>
          <a:p>
            <a:endParaRPr lang="en-US" dirty="0"/>
          </a:p>
        </p:txBody>
      </p:sp>
      <p:sp>
        <p:nvSpPr>
          <p:cNvPr id="6" name="Slide Number Placeholder 5"/>
          <p:cNvSpPr>
            <a:spLocks noGrp="1"/>
          </p:cNvSpPr>
          <p:nvPr>
            <p:ph type="sldNum" sz="quarter" idx="12"/>
          </p:nvPr>
        </p:nvSpPr>
        <p:spPr>
          <a:xfrm>
            <a:off x="4226807" y="6467336"/>
            <a:ext cx="536158" cy="303364"/>
          </a:xfrm>
        </p:spPr>
        <p:txBody>
          <a:bodyPr/>
          <a:lstStyle>
            <a:lvl1pPr algn="ctr">
              <a:defRPr sz="1000" baseline="0">
                <a:solidFill>
                  <a:schemeClr val="tx1"/>
                </a:solidFill>
                <a:latin typeface="Arial" panose="020B0604020202020204" pitchFamily="34" charset="0"/>
                <a:cs typeface="Arial" panose="020B0604020202020204" pitchFamily="34" charset="0"/>
              </a:defRPr>
            </a:lvl1pPr>
          </a:lstStyle>
          <a:p>
            <a:fld id="{07E1C93C-5050-FC42-8F10-D22D4F119D13}" type="slidenum">
              <a:rPr lang="en-US" smtClean="0"/>
              <a:pPr/>
              <a:t>‹#›</a:t>
            </a:fld>
            <a:endParaRPr lang="en-US" dirty="0"/>
          </a:p>
        </p:txBody>
      </p:sp>
      <p:sp>
        <p:nvSpPr>
          <p:cNvPr id="10" name="Picture Placeholder 9"/>
          <p:cNvSpPr>
            <a:spLocks noGrp="1"/>
          </p:cNvSpPr>
          <p:nvPr>
            <p:ph type="pic" sz="quarter" idx="13"/>
          </p:nvPr>
        </p:nvSpPr>
        <p:spPr>
          <a:xfrm>
            <a:off x="308918" y="1263272"/>
            <a:ext cx="4148781" cy="2381250"/>
          </a:xfrm>
          <a:solidFill>
            <a:schemeClr val="accent2"/>
          </a:solidFill>
        </p:spPr>
        <p:txBody>
          <a:bodyPr/>
          <a:lstStyle/>
          <a:p>
            <a:r>
              <a:rPr lang="en-US"/>
              <a:t>Drag picture to placeholder or click icon to add</a:t>
            </a:r>
          </a:p>
        </p:txBody>
      </p:sp>
      <p:sp>
        <p:nvSpPr>
          <p:cNvPr id="12" name="Content Placeholder 2"/>
          <p:cNvSpPr>
            <a:spLocks noGrp="1"/>
          </p:cNvSpPr>
          <p:nvPr>
            <p:ph idx="14"/>
          </p:nvPr>
        </p:nvSpPr>
        <p:spPr>
          <a:xfrm>
            <a:off x="4623744" y="3735421"/>
            <a:ext cx="4148781" cy="2612328"/>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9"/>
          <p:cNvSpPr>
            <a:spLocks noGrp="1"/>
          </p:cNvSpPr>
          <p:nvPr>
            <p:ph type="pic" sz="quarter" idx="15"/>
          </p:nvPr>
        </p:nvSpPr>
        <p:spPr>
          <a:xfrm>
            <a:off x="4623744" y="1263272"/>
            <a:ext cx="4148781" cy="2381250"/>
          </a:xfrm>
          <a:solidFill>
            <a:schemeClr val="accent2"/>
          </a:solidFill>
        </p:spPr>
        <p:txBody>
          <a:bodyPr/>
          <a:lstStyle/>
          <a:p>
            <a:r>
              <a:rPr lang="en-US"/>
              <a:t>Drag picture to placeholder or click icon to add</a:t>
            </a:r>
          </a:p>
        </p:txBody>
      </p:sp>
      <p:pic>
        <p:nvPicPr>
          <p:cNvPr id="14" name="Picture 13"/>
          <p:cNvPicPr>
            <a:picLocks noChangeAspect="1"/>
          </p:cNvPicPr>
          <p:nvPr userDrawn="1"/>
        </p:nvPicPr>
        <p:blipFill>
          <a:blip r:embed="rId2"/>
          <a:stretch>
            <a:fillRect/>
          </a:stretch>
        </p:blipFill>
        <p:spPr>
          <a:xfrm>
            <a:off x="0" y="0"/>
            <a:ext cx="9144000" cy="1167319"/>
          </a:xfrm>
          <a:prstGeom prst="rect">
            <a:avLst/>
          </a:prstGeom>
        </p:spPr>
      </p:pic>
      <p:sp>
        <p:nvSpPr>
          <p:cNvPr id="15" name="Title 1"/>
          <p:cNvSpPr>
            <a:spLocks noGrp="1"/>
          </p:cNvSpPr>
          <p:nvPr>
            <p:ph type="title"/>
          </p:nvPr>
        </p:nvSpPr>
        <p:spPr>
          <a:xfrm>
            <a:off x="308920" y="539373"/>
            <a:ext cx="8464378" cy="487490"/>
          </a:xfrm>
        </p:spPr>
        <p:txBody>
          <a:bodyPr>
            <a:noAutofit/>
          </a:bodyPr>
          <a:lstStyle>
            <a:lvl1pPr>
              <a:defRPr sz="3600" b="1" cap="none" baseline="0">
                <a:latin typeface="Arial" charset="0"/>
              </a:defRPr>
            </a:lvl1pPr>
          </a:lstStyle>
          <a:p>
            <a:r>
              <a:rPr lang="en-US" dirty="0"/>
              <a:t>Click to edit Master title style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Layout 8">
    <p:spTree>
      <p:nvGrpSpPr>
        <p:cNvPr id="1" name=""/>
        <p:cNvGrpSpPr/>
        <p:nvPr/>
      </p:nvGrpSpPr>
      <p:grpSpPr>
        <a:xfrm>
          <a:off x="0" y="0"/>
          <a:ext cx="0" cy="0"/>
          <a:chOff x="0" y="0"/>
          <a:chExt cx="0" cy="0"/>
        </a:xfrm>
      </p:grpSpPr>
      <p:sp>
        <p:nvSpPr>
          <p:cNvPr id="3" name="Content Placeholder 2"/>
          <p:cNvSpPr>
            <a:spLocks noGrp="1"/>
          </p:cNvSpPr>
          <p:nvPr>
            <p:ph idx="1"/>
          </p:nvPr>
        </p:nvSpPr>
        <p:spPr>
          <a:xfrm>
            <a:off x="308918" y="1382106"/>
            <a:ext cx="4148781" cy="2465321"/>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308920" y="6467336"/>
            <a:ext cx="3917888" cy="311322"/>
          </a:xfrm>
        </p:spPr>
        <p:txBody>
          <a:bodyPr/>
          <a:lstStyle>
            <a:lvl1pPr algn="l">
              <a:defRPr baseline="0">
                <a:solidFill>
                  <a:schemeClr val="tx1"/>
                </a:solidFill>
                <a:latin typeface="Arial" charset="0"/>
              </a:defRPr>
            </a:lvl1pPr>
          </a:lstStyle>
          <a:p>
            <a:endParaRPr lang="en-US" dirty="0"/>
          </a:p>
        </p:txBody>
      </p:sp>
      <p:sp>
        <p:nvSpPr>
          <p:cNvPr id="6" name="Slide Number Placeholder 5"/>
          <p:cNvSpPr>
            <a:spLocks noGrp="1"/>
          </p:cNvSpPr>
          <p:nvPr>
            <p:ph type="sldNum" sz="quarter" idx="12"/>
          </p:nvPr>
        </p:nvSpPr>
        <p:spPr>
          <a:xfrm>
            <a:off x="4226807" y="6467336"/>
            <a:ext cx="536158" cy="303364"/>
          </a:xfrm>
        </p:spPr>
        <p:txBody>
          <a:bodyPr/>
          <a:lstStyle>
            <a:lvl1pPr algn="ctr">
              <a:defRPr sz="1000" baseline="0">
                <a:solidFill>
                  <a:schemeClr val="tx1"/>
                </a:solidFill>
                <a:latin typeface="Arial" panose="020B0604020202020204" pitchFamily="34" charset="0"/>
                <a:cs typeface="Arial" panose="020B0604020202020204" pitchFamily="34" charset="0"/>
              </a:defRPr>
            </a:lvl1pPr>
          </a:lstStyle>
          <a:p>
            <a:fld id="{07E1C93C-5050-FC42-8F10-D22D4F119D13}" type="slidenum">
              <a:rPr lang="en-US" smtClean="0"/>
              <a:pPr/>
              <a:t>‹#›</a:t>
            </a:fld>
            <a:endParaRPr lang="en-US" dirty="0"/>
          </a:p>
        </p:txBody>
      </p:sp>
      <p:sp>
        <p:nvSpPr>
          <p:cNvPr id="10" name="Picture Placeholder 9"/>
          <p:cNvSpPr>
            <a:spLocks noGrp="1"/>
          </p:cNvSpPr>
          <p:nvPr>
            <p:ph type="pic" sz="quarter" idx="13"/>
          </p:nvPr>
        </p:nvSpPr>
        <p:spPr>
          <a:xfrm>
            <a:off x="308918" y="3966757"/>
            <a:ext cx="4148781" cy="2381250"/>
          </a:xfrm>
          <a:solidFill>
            <a:schemeClr val="accent2"/>
          </a:solidFill>
        </p:spPr>
        <p:txBody>
          <a:bodyPr/>
          <a:lstStyle/>
          <a:p>
            <a:r>
              <a:rPr lang="en-US"/>
              <a:t>Drag picture to placeholder or click icon to add</a:t>
            </a:r>
          </a:p>
        </p:txBody>
      </p:sp>
      <p:sp>
        <p:nvSpPr>
          <p:cNvPr id="12" name="Content Placeholder 2"/>
          <p:cNvSpPr>
            <a:spLocks noGrp="1"/>
          </p:cNvSpPr>
          <p:nvPr>
            <p:ph idx="14"/>
          </p:nvPr>
        </p:nvSpPr>
        <p:spPr>
          <a:xfrm>
            <a:off x="4623744" y="1382106"/>
            <a:ext cx="4148781" cy="2465322"/>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9"/>
          <p:cNvSpPr>
            <a:spLocks noGrp="1"/>
          </p:cNvSpPr>
          <p:nvPr>
            <p:ph type="pic" sz="quarter" idx="15"/>
          </p:nvPr>
        </p:nvSpPr>
        <p:spPr>
          <a:xfrm>
            <a:off x="4623744" y="3966757"/>
            <a:ext cx="4148781" cy="2381250"/>
          </a:xfrm>
          <a:solidFill>
            <a:schemeClr val="accent2"/>
          </a:solidFill>
        </p:spPr>
        <p:txBody>
          <a:bodyPr/>
          <a:lstStyle/>
          <a:p>
            <a:r>
              <a:rPr lang="en-US"/>
              <a:t>Drag picture to placeholder or click icon to add</a:t>
            </a:r>
          </a:p>
        </p:txBody>
      </p:sp>
      <p:pic>
        <p:nvPicPr>
          <p:cNvPr id="14" name="Picture 13"/>
          <p:cNvPicPr>
            <a:picLocks noChangeAspect="1"/>
          </p:cNvPicPr>
          <p:nvPr userDrawn="1"/>
        </p:nvPicPr>
        <p:blipFill>
          <a:blip r:embed="rId2"/>
          <a:stretch>
            <a:fillRect/>
          </a:stretch>
        </p:blipFill>
        <p:spPr>
          <a:xfrm>
            <a:off x="0" y="0"/>
            <a:ext cx="9144000" cy="1167319"/>
          </a:xfrm>
          <a:prstGeom prst="rect">
            <a:avLst/>
          </a:prstGeom>
        </p:spPr>
      </p:pic>
      <p:sp>
        <p:nvSpPr>
          <p:cNvPr id="15" name="Title 1"/>
          <p:cNvSpPr>
            <a:spLocks noGrp="1"/>
          </p:cNvSpPr>
          <p:nvPr>
            <p:ph type="title"/>
          </p:nvPr>
        </p:nvSpPr>
        <p:spPr>
          <a:xfrm>
            <a:off x="308920" y="539373"/>
            <a:ext cx="8464378" cy="487490"/>
          </a:xfrm>
        </p:spPr>
        <p:txBody>
          <a:bodyPr>
            <a:noAutofit/>
          </a:bodyPr>
          <a:lstStyle>
            <a:lvl1pPr>
              <a:defRPr sz="3600" b="1" cap="none" baseline="0">
                <a:latin typeface="Arial" charset="0"/>
              </a:defRPr>
            </a:lvl1pPr>
          </a:lstStyle>
          <a:p>
            <a:r>
              <a:rPr lang="en-US" dirty="0"/>
              <a:t>Click to edit Master 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DBDB6-851D-6F95-15B5-CE96574EBC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F3AF26-9E63-5FDC-7787-F34CC0097B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DAA3C1-E557-A8C7-9469-D477D82DF88B}"/>
              </a:ext>
            </a:extLst>
          </p:cNvPr>
          <p:cNvSpPr>
            <a:spLocks noGrp="1"/>
          </p:cNvSpPr>
          <p:nvPr>
            <p:ph type="dt" sz="half" idx="10"/>
          </p:nvPr>
        </p:nvSpPr>
        <p:spPr/>
        <p:txBody>
          <a:bodyPr/>
          <a:lstStyle/>
          <a:p>
            <a:fld id="{3F272239-3535-BB43-90F9-D2AAAB1109D7}" type="datetimeFigureOut">
              <a:rPr lang="en-US" smtClean="0"/>
              <a:t>7/12/26</a:t>
            </a:fld>
            <a:endParaRPr lang="en-US"/>
          </a:p>
        </p:txBody>
      </p:sp>
      <p:sp>
        <p:nvSpPr>
          <p:cNvPr id="5" name="Footer Placeholder 4">
            <a:extLst>
              <a:ext uri="{FF2B5EF4-FFF2-40B4-BE49-F238E27FC236}">
                <a16:creationId xmlns:a16="http://schemas.microsoft.com/office/drawing/2014/main" id="{602CF392-1E3E-1524-103D-0033DAB2E9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E0CDCC-AE30-6872-F50A-ECD6BACA772D}"/>
              </a:ext>
            </a:extLst>
          </p:cNvPr>
          <p:cNvSpPr>
            <a:spLocks noGrp="1"/>
          </p:cNvSpPr>
          <p:nvPr>
            <p:ph type="sldNum" sz="quarter" idx="12"/>
          </p:nvPr>
        </p:nvSpPr>
        <p:spPr/>
        <p:txBody>
          <a:bodyPr/>
          <a:lstStyle/>
          <a:p>
            <a:fld id="{2A205E5C-5932-0441-A66A-70A5B6B81F33}" type="slidenum">
              <a:rPr lang="en-US" smtClean="0"/>
              <a:t>‹#›</a:t>
            </a:fld>
            <a:endParaRPr lang="en-US"/>
          </a:p>
        </p:txBody>
      </p:sp>
    </p:spTree>
    <p:extLst>
      <p:ext uri="{BB962C8B-B14F-4D97-AF65-F5344CB8AC3E}">
        <p14:creationId xmlns:p14="http://schemas.microsoft.com/office/powerpoint/2010/main" val="6735553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estions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tretch>
            <a:fillRect/>
          </a:stretch>
        </p:blipFill>
        <p:spPr>
          <a:xfrm>
            <a:off x="0" y="0"/>
            <a:ext cx="9144000" cy="1282700"/>
          </a:xfrm>
          <a:prstGeom prst="rect">
            <a:avLst/>
          </a:prstGeom>
        </p:spPr>
      </p:pic>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8600" y="2941863"/>
            <a:ext cx="4258581" cy="4258581"/>
          </a:xfrm>
          <a:prstGeom prst="rect">
            <a:avLst/>
          </a:prstGeom>
        </p:spPr>
      </p:pic>
      <p:sp>
        <p:nvSpPr>
          <p:cNvPr id="2" name="Title 1"/>
          <p:cNvSpPr>
            <a:spLocks noGrp="1"/>
          </p:cNvSpPr>
          <p:nvPr>
            <p:ph type="ctrTitle" hasCustomPrompt="1"/>
          </p:nvPr>
        </p:nvSpPr>
        <p:spPr>
          <a:xfrm>
            <a:off x="332386" y="505595"/>
            <a:ext cx="5774500" cy="617838"/>
          </a:xfrm>
        </p:spPr>
        <p:txBody>
          <a:bodyPr anchor="b">
            <a:noAutofit/>
          </a:bodyPr>
          <a:lstStyle>
            <a:lvl1pPr algn="l">
              <a:defRPr sz="3000" b="1" cap="none" baseline="0">
                <a:latin typeface="Arial" charset="0"/>
              </a:defRPr>
            </a:lvl1pPr>
          </a:lstStyle>
          <a:p>
            <a:r>
              <a:rPr lang="en-US"/>
              <a:t>Questions?</a:t>
            </a:r>
            <a:endParaRPr lang="en-US" dirty="0"/>
          </a:p>
        </p:txBody>
      </p:sp>
      <p:sp>
        <p:nvSpPr>
          <p:cNvPr id="9" name="Picture Placeholder 8"/>
          <p:cNvSpPr>
            <a:spLocks noGrp="1"/>
          </p:cNvSpPr>
          <p:nvPr>
            <p:ph type="pic" sz="quarter" idx="13"/>
          </p:nvPr>
        </p:nvSpPr>
        <p:spPr>
          <a:xfrm>
            <a:off x="4506687" y="1725953"/>
            <a:ext cx="4630964" cy="3821639"/>
          </a:xfrm>
          <a:solidFill>
            <a:schemeClr val="accent2"/>
          </a:solidFill>
        </p:spPr>
        <p:txBody>
          <a:bodyPr/>
          <a:lstStyle/>
          <a:p>
            <a:r>
              <a:rPr lang="en-US"/>
              <a:t>Drag picture to placeholder or click icon to add</a:t>
            </a:r>
            <a:endParaRPr lang="en-US" dirty="0"/>
          </a:p>
        </p:txBody>
      </p:sp>
      <p:sp>
        <p:nvSpPr>
          <p:cNvPr id="15" name="Text Placeholder 14"/>
          <p:cNvSpPr>
            <a:spLocks noGrp="1"/>
          </p:cNvSpPr>
          <p:nvPr>
            <p:ph type="body" sz="quarter" idx="14" hasCustomPrompt="1"/>
          </p:nvPr>
        </p:nvSpPr>
        <p:spPr>
          <a:xfrm>
            <a:off x="6106886" y="849093"/>
            <a:ext cx="2898321" cy="277582"/>
          </a:xfrm>
        </p:spPr>
        <p:txBody>
          <a:bodyPr>
            <a:normAutofit/>
          </a:bodyPr>
          <a:lstStyle>
            <a:lvl1pPr marL="0" indent="0">
              <a:buFontTx/>
              <a:buNone/>
              <a:defRPr sz="1200" b="0" baseline="0">
                <a:solidFill>
                  <a:srgbClr val="C00000"/>
                </a:solidFill>
              </a:defRPr>
            </a:lvl1pPr>
          </a:lstStyle>
          <a:p>
            <a:pPr lvl="0"/>
            <a:r>
              <a:rPr lang="en-US" dirty="0"/>
              <a:t>Contact</a:t>
            </a:r>
          </a:p>
        </p:txBody>
      </p:sp>
      <p:sp>
        <p:nvSpPr>
          <p:cNvPr id="14" name="Text Placeholder 14"/>
          <p:cNvSpPr>
            <a:spLocks noGrp="1"/>
          </p:cNvSpPr>
          <p:nvPr>
            <p:ph type="body" sz="quarter" idx="16" hasCustomPrompt="1"/>
          </p:nvPr>
        </p:nvSpPr>
        <p:spPr>
          <a:xfrm>
            <a:off x="6106886" y="156701"/>
            <a:ext cx="2898321" cy="632002"/>
          </a:xfrm>
        </p:spPr>
        <p:txBody>
          <a:bodyPr>
            <a:normAutofit/>
          </a:bodyPr>
          <a:lstStyle>
            <a:lvl1pPr marL="0" indent="0">
              <a:buFontTx/>
              <a:buNone/>
              <a:defRPr sz="1400" b="1" baseline="0">
                <a:solidFill>
                  <a:schemeClr val="accent6"/>
                </a:solidFill>
              </a:defRPr>
            </a:lvl1pPr>
          </a:lstStyle>
          <a:p>
            <a:pPr lvl="0"/>
            <a:r>
              <a:rPr lang="en-US" dirty="0"/>
              <a:t>Author</a:t>
            </a:r>
          </a:p>
          <a:p>
            <a:pPr lvl="0"/>
            <a:r>
              <a:rPr lang="en-US" dirty="0"/>
              <a:t>Title</a:t>
            </a:r>
          </a:p>
        </p:txBody>
      </p:sp>
      <p:sp>
        <p:nvSpPr>
          <p:cNvPr id="16" name="Text Placeholder 6"/>
          <p:cNvSpPr>
            <a:spLocks noGrp="1"/>
          </p:cNvSpPr>
          <p:nvPr>
            <p:ph type="body" sz="quarter" idx="17" hasCustomPrompt="1"/>
          </p:nvPr>
        </p:nvSpPr>
        <p:spPr>
          <a:xfrm>
            <a:off x="318638" y="1726357"/>
            <a:ext cx="4098242" cy="3861333"/>
          </a:xfrm>
        </p:spPr>
        <p:txBody>
          <a:bodyPr>
            <a:normAutofit/>
          </a:bodyPr>
          <a:lstStyle>
            <a:lvl1pPr marL="342900" indent="-342900">
              <a:buFont typeface="Arial" charset="0"/>
              <a:buChar char="•"/>
              <a:defRPr sz="2200" baseline="0">
                <a:solidFill>
                  <a:schemeClr val="accent1"/>
                </a:solidFill>
              </a:defRPr>
            </a:lvl1pPr>
            <a:lvl2pPr marL="685800" indent="-228600">
              <a:buFont typeface=".PingFangSC-Regular" charset="-122"/>
              <a:buChar char="－"/>
              <a:defRPr sz="2200" baseline="0">
                <a:solidFill>
                  <a:schemeClr val="accent1"/>
                </a:solidFill>
              </a:defRPr>
            </a:lvl2pPr>
            <a:lvl3pPr marL="1143000" indent="-228600">
              <a:buFont typeface="Arial" charset="0"/>
              <a:buChar char="•"/>
              <a:defRPr sz="2200" baseline="0">
                <a:solidFill>
                  <a:schemeClr val="accent1"/>
                </a:solidFill>
              </a:defRPr>
            </a:lvl3pPr>
            <a:lvl4pPr marL="1600200" indent="-228600">
              <a:buFont typeface=".PingFangSC-Regular" charset="-122"/>
              <a:buChar char="－"/>
              <a:defRPr sz="2200" baseline="0">
                <a:solidFill>
                  <a:schemeClr val="accent1"/>
                </a:solidFill>
              </a:defRPr>
            </a:lvl4pPr>
            <a:lvl5pPr marL="2057400" indent="-228600">
              <a:buFont typeface="Arial" charset="0"/>
              <a:buChar char="•"/>
              <a:defRPr sz="2200" baseline="0">
                <a:solidFill>
                  <a:schemeClr val="accent1"/>
                </a:solidFill>
              </a:defRPr>
            </a:lvl5pPr>
          </a:lstStyle>
          <a:p>
            <a:pPr lvl="0"/>
            <a:r>
              <a:rPr lang="en-US" dirty="0"/>
              <a:t>Agenda Topics Covered:</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ntent Layout 1">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stretch>
            <a:fillRect/>
          </a:stretch>
        </p:blipFill>
        <p:spPr>
          <a:xfrm>
            <a:off x="0" y="0"/>
            <a:ext cx="9144000" cy="1026863"/>
          </a:xfrm>
          <a:prstGeom prst="rect">
            <a:avLst/>
          </a:prstGeom>
        </p:spPr>
      </p:pic>
      <p:sp>
        <p:nvSpPr>
          <p:cNvPr id="2" name="Title 1"/>
          <p:cNvSpPr>
            <a:spLocks noGrp="1"/>
          </p:cNvSpPr>
          <p:nvPr>
            <p:ph type="title"/>
          </p:nvPr>
        </p:nvSpPr>
        <p:spPr>
          <a:xfrm>
            <a:off x="308919" y="408633"/>
            <a:ext cx="8464378" cy="487490"/>
          </a:xfrm>
        </p:spPr>
        <p:txBody>
          <a:bodyPr>
            <a:noAutofit/>
          </a:bodyPr>
          <a:lstStyle>
            <a:lvl1pPr>
              <a:defRPr sz="3600" b="1" cap="none" baseline="0">
                <a:latin typeface="Arial" charset="0"/>
              </a:defRPr>
            </a:lvl1pPr>
          </a:lstStyle>
          <a:p>
            <a:r>
              <a:rPr lang="en-US" dirty="0"/>
              <a:t>Click to edit Master title style</a:t>
            </a:r>
          </a:p>
        </p:txBody>
      </p:sp>
      <p:sp>
        <p:nvSpPr>
          <p:cNvPr id="3" name="Content Placeholder 2"/>
          <p:cNvSpPr>
            <a:spLocks noGrp="1"/>
          </p:cNvSpPr>
          <p:nvPr>
            <p:ph idx="1"/>
          </p:nvPr>
        </p:nvSpPr>
        <p:spPr>
          <a:xfrm>
            <a:off x="308919" y="1354089"/>
            <a:ext cx="8464378" cy="4993659"/>
          </a:xfrm>
        </p:spPr>
        <p:txBody>
          <a:bodyPr/>
          <a:lstStyle>
            <a:lvl1pPr>
              <a:defRPr sz="2200" baseline="0">
                <a:solidFill>
                  <a:schemeClr val="tx1"/>
                </a:solidFill>
                <a:latin typeface="Arial" charset="0"/>
              </a:defRPr>
            </a:lvl1pPr>
            <a:lvl2pPr marL="685800" indent="-228600">
              <a:buFont typeface="PingFangSC-Regular" charset="-122"/>
              <a:buChar char="－"/>
              <a:defRPr sz="2000" baseline="0">
                <a:solidFill>
                  <a:schemeClr val="tx1"/>
                </a:solidFill>
                <a:latin typeface="Arial" charset="0"/>
              </a:defRPr>
            </a:lvl2pPr>
            <a:lvl3pPr marL="1143000" indent="-228600">
              <a:buFont typeface="Arial" charset="0"/>
              <a:buChar char="•"/>
              <a:defRPr sz="1800" baseline="0">
                <a:solidFill>
                  <a:schemeClr val="tx1"/>
                </a:solidFill>
                <a:latin typeface="Arial" charset="0"/>
              </a:defRPr>
            </a:lvl3pPr>
            <a:lvl4pPr marL="1657350" indent="-285750">
              <a:buFont typeface="PingFangSC-Regular" charset="-122"/>
              <a:buChar char="－"/>
              <a:defRPr sz="1600" baseline="0">
                <a:solidFill>
                  <a:schemeClr val="tx1"/>
                </a:solidFill>
                <a:latin typeface="Arial" charset="0"/>
              </a:defRPr>
            </a:lvl4pPr>
            <a:lvl5pPr marL="2057400" indent="-228600">
              <a:buFont typeface="Arial" charset="0"/>
              <a:buChar char="•"/>
              <a:defRPr sz="1400" baseline="0">
                <a:solidFill>
                  <a:schemeClr val="tx1"/>
                </a:solidFill>
                <a:latin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308920" y="6467336"/>
            <a:ext cx="3917888" cy="311322"/>
          </a:xfrm>
        </p:spPr>
        <p:txBody>
          <a:bodyPr/>
          <a:lstStyle>
            <a:lvl1pPr algn="l">
              <a:defRPr baseline="0">
                <a:solidFill>
                  <a:schemeClr val="tx1"/>
                </a:solidFill>
                <a:latin typeface="Arial" charset="0"/>
              </a:defRPr>
            </a:lvl1pPr>
          </a:lstStyle>
          <a:p>
            <a:endParaRPr lang="en-US" dirty="0"/>
          </a:p>
        </p:txBody>
      </p:sp>
      <p:sp>
        <p:nvSpPr>
          <p:cNvPr id="6" name="Slide Number Placeholder 5"/>
          <p:cNvSpPr>
            <a:spLocks noGrp="1"/>
          </p:cNvSpPr>
          <p:nvPr>
            <p:ph type="sldNum" sz="quarter" idx="12"/>
          </p:nvPr>
        </p:nvSpPr>
        <p:spPr>
          <a:xfrm>
            <a:off x="4226807" y="6467336"/>
            <a:ext cx="536158" cy="303364"/>
          </a:xfrm>
        </p:spPr>
        <p:txBody>
          <a:bodyPr/>
          <a:lstStyle>
            <a:lvl1pPr algn="ctr">
              <a:defRPr sz="1000" baseline="0">
                <a:solidFill>
                  <a:schemeClr val="tx1"/>
                </a:solidFill>
                <a:latin typeface="Arial" panose="020B0604020202020204" pitchFamily="34" charset="0"/>
                <a:cs typeface="Arial" panose="020B0604020202020204" pitchFamily="34" charset="0"/>
              </a:defRPr>
            </a:lvl1pPr>
          </a:lstStyle>
          <a:p>
            <a:fld id="{07E1C93C-5050-FC42-8F10-D22D4F119D13}" type="slidenum">
              <a:rPr lang="en-US" smtClean="0"/>
              <a:pPr/>
              <a:t>‹#›</a:t>
            </a:fld>
            <a:endParaRPr lang="en-US" dirty="0"/>
          </a:p>
        </p:txBody>
      </p:sp>
    </p:spTree>
    <p:extLst>
      <p:ext uri="{BB962C8B-B14F-4D97-AF65-F5344CB8AC3E}">
        <p14:creationId xmlns:p14="http://schemas.microsoft.com/office/powerpoint/2010/main" val="3861474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A340D-2783-87A5-DFF0-1CB2E70253BD}"/>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BFC4234-E624-FA63-AC91-23D678AB1A5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A6E412-16D0-29A2-33B2-841D1E3C84B0}"/>
              </a:ext>
            </a:extLst>
          </p:cNvPr>
          <p:cNvSpPr>
            <a:spLocks noGrp="1"/>
          </p:cNvSpPr>
          <p:nvPr>
            <p:ph type="dt" sz="half" idx="10"/>
          </p:nvPr>
        </p:nvSpPr>
        <p:spPr/>
        <p:txBody>
          <a:bodyPr/>
          <a:lstStyle/>
          <a:p>
            <a:fld id="{AA94A7A6-70FF-5743-A43F-9003F5920BEF}" type="datetime2">
              <a:rPr lang="en-US" smtClean="0"/>
              <a:t>Sunday, July 12, 2026</a:t>
            </a:fld>
            <a:endParaRPr lang="en-US" dirty="0"/>
          </a:p>
        </p:txBody>
      </p:sp>
      <p:sp>
        <p:nvSpPr>
          <p:cNvPr id="5" name="Footer Placeholder 4">
            <a:extLst>
              <a:ext uri="{FF2B5EF4-FFF2-40B4-BE49-F238E27FC236}">
                <a16:creationId xmlns:a16="http://schemas.microsoft.com/office/drawing/2014/main" id="{8020DCF4-64CD-BD36-FD05-AD1BE066FFD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42505F1-55DD-F934-49BF-CE4718E4A4D5}"/>
              </a:ext>
            </a:extLst>
          </p:cNvPr>
          <p:cNvSpPr>
            <a:spLocks noGrp="1"/>
          </p:cNvSpPr>
          <p:nvPr>
            <p:ph type="sldNum" sz="quarter" idx="12"/>
          </p:nvPr>
        </p:nvSpPr>
        <p:spPr/>
        <p:txBody>
          <a:bodyPr/>
          <a:lstStyle/>
          <a:p>
            <a:fld id="{07E1C93C-5050-FC42-8F10-D22D4F119D13}" type="slidenum">
              <a:rPr lang="en-US" smtClean="0"/>
              <a:pPr/>
              <a:t>‹#›</a:t>
            </a:fld>
            <a:endParaRPr lang="en-US" dirty="0"/>
          </a:p>
        </p:txBody>
      </p:sp>
    </p:spTree>
    <p:extLst>
      <p:ext uri="{BB962C8B-B14F-4D97-AF65-F5344CB8AC3E}">
        <p14:creationId xmlns:p14="http://schemas.microsoft.com/office/powerpoint/2010/main" val="1069968449"/>
      </p:ext>
    </p:extLst>
  </p:cSld>
  <p:clrMapOvr>
    <a:masterClrMapping/>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E3D18-9DE9-179E-1093-53CA103F87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D940EA-1A12-507C-1CDB-AF1D6EBA1B7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A52850-E5ED-9710-08E0-83D8D033E80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3F552B-5C4B-477A-1B27-9F11AFAEDB92}"/>
              </a:ext>
            </a:extLst>
          </p:cNvPr>
          <p:cNvSpPr>
            <a:spLocks noGrp="1"/>
          </p:cNvSpPr>
          <p:nvPr>
            <p:ph type="dt" sz="half" idx="10"/>
          </p:nvPr>
        </p:nvSpPr>
        <p:spPr/>
        <p:txBody>
          <a:bodyPr/>
          <a:lstStyle/>
          <a:p>
            <a:fld id="{C6B07AA1-E005-DD43-A36C-F172B6543130}" type="datetime1">
              <a:rPr lang="en-US" smtClean="0"/>
              <a:t>7/12/26</a:t>
            </a:fld>
            <a:endParaRPr lang="en-US"/>
          </a:p>
        </p:txBody>
      </p:sp>
      <p:sp>
        <p:nvSpPr>
          <p:cNvPr id="6" name="Footer Placeholder 5">
            <a:extLst>
              <a:ext uri="{FF2B5EF4-FFF2-40B4-BE49-F238E27FC236}">
                <a16:creationId xmlns:a16="http://schemas.microsoft.com/office/drawing/2014/main" id="{DB84941C-6D74-C848-5625-A0AFB0423B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9A3A6-66A0-A723-8794-E985566B2C60}"/>
              </a:ext>
            </a:extLst>
          </p:cNvPr>
          <p:cNvSpPr>
            <a:spLocks noGrp="1"/>
          </p:cNvSpPr>
          <p:nvPr>
            <p:ph type="sldNum" sz="quarter" idx="12"/>
          </p:nvPr>
        </p:nvSpPr>
        <p:spPr/>
        <p:txBody>
          <a:bodyPr/>
          <a:lstStyle/>
          <a:p>
            <a:fld id="{9E46DD8B-EB1C-354D-918A-7CE02C579EF2}" type="slidenum">
              <a:rPr lang="en-US" smtClean="0"/>
              <a:t>‹#›</a:t>
            </a:fld>
            <a:endParaRPr lang="en-US"/>
          </a:p>
        </p:txBody>
      </p:sp>
    </p:spTree>
    <p:extLst>
      <p:ext uri="{BB962C8B-B14F-4D97-AF65-F5344CB8AC3E}">
        <p14:creationId xmlns:p14="http://schemas.microsoft.com/office/powerpoint/2010/main" val="3609333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98088-2D44-DEC4-5313-3448F558EBFA}"/>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DE8890-DCE8-703F-2EEC-B0CE8AE5578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9F6DD23-4A0F-E393-7FB8-AA1CB9CBF944}"/>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37FEF9-A9C8-18C7-F569-7DE02B4BB73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8C3D6C7-2CB5-A76F-957A-86179E702D84}"/>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241EB4-1D19-3BB2-BFE8-CEF607E9E430}"/>
              </a:ext>
            </a:extLst>
          </p:cNvPr>
          <p:cNvSpPr>
            <a:spLocks noGrp="1"/>
          </p:cNvSpPr>
          <p:nvPr>
            <p:ph type="dt" sz="half" idx="10"/>
          </p:nvPr>
        </p:nvSpPr>
        <p:spPr/>
        <p:txBody>
          <a:bodyPr/>
          <a:lstStyle/>
          <a:p>
            <a:fld id="{AA94A7A6-70FF-5743-A43F-9003F5920BEF}" type="datetime2">
              <a:rPr lang="en-US" smtClean="0"/>
              <a:t>Sunday, July 12, 2026</a:t>
            </a:fld>
            <a:endParaRPr lang="en-US" dirty="0"/>
          </a:p>
        </p:txBody>
      </p:sp>
      <p:sp>
        <p:nvSpPr>
          <p:cNvPr id="8" name="Footer Placeholder 7">
            <a:extLst>
              <a:ext uri="{FF2B5EF4-FFF2-40B4-BE49-F238E27FC236}">
                <a16:creationId xmlns:a16="http://schemas.microsoft.com/office/drawing/2014/main" id="{BBC838B4-9DD6-13E2-852B-D28C1A43CD9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26C9155-128E-8AC2-C832-671258DA898F}"/>
              </a:ext>
            </a:extLst>
          </p:cNvPr>
          <p:cNvSpPr>
            <a:spLocks noGrp="1"/>
          </p:cNvSpPr>
          <p:nvPr>
            <p:ph type="sldNum" sz="quarter" idx="12"/>
          </p:nvPr>
        </p:nvSpPr>
        <p:spPr/>
        <p:txBody>
          <a:bodyPr/>
          <a:lstStyle/>
          <a:p>
            <a:fld id="{07E1C93C-5050-FC42-8F10-D22D4F119D13}" type="slidenum">
              <a:rPr lang="en-US" smtClean="0"/>
              <a:pPr/>
              <a:t>‹#›</a:t>
            </a:fld>
            <a:endParaRPr lang="en-US" dirty="0"/>
          </a:p>
        </p:txBody>
      </p:sp>
    </p:spTree>
    <p:extLst>
      <p:ext uri="{BB962C8B-B14F-4D97-AF65-F5344CB8AC3E}">
        <p14:creationId xmlns:p14="http://schemas.microsoft.com/office/powerpoint/2010/main" val="2360409553"/>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BC1D6-AA4F-AD92-E5E0-B44BCCDB1EE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6B8963-5E46-E970-1701-00E6A698DBB9}"/>
              </a:ext>
            </a:extLst>
          </p:cNvPr>
          <p:cNvSpPr>
            <a:spLocks noGrp="1"/>
          </p:cNvSpPr>
          <p:nvPr>
            <p:ph type="dt" sz="half" idx="10"/>
          </p:nvPr>
        </p:nvSpPr>
        <p:spPr/>
        <p:txBody>
          <a:bodyPr/>
          <a:lstStyle/>
          <a:p>
            <a:fld id="{AA94A7A6-70FF-5743-A43F-9003F5920BEF}" type="datetime2">
              <a:rPr lang="en-US" smtClean="0"/>
              <a:t>Sunday, July 12, 2026</a:t>
            </a:fld>
            <a:endParaRPr lang="en-US" dirty="0"/>
          </a:p>
        </p:txBody>
      </p:sp>
      <p:sp>
        <p:nvSpPr>
          <p:cNvPr id="4" name="Footer Placeholder 3">
            <a:extLst>
              <a:ext uri="{FF2B5EF4-FFF2-40B4-BE49-F238E27FC236}">
                <a16:creationId xmlns:a16="http://schemas.microsoft.com/office/drawing/2014/main" id="{A0B8607A-EA7B-8D89-C1F6-8200F4120B2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0D0427F-ED97-9DF5-6484-A70285FBD615}"/>
              </a:ext>
            </a:extLst>
          </p:cNvPr>
          <p:cNvSpPr>
            <a:spLocks noGrp="1"/>
          </p:cNvSpPr>
          <p:nvPr>
            <p:ph type="sldNum" sz="quarter" idx="12"/>
          </p:nvPr>
        </p:nvSpPr>
        <p:spPr/>
        <p:txBody>
          <a:bodyPr/>
          <a:lstStyle/>
          <a:p>
            <a:fld id="{07E1C93C-5050-FC42-8F10-D22D4F119D13}" type="slidenum">
              <a:rPr lang="en-US" smtClean="0"/>
              <a:pPr/>
              <a:t>‹#›</a:t>
            </a:fld>
            <a:endParaRPr lang="en-US" dirty="0"/>
          </a:p>
        </p:txBody>
      </p:sp>
    </p:spTree>
    <p:extLst>
      <p:ext uri="{BB962C8B-B14F-4D97-AF65-F5344CB8AC3E}">
        <p14:creationId xmlns:p14="http://schemas.microsoft.com/office/powerpoint/2010/main" val="3089397431"/>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EE3CD4-F9BC-AB79-7A60-543B022C6239}"/>
              </a:ext>
            </a:extLst>
          </p:cNvPr>
          <p:cNvSpPr>
            <a:spLocks noGrp="1"/>
          </p:cNvSpPr>
          <p:nvPr>
            <p:ph type="dt" sz="half" idx="10"/>
          </p:nvPr>
        </p:nvSpPr>
        <p:spPr/>
        <p:txBody>
          <a:bodyPr/>
          <a:lstStyle/>
          <a:p>
            <a:fld id="{3F272239-3535-BB43-90F9-D2AAAB1109D7}" type="datetimeFigureOut">
              <a:rPr lang="en-US" smtClean="0"/>
              <a:t>7/12/26</a:t>
            </a:fld>
            <a:endParaRPr lang="en-US"/>
          </a:p>
        </p:txBody>
      </p:sp>
      <p:sp>
        <p:nvSpPr>
          <p:cNvPr id="3" name="Footer Placeholder 2">
            <a:extLst>
              <a:ext uri="{FF2B5EF4-FFF2-40B4-BE49-F238E27FC236}">
                <a16:creationId xmlns:a16="http://schemas.microsoft.com/office/drawing/2014/main" id="{55BE4AB0-47B9-D489-17AC-2FC5B6EDC6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A94C10-C353-40F3-B2FA-5551D8053E5A}"/>
              </a:ext>
            </a:extLst>
          </p:cNvPr>
          <p:cNvSpPr>
            <a:spLocks noGrp="1"/>
          </p:cNvSpPr>
          <p:nvPr>
            <p:ph type="sldNum" sz="quarter" idx="12"/>
          </p:nvPr>
        </p:nvSpPr>
        <p:spPr/>
        <p:txBody>
          <a:bodyPr/>
          <a:lstStyle/>
          <a:p>
            <a:fld id="{2A205E5C-5932-0441-A66A-70A5B6B81F33}" type="slidenum">
              <a:rPr lang="en-US" smtClean="0"/>
              <a:t>‹#›</a:t>
            </a:fld>
            <a:endParaRPr lang="en-US"/>
          </a:p>
        </p:txBody>
      </p:sp>
    </p:spTree>
    <p:extLst>
      <p:ext uri="{BB962C8B-B14F-4D97-AF65-F5344CB8AC3E}">
        <p14:creationId xmlns:p14="http://schemas.microsoft.com/office/powerpoint/2010/main" val="122159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38778-7818-0F56-0802-5BBF7ADEEAA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96C72E0-3509-1077-FB7D-AC575502DCC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E6E26F-23ED-855B-CD8F-B3E9CA872BF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D0D145F-17BB-5033-A8DF-62F7E002CD55}"/>
              </a:ext>
            </a:extLst>
          </p:cNvPr>
          <p:cNvSpPr>
            <a:spLocks noGrp="1"/>
          </p:cNvSpPr>
          <p:nvPr>
            <p:ph type="dt" sz="half" idx="10"/>
          </p:nvPr>
        </p:nvSpPr>
        <p:spPr/>
        <p:txBody>
          <a:bodyPr/>
          <a:lstStyle/>
          <a:p>
            <a:fld id="{AA94A7A6-70FF-5743-A43F-9003F5920BEF}" type="datetime2">
              <a:rPr lang="en-US" smtClean="0"/>
              <a:t>Sunday, July 12, 2026</a:t>
            </a:fld>
            <a:endParaRPr lang="en-US" dirty="0"/>
          </a:p>
        </p:txBody>
      </p:sp>
      <p:sp>
        <p:nvSpPr>
          <p:cNvPr id="6" name="Footer Placeholder 5">
            <a:extLst>
              <a:ext uri="{FF2B5EF4-FFF2-40B4-BE49-F238E27FC236}">
                <a16:creationId xmlns:a16="http://schemas.microsoft.com/office/drawing/2014/main" id="{E25A1FFF-F765-10E3-9C30-51378C7AE08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38F9F36-62F0-E132-1776-1BF8E45BD2D9}"/>
              </a:ext>
            </a:extLst>
          </p:cNvPr>
          <p:cNvSpPr>
            <a:spLocks noGrp="1"/>
          </p:cNvSpPr>
          <p:nvPr>
            <p:ph type="sldNum" sz="quarter" idx="12"/>
          </p:nvPr>
        </p:nvSpPr>
        <p:spPr/>
        <p:txBody>
          <a:bodyPr/>
          <a:lstStyle/>
          <a:p>
            <a:fld id="{07E1C93C-5050-FC42-8F10-D22D4F119D13}" type="slidenum">
              <a:rPr lang="en-US" smtClean="0"/>
              <a:pPr/>
              <a:t>‹#›</a:t>
            </a:fld>
            <a:endParaRPr lang="en-US" dirty="0"/>
          </a:p>
        </p:txBody>
      </p:sp>
    </p:spTree>
    <p:extLst>
      <p:ext uri="{BB962C8B-B14F-4D97-AF65-F5344CB8AC3E}">
        <p14:creationId xmlns:p14="http://schemas.microsoft.com/office/powerpoint/2010/main" val="529116810"/>
      </p:ext>
    </p:extLst>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82B83-C294-725B-814A-038DD8A7297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236C5C85-C9FF-0FCD-60E9-23663E2973B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E8EF827F-5544-14DE-6CDE-2F70F77E5B7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567C0D8-485C-C1BB-BDD8-73F28192EB84}"/>
              </a:ext>
            </a:extLst>
          </p:cNvPr>
          <p:cNvSpPr>
            <a:spLocks noGrp="1"/>
          </p:cNvSpPr>
          <p:nvPr>
            <p:ph type="dt" sz="half" idx="10"/>
          </p:nvPr>
        </p:nvSpPr>
        <p:spPr/>
        <p:txBody>
          <a:bodyPr/>
          <a:lstStyle/>
          <a:p>
            <a:fld id="{AA94A7A6-70FF-5743-A43F-9003F5920BEF}" type="datetime2">
              <a:rPr lang="en-US" smtClean="0"/>
              <a:t>Sunday, July 12, 2026</a:t>
            </a:fld>
            <a:endParaRPr lang="en-US" dirty="0"/>
          </a:p>
        </p:txBody>
      </p:sp>
      <p:sp>
        <p:nvSpPr>
          <p:cNvPr id="6" name="Footer Placeholder 5">
            <a:extLst>
              <a:ext uri="{FF2B5EF4-FFF2-40B4-BE49-F238E27FC236}">
                <a16:creationId xmlns:a16="http://schemas.microsoft.com/office/drawing/2014/main" id="{D80F096E-E53E-443C-5C38-4B84D9AC49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C45388B-1565-48B6-EC53-CA18E6DCF1DB}"/>
              </a:ext>
            </a:extLst>
          </p:cNvPr>
          <p:cNvSpPr>
            <a:spLocks noGrp="1"/>
          </p:cNvSpPr>
          <p:nvPr>
            <p:ph type="sldNum" sz="quarter" idx="12"/>
          </p:nvPr>
        </p:nvSpPr>
        <p:spPr/>
        <p:txBody>
          <a:bodyPr/>
          <a:lstStyle/>
          <a:p>
            <a:fld id="{07E1C93C-5050-FC42-8F10-D22D4F119D13}" type="slidenum">
              <a:rPr lang="en-US" smtClean="0"/>
              <a:pPr/>
              <a:t>‹#›</a:t>
            </a:fld>
            <a:endParaRPr lang="en-US" dirty="0"/>
          </a:p>
        </p:txBody>
      </p:sp>
    </p:spTree>
    <p:extLst>
      <p:ext uri="{BB962C8B-B14F-4D97-AF65-F5344CB8AC3E}">
        <p14:creationId xmlns:p14="http://schemas.microsoft.com/office/powerpoint/2010/main" val="301318035"/>
      </p:ext>
    </p:extLst>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C17FE3-2E44-2769-C923-60F41AD65D4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8134FED-FEB6-F18E-C959-652ED07560E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15EDE0-69A4-5140-57DC-05676762665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94A7A6-70FF-5743-A43F-9003F5920BEF}" type="datetime2">
              <a:rPr lang="en-US" smtClean="0"/>
              <a:t>Sunday, July 12, 2026</a:t>
            </a:fld>
            <a:endParaRPr lang="en-US" dirty="0"/>
          </a:p>
        </p:txBody>
      </p:sp>
      <p:sp>
        <p:nvSpPr>
          <p:cNvPr id="5" name="Footer Placeholder 4">
            <a:extLst>
              <a:ext uri="{FF2B5EF4-FFF2-40B4-BE49-F238E27FC236}">
                <a16:creationId xmlns:a16="http://schemas.microsoft.com/office/drawing/2014/main" id="{84F92D12-8639-2279-C9CB-7B93B01A0D5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056968D-73D5-064F-316B-2B83A2F18D1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7E1C93C-5050-FC42-8F10-D22D4F119D13}" type="slidenum">
              <a:rPr lang="en-US" smtClean="0"/>
              <a:pPr/>
              <a:t>‹#›</a:t>
            </a:fld>
            <a:endParaRPr lang="en-US" dirty="0"/>
          </a:p>
        </p:txBody>
      </p:sp>
    </p:spTree>
    <p:extLst>
      <p:ext uri="{BB962C8B-B14F-4D97-AF65-F5344CB8AC3E}">
        <p14:creationId xmlns:p14="http://schemas.microsoft.com/office/powerpoint/2010/main" val="228427999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669" r:id="rId13"/>
    <p:sldLayoutId id="2147483672" r:id="rId14"/>
    <p:sldLayoutId id="2147483673" r:id="rId15"/>
    <p:sldLayoutId id="2147483671" r:id="rId16"/>
    <p:sldLayoutId id="2147483675" r:id="rId17"/>
    <p:sldLayoutId id="2147483674" r:id="rId18"/>
    <p:sldLayoutId id="2147483676" r:id="rId19"/>
    <p:sldLayoutId id="2147483678" r:id="rId20"/>
    <p:sldLayoutId id="2147483703" r:id="rId21"/>
  </p:sldLayoutIdLst>
  <p:hf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hyperlink" Target="https://www.eicug.org/" TargetMode="Externa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1.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21.xml"/><Relationship Id="rId5" Type="http://schemas.openxmlformats.org/officeDocument/2006/relationships/image" Target="../media/image20.jpg"/><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191908" y="746632"/>
            <a:ext cx="8952092" cy="1750503"/>
          </a:xfrm>
        </p:spPr>
        <p:txBody>
          <a:bodyPr/>
          <a:lstStyle/>
          <a:p>
            <a:r>
              <a:rPr lang="en-US" sz="5400" dirty="0"/>
              <a:t>EICUG Report</a:t>
            </a:r>
          </a:p>
        </p:txBody>
      </p:sp>
      <p:sp>
        <p:nvSpPr>
          <p:cNvPr id="10" name="Text Placeholder 9"/>
          <p:cNvSpPr>
            <a:spLocks noGrp="1"/>
          </p:cNvSpPr>
          <p:nvPr>
            <p:ph type="body" sz="quarter" idx="14"/>
          </p:nvPr>
        </p:nvSpPr>
        <p:spPr>
          <a:xfrm>
            <a:off x="283780" y="4711644"/>
            <a:ext cx="4649862" cy="1660635"/>
          </a:xfrm>
        </p:spPr>
        <p:txBody>
          <a:bodyPr>
            <a:normAutofit fontScale="92500" lnSpcReduction="20000"/>
          </a:bodyPr>
          <a:lstStyle/>
          <a:p>
            <a:endParaRPr lang="en-US" u="sng" dirty="0"/>
          </a:p>
          <a:p>
            <a:r>
              <a:rPr lang="en-US" u="sng" dirty="0"/>
              <a:t>EICUG </a:t>
            </a:r>
            <a:r>
              <a:rPr lang="en-US" u="sng" dirty="0" err="1"/>
              <a:t>Chairline</a:t>
            </a:r>
            <a:endParaRPr lang="en-US" u="sng" dirty="0"/>
          </a:p>
          <a:p>
            <a:pPr marL="342900" indent="-342900">
              <a:buFont typeface="Arial" panose="020B0604020202020204" pitchFamily="34" charset="0"/>
              <a:buChar char="•"/>
            </a:pPr>
            <a:r>
              <a:rPr lang="en-US" u="sng" dirty="0"/>
              <a:t>Anselm Vossen (Duke) </a:t>
            </a:r>
          </a:p>
          <a:p>
            <a:pPr marL="342900" indent="-342900">
              <a:buFont typeface="Arial" panose="020B0604020202020204" pitchFamily="34" charset="0"/>
              <a:buChar char="•"/>
            </a:pPr>
            <a:r>
              <a:rPr lang="en-US" u="sng" dirty="0"/>
              <a:t>Douglas Higinbotham (</a:t>
            </a:r>
            <a:r>
              <a:rPr lang="en-US" u="sng" dirty="0" err="1"/>
              <a:t>Jlab</a:t>
            </a:r>
            <a:r>
              <a:rPr lang="en-US" u="sng" dirty="0"/>
              <a:t>)</a:t>
            </a:r>
          </a:p>
          <a:p>
            <a:pPr marL="342900" indent="-342900">
              <a:buFont typeface="Arial" panose="020B0604020202020204" pitchFamily="34" charset="0"/>
              <a:buChar char="•"/>
            </a:pPr>
            <a:r>
              <a:rPr lang="en-US" u="sng" dirty="0"/>
              <a:t>Or Hen (MIT)</a:t>
            </a:r>
          </a:p>
          <a:p>
            <a:pPr marL="342900" indent="-342900">
              <a:buFont typeface="Arial" panose="020B0604020202020204" pitchFamily="34" charset="0"/>
              <a:buChar char="•"/>
            </a:pPr>
            <a:endParaRPr lang="en-US" u="sng" dirty="0"/>
          </a:p>
          <a:p>
            <a:endParaRPr lang="en-US" sz="2000" dirty="0"/>
          </a:p>
        </p:txBody>
      </p:sp>
      <p:pic>
        <p:nvPicPr>
          <p:cNvPr id="2" name="Picture 2" descr="DOE Approves New Nuclear Physics Research Facility | Department of Physics">
            <a:extLst>
              <a:ext uri="{FF2B5EF4-FFF2-40B4-BE49-F238E27FC236}">
                <a16:creationId xmlns:a16="http://schemas.microsoft.com/office/drawing/2014/main" id="{D72C0E7E-1173-2095-9C61-31D8BD6311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28" t="-1" r="11088" b="-1"/>
          <a:stretch/>
        </p:blipFill>
        <p:spPr bwMode="auto">
          <a:xfrm>
            <a:off x="5353944" y="3545476"/>
            <a:ext cx="2644429" cy="2332336"/>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747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492EE-9D81-199D-402F-8A97A53224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DE0CD4-9D56-A6C3-48D6-18BBBC7CFA2A}"/>
              </a:ext>
            </a:extLst>
          </p:cNvPr>
          <p:cNvSpPr>
            <a:spLocks noGrp="1"/>
          </p:cNvSpPr>
          <p:nvPr>
            <p:ph type="title"/>
          </p:nvPr>
        </p:nvSpPr>
        <p:spPr/>
        <p:txBody>
          <a:bodyPr/>
          <a:lstStyle/>
          <a:p>
            <a:r>
              <a:rPr lang="en-US" dirty="0"/>
              <a:t>Focus in the future</a:t>
            </a:r>
          </a:p>
        </p:txBody>
      </p:sp>
      <p:sp>
        <p:nvSpPr>
          <p:cNvPr id="3" name="Content Placeholder 2">
            <a:extLst>
              <a:ext uri="{FF2B5EF4-FFF2-40B4-BE49-F238E27FC236}">
                <a16:creationId xmlns:a16="http://schemas.microsoft.com/office/drawing/2014/main" id="{440A44FB-D89D-D824-69FB-1F91B864E24D}"/>
              </a:ext>
            </a:extLst>
          </p:cNvPr>
          <p:cNvSpPr>
            <a:spLocks noGrp="1"/>
          </p:cNvSpPr>
          <p:nvPr>
            <p:ph idx="1"/>
          </p:nvPr>
        </p:nvSpPr>
        <p:spPr>
          <a:xfrm>
            <a:off x="130243" y="1426805"/>
            <a:ext cx="8464378" cy="4993659"/>
          </a:xfrm>
        </p:spPr>
        <p:txBody>
          <a:bodyPr>
            <a:normAutofit fontScale="85000" lnSpcReduction="20000"/>
          </a:bodyPr>
          <a:lstStyle/>
          <a:p>
            <a:r>
              <a:rPr lang="en-US" dirty="0"/>
              <a:t>Big Picture: </a:t>
            </a:r>
          </a:p>
          <a:p>
            <a:pPr lvl="1"/>
            <a:r>
              <a:rPr lang="en-US" dirty="0">
                <a:solidFill>
                  <a:srgbClr val="0432FF"/>
                </a:solidFill>
              </a:rPr>
              <a:t>EICUG SC will continue its advocacy for EIC science</a:t>
            </a:r>
          </a:p>
          <a:p>
            <a:pPr lvl="1"/>
            <a:r>
              <a:rPr lang="en-US" dirty="0">
                <a:solidFill>
                  <a:srgbClr val="FF0000"/>
                </a:solidFill>
              </a:rPr>
              <a:t>Support the EIC project</a:t>
            </a:r>
          </a:p>
          <a:p>
            <a:pPr lvl="2"/>
            <a:r>
              <a:rPr lang="en-US" dirty="0"/>
              <a:t>Theory community &amp; “General” tools</a:t>
            </a:r>
          </a:p>
          <a:p>
            <a:pPr lvl="2"/>
            <a:r>
              <a:rPr lang="en-US" dirty="0" err="1"/>
              <a:t>ePIC</a:t>
            </a:r>
            <a:endParaRPr lang="en-US" dirty="0"/>
          </a:p>
          <a:p>
            <a:pPr lvl="2"/>
            <a:r>
              <a:rPr lang="en-US" dirty="0"/>
              <a:t>Accelerator</a:t>
            </a:r>
          </a:p>
          <a:p>
            <a:pPr lvl="2"/>
            <a:r>
              <a:rPr lang="en-US" dirty="0"/>
              <a:t>Advocacy</a:t>
            </a:r>
          </a:p>
          <a:p>
            <a:pPr lvl="2"/>
            <a:r>
              <a:rPr lang="en-US" dirty="0"/>
              <a:t>Recognize user contributions</a:t>
            </a:r>
          </a:p>
          <a:p>
            <a:pPr lvl="1"/>
            <a:r>
              <a:rPr lang="en-US" dirty="0">
                <a:solidFill>
                  <a:srgbClr val="00B050"/>
                </a:solidFill>
              </a:rPr>
              <a:t>Push for the future</a:t>
            </a:r>
          </a:p>
          <a:p>
            <a:pPr lvl="2"/>
            <a:r>
              <a:rPr lang="en-US" dirty="0"/>
              <a:t>Generic R&amp;D</a:t>
            </a:r>
          </a:p>
          <a:p>
            <a:pPr lvl="2"/>
            <a:r>
              <a:rPr lang="en-US" dirty="0"/>
              <a:t>Detector II</a:t>
            </a:r>
          </a:p>
          <a:p>
            <a:pPr lvl="2"/>
            <a:r>
              <a:rPr lang="en-US" dirty="0">
                <a:solidFill>
                  <a:srgbClr val="7030A0"/>
                </a:solidFill>
              </a:rPr>
              <a:t>New initiatives to take advantage of recent developments and align with priorities by funding agencies e.g. Quantum</a:t>
            </a:r>
          </a:p>
          <a:p>
            <a:pPr lvl="2"/>
            <a:endParaRPr lang="en-US" dirty="0"/>
          </a:p>
          <a:p>
            <a:endParaRPr lang="en-US" dirty="0"/>
          </a:p>
          <a:p>
            <a:r>
              <a:rPr lang="en-US" dirty="0"/>
              <a:t>Some book-keeping issues</a:t>
            </a:r>
          </a:p>
          <a:p>
            <a:pPr lvl="1"/>
            <a:r>
              <a:rPr lang="en-US" dirty="0"/>
              <a:t>Keep website up to date, refresh WGs, update the charter…</a:t>
            </a:r>
          </a:p>
          <a:p>
            <a:pPr lvl="1"/>
            <a:endParaRPr lang="en-US" dirty="0"/>
          </a:p>
          <a:p>
            <a:r>
              <a:rPr lang="en-US" dirty="0"/>
              <a:t>As users become more active onsite, we will reach out to RHIC/AGS User’s group to coordinate</a:t>
            </a:r>
          </a:p>
          <a:p>
            <a:endParaRPr lang="en-US" dirty="0"/>
          </a:p>
        </p:txBody>
      </p:sp>
      <p:sp>
        <p:nvSpPr>
          <p:cNvPr id="4" name="Slide Number Placeholder 3">
            <a:extLst>
              <a:ext uri="{FF2B5EF4-FFF2-40B4-BE49-F238E27FC236}">
                <a16:creationId xmlns:a16="http://schemas.microsoft.com/office/drawing/2014/main" id="{97B3722A-CE13-D5D1-EF56-7383B019492A}"/>
              </a:ext>
            </a:extLst>
          </p:cNvPr>
          <p:cNvSpPr>
            <a:spLocks noGrp="1"/>
          </p:cNvSpPr>
          <p:nvPr>
            <p:ph type="sldNum" sz="quarter" idx="12"/>
          </p:nvPr>
        </p:nvSpPr>
        <p:spPr/>
        <p:txBody>
          <a:bodyPr/>
          <a:lstStyle/>
          <a:p>
            <a:fld id="{07E1C93C-5050-FC42-8F10-D22D4F119D13}" type="slidenum">
              <a:rPr lang="en-US" smtClean="0"/>
              <a:pPr/>
              <a:t>10</a:t>
            </a:fld>
            <a:endParaRPr lang="en-US" dirty="0"/>
          </a:p>
        </p:txBody>
      </p:sp>
    </p:spTree>
    <p:extLst>
      <p:ext uri="{BB962C8B-B14F-4D97-AF65-F5344CB8AC3E}">
        <p14:creationId xmlns:p14="http://schemas.microsoft.com/office/powerpoint/2010/main" val="293074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B2AE1-E90C-6187-883E-50ED59314F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59B1BF-0021-9B38-A1A5-D10D51B5B5F3}"/>
              </a:ext>
            </a:extLst>
          </p:cNvPr>
          <p:cNvSpPr>
            <a:spLocks noGrp="1"/>
          </p:cNvSpPr>
          <p:nvPr>
            <p:ph type="title"/>
          </p:nvPr>
        </p:nvSpPr>
        <p:spPr/>
        <p:txBody>
          <a:bodyPr/>
          <a:lstStyle/>
          <a:p>
            <a:r>
              <a:rPr lang="en-US" dirty="0"/>
              <a:t>Summary/Conclusion</a:t>
            </a:r>
          </a:p>
        </p:txBody>
      </p:sp>
      <p:sp>
        <p:nvSpPr>
          <p:cNvPr id="3" name="Content Placeholder 2">
            <a:extLst>
              <a:ext uri="{FF2B5EF4-FFF2-40B4-BE49-F238E27FC236}">
                <a16:creationId xmlns:a16="http://schemas.microsoft.com/office/drawing/2014/main" id="{738F89D0-CDE4-D93A-7203-3B8F11CD4877}"/>
              </a:ext>
            </a:extLst>
          </p:cNvPr>
          <p:cNvSpPr>
            <a:spLocks noGrp="1"/>
          </p:cNvSpPr>
          <p:nvPr>
            <p:ph idx="1"/>
          </p:nvPr>
        </p:nvSpPr>
        <p:spPr/>
        <p:txBody>
          <a:bodyPr>
            <a:normAutofit/>
          </a:bodyPr>
          <a:lstStyle/>
          <a:p>
            <a:r>
              <a:rPr lang="en-US" b="1" dirty="0"/>
              <a:t>YOU</a:t>
            </a:r>
            <a:r>
              <a:rPr lang="en-US" dirty="0"/>
              <a:t> are the EICUG, please reach out to us with suggestions, criticism, material for the newsletter etc.</a:t>
            </a:r>
          </a:p>
          <a:p>
            <a:endParaRPr lang="en-US" dirty="0"/>
          </a:p>
          <a:p>
            <a:r>
              <a:rPr lang="en-US" dirty="0"/>
              <a:t>Contact entry points to the EICUG and the working groups can be found on the website: </a:t>
            </a:r>
            <a:r>
              <a:rPr lang="en-US" dirty="0">
                <a:hlinkClick r:id="rId2"/>
              </a:rPr>
              <a:t>https://www.eicug.org/</a:t>
            </a:r>
            <a:endParaRPr lang="en-US" dirty="0"/>
          </a:p>
          <a:p>
            <a:endParaRPr lang="en-US" dirty="0"/>
          </a:p>
          <a:p>
            <a:endParaRPr lang="en-US" dirty="0"/>
          </a:p>
          <a:p>
            <a:endParaRPr lang="en-US" dirty="0"/>
          </a:p>
          <a:p>
            <a:pPr marL="0" indent="0">
              <a:buNone/>
            </a:pPr>
            <a:endParaRPr lang="en-US" dirty="0"/>
          </a:p>
          <a:p>
            <a:endParaRPr lang="en-US" dirty="0"/>
          </a:p>
          <a:p>
            <a:endParaRPr lang="en-US" dirty="0"/>
          </a:p>
          <a:p>
            <a:pPr lvl="1"/>
            <a:endParaRPr lang="en-US" dirty="0"/>
          </a:p>
          <a:p>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94752FB9-C2FC-4616-696D-F799A66AA7B0}"/>
              </a:ext>
            </a:extLst>
          </p:cNvPr>
          <p:cNvSpPr>
            <a:spLocks noGrp="1"/>
          </p:cNvSpPr>
          <p:nvPr>
            <p:ph type="sldNum" sz="quarter" idx="12"/>
          </p:nvPr>
        </p:nvSpPr>
        <p:spPr/>
        <p:txBody>
          <a:bodyPr/>
          <a:lstStyle/>
          <a:p>
            <a:fld id="{07E1C93C-5050-FC42-8F10-D22D4F119D13}" type="slidenum">
              <a:rPr lang="en-US" smtClean="0"/>
              <a:pPr/>
              <a:t>11</a:t>
            </a:fld>
            <a:endParaRPr lang="en-US" dirty="0"/>
          </a:p>
        </p:txBody>
      </p:sp>
      <p:sp>
        <p:nvSpPr>
          <p:cNvPr id="5" name="TextBox 4">
            <a:extLst>
              <a:ext uri="{FF2B5EF4-FFF2-40B4-BE49-F238E27FC236}">
                <a16:creationId xmlns:a16="http://schemas.microsoft.com/office/drawing/2014/main" id="{900C9095-2FD6-94AC-E840-5683217B5878}"/>
              </a:ext>
            </a:extLst>
          </p:cNvPr>
          <p:cNvSpPr txBox="1"/>
          <p:nvPr/>
        </p:nvSpPr>
        <p:spPr>
          <a:xfrm>
            <a:off x="2372983" y="4487917"/>
            <a:ext cx="4779963" cy="707886"/>
          </a:xfrm>
          <a:prstGeom prst="rect">
            <a:avLst/>
          </a:prstGeom>
          <a:noFill/>
        </p:spPr>
        <p:txBody>
          <a:bodyPr wrap="none" rtlCol="0">
            <a:spAutoFit/>
          </a:bodyPr>
          <a:lstStyle/>
          <a:p>
            <a:r>
              <a:rPr lang="en-US" sz="4000" dirty="0">
                <a:solidFill>
                  <a:srgbClr val="FF0000"/>
                </a:solidFill>
              </a:rPr>
              <a:t>Have a great meeting!</a:t>
            </a:r>
          </a:p>
        </p:txBody>
      </p:sp>
    </p:spTree>
    <p:extLst>
      <p:ext uri="{BB962C8B-B14F-4D97-AF65-F5344CB8AC3E}">
        <p14:creationId xmlns:p14="http://schemas.microsoft.com/office/powerpoint/2010/main" val="3833810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B81DE-C7BF-3322-E273-AD1E451C75A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FCD531C8-7E50-D773-3AA1-744866DDA977}"/>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A725F53-A362-34BA-E58D-950BAF066A4B}"/>
              </a:ext>
            </a:extLst>
          </p:cNvPr>
          <p:cNvSpPr>
            <a:spLocks noGrp="1"/>
          </p:cNvSpPr>
          <p:nvPr>
            <p:ph type="sldNum" sz="quarter" idx="12"/>
          </p:nvPr>
        </p:nvSpPr>
        <p:spPr/>
        <p:txBody>
          <a:bodyPr/>
          <a:lstStyle/>
          <a:p>
            <a:fld id="{07E1C93C-5050-FC42-8F10-D22D4F119D13}" type="slidenum">
              <a:rPr lang="en-US" smtClean="0"/>
              <a:pPr/>
              <a:t>12</a:t>
            </a:fld>
            <a:endParaRPr lang="en-US" dirty="0"/>
          </a:p>
        </p:txBody>
      </p:sp>
    </p:spTree>
    <p:extLst>
      <p:ext uri="{BB962C8B-B14F-4D97-AF65-F5344CB8AC3E}">
        <p14:creationId xmlns:p14="http://schemas.microsoft.com/office/powerpoint/2010/main" val="304677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F9932-6FD9-9C8C-DA19-41059AF6B14A}"/>
              </a:ext>
            </a:extLst>
          </p:cNvPr>
          <p:cNvSpPr>
            <a:spLocks noGrp="1"/>
          </p:cNvSpPr>
          <p:nvPr>
            <p:ph type="title"/>
          </p:nvPr>
        </p:nvSpPr>
        <p:spPr/>
        <p:txBody>
          <a:bodyPr/>
          <a:lstStyle/>
          <a:p>
            <a:r>
              <a:rPr lang="en-US" dirty="0"/>
              <a:t>Election</a:t>
            </a:r>
          </a:p>
        </p:txBody>
      </p:sp>
      <p:sp>
        <p:nvSpPr>
          <p:cNvPr id="3" name="Content Placeholder 2">
            <a:extLst>
              <a:ext uri="{FF2B5EF4-FFF2-40B4-BE49-F238E27FC236}">
                <a16:creationId xmlns:a16="http://schemas.microsoft.com/office/drawing/2014/main" id="{933F5533-AD48-6DEC-B9E4-E916CDAB32D3}"/>
              </a:ext>
            </a:extLst>
          </p:cNvPr>
          <p:cNvSpPr>
            <a:spLocks noGrp="1"/>
          </p:cNvSpPr>
          <p:nvPr>
            <p:ph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C6307826-E377-1A57-6242-5ADC68CE19F2}"/>
              </a:ext>
            </a:extLst>
          </p:cNvPr>
          <p:cNvSpPr>
            <a:spLocks noGrp="1"/>
          </p:cNvSpPr>
          <p:nvPr>
            <p:ph type="sldNum" sz="quarter" idx="12"/>
          </p:nvPr>
        </p:nvSpPr>
        <p:spPr/>
        <p:txBody>
          <a:bodyPr/>
          <a:lstStyle/>
          <a:p>
            <a:fld id="{07E1C93C-5050-FC42-8F10-D22D4F119D13}" type="slidenum">
              <a:rPr lang="en-US" smtClean="0"/>
              <a:pPr/>
              <a:t>13</a:t>
            </a:fld>
            <a:endParaRPr lang="en-US" dirty="0"/>
          </a:p>
        </p:txBody>
      </p:sp>
    </p:spTree>
    <p:extLst>
      <p:ext uri="{BB962C8B-B14F-4D97-AF65-F5344CB8AC3E}">
        <p14:creationId xmlns:p14="http://schemas.microsoft.com/office/powerpoint/2010/main" val="3632960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60AC5-1979-A066-8714-5A02C78ED2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55C580-6890-118B-8328-4BF0C469D748}"/>
              </a:ext>
            </a:extLst>
          </p:cNvPr>
          <p:cNvSpPr>
            <a:spLocks noGrp="1"/>
          </p:cNvSpPr>
          <p:nvPr>
            <p:ph type="title"/>
          </p:nvPr>
        </p:nvSpPr>
        <p:spPr/>
        <p:txBody>
          <a:bodyPr/>
          <a:lstStyle/>
          <a:p>
            <a:r>
              <a:rPr lang="en-US" dirty="0"/>
              <a:t>User engagement?</a:t>
            </a:r>
          </a:p>
        </p:txBody>
      </p:sp>
      <p:sp>
        <p:nvSpPr>
          <p:cNvPr id="3" name="Content Placeholder 2">
            <a:extLst>
              <a:ext uri="{FF2B5EF4-FFF2-40B4-BE49-F238E27FC236}">
                <a16:creationId xmlns:a16="http://schemas.microsoft.com/office/drawing/2014/main" id="{4D516F56-F1D0-27A5-7B67-7D45FB67B1A8}"/>
              </a:ext>
            </a:extLst>
          </p:cNvPr>
          <p:cNvSpPr>
            <a:spLocks noGrp="1"/>
          </p:cNvSpPr>
          <p:nvPr>
            <p:ph idx="1"/>
          </p:nvPr>
        </p:nvSpPr>
        <p:spPr/>
        <p:txBody>
          <a:bodyPr/>
          <a:lstStyle/>
          <a:p>
            <a:r>
              <a:rPr lang="en-US" dirty="0"/>
              <a:t>YOU are the EICUG, let us know what you need..</a:t>
            </a:r>
          </a:p>
        </p:txBody>
      </p:sp>
      <p:sp>
        <p:nvSpPr>
          <p:cNvPr id="4" name="Slide Number Placeholder 3">
            <a:extLst>
              <a:ext uri="{FF2B5EF4-FFF2-40B4-BE49-F238E27FC236}">
                <a16:creationId xmlns:a16="http://schemas.microsoft.com/office/drawing/2014/main" id="{CEA35108-F531-1208-B89D-BA863FF78BF6}"/>
              </a:ext>
            </a:extLst>
          </p:cNvPr>
          <p:cNvSpPr>
            <a:spLocks noGrp="1"/>
          </p:cNvSpPr>
          <p:nvPr>
            <p:ph type="sldNum" sz="quarter" idx="12"/>
          </p:nvPr>
        </p:nvSpPr>
        <p:spPr/>
        <p:txBody>
          <a:bodyPr/>
          <a:lstStyle/>
          <a:p>
            <a:fld id="{07E1C93C-5050-FC42-8F10-D22D4F119D13}" type="slidenum">
              <a:rPr lang="en-US" smtClean="0"/>
              <a:pPr/>
              <a:t>14</a:t>
            </a:fld>
            <a:endParaRPr lang="en-US" dirty="0"/>
          </a:p>
        </p:txBody>
      </p:sp>
    </p:spTree>
    <p:extLst>
      <p:ext uri="{BB962C8B-B14F-4D97-AF65-F5344CB8AC3E}">
        <p14:creationId xmlns:p14="http://schemas.microsoft.com/office/powerpoint/2010/main" val="1672190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EE3F9-D5D5-DBBA-2833-A2F631F41F4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F8092E3-C9C8-D35B-B2F8-98E4D3BEC25F}"/>
              </a:ext>
            </a:extLst>
          </p:cNvPr>
          <p:cNvSpPr>
            <a:spLocks noGrp="1"/>
          </p:cNvSpPr>
          <p:nvPr>
            <p:ph idx="1"/>
          </p:nvPr>
        </p:nvSpPr>
        <p:spPr>
          <a:xfrm>
            <a:off x="308919" y="1124607"/>
            <a:ext cx="8464378" cy="5223141"/>
          </a:xfrm>
        </p:spPr>
        <p:txBody>
          <a:bodyPr>
            <a:normAutofit fontScale="70000" lnSpcReduction="20000"/>
          </a:bodyPr>
          <a:lstStyle/>
          <a:p>
            <a:r>
              <a:rPr lang="en-US" dirty="0"/>
              <a:t>EICUG represents a natural discussion forum for members with diverse expertise (accelerators, theory, experiments). Ad hoc Working Groups have been created with conveners appointed by the EICUG Steering Committee; currently, there are the Theory, Software, Computing Coordination, and 2nd Detector Working Groups, but others could be added if needed. The EICUG will also promote and facilitate the formation of experimental collaborations around a specific EIC detector project. Realization of the full scientific potential of the EIC will require multiple experiments. The EICUG will foster and support collaborative discussion of initiatives that aim to enhance the EIC scientific program. The EICUG will also provide opportunities for communication and collaboration beyond the boundaries of a single EIC Detector collaboration. The EICUG will work to</a:t>
            </a:r>
          </a:p>
          <a:p>
            <a:r>
              <a:rPr lang="en-US" dirty="0"/>
              <a:t>Provide a forum to further develop the EIC scientific program and user community, particularly by fostering exchange of ideas between experimenters and theorists using diversified communicating tools (web site, mailing lists, wiki pages, GitHub pages, </a:t>
            </a:r>
            <a:r>
              <a:rPr lang="en-US" dirty="0" err="1"/>
              <a:t>Zenodo</a:t>
            </a:r>
            <a:r>
              <a:rPr lang="en-US" dirty="0"/>
              <a:t> document repository, etc..)</a:t>
            </a:r>
            <a:br>
              <a:rPr lang="en-US" dirty="0"/>
            </a:br>
            <a:r>
              <a:rPr lang="en-US" dirty="0"/>
              <a:t>• Provide a forum for discussion and promote collaboration with the accelerator community to optimize design and realization of the EIC experiments</a:t>
            </a:r>
            <a:br>
              <a:rPr lang="en-US" dirty="0"/>
            </a:br>
            <a:r>
              <a:rPr lang="en-US" dirty="0"/>
              <a:t>• Organize and host annual meetings of the entire EIC Users community, along with regular online periodic meetings. The EICUG will strive to hold meetings in locations where none of the members are discriminated against or endangered by laws or policies.</a:t>
            </a:r>
            <a:br>
              <a:rPr lang="en-US" dirty="0"/>
            </a:br>
            <a:r>
              <a:rPr lang="en-US" dirty="0"/>
              <a:t>• Represent the interests of EIC users to the laboratories</a:t>
            </a:r>
            <a:br>
              <a:rPr lang="en-US" dirty="0"/>
            </a:br>
            <a:r>
              <a:rPr lang="en-US" dirty="0"/>
              <a:t>• Represent the broader EIC Users community in discussions of scientific priorities and tradeoffs that may be imposed by budget realities; e.g. articulate the scientific need for a second experiment.</a:t>
            </a:r>
            <a:br>
              <a:rPr lang="en-US" dirty="0"/>
            </a:br>
            <a:r>
              <a:rPr lang="en-US" dirty="0"/>
              <a:t>• Select appropriate official speakers and coordinate their participation with the detector collaborations in EIC-related seminars, colloquia, workshops, conferences, through the Conference and Talks Committee, whose members are appointed for a one-year term by the EICUG Steering Committee, and elect a Chair and a Vice-Chair</a:t>
            </a:r>
            <a:br>
              <a:rPr lang="en-US" dirty="0"/>
            </a:br>
            <a:r>
              <a:rPr lang="en-US" dirty="0"/>
              <a:t>• Organize outreach to physicists, scientists, policy makers and the general public about the EIC project</a:t>
            </a:r>
            <a:br>
              <a:rPr lang="en-US" dirty="0"/>
            </a:br>
            <a:r>
              <a:rPr lang="en-US" dirty="0"/>
              <a:t>• Establish connections with other communities of potentially interested physicists, in order to become a contact point for scientists willing to join the EIC project.</a:t>
            </a:r>
          </a:p>
        </p:txBody>
      </p:sp>
      <p:sp>
        <p:nvSpPr>
          <p:cNvPr id="4" name="Slide Number Placeholder 3">
            <a:extLst>
              <a:ext uri="{FF2B5EF4-FFF2-40B4-BE49-F238E27FC236}">
                <a16:creationId xmlns:a16="http://schemas.microsoft.com/office/drawing/2014/main" id="{6B735DE1-2FA3-7949-C8EE-C165AF7B577D}"/>
              </a:ext>
            </a:extLst>
          </p:cNvPr>
          <p:cNvSpPr>
            <a:spLocks noGrp="1"/>
          </p:cNvSpPr>
          <p:nvPr>
            <p:ph type="sldNum" sz="quarter" idx="12"/>
          </p:nvPr>
        </p:nvSpPr>
        <p:spPr/>
        <p:txBody>
          <a:bodyPr/>
          <a:lstStyle/>
          <a:p>
            <a:fld id="{07E1C93C-5050-FC42-8F10-D22D4F119D13}" type="slidenum">
              <a:rPr lang="en-US" smtClean="0"/>
              <a:pPr/>
              <a:t>15</a:t>
            </a:fld>
            <a:endParaRPr lang="en-US" dirty="0"/>
          </a:p>
        </p:txBody>
      </p:sp>
    </p:spTree>
    <p:extLst>
      <p:ext uri="{BB962C8B-B14F-4D97-AF65-F5344CB8AC3E}">
        <p14:creationId xmlns:p14="http://schemas.microsoft.com/office/powerpoint/2010/main" val="1224412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A8142-4E11-1C2B-DAB4-35588EF21CA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4D1910E-6F73-8E4C-08D3-75E691BABE8C}"/>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C238D97-DAB1-7BB6-2B2F-04FE1ED00C17}"/>
              </a:ext>
            </a:extLst>
          </p:cNvPr>
          <p:cNvSpPr>
            <a:spLocks noGrp="1"/>
          </p:cNvSpPr>
          <p:nvPr>
            <p:ph type="sldNum" sz="quarter" idx="12"/>
          </p:nvPr>
        </p:nvSpPr>
        <p:spPr/>
        <p:txBody>
          <a:bodyPr/>
          <a:lstStyle/>
          <a:p>
            <a:fld id="{07E1C93C-5050-FC42-8F10-D22D4F119D13}" type="slidenum">
              <a:rPr lang="en-US" smtClean="0"/>
              <a:pPr/>
              <a:t>16</a:t>
            </a:fld>
            <a:endParaRPr lang="en-US" dirty="0"/>
          </a:p>
        </p:txBody>
      </p:sp>
      <p:pic>
        <p:nvPicPr>
          <p:cNvPr id="5" name="Picture 4">
            <a:extLst>
              <a:ext uri="{FF2B5EF4-FFF2-40B4-BE49-F238E27FC236}">
                <a16:creationId xmlns:a16="http://schemas.microsoft.com/office/drawing/2014/main" id="{E0BE51EE-3347-6C5B-1574-10B6315F9753}"/>
              </a:ext>
            </a:extLst>
          </p:cNvPr>
          <p:cNvPicPr>
            <a:picLocks noChangeAspect="1"/>
          </p:cNvPicPr>
          <p:nvPr/>
        </p:nvPicPr>
        <p:blipFill>
          <a:blip r:embed="rId2"/>
          <a:stretch>
            <a:fillRect/>
          </a:stretch>
        </p:blipFill>
        <p:spPr>
          <a:xfrm>
            <a:off x="6228468" y="3999446"/>
            <a:ext cx="2770803" cy="3343579"/>
          </a:xfrm>
          <a:prstGeom prst="rect">
            <a:avLst/>
          </a:prstGeom>
        </p:spPr>
      </p:pic>
    </p:spTree>
    <p:extLst>
      <p:ext uri="{BB962C8B-B14F-4D97-AF65-F5344CB8AC3E}">
        <p14:creationId xmlns:p14="http://schemas.microsoft.com/office/powerpoint/2010/main" val="4016626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A685D-2F33-C9D1-9D4D-F2FF1EAFC8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CE697-C2A6-1091-2A00-C7E0626A0826}"/>
              </a:ext>
            </a:extLst>
          </p:cNvPr>
          <p:cNvSpPr>
            <a:spLocks noGrp="1"/>
          </p:cNvSpPr>
          <p:nvPr>
            <p:ph type="title"/>
          </p:nvPr>
        </p:nvSpPr>
        <p:spPr>
          <a:xfrm>
            <a:off x="262697" y="79034"/>
            <a:ext cx="8464378" cy="815608"/>
          </a:xfrm>
        </p:spPr>
        <p:txBody>
          <a:bodyPr/>
          <a:lstStyle/>
          <a:p>
            <a:r>
              <a:rPr lang="en-US" dirty="0"/>
              <a:t>The role of the User’s group:</a:t>
            </a:r>
            <a:br>
              <a:rPr lang="en-US" dirty="0"/>
            </a:br>
            <a:r>
              <a:rPr lang="en-US" dirty="0"/>
              <a:t>A great machine needs a great UG</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9894FCE-2E82-F551-FE76-52460D1BFB78}"/>
                  </a:ext>
                </a:extLst>
              </p:cNvPr>
              <p:cNvSpPr>
                <a:spLocks noGrp="1"/>
              </p:cNvSpPr>
              <p:nvPr>
                <p:ph idx="1"/>
              </p:nvPr>
            </p:nvSpPr>
            <p:spPr>
              <a:xfrm>
                <a:off x="157594" y="1261600"/>
                <a:ext cx="8464378" cy="4993659"/>
              </a:xfrm>
            </p:spPr>
            <p:txBody>
              <a:bodyPr/>
              <a:lstStyle/>
              <a:p>
                <a:r>
                  <a:rPr lang="en-US" dirty="0"/>
                  <a:t>The Electron Ion Collider will be a revolutionary QCD discovery machine </a:t>
                </a:r>
              </a:p>
              <a:p>
                <a:pPr lvl="1"/>
                <a:r>
                  <a:rPr lang="en-US" dirty="0"/>
                  <a:t>Nonlinear gluon effects</a:t>
                </a:r>
              </a:p>
              <a:p>
                <a:pPr lvl="1"/>
                <a:r>
                  <a:rPr lang="en-US" dirty="0"/>
                  <a:t>Tests of the standard model</a:t>
                </a:r>
              </a:p>
              <a:p>
                <a:pPr lvl="1"/>
                <a:r>
                  <a:rPr lang="en-US" dirty="0"/>
                  <a:t>Origin of mass </a:t>
                </a:r>
              </a:p>
              <a:p>
                <a:pPr lvl="1"/>
                <a:r>
                  <a:rPr lang="en-US" dirty="0"/>
                  <a:t>Origin of spin</a:t>
                </a:r>
              </a:p>
              <a:p>
                <a:pPr lvl="1"/>
                <a:r>
                  <a:rPr lang="en-US" dirty="0"/>
                  <a:t>3D imaging</a:t>
                </a:r>
              </a:p>
              <a:p>
                <a:pPr marL="457200" lvl="1" indent="0">
                  <a:buNone/>
                </a:pPr>
                <a:endParaRPr lang="en-US" dirty="0"/>
              </a:p>
              <a:p>
                <a:r>
                  <a:rPr lang="en-US" dirty="0"/>
                  <a:t>Test subjects are the nucleus and nuclei</a:t>
                </a:r>
                <a:br>
                  <a:rPr lang="en-US" dirty="0"/>
                </a:br>
                <a:r>
                  <a:rPr lang="en-US" dirty="0"/>
                  <a:t>which can be precisely prepared along</a:t>
                </a:r>
                <a:br>
                  <a:rPr lang="en-US" dirty="0"/>
                </a:br>
                <a:r>
                  <a:rPr lang="en-US" dirty="0"/>
                  <a:t>multiple dimensions (spin, </a:t>
                </a:r>
                <a14:m>
                  <m:oMath xmlns:m="http://schemas.openxmlformats.org/officeDocument/2006/math">
                    <m:r>
                      <a:rPr lang="en-US" i="1" dirty="0" smtClean="0">
                        <a:latin typeface="Cambria Math" panose="02040503050406030204" pitchFamily="18" charset="0"/>
                      </a:rPr>
                      <m:t>𝐴</m:t>
                    </m:r>
                  </m:oMath>
                </a14:m>
                <a:r>
                  <a:rPr lang="en-US" dirty="0"/>
                  <a:t>..)</a:t>
                </a:r>
              </a:p>
              <a:p>
                <a:pPr lvl="1"/>
                <a:endParaRPr lang="en-US" dirty="0"/>
              </a:p>
              <a:p>
                <a:pPr lvl="1"/>
                <a:endParaRPr lang="en-US" dirty="0"/>
              </a:p>
            </p:txBody>
          </p:sp>
        </mc:Choice>
        <mc:Fallback>
          <p:sp>
            <p:nvSpPr>
              <p:cNvPr id="3" name="Content Placeholder 2">
                <a:extLst>
                  <a:ext uri="{FF2B5EF4-FFF2-40B4-BE49-F238E27FC236}">
                    <a16:creationId xmlns:a16="http://schemas.microsoft.com/office/drawing/2014/main" id="{09894FCE-2E82-F551-FE76-52460D1BFB78}"/>
                  </a:ext>
                </a:extLst>
              </p:cNvPr>
              <p:cNvSpPr>
                <a:spLocks noGrp="1" noRot="1" noChangeAspect="1" noMove="1" noResize="1" noEditPoints="1" noAdjustHandles="1" noChangeArrowheads="1" noChangeShapeType="1" noTextEdit="1"/>
              </p:cNvSpPr>
              <p:nvPr>
                <p:ph idx="1"/>
              </p:nvPr>
            </p:nvSpPr>
            <p:spPr>
              <a:xfrm>
                <a:off x="157594" y="1261600"/>
                <a:ext cx="8464378" cy="4993659"/>
              </a:xfrm>
              <a:blipFill>
                <a:blip r:embed="rId3"/>
                <a:stretch>
                  <a:fillRect l="-900" t="-1269"/>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DAC3B28-63D0-9984-7F2B-987EDAB66720}"/>
              </a:ext>
            </a:extLst>
          </p:cNvPr>
          <p:cNvSpPr>
            <a:spLocks noGrp="1"/>
          </p:cNvSpPr>
          <p:nvPr>
            <p:ph type="sldNum" sz="quarter" idx="12"/>
          </p:nvPr>
        </p:nvSpPr>
        <p:spPr/>
        <p:txBody>
          <a:bodyPr/>
          <a:lstStyle/>
          <a:p>
            <a:fld id="{07E1C93C-5050-FC42-8F10-D22D4F119D13}" type="slidenum">
              <a:rPr lang="en-US" smtClean="0"/>
              <a:pPr/>
              <a:t>2</a:t>
            </a:fld>
            <a:endParaRPr lang="en-US" dirty="0"/>
          </a:p>
        </p:txBody>
      </p:sp>
      <p:pic>
        <p:nvPicPr>
          <p:cNvPr id="5" name="Picture 4">
            <a:extLst>
              <a:ext uri="{FF2B5EF4-FFF2-40B4-BE49-F238E27FC236}">
                <a16:creationId xmlns:a16="http://schemas.microsoft.com/office/drawing/2014/main" id="{B94F442E-696F-526C-943D-D09C38B7B608}"/>
              </a:ext>
            </a:extLst>
          </p:cNvPr>
          <p:cNvPicPr>
            <a:picLocks noChangeAspect="1"/>
          </p:cNvPicPr>
          <p:nvPr/>
        </p:nvPicPr>
        <p:blipFill>
          <a:blip r:embed="rId4"/>
          <a:stretch>
            <a:fillRect/>
          </a:stretch>
        </p:blipFill>
        <p:spPr>
          <a:xfrm>
            <a:off x="6386890" y="1617293"/>
            <a:ext cx="2570991" cy="1084913"/>
          </a:xfrm>
          <a:prstGeom prst="roundRect">
            <a:avLst>
              <a:gd name="adj" fmla="val 29700"/>
            </a:avLst>
          </a:prstGeom>
          <a:effectLst>
            <a:softEdge rad="38100"/>
          </a:effectLst>
        </p:spPr>
      </p:pic>
      <p:pic>
        <p:nvPicPr>
          <p:cNvPr id="7" name="Picture 6">
            <a:extLst>
              <a:ext uri="{FF2B5EF4-FFF2-40B4-BE49-F238E27FC236}">
                <a16:creationId xmlns:a16="http://schemas.microsoft.com/office/drawing/2014/main" id="{F4B13E18-AF94-C809-64C1-0C4D19A71FC8}"/>
              </a:ext>
            </a:extLst>
          </p:cNvPr>
          <p:cNvPicPr>
            <a:picLocks noChangeAspect="1"/>
          </p:cNvPicPr>
          <p:nvPr/>
        </p:nvPicPr>
        <p:blipFill>
          <a:blip r:embed="rId5"/>
          <a:stretch>
            <a:fillRect/>
          </a:stretch>
        </p:blipFill>
        <p:spPr>
          <a:xfrm>
            <a:off x="7312429" y="3730150"/>
            <a:ext cx="1645452" cy="1576892"/>
          </a:xfrm>
          <a:prstGeom prst="rect">
            <a:avLst/>
          </a:prstGeom>
        </p:spPr>
      </p:pic>
      <p:pic>
        <p:nvPicPr>
          <p:cNvPr id="8" name="Picture 7">
            <a:extLst>
              <a:ext uri="{FF2B5EF4-FFF2-40B4-BE49-F238E27FC236}">
                <a16:creationId xmlns:a16="http://schemas.microsoft.com/office/drawing/2014/main" id="{7A49A133-D0B5-A7B2-29FC-150FC49B42E7}"/>
              </a:ext>
            </a:extLst>
          </p:cNvPr>
          <p:cNvPicPr>
            <a:picLocks noChangeAspect="1"/>
          </p:cNvPicPr>
          <p:nvPr/>
        </p:nvPicPr>
        <p:blipFill rotWithShape="1">
          <a:blip r:embed="rId6"/>
          <a:srcRect l="18070" r="12840"/>
          <a:stretch/>
        </p:blipFill>
        <p:spPr>
          <a:xfrm>
            <a:off x="7288009" y="5384846"/>
            <a:ext cx="1712320" cy="1394120"/>
          </a:xfrm>
          <a:prstGeom prst="roundRect">
            <a:avLst>
              <a:gd name="adj" fmla="val 9904"/>
            </a:avLst>
          </a:prstGeom>
          <a:effectLst>
            <a:softEdge rad="38100"/>
          </a:effectLst>
        </p:spPr>
      </p:pic>
      <p:pic>
        <p:nvPicPr>
          <p:cNvPr id="10" name="Picture 9">
            <a:extLst>
              <a:ext uri="{FF2B5EF4-FFF2-40B4-BE49-F238E27FC236}">
                <a16:creationId xmlns:a16="http://schemas.microsoft.com/office/drawing/2014/main" id="{36391661-E955-3310-2DD7-B57B84461D16}"/>
              </a:ext>
            </a:extLst>
          </p:cNvPr>
          <p:cNvPicPr>
            <a:picLocks noChangeAspect="1"/>
          </p:cNvPicPr>
          <p:nvPr/>
        </p:nvPicPr>
        <p:blipFill rotWithShape="1">
          <a:blip r:embed="rId7"/>
          <a:srcRect l="-4483" t="-4307" r="-2877" b="-5003"/>
          <a:stretch/>
        </p:blipFill>
        <p:spPr>
          <a:xfrm>
            <a:off x="7355306" y="2645237"/>
            <a:ext cx="1266666" cy="1128491"/>
          </a:xfrm>
          <a:prstGeom prst="roundRect">
            <a:avLst/>
          </a:prstGeom>
          <a:solidFill>
            <a:schemeClr val="bg1"/>
          </a:solidFill>
          <a:effectLst>
            <a:softEdge rad="38100"/>
          </a:effectLst>
        </p:spPr>
      </p:pic>
    </p:spTree>
    <p:extLst>
      <p:ext uri="{BB962C8B-B14F-4D97-AF65-F5344CB8AC3E}">
        <p14:creationId xmlns:p14="http://schemas.microsoft.com/office/powerpoint/2010/main" val="596230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CE319-1D8A-C2F1-B373-8E2F9C25C834}"/>
              </a:ext>
            </a:extLst>
          </p:cNvPr>
          <p:cNvSpPr>
            <a:spLocks noGrp="1"/>
          </p:cNvSpPr>
          <p:nvPr>
            <p:ph type="title"/>
          </p:nvPr>
        </p:nvSpPr>
        <p:spPr/>
        <p:txBody>
          <a:bodyPr/>
          <a:lstStyle/>
          <a:p>
            <a:r>
              <a:rPr lang="en-US" dirty="0"/>
              <a:t>The role of the User’s Group</a:t>
            </a:r>
          </a:p>
        </p:txBody>
      </p:sp>
      <p:sp>
        <p:nvSpPr>
          <p:cNvPr id="3" name="Content Placeholder 2">
            <a:extLst>
              <a:ext uri="{FF2B5EF4-FFF2-40B4-BE49-F238E27FC236}">
                <a16:creationId xmlns:a16="http://schemas.microsoft.com/office/drawing/2014/main" id="{6A4F92CE-B160-9C8D-A097-B85522E22594}"/>
              </a:ext>
            </a:extLst>
          </p:cNvPr>
          <p:cNvSpPr>
            <a:spLocks noGrp="1"/>
          </p:cNvSpPr>
          <p:nvPr>
            <p:ph idx="1"/>
          </p:nvPr>
        </p:nvSpPr>
        <p:spPr/>
        <p:txBody>
          <a:bodyPr>
            <a:normAutofit lnSpcReduction="10000"/>
          </a:bodyPr>
          <a:lstStyle/>
          <a:p>
            <a:r>
              <a:rPr lang="en-US" dirty="0"/>
              <a:t>Every facility needs a User’s group….</a:t>
            </a:r>
          </a:p>
          <a:p>
            <a:endParaRPr lang="en-US" dirty="0"/>
          </a:p>
          <a:p>
            <a:r>
              <a:rPr lang="en-US" dirty="0" err="1"/>
              <a:t>ePIC</a:t>
            </a:r>
            <a:r>
              <a:rPr lang="en-US" dirty="0"/>
              <a:t> collaboration is laser focused on the realization of the </a:t>
            </a:r>
            <a:r>
              <a:rPr lang="en-US" dirty="0" err="1"/>
              <a:t>ePIC</a:t>
            </a:r>
            <a:r>
              <a:rPr lang="en-US" dirty="0"/>
              <a:t> detector</a:t>
            </a:r>
          </a:p>
          <a:p>
            <a:endParaRPr lang="en-US" dirty="0"/>
          </a:p>
          <a:p>
            <a:r>
              <a:rPr lang="en-US" dirty="0">
                <a:solidFill>
                  <a:srgbClr val="7030A0"/>
                </a:solidFill>
              </a:rPr>
              <a:t>The EICUG is the natural home for </a:t>
            </a:r>
            <a:r>
              <a:rPr lang="en-US" b="1" dirty="0">
                <a:solidFill>
                  <a:srgbClr val="7030A0"/>
                </a:solidFill>
              </a:rPr>
              <a:t>all</a:t>
            </a:r>
            <a:r>
              <a:rPr lang="en-US" dirty="0">
                <a:solidFill>
                  <a:srgbClr val="7030A0"/>
                </a:solidFill>
              </a:rPr>
              <a:t> EIC User</a:t>
            </a:r>
          </a:p>
          <a:p>
            <a:pPr marL="0" indent="0">
              <a:buNone/>
            </a:pPr>
            <a:endParaRPr lang="en-US" dirty="0"/>
          </a:p>
          <a:p>
            <a:pPr lvl="1"/>
            <a:r>
              <a:rPr lang="en-US" dirty="0"/>
              <a:t>EICUG represents a natural discussion forum for members with diverse expertise (accelerators, theory, experiments)….The EICUG will foster and support collaborative discussion of initiatives that aim to enhance the EIC scientific program.  [charter]</a:t>
            </a:r>
          </a:p>
          <a:p>
            <a:endParaRPr lang="en-US" dirty="0"/>
          </a:p>
          <a:p>
            <a:pPr lvl="1"/>
            <a:r>
              <a:rPr lang="en-US" dirty="0"/>
              <a:t>Represent the interests of EIC users to the laboratories</a:t>
            </a:r>
          </a:p>
          <a:p>
            <a:pPr lvl="1"/>
            <a:r>
              <a:rPr lang="en-US" dirty="0"/>
              <a:t>Represent the broader EIC Users community in discussions of scientific priorities and tradeoffs that may be imposed by budget realities [charter]</a:t>
            </a:r>
          </a:p>
        </p:txBody>
      </p:sp>
      <p:sp>
        <p:nvSpPr>
          <p:cNvPr id="4" name="Slide Number Placeholder 3">
            <a:extLst>
              <a:ext uri="{FF2B5EF4-FFF2-40B4-BE49-F238E27FC236}">
                <a16:creationId xmlns:a16="http://schemas.microsoft.com/office/drawing/2014/main" id="{298D479A-A9D0-7111-02D1-4F082C7CC96E}"/>
              </a:ext>
            </a:extLst>
          </p:cNvPr>
          <p:cNvSpPr>
            <a:spLocks noGrp="1"/>
          </p:cNvSpPr>
          <p:nvPr>
            <p:ph type="sldNum" sz="quarter" idx="12"/>
          </p:nvPr>
        </p:nvSpPr>
        <p:spPr/>
        <p:txBody>
          <a:bodyPr/>
          <a:lstStyle/>
          <a:p>
            <a:fld id="{07E1C93C-5050-FC42-8F10-D22D4F119D13}" type="slidenum">
              <a:rPr lang="en-US" smtClean="0"/>
              <a:pPr/>
              <a:t>3</a:t>
            </a:fld>
            <a:endParaRPr lang="en-US" dirty="0"/>
          </a:p>
        </p:txBody>
      </p:sp>
    </p:spTree>
    <p:extLst>
      <p:ext uri="{BB962C8B-B14F-4D97-AF65-F5344CB8AC3E}">
        <p14:creationId xmlns:p14="http://schemas.microsoft.com/office/powerpoint/2010/main" val="607034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380F8-FA72-7038-851D-1964B381C93A}"/>
              </a:ext>
            </a:extLst>
          </p:cNvPr>
          <p:cNvSpPr>
            <a:spLocks noGrp="1"/>
          </p:cNvSpPr>
          <p:nvPr>
            <p:ph type="title"/>
          </p:nvPr>
        </p:nvSpPr>
        <p:spPr/>
        <p:txBody>
          <a:bodyPr/>
          <a:lstStyle/>
          <a:p>
            <a:r>
              <a:rPr lang="en-US" dirty="0"/>
              <a:t>Organization and Structure</a:t>
            </a:r>
          </a:p>
        </p:txBody>
      </p:sp>
      <p:sp>
        <p:nvSpPr>
          <p:cNvPr id="3" name="Content Placeholder 2">
            <a:extLst>
              <a:ext uri="{FF2B5EF4-FFF2-40B4-BE49-F238E27FC236}">
                <a16:creationId xmlns:a16="http://schemas.microsoft.com/office/drawing/2014/main" id="{76EFD932-E11A-872A-D0A7-821D2599F428}"/>
              </a:ext>
            </a:extLst>
          </p:cNvPr>
          <p:cNvSpPr>
            <a:spLocks noGrp="1"/>
          </p:cNvSpPr>
          <p:nvPr>
            <p:ph idx="1"/>
          </p:nvPr>
        </p:nvSpPr>
        <p:spPr>
          <a:xfrm>
            <a:off x="12532" y="1101838"/>
            <a:ext cx="4214275" cy="4993659"/>
          </a:xfrm>
        </p:spPr>
        <p:txBody>
          <a:bodyPr/>
          <a:lstStyle/>
          <a:p>
            <a:r>
              <a:rPr lang="en-US" b="1" dirty="0"/>
              <a:t>1547</a:t>
            </a:r>
            <a:r>
              <a:rPr lang="en-US" dirty="0"/>
              <a:t> members. (</a:t>
            </a:r>
            <a:r>
              <a:rPr lang="en-US" b="1" dirty="0"/>
              <a:t>-9</a:t>
            </a:r>
            <a:r>
              <a:rPr lang="en-US" dirty="0"/>
              <a:t>)</a:t>
            </a:r>
          </a:p>
          <a:p>
            <a:r>
              <a:rPr lang="en-US" b="1" dirty="0"/>
              <a:t>311</a:t>
            </a:r>
            <a:r>
              <a:rPr lang="en-US" dirty="0"/>
              <a:t> institutions (</a:t>
            </a:r>
            <a:r>
              <a:rPr lang="en-US" b="1" dirty="0"/>
              <a:t>+4</a:t>
            </a:r>
            <a:r>
              <a:rPr lang="en-US" dirty="0"/>
              <a:t>)</a:t>
            </a:r>
          </a:p>
          <a:p>
            <a:r>
              <a:rPr lang="en-US" b="1" dirty="0"/>
              <a:t>41</a:t>
            </a:r>
            <a:r>
              <a:rPr lang="en-US" dirty="0"/>
              <a:t> countries (</a:t>
            </a:r>
            <a:r>
              <a:rPr lang="en-US" b="1" dirty="0"/>
              <a:t>6</a:t>
            </a:r>
            <a:r>
              <a:rPr lang="en-US" dirty="0"/>
              <a:t> world regions) </a:t>
            </a:r>
          </a:p>
          <a:p>
            <a:pPr lvl="1"/>
            <a:r>
              <a:rPr lang="en-US" dirty="0"/>
              <a:t>Experiment Scientists: </a:t>
            </a:r>
            <a:r>
              <a:rPr lang="en-US" b="1" dirty="0"/>
              <a:t>1024 (-7)</a:t>
            </a:r>
            <a:r>
              <a:rPr lang="en-US" dirty="0"/>
              <a:t>, </a:t>
            </a:r>
          </a:p>
          <a:p>
            <a:pPr lvl="1"/>
            <a:r>
              <a:rPr lang="en-US" dirty="0"/>
              <a:t>Theory Scientists: </a:t>
            </a:r>
            <a:r>
              <a:rPr lang="en-US" b="1" dirty="0"/>
              <a:t>383</a:t>
            </a:r>
            <a:r>
              <a:rPr lang="en-US" dirty="0"/>
              <a:t>, </a:t>
            </a:r>
          </a:p>
          <a:p>
            <a:pPr lvl="1"/>
            <a:r>
              <a:rPr lang="en-US" dirty="0"/>
              <a:t>Accelerator Scientists: </a:t>
            </a:r>
            <a:r>
              <a:rPr lang="en-US" b="1" dirty="0"/>
              <a:t>124 (+1) </a:t>
            </a:r>
            <a:r>
              <a:rPr lang="en-US" dirty="0"/>
              <a:t>, </a:t>
            </a:r>
            <a:br>
              <a:rPr lang="en-US" dirty="0"/>
            </a:br>
            <a:r>
              <a:rPr lang="en-US" dirty="0"/>
              <a:t>Computer Scientists: </a:t>
            </a:r>
            <a:r>
              <a:rPr lang="en-US" b="1" dirty="0"/>
              <a:t>8. (-1)</a:t>
            </a:r>
            <a:r>
              <a:rPr lang="en-US" dirty="0"/>
              <a:t>, Support: </a:t>
            </a:r>
            <a:r>
              <a:rPr lang="en-US" b="1" dirty="0"/>
              <a:t>5</a:t>
            </a:r>
            <a:r>
              <a:rPr lang="en-US" dirty="0"/>
              <a:t>, Other: </a:t>
            </a:r>
            <a:r>
              <a:rPr lang="en-US" b="1" dirty="0"/>
              <a:t>3</a:t>
            </a:r>
          </a:p>
          <a:p>
            <a:endParaRPr lang="en-US" b="1" dirty="0"/>
          </a:p>
          <a:p>
            <a:endParaRPr lang="en-US" dirty="0"/>
          </a:p>
        </p:txBody>
      </p:sp>
      <p:sp>
        <p:nvSpPr>
          <p:cNvPr id="4" name="Slide Number Placeholder 3">
            <a:extLst>
              <a:ext uri="{FF2B5EF4-FFF2-40B4-BE49-F238E27FC236}">
                <a16:creationId xmlns:a16="http://schemas.microsoft.com/office/drawing/2014/main" id="{8390105A-BEF3-A2F8-9D0C-82AA888B364B}"/>
              </a:ext>
            </a:extLst>
          </p:cNvPr>
          <p:cNvSpPr>
            <a:spLocks noGrp="1"/>
          </p:cNvSpPr>
          <p:nvPr>
            <p:ph type="sldNum" sz="quarter" idx="12"/>
          </p:nvPr>
        </p:nvSpPr>
        <p:spPr/>
        <p:txBody>
          <a:bodyPr/>
          <a:lstStyle/>
          <a:p>
            <a:fld id="{07E1C93C-5050-FC42-8F10-D22D4F119D13}" type="slidenum">
              <a:rPr lang="en-US" smtClean="0"/>
              <a:pPr/>
              <a:t>4</a:t>
            </a:fld>
            <a:endParaRPr lang="en-US" dirty="0"/>
          </a:p>
        </p:txBody>
      </p:sp>
      <p:pic>
        <p:nvPicPr>
          <p:cNvPr id="5" name="Picture 4">
            <a:extLst>
              <a:ext uri="{FF2B5EF4-FFF2-40B4-BE49-F238E27FC236}">
                <a16:creationId xmlns:a16="http://schemas.microsoft.com/office/drawing/2014/main" id="{230F842D-D79B-09F7-39EE-2384ACFDD872}"/>
              </a:ext>
            </a:extLst>
          </p:cNvPr>
          <p:cNvPicPr>
            <a:picLocks noChangeAspect="1"/>
          </p:cNvPicPr>
          <p:nvPr/>
        </p:nvPicPr>
        <p:blipFill>
          <a:blip r:embed="rId2"/>
          <a:srcRect r="19162"/>
          <a:stretch>
            <a:fillRect/>
          </a:stretch>
        </p:blipFill>
        <p:spPr>
          <a:xfrm>
            <a:off x="4572000" y="4109545"/>
            <a:ext cx="2743199" cy="2748455"/>
          </a:xfrm>
          <a:prstGeom prst="rect">
            <a:avLst/>
          </a:prstGeom>
        </p:spPr>
      </p:pic>
      <p:pic>
        <p:nvPicPr>
          <p:cNvPr id="7" name="Picture 6">
            <a:extLst>
              <a:ext uri="{FF2B5EF4-FFF2-40B4-BE49-F238E27FC236}">
                <a16:creationId xmlns:a16="http://schemas.microsoft.com/office/drawing/2014/main" id="{1A948D11-053C-E097-FD3B-AB9DEF76727F}"/>
              </a:ext>
            </a:extLst>
          </p:cNvPr>
          <p:cNvPicPr>
            <a:picLocks noChangeAspect="1"/>
          </p:cNvPicPr>
          <p:nvPr/>
        </p:nvPicPr>
        <p:blipFill>
          <a:blip r:embed="rId3"/>
          <a:srcRect t="1666" r="26283"/>
          <a:stretch>
            <a:fillRect/>
          </a:stretch>
        </p:blipFill>
        <p:spPr>
          <a:xfrm>
            <a:off x="4434402" y="1103586"/>
            <a:ext cx="2880797" cy="3005959"/>
          </a:xfrm>
          <a:prstGeom prst="rect">
            <a:avLst/>
          </a:prstGeom>
        </p:spPr>
      </p:pic>
      <p:pic>
        <p:nvPicPr>
          <p:cNvPr id="8" name="Picture 7">
            <a:extLst>
              <a:ext uri="{FF2B5EF4-FFF2-40B4-BE49-F238E27FC236}">
                <a16:creationId xmlns:a16="http://schemas.microsoft.com/office/drawing/2014/main" id="{16630ABC-CECC-EB30-A029-2C90FBD45FBD}"/>
              </a:ext>
            </a:extLst>
          </p:cNvPr>
          <p:cNvPicPr>
            <a:picLocks noChangeAspect="1"/>
          </p:cNvPicPr>
          <p:nvPr/>
        </p:nvPicPr>
        <p:blipFill>
          <a:blip r:embed="rId3"/>
          <a:srcRect l="74435" t="35253" r="1854" b="37691"/>
          <a:stretch>
            <a:fillRect/>
          </a:stretch>
        </p:blipFill>
        <p:spPr>
          <a:xfrm>
            <a:off x="7286029" y="1028268"/>
            <a:ext cx="1845440" cy="1860332"/>
          </a:xfrm>
          <a:prstGeom prst="rect">
            <a:avLst/>
          </a:prstGeom>
        </p:spPr>
      </p:pic>
      <p:pic>
        <p:nvPicPr>
          <p:cNvPr id="9" name="Picture 8">
            <a:extLst>
              <a:ext uri="{FF2B5EF4-FFF2-40B4-BE49-F238E27FC236}">
                <a16:creationId xmlns:a16="http://schemas.microsoft.com/office/drawing/2014/main" id="{654B69BF-684B-E591-7F27-FA15A1F7A7C7}"/>
              </a:ext>
            </a:extLst>
          </p:cNvPr>
          <p:cNvPicPr>
            <a:picLocks noChangeAspect="1"/>
          </p:cNvPicPr>
          <p:nvPr/>
        </p:nvPicPr>
        <p:blipFill>
          <a:blip r:embed="rId2"/>
          <a:srcRect l="82996" t="31593" r="2128" b="34203"/>
          <a:stretch>
            <a:fillRect/>
          </a:stretch>
        </p:blipFill>
        <p:spPr>
          <a:xfrm>
            <a:off x="7945821" y="4501531"/>
            <a:ext cx="1072055" cy="2177708"/>
          </a:xfrm>
          <a:prstGeom prst="rect">
            <a:avLst/>
          </a:prstGeom>
        </p:spPr>
      </p:pic>
    </p:spTree>
    <p:extLst>
      <p:ext uri="{BB962C8B-B14F-4D97-AF65-F5344CB8AC3E}">
        <p14:creationId xmlns:p14="http://schemas.microsoft.com/office/powerpoint/2010/main" val="186601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A0B6D-FCF4-EFDD-8BDC-4338A1B85BEC}"/>
              </a:ext>
            </a:extLst>
          </p:cNvPr>
          <p:cNvSpPr>
            <a:spLocks noGrp="1"/>
          </p:cNvSpPr>
          <p:nvPr>
            <p:ph type="title"/>
          </p:nvPr>
        </p:nvSpPr>
        <p:spPr>
          <a:xfrm>
            <a:off x="308919" y="274411"/>
            <a:ext cx="8464378" cy="487490"/>
          </a:xfrm>
        </p:spPr>
        <p:txBody>
          <a:bodyPr/>
          <a:lstStyle/>
          <a:p>
            <a:r>
              <a:rPr lang="en-US" dirty="0"/>
              <a:t>Thanks to the Organizers of the EC Workshop</a:t>
            </a:r>
          </a:p>
        </p:txBody>
      </p:sp>
      <p:sp>
        <p:nvSpPr>
          <p:cNvPr id="3" name="Content Placeholder 2">
            <a:extLst>
              <a:ext uri="{FF2B5EF4-FFF2-40B4-BE49-F238E27FC236}">
                <a16:creationId xmlns:a16="http://schemas.microsoft.com/office/drawing/2014/main" id="{0B25D035-A8C4-7011-5117-7111BF770346}"/>
              </a:ext>
            </a:extLst>
          </p:cNvPr>
          <p:cNvSpPr>
            <a:spLocks noGrp="1"/>
          </p:cNvSpPr>
          <p:nvPr>
            <p:ph idx="1"/>
          </p:nvPr>
        </p:nvSpPr>
        <p:spPr/>
        <p:txBody>
          <a:bodyPr/>
          <a:lstStyle/>
          <a:p>
            <a:r>
              <a:rPr lang="en-US" dirty="0"/>
              <a:t>Jennifer Rittenhouse West </a:t>
            </a:r>
          </a:p>
          <a:p>
            <a:r>
              <a:rPr lang="en-US" dirty="0"/>
              <a:t>Wenliang (Bill) Li  (MSU)</a:t>
            </a:r>
          </a:p>
          <a:p>
            <a:r>
              <a:rPr lang="en-US" dirty="0"/>
              <a:t>Derek Anderson  (</a:t>
            </a:r>
            <a:r>
              <a:rPr lang="en-US" dirty="0" err="1"/>
              <a:t>Jlab</a:t>
            </a:r>
            <a:r>
              <a:rPr lang="en-US" dirty="0"/>
              <a:t>)</a:t>
            </a:r>
          </a:p>
          <a:p>
            <a:r>
              <a:rPr lang="en-US" dirty="0"/>
              <a:t>Gary Penman (Glasgow)</a:t>
            </a:r>
          </a:p>
          <a:p>
            <a:r>
              <a:rPr lang="en-US" dirty="0"/>
              <a:t>Akshaya Vijay (Manitoba)</a:t>
            </a:r>
          </a:p>
          <a:p>
            <a:endParaRPr lang="en-US" dirty="0"/>
          </a:p>
        </p:txBody>
      </p:sp>
      <p:sp>
        <p:nvSpPr>
          <p:cNvPr id="4" name="Slide Number Placeholder 3">
            <a:extLst>
              <a:ext uri="{FF2B5EF4-FFF2-40B4-BE49-F238E27FC236}">
                <a16:creationId xmlns:a16="http://schemas.microsoft.com/office/drawing/2014/main" id="{673DF4F8-86A4-500C-853F-4F8274A828D8}"/>
              </a:ext>
            </a:extLst>
          </p:cNvPr>
          <p:cNvSpPr>
            <a:spLocks noGrp="1"/>
          </p:cNvSpPr>
          <p:nvPr>
            <p:ph type="sldNum" sz="quarter" idx="12"/>
          </p:nvPr>
        </p:nvSpPr>
        <p:spPr/>
        <p:txBody>
          <a:bodyPr/>
          <a:lstStyle/>
          <a:p>
            <a:fld id="{07E1C93C-5050-FC42-8F10-D22D4F119D13}" type="slidenum">
              <a:rPr lang="en-US" smtClean="0"/>
              <a:pPr/>
              <a:t>5</a:t>
            </a:fld>
            <a:endParaRPr lang="en-US" dirty="0"/>
          </a:p>
        </p:txBody>
      </p:sp>
      <p:pic>
        <p:nvPicPr>
          <p:cNvPr id="5" name="Picture 4" descr="EIC User Profile: Theoretical Nuclear and Particle Physicist Jennifer Rittenhouse West | BNL Newsroom">
            <a:extLst>
              <a:ext uri="{FF2B5EF4-FFF2-40B4-BE49-F238E27FC236}">
                <a16:creationId xmlns:a16="http://schemas.microsoft.com/office/drawing/2014/main" id="{B2365851-90A2-49D0-E359-C57FB2453CA0}"/>
              </a:ext>
            </a:extLst>
          </p:cNvPr>
          <p:cNvPicPr>
            <a:picLocks noChangeAspect="1"/>
          </p:cNvPicPr>
          <p:nvPr/>
        </p:nvPicPr>
        <p:blipFill>
          <a:blip r:embed="rId2"/>
          <a:stretch>
            <a:fillRect/>
          </a:stretch>
        </p:blipFill>
        <p:spPr>
          <a:xfrm>
            <a:off x="5875283" y="1055612"/>
            <a:ext cx="2125936" cy="1604792"/>
          </a:xfrm>
          <a:prstGeom prst="rect">
            <a:avLst/>
          </a:prstGeom>
        </p:spPr>
      </p:pic>
      <p:pic>
        <p:nvPicPr>
          <p:cNvPr id="6" name="Picture 5" descr="Wenliang Bill Li | Department of Physics and Astronomy">
            <a:extLst>
              <a:ext uri="{FF2B5EF4-FFF2-40B4-BE49-F238E27FC236}">
                <a16:creationId xmlns:a16="http://schemas.microsoft.com/office/drawing/2014/main" id="{84CA1546-63C1-B643-28EC-B831DBC97671}"/>
              </a:ext>
            </a:extLst>
          </p:cNvPr>
          <p:cNvPicPr>
            <a:picLocks noChangeAspect="1"/>
          </p:cNvPicPr>
          <p:nvPr/>
        </p:nvPicPr>
        <p:blipFill>
          <a:blip r:embed="rId3"/>
          <a:srcRect l="14668" t="7045" r="22931" b="45935"/>
          <a:stretch>
            <a:fillRect/>
          </a:stretch>
        </p:blipFill>
        <p:spPr>
          <a:xfrm>
            <a:off x="6463862" y="2760337"/>
            <a:ext cx="1713186" cy="1809724"/>
          </a:xfrm>
          <a:prstGeom prst="rect">
            <a:avLst/>
          </a:prstGeom>
        </p:spPr>
      </p:pic>
      <p:pic>
        <p:nvPicPr>
          <p:cNvPr id="7" name="Picture 6" descr="Derek M. Anderson - Postdoctoral Research Fellow | LinkedIn">
            <a:extLst>
              <a:ext uri="{FF2B5EF4-FFF2-40B4-BE49-F238E27FC236}">
                <a16:creationId xmlns:a16="http://schemas.microsoft.com/office/drawing/2014/main" id="{6C879B4D-4EA5-36B5-2D83-8649D3ED3601}"/>
              </a:ext>
            </a:extLst>
          </p:cNvPr>
          <p:cNvPicPr>
            <a:picLocks noChangeAspect="1"/>
          </p:cNvPicPr>
          <p:nvPr/>
        </p:nvPicPr>
        <p:blipFill>
          <a:blip r:embed="rId4"/>
          <a:stretch>
            <a:fillRect/>
          </a:stretch>
        </p:blipFill>
        <p:spPr>
          <a:xfrm>
            <a:off x="6685455" y="4823904"/>
            <a:ext cx="1270000" cy="1270000"/>
          </a:xfrm>
          <a:prstGeom prst="rect">
            <a:avLst/>
          </a:prstGeom>
        </p:spPr>
      </p:pic>
      <p:pic>
        <p:nvPicPr>
          <p:cNvPr id="8" name="Picture 7" descr="View Garypenman's full-sized avatar">
            <a:extLst>
              <a:ext uri="{FF2B5EF4-FFF2-40B4-BE49-F238E27FC236}">
                <a16:creationId xmlns:a16="http://schemas.microsoft.com/office/drawing/2014/main" id="{C2ACB5D9-ABA8-C4D5-A57F-B5E7487A7885}"/>
              </a:ext>
            </a:extLst>
          </p:cNvPr>
          <p:cNvPicPr>
            <a:picLocks noChangeAspect="1"/>
          </p:cNvPicPr>
          <p:nvPr/>
        </p:nvPicPr>
        <p:blipFill>
          <a:blip r:embed="rId5"/>
          <a:srcRect l="21934" r="31814" b="38044"/>
          <a:stretch>
            <a:fillRect/>
          </a:stretch>
        </p:blipFill>
        <p:spPr>
          <a:xfrm>
            <a:off x="4731434" y="2694352"/>
            <a:ext cx="1351013" cy="1809724"/>
          </a:xfrm>
          <a:prstGeom prst="rect">
            <a:avLst/>
          </a:prstGeom>
        </p:spPr>
      </p:pic>
    </p:spTree>
    <p:extLst>
      <p:ext uri="{BB962C8B-B14F-4D97-AF65-F5344CB8AC3E}">
        <p14:creationId xmlns:p14="http://schemas.microsoft.com/office/powerpoint/2010/main" val="436960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0880E-0E34-1E8C-0615-D56A23A455C9}"/>
              </a:ext>
            </a:extLst>
          </p:cNvPr>
          <p:cNvSpPr>
            <a:spLocks noGrp="1"/>
          </p:cNvSpPr>
          <p:nvPr>
            <p:ph type="title"/>
          </p:nvPr>
        </p:nvSpPr>
        <p:spPr>
          <a:xfrm>
            <a:off x="0" y="255998"/>
            <a:ext cx="9144000" cy="487490"/>
          </a:xfrm>
        </p:spPr>
        <p:txBody>
          <a:bodyPr/>
          <a:lstStyle/>
          <a:p>
            <a:r>
              <a:rPr lang="en-US" sz="3000" dirty="0"/>
              <a:t>Organization of the EICUG Steering Committee</a:t>
            </a:r>
          </a:p>
        </p:txBody>
      </p:sp>
      <p:sp>
        <p:nvSpPr>
          <p:cNvPr id="3" name="Content Placeholder 2">
            <a:extLst>
              <a:ext uri="{FF2B5EF4-FFF2-40B4-BE49-F238E27FC236}">
                <a16:creationId xmlns:a16="http://schemas.microsoft.com/office/drawing/2014/main" id="{4F87C59D-9869-0835-D3BB-B66DD8257721}"/>
              </a:ext>
            </a:extLst>
          </p:cNvPr>
          <p:cNvSpPr>
            <a:spLocks noGrp="1"/>
          </p:cNvSpPr>
          <p:nvPr>
            <p:ph idx="1"/>
          </p:nvPr>
        </p:nvSpPr>
        <p:spPr>
          <a:xfrm>
            <a:off x="483475" y="1051032"/>
            <a:ext cx="8464378" cy="5891048"/>
          </a:xfrm>
        </p:spPr>
        <p:txBody>
          <a:bodyPr>
            <a:normAutofit fontScale="62500" lnSpcReduction="20000"/>
          </a:bodyPr>
          <a:lstStyle/>
          <a:p>
            <a:pPr marL="0" indent="0">
              <a:buNone/>
            </a:pPr>
            <a:r>
              <a:rPr lang="en-US" b="1" dirty="0"/>
              <a:t>Chair Line</a:t>
            </a:r>
          </a:p>
          <a:p>
            <a:r>
              <a:rPr lang="en-US" dirty="0"/>
              <a:t>Douglas Higinbotham (</a:t>
            </a:r>
            <a:r>
              <a:rPr lang="en-US" dirty="0" err="1"/>
              <a:t>Jlab</a:t>
            </a:r>
            <a:r>
              <a:rPr lang="en-US" dirty="0"/>
              <a:t>) </a:t>
            </a:r>
          </a:p>
          <a:p>
            <a:r>
              <a:rPr lang="en-US" dirty="0"/>
              <a:t>Or Hen (past chair)</a:t>
            </a:r>
          </a:p>
          <a:p>
            <a:r>
              <a:rPr lang="en-US" dirty="0"/>
              <a:t>Anselm Vossen (chair elect)</a:t>
            </a:r>
          </a:p>
          <a:p>
            <a:pPr>
              <a:buNone/>
            </a:pPr>
            <a:endParaRPr lang="en-US" b="1" dirty="0"/>
          </a:p>
          <a:p>
            <a:pPr>
              <a:buNone/>
            </a:pPr>
            <a:r>
              <a:rPr lang="en-US" b="1" dirty="0"/>
              <a:t>Regular Members</a:t>
            </a:r>
            <a:endParaRPr lang="en-US" dirty="0"/>
          </a:p>
          <a:p>
            <a:r>
              <a:rPr lang="en-US" dirty="0"/>
              <a:t>Charlotte Van Hulse (University of </a:t>
            </a:r>
            <a:r>
              <a:rPr lang="en-US" dirty="0" err="1"/>
              <a:t>Alcalà</a:t>
            </a:r>
            <a:r>
              <a:rPr lang="en-US" dirty="0"/>
              <a:t>, Madrid, Spain), term August 2024 - August 2027</a:t>
            </a:r>
          </a:p>
          <a:p>
            <a:r>
              <a:rPr lang="en-US" dirty="0"/>
              <a:t>Henry Klest (Argonne National Laboratory, USA), term August 2024 - August 2027</a:t>
            </a:r>
          </a:p>
          <a:p>
            <a:r>
              <a:rPr lang="en-US" dirty="0"/>
              <a:t>Martha Constantinou (Temple University, USA), term August 2023 - August 2026</a:t>
            </a:r>
          </a:p>
          <a:p>
            <a:r>
              <a:rPr lang="en-US" dirty="0"/>
              <a:t>Alex Jentsch (Brookhaven National Laboratory, USA), term August 2023 - August 2026</a:t>
            </a:r>
          </a:p>
          <a:p>
            <a:pPr marL="0" indent="0">
              <a:buNone/>
            </a:pPr>
            <a:endParaRPr lang="en-US" dirty="0"/>
          </a:p>
          <a:p>
            <a:r>
              <a:rPr lang="en-US" b="1" dirty="0"/>
              <a:t>Early Career</a:t>
            </a:r>
          </a:p>
          <a:p>
            <a:r>
              <a:rPr lang="en-US" dirty="0"/>
              <a:t>Derek Anderson August 2025- August 2027</a:t>
            </a:r>
          </a:p>
          <a:p>
            <a:endParaRPr lang="en-US" dirty="0"/>
          </a:p>
          <a:p>
            <a:pPr marL="0" indent="0">
              <a:buNone/>
            </a:pPr>
            <a:r>
              <a:rPr lang="en-US" b="1" dirty="0"/>
              <a:t>International Representatives</a:t>
            </a:r>
            <a:endParaRPr lang="en-US" dirty="0"/>
          </a:p>
          <a:p>
            <a:r>
              <a:rPr lang="en-US" sz="2000" dirty="0"/>
              <a:t>William A. Horowitz </a:t>
            </a:r>
            <a:r>
              <a:rPr lang="en-US" dirty="0"/>
              <a:t>(Cape Town, South Africa), term August 2025 - August 2028</a:t>
            </a:r>
          </a:p>
          <a:p>
            <a:r>
              <a:rPr lang="en-US" dirty="0"/>
              <a:t>Carlos Muñoz Camacho (</a:t>
            </a:r>
            <a:r>
              <a:rPr lang="en-US" dirty="0" err="1"/>
              <a:t>IJCLab</a:t>
            </a:r>
            <a:r>
              <a:rPr lang="en-US" dirty="0"/>
              <a:t>, Orsay, France), term August 2024 - August 2027</a:t>
            </a:r>
          </a:p>
          <a:p>
            <a:endParaRPr lang="en-US" dirty="0"/>
          </a:p>
          <a:p>
            <a:pPr marL="0" indent="0">
              <a:buNone/>
            </a:pPr>
            <a:r>
              <a:rPr lang="en-US" b="1" dirty="0"/>
              <a:t>Lab/EIC Project Representatives: </a:t>
            </a:r>
          </a:p>
          <a:p>
            <a:r>
              <a:rPr lang="en-US" dirty="0"/>
              <a:t>Rolf Ent (</a:t>
            </a:r>
            <a:r>
              <a:rPr lang="en-US" dirty="0" err="1"/>
              <a:t>Jlab</a:t>
            </a:r>
            <a:r>
              <a:rPr lang="en-US" dirty="0"/>
              <a:t>), Peter Steinberg (BNL)</a:t>
            </a:r>
          </a:p>
          <a:p>
            <a:pPr marL="0" indent="0">
              <a:buNone/>
            </a:pPr>
            <a:endParaRPr lang="en-US" dirty="0"/>
          </a:p>
          <a:p>
            <a:pPr marL="0" indent="0">
              <a:buNone/>
            </a:pPr>
            <a:r>
              <a:rPr lang="en-US" b="1" dirty="0" err="1"/>
              <a:t>ePIC</a:t>
            </a:r>
            <a:r>
              <a:rPr lang="en-US" b="1" dirty="0"/>
              <a:t> Representative</a:t>
            </a:r>
          </a:p>
          <a:p>
            <a:r>
              <a:rPr lang="en-US" dirty="0"/>
              <a:t>John Lajoie (ORNL)</a:t>
            </a:r>
          </a:p>
          <a:p>
            <a:endParaRPr lang="en-US" dirty="0"/>
          </a:p>
        </p:txBody>
      </p:sp>
      <p:sp>
        <p:nvSpPr>
          <p:cNvPr id="4" name="Slide Number Placeholder 3">
            <a:extLst>
              <a:ext uri="{FF2B5EF4-FFF2-40B4-BE49-F238E27FC236}">
                <a16:creationId xmlns:a16="http://schemas.microsoft.com/office/drawing/2014/main" id="{1DAB2D1D-8EFC-146C-68FE-FF85DD1A6A34}"/>
              </a:ext>
            </a:extLst>
          </p:cNvPr>
          <p:cNvSpPr>
            <a:spLocks noGrp="1"/>
          </p:cNvSpPr>
          <p:nvPr>
            <p:ph type="sldNum" sz="quarter" idx="12"/>
          </p:nvPr>
        </p:nvSpPr>
        <p:spPr>
          <a:xfrm>
            <a:off x="7726752" y="6554636"/>
            <a:ext cx="536158" cy="303364"/>
          </a:xfrm>
        </p:spPr>
        <p:txBody>
          <a:bodyPr/>
          <a:lstStyle/>
          <a:p>
            <a:fld id="{07E1C93C-5050-FC42-8F10-D22D4F119D13}" type="slidenum">
              <a:rPr lang="en-US" smtClean="0"/>
              <a:pPr/>
              <a:t>6</a:t>
            </a:fld>
            <a:endParaRPr lang="en-US" dirty="0"/>
          </a:p>
        </p:txBody>
      </p:sp>
    </p:spTree>
    <p:extLst>
      <p:ext uri="{BB962C8B-B14F-4D97-AF65-F5344CB8AC3E}">
        <p14:creationId xmlns:p14="http://schemas.microsoft.com/office/powerpoint/2010/main" val="954055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4EEEC-4440-3FB5-B6A4-F3ABF1513BF2}"/>
              </a:ext>
            </a:extLst>
          </p:cNvPr>
          <p:cNvSpPr>
            <a:spLocks noGrp="1"/>
          </p:cNvSpPr>
          <p:nvPr>
            <p:ph type="title"/>
          </p:nvPr>
        </p:nvSpPr>
        <p:spPr>
          <a:xfrm>
            <a:off x="190965" y="216219"/>
            <a:ext cx="9143999" cy="487490"/>
          </a:xfrm>
        </p:spPr>
        <p:txBody>
          <a:bodyPr/>
          <a:lstStyle/>
          <a:p>
            <a:r>
              <a:rPr lang="en-US" sz="3000" dirty="0"/>
              <a:t>Upcoming EICUG Steering Committee elections</a:t>
            </a:r>
          </a:p>
        </p:txBody>
      </p:sp>
      <p:sp>
        <p:nvSpPr>
          <p:cNvPr id="3" name="Content Placeholder 2">
            <a:extLst>
              <a:ext uri="{FF2B5EF4-FFF2-40B4-BE49-F238E27FC236}">
                <a16:creationId xmlns:a16="http://schemas.microsoft.com/office/drawing/2014/main" id="{715EA294-FC48-D3F5-A02E-E197406A8EF3}"/>
              </a:ext>
            </a:extLst>
          </p:cNvPr>
          <p:cNvSpPr>
            <a:spLocks noGrp="1"/>
          </p:cNvSpPr>
          <p:nvPr>
            <p:ph idx="1"/>
          </p:nvPr>
        </p:nvSpPr>
        <p:spPr>
          <a:xfrm>
            <a:off x="308919" y="1354089"/>
            <a:ext cx="7342612" cy="4993659"/>
          </a:xfrm>
        </p:spPr>
        <p:txBody>
          <a:bodyPr>
            <a:normAutofit/>
          </a:bodyPr>
          <a:lstStyle/>
          <a:p>
            <a:r>
              <a:rPr lang="en-US" b="1" dirty="0"/>
              <a:t>Martha Constantinou </a:t>
            </a:r>
            <a:r>
              <a:rPr lang="en-US" dirty="0"/>
              <a:t>and </a:t>
            </a:r>
            <a:r>
              <a:rPr lang="en-US" b="1" dirty="0"/>
              <a:t>Alex Jentsch </a:t>
            </a:r>
            <a:r>
              <a:rPr lang="en-US" dirty="0"/>
              <a:t>will finish their terms as members</a:t>
            </a:r>
          </a:p>
          <a:p>
            <a:r>
              <a:rPr lang="en-US" b="1" dirty="0"/>
              <a:t>Or Hen </a:t>
            </a:r>
            <a:r>
              <a:rPr lang="en-US" dirty="0"/>
              <a:t>will finish his term as past chair</a:t>
            </a:r>
          </a:p>
          <a:p>
            <a:endParaRPr lang="en-US" dirty="0"/>
          </a:p>
          <a:p>
            <a:r>
              <a:rPr lang="en-US" b="1" dirty="0"/>
              <a:t>Election for one new member and one member of the chair line will be announced shortly </a:t>
            </a:r>
          </a:p>
          <a:p>
            <a:endParaRPr lang="en-US" b="1" dirty="0"/>
          </a:p>
          <a:p>
            <a:r>
              <a:rPr lang="en-US" b="1" dirty="0"/>
              <a:t>Chair line candidates: </a:t>
            </a:r>
          </a:p>
          <a:p>
            <a:pPr lvl="1"/>
            <a:r>
              <a:rPr lang="en-US" dirty="0"/>
              <a:t>Todd </a:t>
            </a:r>
            <a:r>
              <a:rPr lang="en-US" dirty="0" err="1"/>
              <a:t>Satogata</a:t>
            </a:r>
            <a:r>
              <a:rPr lang="en-US" dirty="0"/>
              <a:t> (</a:t>
            </a:r>
            <a:r>
              <a:rPr lang="en-US" dirty="0" err="1"/>
              <a:t>Jlab</a:t>
            </a:r>
            <a:r>
              <a:rPr lang="en-US" dirty="0"/>
              <a:t>)</a:t>
            </a:r>
          </a:p>
          <a:p>
            <a:pPr lvl="1"/>
            <a:r>
              <a:rPr lang="en-US" dirty="0"/>
              <a:t>Holger Witte (MIT)</a:t>
            </a:r>
          </a:p>
          <a:p>
            <a:r>
              <a:rPr lang="en-US" b="1" dirty="0"/>
              <a:t>Member:</a:t>
            </a:r>
          </a:p>
          <a:p>
            <a:pPr lvl="1"/>
            <a:r>
              <a:rPr lang="en-US" dirty="0"/>
              <a:t>Hyon-Suk Jo (Kyungpook National University, Korea)</a:t>
            </a:r>
          </a:p>
          <a:p>
            <a:pPr lvl="1"/>
            <a:r>
              <a:rPr lang="en-US" dirty="0"/>
              <a:t>Vasily Morozov (ORNL)</a:t>
            </a:r>
          </a:p>
          <a:p>
            <a:pPr lvl="1"/>
            <a:endParaRPr lang="en-US" dirty="0"/>
          </a:p>
          <a:p>
            <a:pPr lvl="1"/>
            <a:endParaRPr lang="en-US" dirty="0"/>
          </a:p>
          <a:p>
            <a:pPr lvl="1"/>
            <a:endParaRPr lang="en-US" dirty="0"/>
          </a:p>
        </p:txBody>
      </p:sp>
      <p:sp>
        <p:nvSpPr>
          <p:cNvPr id="4" name="Slide Number Placeholder 3">
            <a:extLst>
              <a:ext uri="{FF2B5EF4-FFF2-40B4-BE49-F238E27FC236}">
                <a16:creationId xmlns:a16="http://schemas.microsoft.com/office/drawing/2014/main" id="{AEC75BB7-EC10-C6DE-F465-D5AC9EFD3A15}"/>
              </a:ext>
            </a:extLst>
          </p:cNvPr>
          <p:cNvSpPr>
            <a:spLocks noGrp="1"/>
          </p:cNvSpPr>
          <p:nvPr>
            <p:ph type="sldNum" sz="quarter" idx="12"/>
          </p:nvPr>
        </p:nvSpPr>
        <p:spPr/>
        <p:txBody>
          <a:bodyPr/>
          <a:lstStyle/>
          <a:p>
            <a:fld id="{07E1C93C-5050-FC42-8F10-D22D4F119D13}" type="slidenum">
              <a:rPr lang="en-US" smtClean="0"/>
              <a:pPr/>
              <a:t>7</a:t>
            </a:fld>
            <a:endParaRPr lang="en-US" dirty="0"/>
          </a:p>
        </p:txBody>
      </p:sp>
      <p:pic>
        <p:nvPicPr>
          <p:cNvPr id="5" name="Picture 4" descr="Martha Constantinou">
            <a:extLst>
              <a:ext uri="{FF2B5EF4-FFF2-40B4-BE49-F238E27FC236}">
                <a16:creationId xmlns:a16="http://schemas.microsoft.com/office/drawing/2014/main" id="{737B7372-9EB5-5634-C020-C041633521F2}"/>
              </a:ext>
            </a:extLst>
          </p:cNvPr>
          <p:cNvPicPr>
            <a:picLocks noChangeAspect="1"/>
          </p:cNvPicPr>
          <p:nvPr/>
        </p:nvPicPr>
        <p:blipFill>
          <a:blip r:embed="rId2"/>
          <a:stretch>
            <a:fillRect/>
          </a:stretch>
        </p:blipFill>
        <p:spPr>
          <a:xfrm>
            <a:off x="7542309" y="1007248"/>
            <a:ext cx="1292772" cy="1292772"/>
          </a:xfrm>
          <a:prstGeom prst="rect">
            <a:avLst/>
          </a:prstGeom>
        </p:spPr>
      </p:pic>
      <p:pic>
        <p:nvPicPr>
          <p:cNvPr id="6" name="Picture 5" descr="Alexander JENTSCH | Assistant Staff Scientist | Doctor of Philosophy |  Brookhaven National Laboratory, Brookhaven | Electron-Ion Collider |  Research profile">
            <a:extLst>
              <a:ext uri="{FF2B5EF4-FFF2-40B4-BE49-F238E27FC236}">
                <a16:creationId xmlns:a16="http://schemas.microsoft.com/office/drawing/2014/main" id="{E8D05334-89BC-07CD-3AAC-23AABF7B706B}"/>
              </a:ext>
            </a:extLst>
          </p:cNvPr>
          <p:cNvPicPr>
            <a:picLocks noChangeAspect="1"/>
          </p:cNvPicPr>
          <p:nvPr/>
        </p:nvPicPr>
        <p:blipFill>
          <a:blip r:embed="rId3"/>
          <a:stretch>
            <a:fillRect/>
          </a:stretch>
        </p:blipFill>
        <p:spPr>
          <a:xfrm>
            <a:off x="7542309" y="2300020"/>
            <a:ext cx="1383862" cy="1383862"/>
          </a:xfrm>
          <a:prstGeom prst="rect">
            <a:avLst/>
          </a:prstGeom>
        </p:spPr>
      </p:pic>
    </p:spTree>
    <p:extLst>
      <p:ext uri="{BB962C8B-B14F-4D97-AF65-F5344CB8AC3E}">
        <p14:creationId xmlns:p14="http://schemas.microsoft.com/office/powerpoint/2010/main" val="801528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6720F-E8E0-BCB4-F24C-BC0613C1BB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12AF68-ED65-5468-ACC6-4B407CFE0DBC}"/>
              </a:ext>
            </a:extLst>
          </p:cNvPr>
          <p:cNvSpPr>
            <a:spLocks noGrp="1"/>
          </p:cNvSpPr>
          <p:nvPr>
            <p:ph type="title"/>
          </p:nvPr>
        </p:nvSpPr>
        <p:spPr/>
        <p:txBody>
          <a:bodyPr/>
          <a:lstStyle/>
          <a:p>
            <a:r>
              <a:rPr lang="en-US" dirty="0"/>
              <a:t>EICUG Working Groups</a:t>
            </a:r>
          </a:p>
        </p:txBody>
      </p:sp>
      <p:sp>
        <p:nvSpPr>
          <p:cNvPr id="3" name="Content Placeholder 2">
            <a:extLst>
              <a:ext uri="{FF2B5EF4-FFF2-40B4-BE49-F238E27FC236}">
                <a16:creationId xmlns:a16="http://schemas.microsoft.com/office/drawing/2014/main" id="{CB5D2921-DF7B-567E-44A8-B0E63F85DF5E}"/>
              </a:ext>
            </a:extLst>
          </p:cNvPr>
          <p:cNvSpPr>
            <a:spLocks noGrp="1"/>
          </p:cNvSpPr>
          <p:nvPr>
            <p:ph idx="1"/>
          </p:nvPr>
        </p:nvSpPr>
        <p:spPr>
          <a:xfrm>
            <a:off x="168166" y="1114097"/>
            <a:ext cx="8713075" cy="5656603"/>
          </a:xfrm>
        </p:spPr>
        <p:txBody>
          <a:bodyPr>
            <a:normAutofit fontScale="70000" lnSpcReduction="20000"/>
          </a:bodyPr>
          <a:lstStyle/>
          <a:p>
            <a:r>
              <a:rPr lang="en-US" b="1" dirty="0"/>
              <a:t>From the charter: “</a:t>
            </a:r>
            <a:r>
              <a:rPr lang="en-US" dirty="0"/>
              <a:t>Ad hoc Working Groups have been created with conveners appointed by the EICUG Steering Committee; currently, there are the Theory, Software, Computing Coordination, and 2nd Detector Working Groups, </a:t>
            </a:r>
            <a:r>
              <a:rPr lang="en-US" b="1" dirty="0"/>
              <a:t>but others could be added if needed”</a:t>
            </a:r>
          </a:p>
          <a:p>
            <a:endParaRPr lang="en-US" b="1" dirty="0"/>
          </a:p>
          <a:p>
            <a:r>
              <a:rPr lang="en-US" b="1" dirty="0"/>
              <a:t>Theoretical Physics </a:t>
            </a:r>
          </a:p>
          <a:p>
            <a:pPr lvl="1"/>
            <a:r>
              <a:rPr lang="en-US" dirty="0"/>
              <a:t>Wim </a:t>
            </a:r>
            <a:r>
              <a:rPr lang="en-US" dirty="0" err="1"/>
              <a:t>Cosyn</a:t>
            </a:r>
            <a:r>
              <a:rPr lang="en-US" dirty="0"/>
              <a:t> (FIU) Anna </a:t>
            </a:r>
            <a:r>
              <a:rPr lang="en-US" dirty="0" err="1"/>
              <a:t>Stasto</a:t>
            </a:r>
            <a:r>
              <a:rPr lang="en-US" dirty="0"/>
              <a:t> (PSU) , Alessandro Bacchetta (Uni &amp; INFN Pavia) - Felix Ringer (SBU)</a:t>
            </a:r>
            <a:endParaRPr lang="en-US" b="1" dirty="0"/>
          </a:p>
          <a:p>
            <a:endParaRPr lang="en-US" b="1" dirty="0"/>
          </a:p>
          <a:p>
            <a:r>
              <a:rPr lang="en-US" b="1" dirty="0"/>
              <a:t>Detector-2/IP8 </a:t>
            </a:r>
          </a:p>
          <a:p>
            <a:pPr lvl="1"/>
            <a:r>
              <a:rPr lang="en-US" dirty="0"/>
              <a:t>Anselm Vossen (Duke U), Björn Schenke (BNL), Charles Hyde (ODU), Charlotte van Hulse (Vrije Universiteit), Pawel Nadel-</a:t>
            </a:r>
            <a:r>
              <a:rPr lang="en-US" dirty="0" err="1"/>
              <a:t>Turonski</a:t>
            </a:r>
            <a:r>
              <a:rPr lang="en-US" dirty="0"/>
              <a:t> (U of SC), Simonetta Liuti (UVA), Vasiliy Morozov (ORNL), Wenliang “Bill” Li (MS State U), Physics Co-Conveners: Bjoern Schenke (BNL), Charles Hyde (ODU), Detector: Vasily Morozov (ORNL)</a:t>
            </a:r>
          </a:p>
          <a:p>
            <a:pPr lvl="1"/>
            <a:r>
              <a:rPr lang="en-US" b="1" dirty="0">
                <a:sym typeface="Wingdings" pitchFamily="2" charset="2"/>
              </a:rPr>
              <a:t> Report by Pawel Nadel-</a:t>
            </a:r>
            <a:r>
              <a:rPr lang="en-US" b="1" dirty="0" err="1">
                <a:sym typeface="Wingdings" pitchFamily="2" charset="2"/>
              </a:rPr>
              <a:t>Turonski</a:t>
            </a:r>
            <a:r>
              <a:rPr lang="en-US" b="1" dirty="0">
                <a:sym typeface="Wingdings" pitchFamily="2" charset="2"/>
              </a:rPr>
              <a:t> on Tuesday and Talk by Cheuk-Ping Wong today</a:t>
            </a:r>
            <a:endParaRPr lang="en-US" dirty="0">
              <a:sym typeface="Wingdings" pitchFamily="2" charset="2"/>
            </a:endParaRPr>
          </a:p>
          <a:p>
            <a:pPr lvl="1"/>
            <a:endParaRPr lang="en-US" b="1" dirty="0"/>
          </a:p>
          <a:p>
            <a:r>
              <a:rPr lang="en-US" b="1" dirty="0"/>
              <a:t>Monte Carlo Event Generators (MCEG)</a:t>
            </a:r>
          </a:p>
          <a:p>
            <a:pPr lvl="1"/>
            <a:r>
              <a:rPr lang="en-US" dirty="0"/>
              <a:t>Frank Krauss (Durham University, UK), Ilkka Helenius (University of Jyväskylä, Finland) </a:t>
            </a:r>
          </a:p>
          <a:p>
            <a:pPr marL="457200" lvl="1" indent="0">
              <a:buNone/>
            </a:pPr>
            <a:r>
              <a:rPr lang="en-US" b="1" dirty="0">
                <a:sym typeface="Wingdings" pitchFamily="2" charset="2"/>
              </a:rPr>
              <a:t>Talks by Frank Krauss and Andy Buckley on Tuesday</a:t>
            </a:r>
          </a:p>
          <a:p>
            <a:pPr marL="457200" lvl="1" indent="0">
              <a:buNone/>
            </a:pPr>
            <a:r>
              <a:rPr lang="en-US" b="1" dirty="0">
                <a:sym typeface="Wingdings" pitchFamily="2" charset="2"/>
              </a:rPr>
              <a:t></a:t>
            </a:r>
            <a:r>
              <a:rPr lang="en-US" b="1" dirty="0">
                <a:solidFill>
                  <a:srgbClr val="FF0000"/>
                </a:solidFill>
                <a:sym typeface="Wingdings" pitchFamily="2" charset="2"/>
              </a:rPr>
              <a:t>MC4EIC Workshop in Zurich August 26-28</a:t>
            </a:r>
            <a:endParaRPr lang="en-US" b="1" dirty="0">
              <a:solidFill>
                <a:srgbClr val="FF0000"/>
              </a:solidFill>
            </a:endParaRPr>
          </a:p>
          <a:p>
            <a:pPr marL="0" indent="0">
              <a:buNone/>
            </a:pPr>
            <a:endParaRPr lang="en-US" b="1" dirty="0">
              <a:sym typeface="Wingdings" pitchFamily="2" charset="2"/>
            </a:endParaRPr>
          </a:p>
          <a:p>
            <a:r>
              <a:rPr lang="en-US" b="1" dirty="0"/>
              <a:t>Artificial Intelligence (AI4EIC) </a:t>
            </a:r>
          </a:p>
          <a:p>
            <a:pPr lvl="1"/>
            <a:r>
              <a:rPr lang="en-US" dirty="0"/>
              <a:t>Tanja Horn (CUA), Cristiano Fanelli (William &amp; Mary) </a:t>
            </a:r>
          </a:p>
          <a:p>
            <a:pPr marL="457200" lvl="1" indent="0">
              <a:buNone/>
            </a:pPr>
            <a:r>
              <a:rPr lang="en-US" b="1" dirty="0">
                <a:sym typeface="Wingdings" pitchFamily="2" charset="2"/>
              </a:rPr>
              <a:t>Report on Tuesday</a:t>
            </a:r>
          </a:p>
          <a:p>
            <a:pPr marL="457200" lvl="1" indent="0">
              <a:buNone/>
            </a:pPr>
            <a:r>
              <a:rPr lang="en-US" b="1" dirty="0">
                <a:sym typeface="Wingdings" pitchFamily="2" charset="2"/>
              </a:rPr>
              <a:t></a:t>
            </a:r>
            <a:r>
              <a:rPr lang="en-US" sz="2300" b="1" dirty="0">
                <a:solidFill>
                  <a:srgbClr val="FF0000"/>
                </a:solidFill>
                <a:sym typeface="Wingdings" pitchFamily="2" charset="2"/>
              </a:rPr>
              <a:t>AI4EIC Workshop Dec 15-18 at Duke University</a:t>
            </a:r>
          </a:p>
          <a:p>
            <a:pPr marL="0" indent="0">
              <a:buNone/>
            </a:pPr>
            <a:endParaRPr lang="en-US" b="1" dirty="0"/>
          </a:p>
          <a:p>
            <a:r>
              <a:rPr lang="en-US" b="1" dirty="0"/>
              <a:t>This is not a fixed structure….</a:t>
            </a:r>
          </a:p>
        </p:txBody>
      </p:sp>
      <p:sp>
        <p:nvSpPr>
          <p:cNvPr id="4" name="Slide Number Placeholder 3">
            <a:extLst>
              <a:ext uri="{FF2B5EF4-FFF2-40B4-BE49-F238E27FC236}">
                <a16:creationId xmlns:a16="http://schemas.microsoft.com/office/drawing/2014/main" id="{67FBCB46-FC82-1D77-C00A-E656E911B6F4}"/>
              </a:ext>
            </a:extLst>
          </p:cNvPr>
          <p:cNvSpPr>
            <a:spLocks noGrp="1"/>
          </p:cNvSpPr>
          <p:nvPr>
            <p:ph type="sldNum" sz="quarter" idx="12"/>
          </p:nvPr>
        </p:nvSpPr>
        <p:spPr/>
        <p:txBody>
          <a:bodyPr/>
          <a:lstStyle/>
          <a:p>
            <a:fld id="{07E1C93C-5050-FC42-8F10-D22D4F119D13}" type="slidenum">
              <a:rPr lang="en-US" smtClean="0"/>
              <a:pPr/>
              <a:t>8</a:t>
            </a:fld>
            <a:endParaRPr lang="en-US" dirty="0"/>
          </a:p>
        </p:txBody>
      </p:sp>
    </p:spTree>
    <p:extLst>
      <p:ext uri="{BB962C8B-B14F-4D97-AF65-F5344CB8AC3E}">
        <p14:creationId xmlns:p14="http://schemas.microsoft.com/office/powerpoint/2010/main" val="3619709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6E9B6-A1C2-8575-0B93-A57076E26F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4CE3EB-988C-79B5-AB17-0B15EA6CDAB3}"/>
              </a:ext>
            </a:extLst>
          </p:cNvPr>
          <p:cNvSpPr>
            <a:spLocks noGrp="1"/>
          </p:cNvSpPr>
          <p:nvPr>
            <p:ph type="title"/>
          </p:nvPr>
        </p:nvSpPr>
        <p:spPr/>
        <p:txBody>
          <a:bodyPr/>
          <a:lstStyle/>
          <a:p>
            <a:r>
              <a:rPr lang="en-US" dirty="0"/>
              <a:t>SC Focus over the last </a:t>
            </a:r>
            <a:r>
              <a:rPr lang="en-US" dirty="0" err="1"/>
              <a:t>yearS</a:t>
            </a:r>
            <a:endParaRPr lang="en-US" dirty="0"/>
          </a:p>
        </p:txBody>
      </p:sp>
      <p:sp>
        <p:nvSpPr>
          <p:cNvPr id="3" name="Content Placeholder 2">
            <a:extLst>
              <a:ext uri="{FF2B5EF4-FFF2-40B4-BE49-F238E27FC236}">
                <a16:creationId xmlns:a16="http://schemas.microsoft.com/office/drawing/2014/main" id="{852241C1-45B2-1637-DD80-90744AB681E7}"/>
              </a:ext>
            </a:extLst>
          </p:cNvPr>
          <p:cNvSpPr>
            <a:spLocks noGrp="1"/>
          </p:cNvSpPr>
          <p:nvPr>
            <p:ph idx="1"/>
          </p:nvPr>
        </p:nvSpPr>
        <p:spPr>
          <a:xfrm>
            <a:off x="224839" y="1354089"/>
            <a:ext cx="6534688" cy="4993659"/>
          </a:xfrm>
        </p:spPr>
        <p:txBody>
          <a:bodyPr>
            <a:normAutofit lnSpcReduction="10000"/>
          </a:bodyPr>
          <a:lstStyle/>
          <a:p>
            <a:r>
              <a:rPr lang="en-US" dirty="0"/>
              <a:t>This has been an eventful year….</a:t>
            </a:r>
          </a:p>
          <a:p>
            <a:endParaRPr lang="en-US" dirty="0"/>
          </a:p>
          <a:p>
            <a:r>
              <a:rPr lang="en-US" dirty="0"/>
              <a:t>Core mission of supporting the EIC science</a:t>
            </a:r>
          </a:p>
          <a:p>
            <a:pPr marL="0" indent="0">
              <a:buNone/>
            </a:pPr>
            <a:endParaRPr lang="en-US" dirty="0"/>
          </a:p>
          <a:p>
            <a:pPr marL="0" indent="0">
              <a:buNone/>
            </a:pPr>
            <a:endParaRPr lang="en-US" dirty="0"/>
          </a:p>
          <a:p>
            <a:r>
              <a:rPr lang="en-US" dirty="0"/>
              <a:t>Strong focus on general and specific advocacy for the EIC e.g.</a:t>
            </a:r>
          </a:p>
          <a:p>
            <a:pPr lvl="1"/>
            <a:r>
              <a:rPr lang="en-US" dirty="0"/>
              <a:t>Congress </a:t>
            </a:r>
            <a:r>
              <a:rPr lang="en-US" dirty="0">
                <a:sym typeface="Wingdings" pitchFamily="2" charset="2"/>
              </a:rPr>
              <a:t>Day on the hill</a:t>
            </a:r>
            <a:endParaRPr lang="en-US" dirty="0"/>
          </a:p>
          <a:p>
            <a:pPr lvl="1"/>
            <a:r>
              <a:rPr lang="en-US" dirty="0"/>
              <a:t>Laboratories  </a:t>
            </a:r>
            <a:r>
              <a:rPr lang="en-US" dirty="0">
                <a:sym typeface="Wingdings" pitchFamily="2" charset="2"/>
              </a:rPr>
              <a:t>Meeting and coordination with lab directors</a:t>
            </a:r>
            <a:endParaRPr lang="en-US" dirty="0"/>
          </a:p>
          <a:p>
            <a:pPr lvl="1"/>
            <a:r>
              <a:rPr lang="en-US" dirty="0"/>
              <a:t>Funding agencies </a:t>
            </a:r>
            <a:r>
              <a:rPr lang="en-US" dirty="0">
                <a:sym typeface="Wingdings" pitchFamily="2" charset="2"/>
              </a:rPr>
              <a:t> Input and advocacy to SC Facilities Report</a:t>
            </a:r>
          </a:p>
          <a:p>
            <a:pPr lvl="1"/>
            <a:r>
              <a:rPr lang="en-US" dirty="0">
                <a:sym typeface="Wingdings" pitchFamily="2" charset="2"/>
              </a:rPr>
              <a:t>…</a:t>
            </a:r>
          </a:p>
          <a:p>
            <a:pPr lvl="1"/>
            <a:endParaRPr lang="en-US" dirty="0">
              <a:sym typeface="Wingdings" pitchFamily="2" charset="2"/>
            </a:endParaRPr>
          </a:p>
          <a:p>
            <a:r>
              <a:rPr lang="en-US" dirty="0">
                <a:sym typeface="Wingdings" pitchFamily="2" charset="2"/>
              </a:rPr>
              <a:t>Resurrection of the EIC Newsletter…</a:t>
            </a:r>
            <a:endParaRPr lang="en-US" dirty="0"/>
          </a:p>
          <a:p>
            <a:pPr marL="0" indent="0">
              <a:buNone/>
            </a:pPr>
            <a:endParaRPr lang="en-US" dirty="0"/>
          </a:p>
          <a:p>
            <a:endParaRPr lang="en-US" dirty="0"/>
          </a:p>
          <a:p>
            <a:pPr lvl="1"/>
            <a:endParaRPr lang="en-US" dirty="0"/>
          </a:p>
          <a:p>
            <a:pPr lvl="1"/>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8C940B55-2CE1-33B3-35FB-8CC7A7954C8B}"/>
              </a:ext>
            </a:extLst>
          </p:cNvPr>
          <p:cNvSpPr>
            <a:spLocks noGrp="1"/>
          </p:cNvSpPr>
          <p:nvPr>
            <p:ph type="sldNum" sz="quarter" idx="12"/>
          </p:nvPr>
        </p:nvSpPr>
        <p:spPr/>
        <p:txBody>
          <a:bodyPr/>
          <a:lstStyle/>
          <a:p>
            <a:fld id="{07E1C93C-5050-FC42-8F10-D22D4F119D13}" type="slidenum">
              <a:rPr lang="en-US" smtClean="0"/>
              <a:pPr/>
              <a:t>9</a:t>
            </a:fld>
            <a:endParaRPr lang="en-US" dirty="0"/>
          </a:p>
        </p:txBody>
      </p:sp>
      <p:grpSp>
        <p:nvGrpSpPr>
          <p:cNvPr id="5" name="Group 4">
            <a:extLst>
              <a:ext uri="{FF2B5EF4-FFF2-40B4-BE49-F238E27FC236}">
                <a16:creationId xmlns:a16="http://schemas.microsoft.com/office/drawing/2014/main" id="{70BE4D2F-6D0F-C6BC-26BB-BE8E94CA85C8}"/>
              </a:ext>
            </a:extLst>
          </p:cNvPr>
          <p:cNvGrpSpPr/>
          <p:nvPr/>
        </p:nvGrpSpPr>
        <p:grpSpPr>
          <a:xfrm>
            <a:off x="6001406" y="896123"/>
            <a:ext cx="3238159" cy="2172898"/>
            <a:chOff x="3642780" y="684874"/>
            <a:chExt cx="5242559" cy="3886199"/>
          </a:xfrm>
        </p:grpSpPr>
        <p:pic>
          <p:nvPicPr>
            <p:cNvPr id="6" name="object 79">
              <a:extLst>
                <a:ext uri="{FF2B5EF4-FFF2-40B4-BE49-F238E27FC236}">
                  <a16:creationId xmlns:a16="http://schemas.microsoft.com/office/drawing/2014/main" id="{8DA5B772-4477-BE36-DD62-3FA39AA43A45}"/>
                </a:ext>
              </a:extLst>
            </p:cNvPr>
            <p:cNvPicPr/>
            <p:nvPr/>
          </p:nvPicPr>
          <p:blipFill>
            <a:blip r:embed="rId2" cstate="print"/>
            <a:stretch>
              <a:fillRect/>
            </a:stretch>
          </p:blipFill>
          <p:spPr>
            <a:xfrm>
              <a:off x="3642780" y="684874"/>
              <a:ext cx="5242559" cy="3886199"/>
            </a:xfrm>
            <a:prstGeom prst="rect">
              <a:avLst/>
            </a:prstGeom>
          </p:spPr>
        </p:pic>
        <p:pic>
          <p:nvPicPr>
            <p:cNvPr id="7" name="object 80">
              <a:extLst>
                <a:ext uri="{FF2B5EF4-FFF2-40B4-BE49-F238E27FC236}">
                  <a16:creationId xmlns:a16="http://schemas.microsoft.com/office/drawing/2014/main" id="{8F39A0EE-0F2B-F397-CB15-92DAC56061E9}"/>
                </a:ext>
              </a:extLst>
            </p:cNvPr>
            <p:cNvPicPr/>
            <p:nvPr/>
          </p:nvPicPr>
          <p:blipFill>
            <a:blip r:embed="rId3" cstate="print"/>
            <a:stretch>
              <a:fillRect/>
            </a:stretch>
          </p:blipFill>
          <p:spPr>
            <a:xfrm>
              <a:off x="5684076" y="2503620"/>
              <a:ext cx="2657474" cy="1495424"/>
            </a:xfrm>
            <a:prstGeom prst="rect">
              <a:avLst/>
            </a:prstGeom>
          </p:spPr>
        </p:pic>
        <p:pic>
          <p:nvPicPr>
            <p:cNvPr id="8" name="object 81">
              <a:extLst>
                <a:ext uri="{FF2B5EF4-FFF2-40B4-BE49-F238E27FC236}">
                  <a16:creationId xmlns:a16="http://schemas.microsoft.com/office/drawing/2014/main" id="{DF408D16-0177-2AA1-8190-9B142500BE22}"/>
                </a:ext>
              </a:extLst>
            </p:cNvPr>
            <p:cNvPicPr/>
            <p:nvPr/>
          </p:nvPicPr>
          <p:blipFill>
            <a:blip r:embed="rId4" cstate="print"/>
            <a:stretch>
              <a:fillRect/>
            </a:stretch>
          </p:blipFill>
          <p:spPr>
            <a:xfrm>
              <a:off x="4005389" y="1011454"/>
              <a:ext cx="1676399" cy="2981324"/>
            </a:xfrm>
            <a:prstGeom prst="rect">
              <a:avLst/>
            </a:prstGeom>
          </p:spPr>
        </p:pic>
        <p:pic>
          <p:nvPicPr>
            <p:cNvPr id="9" name="object 82">
              <a:extLst>
                <a:ext uri="{FF2B5EF4-FFF2-40B4-BE49-F238E27FC236}">
                  <a16:creationId xmlns:a16="http://schemas.microsoft.com/office/drawing/2014/main" id="{D9BA7F01-681B-0123-3D74-78F0FE04C7FD}"/>
                </a:ext>
              </a:extLst>
            </p:cNvPr>
            <p:cNvPicPr/>
            <p:nvPr/>
          </p:nvPicPr>
          <p:blipFill>
            <a:blip r:embed="rId5" cstate="print"/>
            <a:stretch>
              <a:fillRect/>
            </a:stretch>
          </p:blipFill>
          <p:spPr>
            <a:xfrm>
              <a:off x="5684076" y="1011454"/>
              <a:ext cx="2657474" cy="1495424"/>
            </a:xfrm>
            <a:prstGeom prst="rect">
              <a:avLst/>
            </a:prstGeom>
          </p:spPr>
        </p:pic>
      </p:grpSp>
      <p:sp>
        <p:nvSpPr>
          <p:cNvPr id="11" name="TextBox 10">
            <a:extLst>
              <a:ext uri="{FF2B5EF4-FFF2-40B4-BE49-F238E27FC236}">
                <a16:creationId xmlns:a16="http://schemas.microsoft.com/office/drawing/2014/main" id="{9B55FD6F-59A9-0906-7076-21075E39833F}"/>
              </a:ext>
            </a:extLst>
          </p:cNvPr>
          <p:cNvSpPr txBox="1"/>
          <p:nvPr/>
        </p:nvSpPr>
        <p:spPr>
          <a:xfrm>
            <a:off x="6783970" y="2828657"/>
            <a:ext cx="2556149" cy="1323439"/>
          </a:xfrm>
          <a:prstGeom prst="rect">
            <a:avLst/>
          </a:prstGeom>
          <a:noFill/>
        </p:spPr>
        <p:txBody>
          <a:bodyPr wrap="none" rtlCol="0">
            <a:spAutoFit/>
          </a:bodyPr>
          <a:lstStyle/>
          <a:p>
            <a:r>
              <a:rPr lang="en-US" sz="1200" b="1" dirty="0"/>
              <a:t>NP Day on the Hill </a:t>
            </a:r>
            <a:r>
              <a:rPr lang="en-US" sz="1200" b="1" spc="114" dirty="0">
                <a:latin typeface="Arial"/>
                <a:cs typeface="Arial"/>
              </a:rPr>
              <a:t>April</a:t>
            </a:r>
            <a:r>
              <a:rPr lang="en-US" sz="1200" b="1" spc="100" dirty="0">
                <a:latin typeface="Arial"/>
                <a:cs typeface="Arial"/>
              </a:rPr>
              <a:t> </a:t>
            </a:r>
            <a:r>
              <a:rPr lang="en-US" sz="1200" b="1" spc="60" dirty="0">
                <a:latin typeface="Arial"/>
                <a:cs typeface="Arial"/>
              </a:rPr>
              <a:t>21</a:t>
            </a:r>
            <a:r>
              <a:rPr lang="en-US" sz="1200" b="1" spc="89" baseline="30000" dirty="0">
                <a:latin typeface="Arial"/>
                <a:cs typeface="Arial"/>
              </a:rPr>
              <a:t>st</a:t>
            </a:r>
            <a:endParaRPr lang="en-US" sz="1200" b="1" spc="89" baseline="39682" dirty="0">
              <a:latin typeface="Arial"/>
              <a:cs typeface="Arial"/>
            </a:endParaRPr>
          </a:p>
          <a:p>
            <a:r>
              <a:rPr lang="en-US" sz="1200" spc="130" dirty="0">
                <a:latin typeface="Arial"/>
                <a:cs typeface="Arial"/>
              </a:rPr>
              <a:t>participated</a:t>
            </a:r>
            <a:r>
              <a:rPr lang="en-US" sz="1200" spc="95" dirty="0">
                <a:latin typeface="Arial"/>
                <a:cs typeface="Arial"/>
              </a:rPr>
              <a:t> in </a:t>
            </a:r>
            <a:r>
              <a:rPr lang="en-US" sz="1200" spc="125" dirty="0">
                <a:latin typeface="Arial"/>
                <a:cs typeface="Arial"/>
              </a:rPr>
              <a:t>coordinated</a:t>
            </a:r>
            <a:br>
              <a:rPr lang="en-US" sz="1200" spc="125" dirty="0">
                <a:latin typeface="Arial"/>
                <a:cs typeface="Arial"/>
              </a:rPr>
            </a:br>
            <a:r>
              <a:rPr lang="en-US" sz="1200" spc="105" dirty="0">
                <a:latin typeface="Arial"/>
                <a:cs typeface="Arial"/>
              </a:rPr>
              <a:t>advocacy</a:t>
            </a:r>
            <a:r>
              <a:rPr lang="en-US" sz="1200" spc="95" dirty="0">
                <a:latin typeface="Arial"/>
                <a:cs typeface="Arial"/>
              </a:rPr>
              <a:t> </a:t>
            </a:r>
            <a:r>
              <a:rPr lang="en-US" sz="1200" spc="105" dirty="0">
                <a:latin typeface="Arial"/>
                <a:cs typeface="Arial"/>
              </a:rPr>
              <a:t>meetings</a:t>
            </a:r>
            <a:r>
              <a:rPr lang="en-US" sz="1200" spc="95" dirty="0">
                <a:latin typeface="Arial"/>
                <a:cs typeface="Arial"/>
              </a:rPr>
              <a:t> </a:t>
            </a:r>
            <a:r>
              <a:rPr lang="en-US" sz="1200" spc="90" dirty="0">
                <a:latin typeface="Arial"/>
                <a:cs typeface="Arial"/>
              </a:rPr>
              <a:t>organized</a:t>
            </a:r>
            <a:br>
              <a:rPr lang="en-US" sz="1200" spc="90" dirty="0">
                <a:latin typeface="Arial"/>
                <a:cs typeface="Arial"/>
              </a:rPr>
            </a:br>
            <a:r>
              <a:rPr lang="en-US" sz="1200" spc="135" dirty="0">
                <a:latin typeface="Arial"/>
                <a:cs typeface="Arial"/>
              </a:rPr>
              <a:t>with</a:t>
            </a:r>
            <a:r>
              <a:rPr lang="en-US" sz="1200" spc="95" dirty="0">
                <a:latin typeface="Arial"/>
                <a:cs typeface="Arial"/>
              </a:rPr>
              <a:t> Battelle’s </a:t>
            </a:r>
            <a:r>
              <a:rPr lang="en-US" sz="1200" spc="114" dirty="0">
                <a:latin typeface="Arial"/>
                <a:cs typeface="Arial"/>
              </a:rPr>
              <a:t>Government</a:t>
            </a:r>
            <a:r>
              <a:rPr lang="en-US" sz="1200" spc="105" dirty="0">
                <a:latin typeface="Arial"/>
                <a:cs typeface="Arial"/>
              </a:rPr>
              <a:t> </a:t>
            </a:r>
            <a:br>
              <a:rPr lang="en-US" sz="1200" spc="105" dirty="0">
                <a:latin typeface="Arial"/>
                <a:cs typeface="Arial"/>
              </a:rPr>
            </a:br>
            <a:r>
              <a:rPr lang="en-US" sz="1200" spc="90" dirty="0">
                <a:latin typeface="Arial"/>
                <a:cs typeface="Arial"/>
              </a:rPr>
              <a:t>Relations</a:t>
            </a:r>
            <a:r>
              <a:rPr lang="en-US" sz="1200" spc="110" dirty="0">
                <a:latin typeface="Arial"/>
                <a:cs typeface="Arial"/>
              </a:rPr>
              <a:t> </a:t>
            </a:r>
            <a:r>
              <a:rPr lang="en-US" sz="1200" spc="75" dirty="0">
                <a:latin typeface="Arial"/>
                <a:cs typeface="Arial"/>
              </a:rPr>
              <a:t>team.</a:t>
            </a:r>
          </a:p>
          <a:p>
            <a:r>
              <a:rPr lang="en-US" sz="1200" b="1" spc="315" baseline="39682" dirty="0">
                <a:latin typeface="Arial"/>
                <a:cs typeface="Arial"/>
              </a:rPr>
              <a:t> </a:t>
            </a:r>
          </a:p>
          <a:p>
            <a:endParaRPr lang="en-US" sz="1200" b="1" dirty="0"/>
          </a:p>
        </p:txBody>
      </p:sp>
    </p:spTree>
    <p:extLst>
      <p:ext uri="{BB962C8B-B14F-4D97-AF65-F5344CB8AC3E}">
        <p14:creationId xmlns:p14="http://schemas.microsoft.com/office/powerpoint/2010/main" val="7702610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141934</TotalTime>
  <Words>1417</Words>
  <Application>Microsoft Macintosh PowerPoint</Application>
  <PresentationFormat>On-screen Show (4:3)</PresentationFormat>
  <Paragraphs>170</Paragraphs>
  <Slides>16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.PingFangSC-Regular</vt:lpstr>
      <vt:lpstr>Arial</vt:lpstr>
      <vt:lpstr>Calibri</vt:lpstr>
      <vt:lpstr>Calibri Light</vt:lpstr>
      <vt:lpstr>Cambria Math</vt:lpstr>
      <vt:lpstr>PingFangSC-Regular</vt:lpstr>
      <vt:lpstr>Wingdings</vt:lpstr>
      <vt:lpstr>Office Theme</vt:lpstr>
      <vt:lpstr>EICUG Report</vt:lpstr>
      <vt:lpstr>The role of the User’s group: A great machine needs a great UG</vt:lpstr>
      <vt:lpstr>The role of the User’s Group</vt:lpstr>
      <vt:lpstr>Organization and Structure</vt:lpstr>
      <vt:lpstr>Thanks to the Organizers of the EC Workshop</vt:lpstr>
      <vt:lpstr>Organization of the EICUG Steering Committee</vt:lpstr>
      <vt:lpstr>Upcoming EICUG Steering Committee elections</vt:lpstr>
      <vt:lpstr>EICUG Working Groups</vt:lpstr>
      <vt:lpstr>SC Focus over the last yearS</vt:lpstr>
      <vt:lpstr>Focus in the future</vt:lpstr>
      <vt:lpstr>Summary/Conclusion</vt:lpstr>
      <vt:lpstr>PowerPoint Presentation</vt:lpstr>
      <vt:lpstr>Election</vt:lpstr>
      <vt:lpstr>User engagement?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Anselm Vossen, Ph.D.</cp:lastModifiedBy>
  <cp:revision>1186</cp:revision>
  <cp:lastPrinted>2018-10-15T14:48:16Z</cp:lastPrinted>
  <dcterms:created xsi:type="dcterms:W3CDTF">2017-10-25T13:41:42Z</dcterms:created>
  <dcterms:modified xsi:type="dcterms:W3CDTF">2026-07-13T07:49:30Z</dcterms:modified>
</cp:coreProperties>
</file>