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3"/>
  </p:notesMasterIdLst>
  <p:sldIdLst>
    <p:sldId id="2147469550" r:id="rId5"/>
    <p:sldId id="2147469551" r:id="rId6"/>
    <p:sldId id="2147469552" r:id="rId7"/>
    <p:sldId id="256" r:id="rId8"/>
    <p:sldId id="2147469553" r:id="rId9"/>
    <p:sldId id="534" r:id="rId10"/>
    <p:sldId id="686" r:id="rId11"/>
    <p:sldId id="2147469539" r:id="rId12"/>
    <p:sldId id="4092" r:id="rId13"/>
    <p:sldId id="2147469549" r:id="rId14"/>
    <p:sldId id="2147469554" r:id="rId15"/>
    <p:sldId id="354" r:id="rId16"/>
    <p:sldId id="385" r:id="rId17"/>
    <p:sldId id="2147469560" r:id="rId18"/>
    <p:sldId id="2147469561" r:id="rId19"/>
    <p:sldId id="2147469557" r:id="rId20"/>
    <p:sldId id="2147469548" r:id="rId21"/>
    <p:sldId id="2147469555" r:id="rId22"/>
    <p:sldId id="351" r:id="rId23"/>
    <p:sldId id="690" r:id="rId24"/>
    <p:sldId id="2147469545" r:id="rId25"/>
    <p:sldId id="548" r:id="rId26"/>
    <p:sldId id="4089" r:id="rId27"/>
    <p:sldId id="2147469544" r:id="rId28"/>
    <p:sldId id="4061" r:id="rId29"/>
    <p:sldId id="2147469540" r:id="rId30"/>
    <p:sldId id="4093" r:id="rId31"/>
    <p:sldId id="4051"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3525"/>
    <a:srgbClr val="7BCEED"/>
    <a:srgbClr val="E2605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428F6D-785A-44AE-9FA7-D89E5C9A087E}" v="206" dt="2026-07-15T04:56:34.09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233" autoAdjust="0"/>
    <p:restoredTop sz="94694"/>
  </p:normalViewPr>
  <p:slideViewPr>
    <p:cSldViewPr snapToGrid="0" snapToObjects="1">
      <p:cViewPr varScale="1">
        <p:scale>
          <a:sx n="107" d="100"/>
          <a:sy n="107" d="100"/>
        </p:scale>
        <p:origin x="308" y="52"/>
      </p:cViewPr>
      <p:guideLst/>
    </p:cSldViewPr>
  </p:slideViewPr>
  <p:notesTextViewPr>
    <p:cViewPr>
      <p:scale>
        <a:sx n="3" d="2"/>
        <a:sy n="3" d="2"/>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ff Landgraf" userId="367c8676d18b2324" providerId="LiveId" clId="{E54AE131-3580-4EAA-8084-1AB84D4DD97D}"/>
    <pc:docChg chg="undo custSel addSld delSld modSld sldOrd modMainMaster">
      <pc:chgData name="Jeff Landgraf" userId="367c8676d18b2324" providerId="LiveId" clId="{E54AE131-3580-4EAA-8084-1AB84D4DD97D}" dt="2026-07-15T04:56:34.094" v="21490" actId="20577"/>
      <pc:docMkLst>
        <pc:docMk/>
      </pc:docMkLst>
      <pc:sldChg chg="modSp mod">
        <pc:chgData name="Jeff Landgraf" userId="367c8676d18b2324" providerId="LiveId" clId="{E54AE131-3580-4EAA-8084-1AB84D4DD97D}" dt="2026-07-12T21:33:36.828" v="7914" actId="1076"/>
        <pc:sldMkLst>
          <pc:docMk/>
          <pc:sldMk cId="2246755923" sldId="256"/>
        </pc:sldMkLst>
        <pc:spChg chg="mod">
          <ac:chgData name="Jeff Landgraf" userId="367c8676d18b2324" providerId="LiveId" clId="{E54AE131-3580-4EAA-8084-1AB84D4DD97D}" dt="2026-07-12T21:33:19.537" v="7913" actId="14100"/>
          <ac:spMkLst>
            <pc:docMk/>
            <pc:sldMk cId="2246755923" sldId="256"/>
            <ac:spMk id="2" creationId="{1C156CBC-DA70-7741-BB3F-BCDBBE052F88}"/>
          </ac:spMkLst>
        </pc:spChg>
        <pc:spChg chg="mod">
          <ac:chgData name="Jeff Landgraf" userId="367c8676d18b2324" providerId="LiveId" clId="{E54AE131-3580-4EAA-8084-1AB84D4DD97D}" dt="2026-07-12T21:33:36.828" v="7914" actId="1076"/>
          <ac:spMkLst>
            <pc:docMk/>
            <pc:sldMk cId="2246755923" sldId="256"/>
            <ac:spMk id="3" creationId="{D99E3DBE-B671-A042-E53D-5B91456B183A}"/>
          </ac:spMkLst>
        </pc:spChg>
      </pc:sldChg>
      <pc:sldChg chg="del">
        <pc:chgData name="Jeff Landgraf" userId="367c8676d18b2324" providerId="LiveId" clId="{E54AE131-3580-4EAA-8084-1AB84D4DD97D}" dt="2026-07-14T22:05:21.970" v="19970" actId="47"/>
        <pc:sldMkLst>
          <pc:docMk/>
          <pc:sldMk cId="2362200847" sldId="276"/>
        </pc:sldMkLst>
      </pc:sldChg>
      <pc:sldChg chg="delSp modSp mod delAnim">
        <pc:chgData name="Jeff Landgraf" userId="367c8676d18b2324" providerId="LiveId" clId="{E54AE131-3580-4EAA-8084-1AB84D4DD97D}" dt="2026-07-15T04:56:34.094" v="21490" actId="20577"/>
        <pc:sldMkLst>
          <pc:docMk/>
          <pc:sldMk cId="3581864372" sldId="351"/>
        </pc:sldMkLst>
        <pc:spChg chg="mod">
          <ac:chgData name="Jeff Landgraf" userId="367c8676d18b2324" providerId="LiveId" clId="{E54AE131-3580-4EAA-8084-1AB84D4DD97D}" dt="2026-07-14T22:00:31.966" v="19796" actId="6549"/>
          <ac:spMkLst>
            <pc:docMk/>
            <pc:sldMk cId="3581864372" sldId="351"/>
            <ac:spMk id="40" creationId="{AAA9E4FE-88E4-C1EF-FF90-0775D7F6BFCA}"/>
          </ac:spMkLst>
        </pc:spChg>
        <pc:spChg chg="del">
          <ac:chgData name="Jeff Landgraf" userId="367c8676d18b2324" providerId="LiveId" clId="{E54AE131-3580-4EAA-8084-1AB84D4DD97D}" dt="2026-07-14T22:00:38.376" v="19797" actId="478"/>
          <ac:spMkLst>
            <pc:docMk/>
            <pc:sldMk cId="3581864372" sldId="351"/>
            <ac:spMk id="41" creationId="{D7960560-30D6-8B05-C84B-D89F724653EC}"/>
          </ac:spMkLst>
        </pc:spChg>
        <pc:spChg chg="mod">
          <ac:chgData name="Jeff Landgraf" userId="367c8676d18b2324" providerId="LiveId" clId="{E54AE131-3580-4EAA-8084-1AB84D4DD97D}" dt="2026-07-14T22:02:45.823" v="19957" actId="1037"/>
          <ac:spMkLst>
            <pc:docMk/>
            <pc:sldMk cId="3581864372" sldId="351"/>
            <ac:spMk id="42" creationId="{358A9B59-2263-0B5B-663B-A75709389FBC}"/>
          </ac:spMkLst>
        </pc:spChg>
        <pc:spChg chg="mod">
          <ac:chgData name="Jeff Landgraf" userId="367c8676d18b2324" providerId="LiveId" clId="{E54AE131-3580-4EAA-8084-1AB84D4DD97D}" dt="2026-07-15T04:56:34.094" v="21490" actId="20577"/>
          <ac:spMkLst>
            <pc:docMk/>
            <pc:sldMk cId="3581864372" sldId="351"/>
            <ac:spMk id="43" creationId="{5A19122B-2A0B-1B85-A71E-9BD6702B4BEA}"/>
          </ac:spMkLst>
        </pc:spChg>
      </pc:sldChg>
      <pc:sldChg chg="delSp modSp add mod ord">
        <pc:chgData name="Jeff Landgraf" userId="367c8676d18b2324" providerId="LiveId" clId="{E54AE131-3580-4EAA-8084-1AB84D4DD97D}" dt="2026-07-15T04:21:56.659" v="20730" actId="20577"/>
        <pc:sldMkLst>
          <pc:docMk/>
          <pc:sldMk cId="1422258010" sldId="354"/>
        </pc:sldMkLst>
        <pc:spChg chg="mod">
          <ac:chgData name="Jeff Landgraf" userId="367c8676d18b2324" providerId="LiveId" clId="{E54AE131-3580-4EAA-8084-1AB84D4DD97D}" dt="2026-07-15T04:21:56.659" v="20730" actId="20577"/>
          <ac:spMkLst>
            <pc:docMk/>
            <pc:sldMk cId="1422258010" sldId="354"/>
            <ac:spMk id="4" creationId="{A8F5983C-A465-3EFA-8F85-5FC4ED5707BD}"/>
          </ac:spMkLst>
        </pc:spChg>
        <pc:spChg chg="del mod">
          <ac:chgData name="Jeff Landgraf" userId="367c8676d18b2324" providerId="LiveId" clId="{E54AE131-3580-4EAA-8084-1AB84D4DD97D}" dt="2026-07-14T09:49:09.543" v="15935" actId="478"/>
          <ac:spMkLst>
            <pc:docMk/>
            <pc:sldMk cId="1422258010" sldId="354"/>
            <ac:spMk id="14" creationId="{A7275FF8-0BB2-4ED6-D253-F7D87A77F15B}"/>
          </ac:spMkLst>
        </pc:spChg>
        <pc:picChg chg="mod">
          <ac:chgData name="Jeff Landgraf" userId="367c8676d18b2324" providerId="LiveId" clId="{E54AE131-3580-4EAA-8084-1AB84D4DD97D}" dt="2026-07-14T22:30:51.781" v="20314" actId="1036"/>
          <ac:picMkLst>
            <pc:docMk/>
            <pc:sldMk cId="1422258010" sldId="354"/>
            <ac:picMk id="7" creationId="{B36516CC-066E-C4AD-7693-36C2641E4934}"/>
          </ac:picMkLst>
        </pc:picChg>
      </pc:sldChg>
      <pc:sldChg chg="delSp modSp add mod">
        <pc:chgData name="Jeff Landgraf" userId="367c8676d18b2324" providerId="LiveId" clId="{E54AE131-3580-4EAA-8084-1AB84D4DD97D}" dt="2026-07-14T09:49:03.602" v="15933" actId="478"/>
        <pc:sldMkLst>
          <pc:docMk/>
          <pc:sldMk cId="1095906562" sldId="385"/>
        </pc:sldMkLst>
        <pc:spChg chg="del mod">
          <ac:chgData name="Jeff Landgraf" userId="367c8676d18b2324" providerId="LiveId" clId="{E54AE131-3580-4EAA-8084-1AB84D4DD97D}" dt="2026-07-14T09:49:03.602" v="15933" actId="478"/>
          <ac:spMkLst>
            <pc:docMk/>
            <pc:sldMk cId="1095906562" sldId="385"/>
            <ac:spMk id="2" creationId="{AA08CDF1-8534-02FA-A6A8-742D1BB930AF}"/>
          </ac:spMkLst>
        </pc:spChg>
      </pc:sldChg>
      <pc:sldChg chg="modSp mod ord">
        <pc:chgData name="Jeff Landgraf" userId="367c8676d18b2324" providerId="LiveId" clId="{E54AE131-3580-4EAA-8084-1AB84D4DD97D}" dt="2026-07-13T06:10:51.097" v="9563" actId="20577"/>
        <pc:sldMkLst>
          <pc:docMk/>
          <pc:sldMk cId="4031059580" sldId="534"/>
        </pc:sldMkLst>
        <pc:spChg chg="mod">
          <ac:chgData name="Jeff Landgraf" userId="367c8676d18b2324" providerId="LiveId" clId="{E54AE131-3580-4EAA-8084-1AB84D4DD97D}" dt="2026-07-13T06:10:51.097" v="9563" actId="20577"/>
          <ac:spMkLst>
            <pc:docMk/>
            <pc:sldMk cId="4031059580" sldId="534"/>
            <ac:spMk id="6" creationId="{9E5CEDC7-C76D-E480-F537-4A26B4505B76}"/>
          </ac:spMkLst>
        </pc:spChg>
      </pc:sldChg>
      <pc:sldChg chg="add del">
        <pc:chgData name="Jeff Landgraf" userId="367c8676d18b2324" providerId="LiveId" clId="{E54AE131-3580-4EAA-8084-1AB84D4DD97D}" dt="2026-07-14T22:04:36.164" v="19967" actId="47"/>
        <pc:sldMkLst>
          <pc:docMk/>
          <pc:sldMk cId="152865787" sldId="548"/>
        </pc:sldMkLst>
      </pc:sldChg>
      <pc:sldChg chg="ord">
        <pc:chgData name="Jeff Landgraf" userId="367c8676d18b2324" providerId="LiveId" clId="{E54AE131-3580-4EAA-8084-1AB84D4DD97D}" dt="2026-07-12T22:00:06.514" v="8650"/>
        <pc:sldMkLst>
          <pc:docMk/>
          <pc:sldMk cId="706539078" sldId="686"/>
        </pc:sldMkLst>
      </pc:sldChg>
      <pc:sldChg chg="delSp modSp mod">
        <pc:chgData name="Jeff Landgraf" userId="367c8676d18b2324" providerId="LiveId" clId="{E54AE131-3580-4EAA-8084-1AB84D4DD97D}" dt="2026-07-14T10:33:22.959" v="17775" actId="20577"/>
        <pc:sldMkLst>
          <pc:docMk/>
          <pc:sldMk cId="1071761426" sldId="690"/>
        </pc:sldMkLst>
        <pc:spChg chg="mod">
          <ac:chgData name="Jeff Landgraf" userId="367c8676d18b2324" providerId="LiveId" clId="{E54AE131-3580-4EAA-8084-1AB84D4DD97D}" dt="2026-07-14T10:33:22.959" v="17775" actId="20577"/>
          <ac:spMkLst>
            <pc:docMk/>
            <pc:sldMk cId="1071761426" sldId="690"/>
            <ac:spMk id="3" creationId="{0811F11D-136A-A14E-D081-315F209FDA74}"/>
          </ac:spMkLst>
        </pc:spChg>
        <pc:spChg chg="del">
          <ac:chgData name="Jeff Landgraf" userId="367c8676d18b2324" providerId="LiveId" clId="{E54AE131-3580-4EAA-8084-1AB84D4DD97D}" dt="2026-07-14T10:33:17.529" v="17762" actId="478"/>
          <ac:spMkLst>
            <pc:docMk/>
            <pc:sldMk cId="1071761426" sldId="690"/>
            <ac:spMk id="4" creationId="{D71A5B11-B233-A28F-27DC-34A4B62C6994}"/>
          </ac:spMkLst>
        </pc:spChg>
      </pc:sldChg>
      <pc:sldChg chg="add del">
        <pc:chgData name="Jeff Landgraf" userId="367c8676d18b2324" providerId="LiveId" clId="{E54AE131-3580-4EAA-8084-1AB84D4DD97D}" dt="2026-07-14T22:04:35.619" v="19966" actId="47"/>
        <pc:sldMkLst>
          <pc:docMk/>
          <pc:sldMk cId="3287312522" sldId="4089"/>
        </pc:sldMkLst>
      </pc:sldChg>
      <pc:sldChg chg="addSp modSp mod ord">
        <pc:chgData name="Jeff Landgraf" userId="367c8676d18b2324" providerId="LiveId" clId="{E54AE131-3580-4EAA-8084-1AB84D4DD97D}" dt="2026-07-14T22:14:47.295" v="19988" actId="20577"/>
        <pc:sldMkLst>
          <pc:docMk/>
          <pc:sldMk cId="790204698" sldId="4092"/>
        </pc:sldMkLst>
        <pc:spChg chg="mod">
          <ac:chgData name="Jeff Landgraf" userId="367c8676d18b2324" providerId="LiveId" clId="{E54AE131-3580-4EAA-8084-1AB84D4DD97D}" dt="2026-07-12T21:59:36.266" v="8646" actId="20577"/>
          <ac:spMkLst>
            <pc:docMk/>
            <pc:sldMk cId="790204698" sldId="4092"/>
            <ac:spMk id="2" creationId="{66550DC5-DCC3-8133-E71E-6DFAC0DF90A4}"/>
          </ac:spMkLst>
        </pc:spChg>
        <pc:spChg chg="mod">
          <ac:chgData name="Jeff Landgraf" userId="367c8676d18b2324" providerId="LiveId" clId="{E54AE131-3580-4EAA-8084-1AB84D4DD97D}" dt="2026-07-14T22:14:47.295" v="19988" actId="20577"/>
          <ac:spMkLst>
            <pc:docMk/>
            <pc:sldMk cId="790204698" sldId="4092"/>
            <ac:spMk id="34" creationId="{59199886-4F23-1D13-A28B-E7F3F0A164BD}"/>
          </ac:spMkLst>
        </pc:spChg>
        <pc:picChg chg="add mod ord">
          <ac:chgData name="Jeff Landgraf" userId="367c8676d18b2324" providerId="LiveId" clId="{E54AE131-3580-4EAA-8084-1AB84D4DD97D}" dt="2026-07-12T21:56:09.268" v="8488" actId="14100"/>
          <ac:picMkLst>
            <pc:docMk/>
            <pc:sldMk cId="790204698" sldId="4092"/>
            <ac:picMk id="4" creationId="{1CBE5583-909E-9519-888C-8846E6FEA232}"/>
          </ac:picMkLst>
        </pc:picChg>
        <pc:picChg chg="add mod">
          <ac:chgData name="Jeff Landgraf" userId="367c8676d18b2324" providerId="LiveId" clId="{E54AE131-3580-4EAA-8084-1AB84D4DD97D}" dt="2026-07-12T21:53:15.497" v="8092" actId="1076"/>
          <ac:picMkLst>
            <pc:docMk/>
            <pc:sldMk cId="790204698" sldId="4092"/>
            <ac:picMk id="6" creationId="{5198D202-4BF6-14E8-B888-3609A99D109A}"/>
          </ac:picMkLst>
        </pc:picChg>
        <pc:picChg chg="mod">
          <ac:chgData name="Jeff Landgraf" userId="367c8676d18b2324" providerId="LiveId" clId="{E54AE131-3580-4EAA-8084-1AB84D4DD97D}" dt="2026-07-12T21:50:47.196" v="7946" actId="1076"/>
          <ac:picMkLst>
            <pc:docMk/>
            <pc:sldMk cId="790204698" sldId="4092"/>
            <ac:picMk id="23" creationId="{52CD2138-5694-D7BB-A7F3-AE3BC067CF15}"/>
          </ac:picMkLst>
        </pc:picChg>
        <pc:picChg chg="mod">
          <ac:chgData name="Jeff Landgraf" userId="367c8676d18b2324" providerId="LiveId" clId="{E54AE131-3580-4EAA-8084-1AB84D4DD97D}" dt="2026-07-12T21:50:39.884" v="7944" actId="1076"/>
          <ac:picMkLst>
            <pc:docMk/>
            <pc:sldMk cId="790204698" sldId="4092"/>
            <ac:picMk id="27" creationId="{505A066E-BC02-97EF-EEA4-AE36F2F269B7}"/>
          </ac:picMkLst>
        </pc:picChg>
        <pc:picChg chg="mod">
          <ac:chgData name="Jeff Landgraf" userId="367c8676d18b2324" providerId="LiveId" clId="{E54AE131-3580-4EAA-8084-1AB84D4DD97D}" dt="2026-07-12T21:50:43.894" v="7945" actId="1076"/>
          <ac:picMkLst>
            <pc:docMk/>
            <pc:sldMk cId="790204698" sldId="4092"/>
            <ac:picMk id="29" creationId="{26D5D325-8035-12BF-0910-757C4B8A8312}"/>
          </ac:picMkLst>
        </pc:picChg>
      </pc:sldChg>
      <pc:sldChg chg="delSp modSp mod ord delAnim">
        <pc:chgData name="Jeff Landgraf" userId="367c8676d18b2324" providerId="LiveId" clId="{E54AE131-3580-4EAA-8084-1AB84D4DD97D}" dt="2026-07-12T21:36:06.756" v="7920" actId="20577"/>
        <pc:sldMkLst>
          <pc:docMk/>
          <pc:sldMk cId="138657896" sldId="2147469539"/>
        </pc:sldMkLst>
        <pc:spChg chg="mod">
          <ac:chgData name="Jeff Landgraf" userId="367c8676d18b2324" providerId="LiveId" clId="{E54AE131-3580-4EAA-8084-1AB84D4DD97D}" dt="2026-07-12T21:36:06.756" v="7920" actId="20577"/>
          <ac:spMkLst>
            <pc:docMk/>
            <pc:sldMk cId="138657896" sldId="2147469539"/>
            <ac:spMk id="2" creationId="{60F9CBAF-FA58-2A00-951D-12942F429C9F}"/>
          </ac:spMkLst>
        </pc:spChg>
      </pc:sldChg>
      <pc:sldChg chg="add del">
        <pc:chgData name="Jeff Landgraf" userId="367c8676d18b2324" providerId="LiveId" clId="{E54AE131-3580-4EAA-8084-1AB84D4DD97D}" dt="2026-07-14T22:04:35.182" v="19965" actId="47"/>
        <pc:sldMkLst>
          <pc:docMk/>
          <pc:sldMk cId="1909155804" sldId="2147469544"/>
        </pc:sldMkLst>
      </pc:sldChg>
      <pc:sldChg chg="add del">
        <pc:chgData name="Jeff Landgraf" userId="367c8676d18b2324" providerId="LiveId" clId="{E54AE131-3580-4EAA-8084-1AB84D4DD97D}" dt="2026-07-14T22:04:36.888" v="19968" actId="47"/>
        <pc:sldMkLst>
          <pc:docMk/>
          <pc:sldMk cId="630530424" sldId="2147469545"/>
        </pc:sldMkLst>
      </pc:sldChg>
      <pc:sldChg chg="del">
        <pc:chgData name="Jeff Landgraf" userId="367c8676d18b2324" providerId="LiveId" clId="{E54AE131-3580-4EAA-8084-1AB84D4DD97D}" dt="2026-07-14T22:05:19.858" v="19969" actId="47"/>
        <pc:sldMkLst>
          <pc:docMk/>
          <pc:sldMk cId="4166875390" sldId="2147469546"/>
        </pc:sldMkLst>
      </pc:sldChg>
      <pc:sldChg chg="delSp modSp mod ord">
        <pc:chgData name="Jeff Landgraf" userId="367c8676d18b2324" providerId="LiveId" clId="{E54AE131-3580-4EAA-8084-1AB84D4DD97D}" dt="2026-07-15T04:52:08.853" v="21473" actId="20577"/>
        <pc:sldMkLst>
          <pc:docMk/>
          <pc:sldMk cId="3774812944" sldId="2147469548"/>
        </pc:sldMkLst>
        <pc:spChg chg="mod">
          <ac:chgData name="Jeff Landgraf" userId="367c8676d18b2324" providerId="LiveId" clId="{E54AE131-3580-4EAA-8084-1AB84D4DD97D}" dt="2026-07-13T06:31:01.242" v="10347" actId="20577"/>
          <ac:spMkLst>
            <pc:docMk/>
            <pc:sldMk cId="3774812944" sldId="2147469548"/>
            <ac:spMk id="2" creationId="{3663B2DE-2CF0-0A57-6BBA-5A200473B24D}"/>
          </ac:spMkLst>
        </pc:spChg>
        <pc:spChg chg="mod">
          <ac:chgData name="Jeff Landgraf" userId="367c8676d18b2324" providerId="LiveId" clId="{E54AE131-3580-4EAA-8084-1AB84D4DD97D}" dt="2026-07-15T04:52:08.853" v="21473" actId="20577"/>
          <ac:spMkLst>
            <pc:docMk/>
            <pc:sldMk cId="3774812944" sldId="2147469548"/>
            <ac:spMk id="3" creationId="{4B6E0614-B56C-2F24-E690-A65633F07479}"/>
          </ac:spMkLst>
        </pc:spChg>
        <pc:spChg chg="del">
          <ac:chgData name="Jeff Landgraf" userId="367c8676d18b2324" providerId="LiveId" clId="{E54AE131-3580-4EAA-8084-1AB84D4DD97D}" dt="2026-07-14T10:10:49.662" v="17044" actId="478"/>
          <ac:spMkLst>
            <pc:docMk/>
            <pc:sldMk cId="3774812944" sldId="2147469548"/>
            <ac:spMk id="5" creationId="{B44629CE-8DC0-9AEE-AB21-4CF887A7FB0A}"/>
          </ac:spMkLst>
        </pc:spChg>
        <pc:spChg chg="del">
          <ac:chgData name="Jeff Landgraf" userId="367c8676d18b2324" providerId="LiveId" clId="{E54AE131-3580-4EAA-8084-1AB84D4DD97D}" dt="2026-07-14T10:10:45.598" v="17043" actId="478"/>
          <ac:spMkLst>
            <pc:docMk/>
            <pc:sldMk cId="3774812944" sldId="2147469548"/>
            <ac:spMk id="6" creationId="{A70618B1-8537-3488-0E03-AFE328207B21}"/>
          </ac:spMkLst>
        </pc:spChg>
        <pc:spChg chg="del">
          <ac:chgData name="Jeff Landgraf" userId="367c8676d18b2324" providerId="LiveId" clId="{E54AE131-3580-4EAA-8084-1AB84D4DD97D}" dt="2026-07-14T10:10:45.598" v="17043" actId="478"/>
          <ac:spMkLst>
            <pc:docMk/>
            <pc:sldMk cId="3774812944" sldId="2147469548"/>
            <ac:spMk id="7" creationId="{A43A108A-4C1E-E1AB-8171-204E40DB6873}"/>
          </ac:spMkLst>
        </pc:spChg>
        <pc:spChg chg="del">
          <ac:chgData name="Jeff Landgraf" userId="367c8676d18b2324" providerId="LiveId" clId="{E54AE131-3580-4EAA-8084-1AB84D4DD97D}" dt="2026-07-14T10:10:45.598" v="17043" actId="478"/>
          <ac:spMkLst>
            <pc:docMk/>
            <pc:sldMk cId="3774812944" sldId="2147469548"/>
            <ac:spMk id="8" creationId="{9333F4DE-7328-34C0-EA58-766378627CAB}"/>
          </ac:spMkLst>
        </pc:spChg>
        <pc:spChg chg="del">
          <ac:chgData name="Jeff Landgraf" userId="367c8676d18b2324" providerId="LiveId" clId="{E54AE131-3580-4EAA-8084-1AB84D4DD97D}" dt="2026-07-14T10:10:45.598" v="17043" actId="478"/>
          <ac:spMkLst>
            <pc:docMk/>
            <pc:sldMk cId="3774812944" sldId="2147469548"/>
            <ac:spMk id="9" creationId="{2B268737-3D3E-C019-8EE1-8F518AFA4932}"/>
          </ac:spMkLst>
        </pc:spChg>
        <pc:spChg chg="del">
          <ac:chgData name="Jeff Landgraf" userId="367c8676d18b2324" providerId="LiveId" clId="{E54AE131-3580-4EAA-8084-1AB84D4DD97D}" dt="2026-07-14T10:10:45.598" v="17043" actId="478"/>
          <ac:spMkLst>
            <pc:docMk/>
            <pc:sldMk cId="3774812944" sldId="2147469548"/>
            <ac:spMk id="10" creationId="{EC2636E7-42D1-895D-0DCF-B13B30B9FB52}"/>
          </ac:spMkLst>
        </pc:spChg>
        <pc:spChg chg="del">
          <ac:chgData name="Jeff Landgraf" userId="367c8676d18b2324" providerId="LiveId" clId="{E54AE131-3580-4EAA-8084-1AB84D4DD97D}" dt="2026-07-14T10:10:45.598" v="17043" actId="478"/>
          <ac:spMkLst>
            <pc:docMk/>
            <pc:sldMk cId="3774812944" sldId="2147469548"/>
            <ac:spMk id="11" creationId="{68080168-2A88-675F-01CC-988768AA5A8E}"/>
          </ac:spMkLst>
        </pc:spChg>
        <pc:spChg chg="del">
          <ac:chgData name="Jeff Landgraf" userId="367c8676d18b2324" providerId="LiveId" clId="{E54AE131-3580-4EAA-8084-1AB84D4DD97D}" dt="2026-07-14T10:10:45.598" v="17043" actId="478"/>
          <ac:spMkLst>
            <pc:docMk/>
            <pc:sldMk cId="3774812944" sldId="2147469548"/>
            <ac:spMk id="12" creationId="{9415B48F-A03F-DBE3-A71B-42EC9A1F5B20}"/>
          </ac:spMkLst>
        </pc:spChg>
        <pc:spChg chg="del">
          <ac:chgData name="Jeff Landgraf" userId="367c8676d18b2324" providerId="LiveId" clId="{E54AE131-3580-4EAA-8084-1AB84D4DD97D}" dt="2026-07-14T10:10:45.598" v="17043" actId="478"/>
          <ac:spMkLst>
            <pc:docMk/>
            <pc:sldMk cId="3774812944" sldId="2147469548"/>
            <ac:spMk id="13" creationId="{479C0E6D-1A15-53AB-B969-E4A8864B2F70}"/>
          </ac:spMkLst>
        </pc:spChg>
        <pc:spChg chg="del">
          <ac:chgData name="Jeff Landgraf" userId="367c8676d18b2324" providerId="LiveId" clId="{E54AE131-3580-4EAA-8084-1AB84D4DD97D}" dt="2026-07-14T10:10:45.598" v="17043" actId="478"/>
          <ac:spMkLst>
            <pc:docMk/>
            <pc:sldMk cId="3774812944" sldId="2147469548"/>
            <ac:spMk id="14" creationId="{6EB0113F-5EF3-AAFE-B6FF-70BF07B18778}"/>
          </ac:spMkLst>
        </pc:spChg>
        <pc:spChg chg="del">
          <ac:chgData name="Jeff Landgraf" userId="367c8676d18b2324" providerId="LiveId" clId="{E54AE131-3580-4EAA-8084-1AB84D4DD97D}" dt="2026-07-14T10:14:14.442" v="17582" actId="478"/>
          <ac:spMkLst>
            <pc:docMk/>
            <pc:sldMk cId="3774812944" sldId="2147469548"/>
            <ac:spMk id="15" creationId="{8219F06B-1467-C8E2-1793-6C9511CABFDA}"/>
          </ac:spMkLst>
        </pc:spChg>
        <pc:spChg chg="del">
          <ac:chgData name="Jeff Landgraf" userId="367c8676d18b2324" providerId="LiveId" clId="{E54AE131-3580-4EAA-8084-1AB84D4DD97D}" dt="2026-07-14T10:14:25.421" v="17584" actId="478"/>
          <ac:spMkLst>
            <pc:docMk/>
            <pc:sldMk cId="3774812944" sldId="2147469548"/>
            <ac:spMk id="16" creationId="{836F204D-5D25-A7AC-225A-C37BE93004B2}"/>
          </ac:spMkLst>
        </pc:spChg>
        <pc:spChg chg="del">
          <ac:chgData name="Jeff Landgraf" userId="367c8676d18b2324" providerId="LiveId" clId="{E54AE131-3580-4EAA-8084-1AB84D4DD97D}" dt="2026-07-14T10:14:25.421" v="17584" actId="478"/>
          <ac:spMkLst>
            <pc:docMk/>
            <pc:sldMk cId="3774812944" sldId="2147469548"/>
            <ac:spMk id="17" creationId="{7882494A-A082-6FC6-225A-6612BD2CB847}"/>
          </ac:spMkLst>
        </pc:spChg>
        <pc:spChg chg="del">
          <ac:chgData name="Jeff Landgraf" userId="367c8676d18b2324" providerId="LiveId" clId="{E54AE131-3580-4EAA-8084-1AB84D4DD97D}" dt="2026-07-14T10:14:25.421" v="17584" actId="478"/>
          <ac:spMkLst>
            <pc:docMk/>
            <pc:sldMk cId="3774812944" sldId="2147469548"/>
            <ac:spMk id="18" creationId="{1C08A88D-E4BA-F056-70F0-F217F3083784}"/>
          </ac:spMkLst>
        </pc:spChg>
        <pc:spChg chg="del">
          <ac:chgData name="Jeff Landgraf" userId="367c8676d18b2324" providerId="LiveId" clId="{E54AE131-3580-4EAA-8084-1AB84D4DD97D}" dt="2026-07-14T10:14:25.421" v="17584" actId="478"/>
          <ac:spMkLst>
            <pc:docMk/>
            <pc:sldMk cId="3774812944" sldId="2147469548"/>
            <ac:spMk id="19" creationId="{628944F3-9BCD-030C-7428-43B733B5624D}"/>
          </ac:spMkLst>
        </pc:spChg>
        <pc:spChg chg="del">
          <ac:chgData name="Jeff Landgraf" userId="367c8676d18b2324" providerId="LiveId" clId="{E54AE131-3580-4EAA-8084-1AB84D4DD97D}" dt="2026-07-14T10:14:19.056" v="17583" actId="478"/>
          <ac:spMkLst>
            <pc:docMk/>
            <pc:sldMk cId="3774812944" sldId="2147469548"/>
            <ac:spMk id="20" creationId="{4FDE546A-2DD7-937F-B573-54C8B3392417}"/>
          </ac:spMkLst>
        </pc:spChg>
        <pc:spChg chg="del">
          <ac:chgData name="Jeff Landgraf" userId="367c8676d18b2324" providerId="LiveId" clId="{E54AE131-3580-4EAA-8084-1AB84D4DD97D}" dt="2026-07-14T10:14:25.421" v="17584" actId="478"/>
          <ac:spMkLst>
            <pc:docMk/>
            <pc:sldMk cId="3774812944" sldId="2147469548"/>
            <ac:spMk id="21" creationId="{918AE575-1C01-E15E-571A-35F796124E2A}"/>
          </ac:spMkLst>
        </pc:spChg>
      </pc:sldChg>
      <pc:sldChg chg="addSp modSp mod ord">
        <pc:chgData name="Jeff Landgraf" userId="367c8676d18b2324" providerId="LiveId" clId="{E54AE131-3580-4EAA-8084-1AB84D4DD97D}" dt="2026-07-15T04:18:14.850" v="20721" actId="20577"/>
        <pc:sldMkLst>
          <pc:docMk/>
          <pc:sldMk cId="4034106855" sldId="2147469549"/>
        </pc:sldMkLst>
        <pc:spChg chg="mod">
          <ac:chgData name="Jeff Landgraf" userId="367c8676d18b2324" providerId="LiveId" clId="{E54AE131-3580-4EAA-8084-1AB84D4DD97D}" dt="2026-07-13T06:18:13.826" v="9851" actId="20577"/>
          <ac:spMkLst>
            <pc:docMk/>
            <pc:sldMk cId="4034106855" sldId="2147469549"/>
            <ac:spMk id="2" creationId="{31EBB56C-D555-CB91-FCC1-1DB2B797247C}"/>
          </ac:spMkLst>
        </pc:spChg>
        <pc:spChg chg="add mod">
          <ac:chgData name="Jeff Landgraf" userId="367c8676d18b2324" providerId="LiveId" clId="{E54AE131-3580-4EAA-8084-1AB84D4DD97D}" dt="2026-07-14T08:08:38.930" v="11481" actId="1076"/>
          <ac:spMkLst>
            <pc:docMk/>
            <pc:sldMk cId="4034106855" sldId="2147469549"/>
            <ac:spMk id="3" creationId="{286866D1-BAD6-AA05-9CA8-0A99BBEBCB65}"/>
          </ac:spMkLst>
        </pc:spChg>
        <pc:spChg chg="mod">
          <ac:chgData name="Jeff Landgraf" userId="367c8676d18b2324" providerId="LiveId" clId="{E54AE131-3580-4EAA-8084-1AB84D4DD97D}" dt="2026-07-15T04:18:14.850" v="20721" actId="20577"/>
          <ac:spMkLst>
            <pc:docMk/>
            <pc:sldMk cId="4034106855" sldId="2147469549"/>
            <ac:spMk id="6" creationId="{14483CE1-3970-77C5-2A6B-C57CDC3583B5}"/>
          </ac:spMkLst>
        </pc:spChg>
        <pc:spChg chg="add mod">
          <ac:chgData name="Jeff Landgraf" userId="367c8676d18b2324" providerId="LiveId" clId="{E54AE131-3580-4EAA-8084-1AB84D4DD97D}" dt="2026-07-14T08:08:38.930" v="11481" actId="1076"/>
          <ac:spMkLst>
            <pc:docMk/>
            <pc:sldMk cId="4034106855" sldId="2147469549"/>
            <ac:spMk id="7" creationId="{FFDAF4DE-E1F2-0EF4-9B56-337CF87C0463}"/>
          </ac:spMkLst>
        </pc:spChg>
        <pc:spChg chg="add mod">
          <ac:chgData name="Jeff Landgraf" userId="367c8676d18b2324" providerId="LiveId" clId="{E54AE131-3580-4EAA-8084-1AB84D4DD97D}" dt="2026-07-14T08:08:38.930" v="11481" actId="1076"/>
          <ac:spMkLst>
            <pc:docMk/>
            <pc:sldMk cId="4034106855" sldId="2147469549"/>
            <ac:spMk id="9" creationId="{CC7C43AE-725C-080A-5A3A-6BB292FD9890}"/>
          </ac:spMkLst>
        </pc:spChg>
        <pc:spChg chg="add mod">
          <ac:chgData name="Jeff Landgraf" userId="367c8676d18b2324" providerId="LiveId" clId="{E54AE131-3580-4EAA-8084-1AB84D4DD97D}" dt="2026-07-14T08:08:38.930" v="11481" actId="1076"/>
          <ac:spMkLst>
            <pc:docMk/>
            <pc:sldMk cId="4034106855" sldId="2147469549"/>
            <ac:spMk id="10" creationId="{2835EF62-F612-B1AE-8895-111F75DA6B4B}"/>
          </ac:spMkLst>
        </pc:spChg>
        <pc:spChg chg="add mod">
          <ac:chgData name="Jeff Landgraf" userId="367c8676d18b2324" providerId="LiveId" clId="{E54AE131-3580-4EAA-8084-1AB84D4DD97D}" dt="2026-07-14T08:08:38.930" v="11481" actId="1076"/>
          <ac:spMkLst>
            <pc:docMk/>
            <pc:sldMk cId="4034106855" sldId="2147469549"/>
            <ac:spMk id="12" creationId="{B3FD9382-4FB9-1422-1752-520CFE618462}"/>
          </ac:spMkLst>
        </pc:spChg>
        <pc:spChg chg="add mod">
          <ac:chgData name="Jeff Landgraf" userId="367c8676d18b2324" providerId="LiveId" clId="{E54AE131-3580-4EAA-8084-1AB84D4DD97D}" dt="2026-07-14T08:08:38.930" v="11481" actId="1076"/>
          <ac:spMkLst>
            <pc:docMk/>
            <pc:sldMk cId="4034106855" sldId="2147469549"/>
            <ac:spMk id="14" creationId="{40E4E1DA-A7D1-9B96-87C3-C19E39D74801}"/>
          </ac:spMkLst>
        </pc:spChg>
        <pc:picChg chg="mod">
          <ac:chgData name="Jeff Landgraf" userId="367c8676d18b2324" providerId="LiveId" clId="{E54AE131-3580-4EAA-8084-1AB84D4DD97D}" dt="2026-07-14T08:08:38.930" v="11481" actId="1076"/>
          <ac:picMkLst>
            <pc:docMk/>
            <pc:sldMk cId="4034106855" sldId="2147469549"/>
            <ac:picMk id="5" creationId="{D4169FFF-7DAE-5D3C-23A2-76CB358180EB}"/>
          </ac:picMkLst>
        </pc:picChg>
      </pc:sldChg>
      <pc:sldChg chg="addSp delSp modSp add mod ord">
        <pc:chgData name="Jeff Landgraf" userId="367c8676d18b2324" providerId="LiveId" clId="{E54AE131-3580-4EAA-8084-1AB84D4DD97D}" dt="2026-07-13T06:01:35.302" v="9322" actId="115"/>
        <pc:sldMkLst>
          <pc:docMk/>
          <pc:sldMk cId="894004024" sldId="2147469550"/>
        </pc:sldMkLst>
        <pc:spChg chg="mod">
          <ac:chgData name="Jeff Landgraf" userId="367c8676d18b2324" providerId="LiveId" clId="{E54AE131-3580-4EAA-8084-1AB84D4DD97D}" dt="2026-07-12T20:29:25.514" v="4714" actId="20577"/>
          <ac:spMkLst>
            <pc:docMk/>
            <pc:sldMk cId="894004024" sldId="2147469550"/>
            <ac:spMk id="2" creationId="{4347805E-D7A6-9B3F-0649-3C9E1A8285CB}"/>
          </ac:spMkLst>
        </pc:spChg>
        <pc:spChg chg="mod">
          <ac:chgData name="Jeff Landgraf" userId="367c8676d18b2324" providerId="LiveId" clId="{E54AE131-3580-4EAA-8084-1AB84D4DD97D}" dt="2026-07-13T06:01:35.302" v="9322" actId="115"/>
          <ac:spMkLst>
            <pc:docMk/>
            <pc:sldMk cId="894004024" sldId="2147469550"/>
            <ac:spMk id="3" creationId="{41BB4A91-95CF-947A-1144-B2BA8ED1745B}"/>
          </ac:spMkLst>
        </pc:spChg>
        <pc:spChg chg="add mod">
          <ac:chgData name="Jeff Landgraf" userId="367c8676d18b2324" providerId="LiveId" clId="{E54AE131-3580-4EAA-8084-1AB84D4DD97D}" dt="2026-07-13T06:00:30.211" v="9319" actId="20577"/>
          <ac:spMkLst>
            <pc:docMk/>
            <pc:sldMk cId="894004024" sldId="2147469550"/>
            <ac:spMk id="5" creationId="{1D580A3B-7A7F-3378-8F89-757A9DC15382}"/>
          </ac:spMkLst>
        </pc:spChg>
      </pc:sldChg>
      <pc:sldChg chg="delSp modSp add mod ord">
        <pc:chgData name="Jeff Landgraf" userId="367c8676d18b2324" providerId="LiveId" clId="{E54AE131-3580-4EAA-8084-1AB84D4DD97D}" dt="2026-07-14T20:31:25.970" v="18155" actId="313"/>
        <pc:sldMkLst>
          <pc:docMk/>
          <pc:sldMk cId="2745240029" sldId="2147469551"/>
        </pc:sldMkLst>
        <pc:spChg chg="mod">
          <ac:chgData name="Jeff Landgraf" userId="367c8676d18b2324" providerId="LiveId" clId="{E54AE131-3580-4EAA-8084-1AB84D4DD97D}" dt="2026-07-12T20:40:48.522" v="4998" actId="20577"/>
          <ac:spMkLst>
            <pc:docMk/>
            <pc:sldMk cId="2745240029" sldId="2147469551"/>
            <ac:spMk id="2" creationId="{0CD3F4E7-6411-5A5D-910A-23828C2FB731}"/>
          </ac:spMkLst>
        </pc:spChg>
        <pc:spChg chg="mod">
          <ac:chgData name="Jeff Landgraf" userId="367c8676d18b2324" providerId="LiveId" clId="{E54AE131-3580-4EAA-8084-1AB84D4DD97D}" dt="2026-07-14T20:31:25.970" v="18155" actId="313"/>
          <ac:spMkLst>
            <pc:docMk/>
            <pc:sldMk cId="2745240029" sldId="2147469551"/>
            <ac:spMk id="6" creationId="{5C8E9CE7-BB48-3260-FB79-C2831CE122B9}"/>
          </ac:spMkLst>
        </pc:spChg>
      </pc:sldChg>
      <pc:sldChg chg="addSp delSp modSp add mod">
        <pc:chgData name="Jeff Landgraf" userId="367c8676d18b2324" providerId="LiveId" clId="{E54AE131-3580-4EAA-8084-1AB84D4DD97D}" dt="2026-07-14T20:35:23.614" v="18178" actId="20577"/>
        <pc:sldMkLst>
          <pc:docMk/>
          <pc:sldMk cId="3148131176" sldId="2147469552"/>
        </pc:sldMkLst>
        <pc:spChg chg="mod">
          <ac:chgData name="Jeff Landgraf" userId="367c8676d18b2324" providerId="LiveId" clId="{E54AE131-3580-4EAA-8084-1AB84D4DD97D}" dt="2026-07-12T21:26:52.683" v="7781" actId="20577"/>
          <ac:spMkLst>
            <pc:docMk/>
            <pc:sldMk cId="3148131176" sldId="2147469552"/>
            <ac:spMk id="2" creationId="{0AF8C383-73DB-2B9D-1FEF-D656F591F98E}"/>
          </ac:spMkLst>
        </pc:spChg>
        <pc:spChg chg="add mod">
          <ac:chgData name="Jeff Landgraf" userId="367c8676d18b2324" providerId="LiveId" clId="{E54AE131-3580-4EAA-8084-1AB84D4DD97D}" dt="2026-07-14T20:35:23.614" v="18178" actId="20577"/>
          <ac:spMkLst>
            <pc:docMk/>
            <pc:sldMk cId="3148131176" sldId="2147469552"/>
            <ac:spMk id="3" creationId="{DFBB438C-CEF2-F1D6-9CE3-D46767BDBBCC}"/>
          </ac:spMkLst>
        </pc:spChg>
        <pc:picChg chg="add mod">
          <ac:chgData name="Jeff Landgraf" userId="367c8676d18b2324" providerId="LiveId" clId="{E54AE131-3580-4EAA-8084-1AB84D4DD97D}" dt="2026-07-12T21:28:41.670" v="7789" actId="14100"/>
          <ac:picMkLst>
            <pc:docMk/>
            <pc:sldMk cId="3148131176" sldId="2147469552"/>
            <ac:picMk id="4" creationId="{AE38613C-3BF5-9F29-EBEB-EE4B9590C0D5}"/>
          </ac:picMkLst>
        </pc:picChg>
        <pc:picChg chg="add mod">
          <ac:chgData name="Jeff Landgraf" userId="367c8676d18b2324" providerId="LiveId" clId="{E54AE131-3580-4EAA-8084-1AB84D4DD97D}" dt="2026-07-12T21:29:33.119" v="7797" actId="1036"/>
          <ac:picMkLst>
            <pc:docMk/>
            <pc:sldMk cId="3148131176" sldId="2147469552"/>
            <ac:picMk id="7" creationId="{70EBDCC0-C63B-7BFF-6872-884BE4AA1002}"/>
          </ac:picMkLst>
        </pc:picChg>
      </pc:sldChg>
      <pc:sldChg chg="addSp modSp new mod">
        <pc:chgData name="Jeff Landgraf" userId="367c8676d18b2324" providerId="LiveId" clId="{E54AE131-3580-4EAA-8084-1AB84D4DD97D}" dt="2026-07-12T22:02:15.996" v="8666" actId="1076"/>
        <pc:sldMkLst>
          <pc:docMk/>
          <pc:sldMk cId="3092549121" sldId="2147469553"/>
        </pc:sldMkLst>
        <pc:spChg chg="add mod">
          <ac:chgData name="Jeff Landgraf" userId="367c8676d18b2324" providerId="LiveId" clId="{E54AE131-3580-4EAA-8084-1AB84D4DD97D}" dt="2026-07-12T22:02:15.996" v="8666" actId="1076"/>
          <ac:spMkLst>
            <pc:docMk/>
            <pc:sldMk cId="3092549121" sldId="2147469553"/>
            <ac:spMk id="2" creationId="{F5B741A8-853D-82E1-F71B-5314011B1F87}"/>
          </ac:spMkLst>
        </pc:spChg>
      </pc:sldChg>
      <pc:sldChg chg="modSp add mod ord">
        <pc:chgData name="Jeff Landgraf" userId="367c8676d18b2324" providerId="LiveId" clId="{E54AE131-3580-4EAA-8084-1AB84D4DD97D}" dt="2026-07-12T22:02:31.315" v="8683" actId="1076"/>
        <pc:sldMkLst>
          <pc:docMk/>
          <pc:sldMk cId="843708478" sldId="2147469554"/>
        </pc:sldMkLst>
        <pc:spChg chg="mod">
          <ac:chgData name="Jeff Landgraf" userId="367c8676d18b2324" providerId="LiveId" clId="{E54AE131-3580-4EAA-8084-1AB84D4DD97D}" dt="2026-07-12T22:02:31.315" v="8683" actId="1076"/>
          <ac:spMkLst>
            <pc:docMk/>
            <pc:sldMk cId="843708478" sldId="2147469554"/>
            <ac:spMk id="2" creationId="{C7E86CBD-9698-067B-7F2B-78F4402ABEA1}"/>
          </ac:spMkLst>
        </pc:spChg>
      </pc:sldChg>
      <pc:sldChg chg="modSp add mod">
        <pc:chgData name="Jeff Landgraf" userId="367c8676d18b2324" providerId="LiveId" clId="{E54AE131-3580-4EAA-8084-1AB84D4DD97D}" dt="2026-07-12T22:02:48.720" v="8702" actId="20577"/>
        <pc:sldMkLst>
          <pc:docMk/>
          <pc:sldMk cId="3105665856" sldId="2147469555"/>
        </pc:sldMkLst>
        <pc:spChg chg="mod">
          <ac:chgData name="Jeff Landgraf" userId="367c8676d18b2324" providerId="LiveId" clId="{E54AE131-3580-4EAA-8084-1AB84D4DD97D}" dt="2026-07-12T22:02:48.720" v="8702" actId="20577"/>
          <ac:spMkLst>
            <pc:docMk/>
            <pc:sldMk cId="3105665856" sldId="2147469555"/>
            <ac:spMk id="2" creationId="{FABBFAE1-0A99-2C37-7A03-2629C43216ED}"/>
          </ac:spMkLst>
        </pc:spChg>
      </pc:sldChg>
      <pc:sldChg chg="addSp delSp modSp add del mod ord">
        <pc:chgData name="Jeff Landgraf" userId="367c8676d18b2324" providerId="LiveId" clId="{E54AE131-3580-4EAA-8084-1AB84D4DD97D}" dt="2026-07-14T22:37:45.709" v="20688" actId="47"/>
        <pc:sldMkLst>
          <pc:docMk/>
          <pc:sldMk cId="2966778902" sldId="2147469556"/>
        </pc:sldMkLst>
        <pc:spChg chg="del mod">
          <ac:chgData name="Jeff Landgraf" userId="367c8676d18b2324" providerId="LiveId" clId="{E54AE131-3580-4EAA-8084-1AB84D4DD97D}" dt="2026-07-14T09:48:13.197" v="15921" actId="478"/>
          <ac:spMkLst>
            <pc:docMk/>
            <pc:sldMk cId="2966778902" sldId="2147469556"/>
            <ac:spMk id="2" creationId="{AF1BEDE6-3ECE-E892-B632-FE050B581B22}"/>
          </ac:spMkLst>
        </pc:spChg>
        <pc:spChg chg="add mod">
          <ac:chgData name="Jeff Landgraf" userId="367c8676d18b2324" providerId="LiveId" clId="{E54AE131-3580-4EAA-8084-1AB84D4DD97D}" dt="2026-07-14T08:27:31.128" v="11504" actId="1076"/>
          <ac:spMkLst>
            <pc:docMk/>
            <pc:sldMk cId="2966778902" sldId="2147469556"/>
            <ac:spMk id="4" creationId="{CD3A1E2A-8932-EFAC-01FA-BB43C44413A7}"/>
          </ac:spMkLst>
        </pc:spChg>
        <pc:spChg chg="add mod">
          <ac:chgData name="Jeff Landgraf" userId="367c8676d18b2324" providerId="LiveId" clId="{E54AE131-3580-4EAA-8084-1AB84D4DD97D}" dt="2026-07-14T08:27:51.396" v="11508" actId="1076"/>
          <ac:spMkLst>
            <pc:docMk/>
            <pc:sldMk cId="2966778902" sldId="2147469556"/>
            <ac:spMk id="6" creationId="{C7E6B52B-EC92-6E10-4CA1-159591A53381}"/>
          </ac:spMkLst>
        </pc:spChg>
        <pc:spChg chg="add mod">
          <ac:chgData name="Jeff Landgraf" userId="367c8676d18b2324" providerId="LiveId" clId="{E54AE131-3580-4EAA-8084-1AB84D4DD97D}" dt="2026-07-14T08:27:53.333" v="11509" actId="1076"/>
          <ac:spMkLst>
            <pc:docMk/>
            <pc:sldMk cId="2966778902" sldId="2147469556"/>
            <ac:spMk id="8" creationId="{83B79ABC-6EB5-A2FF-3E8D-46991FC5D41B}"/>
          </ac:spMkLst>
        </pc:spChg>
        <pc:spChg chg="add mod">
          <ac:chgData name="Jeff Landgraf" userId="367c8676d18b2324" providerId="LiveId" clId="{E54AE131-3580-4EAA-8084-1AB84D4DD97D}" dt="2026-07-14T08:28:25.253" v="11514" actId="1076"/>
          <ac:spMkLst>
            <pc:docMk/>
            <pc:sldMk cId="2966778902" sldId="2147469556"/>
            <ac:spMk id="9" creationId="{608EE810-A808-E9CF-1789-87436AA67C60}"/>
          </ac:spMkLst>
        </pc:spChg>
        <pc:spChg chg="add mod">
          <ac:chgData name="Jeff Landgraf" userId="367c8676d18b2324" providerId="LiveId" clId="{E54AE131-3580-4EAA-8084-1AB84D4DD97D}" dt="2026-07-14T08:29:01.644" v="11530" actId="1076"/>
          <ac:spMkLst>
            <pc:docMk/>
            <pc:sldMk cId="2966778902" sldId="2147469556"/>
            <ac:spMk id="11" creationId="{522F8366-BEF1-9485-F7BB-9122EB5157CC}"/>
          </ac:spMkLst>
        </pc:spChg>
        <pc:spChg chg="add mod">
          <ac:chgData name="Jeff Landgraf" userId="367c8676d18b2324" providerId="LiveId" clId="{E54AE131-3580-4EAA-8084-1AB84D4DD97D}" dt="2026-07-14T08:29:41.258" v="11540" actId="20577"/>
          <ac:spMkLst>
            <pc:docMk/>
            <pc:sldMk cId="2966778902" sldId="2147469556"/>
            <ac:spMk id="13" creationId="{CD09B4EE-5518-39F7-7AC3-38EAA2ABE944}"/>
          </ac:spMkLst>
        </pc:spChg>
        <pc:spChg chg="add del mod">
          <ac:chgData name="Jeff Landgraf" userId="367c8676d18b2324" providerId="LiveId" clId="{E54AE131-3580-4EAA-8084-1AB84D4DD97D}" dt="2026-07-14T08:12:29.367" v="11502" actId="478"/>
          <ac:spMkLst>
            <pc:docMk/>
            <pc:sldMk cId="2966778902" sldId="2147469556"/>
            <ac:spMk id="15" creationId="{B59AF638-16F6-FD5E-E268-E9D16CE5E716}"/>
          </ac:spMkLst>
        </pc:spChg>
        <pc:spChg chg="add mod">
          <ac:chgData name="Jeff Landgraf" userId="367c8676d18b2324" providerId="LiveId" clId="{E54AE131-3580-4EAA-8084-1AB84D4DD97D}" dt="2026-07-14T08:29:23.230" v="11536" actId="20577"/>
          <ac:spMkLst>
            <pc:docMk/>
            <pc:sldMk cId="2966778902" sldId="2147469556"/>
            <ac:spMk id="16" creationId="{77594DA2-7080-5870-F378-32B6A59EC9A0}"/>
          </ac:spMkLst>
        </pc:spChg>
        <pc:spChg chg="add mod">
          <ac:chgData name="Jeff Landgraf" userId="367c8676d18b2324" providerId="LiveId" clId="{E54AE131-3580-4EAA-8084-1AB84D4DD97D}" dt="2026-07-14T08:51:16.819" v="11578" actId="14100"/>
          <ac:spMkLst>
            <pc:docMk/>
            <pc:sldMk cId="2966778902" sldId="2147469556"/>
            <ac:spMk id="27" creationId="{0CEDE205-1804-7C6D-6750-C83C79EE0880}"/>
          </ac:spMkLst>
        </pc:spChg>
        <pc:spChg chg="add mod">
          <ac:chgData name="Jeff Landgraf" userId="367c8676d18b2324" providerId="LiveId" clId="{E54AE131-3580-4EAA-8084-1AB84D4DD97D}" dt="2026-07-14T08:53:35.970" v="11634" actId="164"/>
          <ac:spMkLst>
            <pc:docMk/>
            <pc:sldMk cId="2966778902" sldId="2147469556"/>
            <ac:spMk id="29" creationId="{CEC3C35B-B6CC-2E07-0FBA-C51F79C50601}"/>
          </ac:spMkLst>
        </pc:spChg>
        <pc:spChg chg="add mod">
          <ac:chgData name="Jeff Landgraf" userId="367c8676d18b2324" providerId="LiveId" clId="{E54AE131-3580-4EAA-8084-1AB84D4DD97D}" dt="2026-07-14T08:53:35.970" v="11634" actId="164"/>
          <ac:spMkLst>
            <pc:docMk/>
            <pc:sldMk cId="2966778902" sldId="2147469556"/>
            <ac:spMk id="31" creationId="{78F5809B-F75D-DEB2-DDFA-B74CCA0B66B4}"/>
          </ac:spMkLst>
        </pc:spChg>
        <pc:spChg chg="add mod">
          <ac:chgData name="Jeff Landgraf" userId="367c8676d18b2324" providerId="LiveId" clId="{E54AE131-3580-4EAA-8084-1AB84D4DD97D}" dt="2026-07-14T08:53:35.970" v="11634" actId="164"/>
          <ac:spMkLst>
            <pc:docMk/>
            <pc:sldMk cId="2966778902" sldId="2147469556"/>
            <ac:spMk id="33" creationId="{C828AAA8-999A-F11D-3D1F-2840B28FDED1}"/>
          </ac:spMkLst>
        </pc:spChg>
        <pc:spChg chg="add mod">
          <ac:chgData name="Jeff Landgraf" userId="367c8676d18b2324" providerId="LiveId" clId="{E54AE131-3580-4EAA-8084-1AB84D4DD97D}" dt="2026-07-14T08:51:39.098" v="11586" actId="1076"/>
          <ac:spMkLst>
            <pc:docMk/>
            <pc:sldMk cId="2966778902" sldId="2147469556"/>
            <ac:spMk id="35" creationId="{083CA318-52A5-5E61-B518-2C5CB0F4EA64}"/>
          </ac:spMkLst>
        </pc:spChg>
        <pc:spChg chg="add mod">
          <ac:chgData name="Jeff Landgraf" userId="367c8676d18b2324" providerId="LiveId" clId="{E54AE131-3580-4EAA-8084-1AB84D4DD97D}" dt="2026-07-14T08:51:43.037" v="11588" actId="1076"/>
          <ac:spMkLst>
            <pc:docMk/>
            <pc:sldMk cId="2966778902" sldId="2147469556"/>
            <ac:spMk id="37" creationId="{F0B08CB0-E604-171D-016C-78273E066EF6}"/>
          </ac:spMkLst>
        </pc:spChg>
        <pc:spChg chg="add mod">
          <ac:chgData name="Jeff Landgraf" userId="367c8676d18b2324" providerId="LiveId" clId="{E54AE131-3580-4EAA-8084-1AB84D4DD97D}" dt="2026-07-14T08:53:35.970" v="11634" actId="164"/>
          <ac:spMkLst>
            <pc:docMk/>
            <pc:sldMk cId="2966778902" sldId="2147469556"/>
            <ac:spMk id="39" creationId="{23A53879-4B55-9B2D-BCC9-39E46E7A625E}"/>
          </ac:spMkLst>
        </pc:spChg>
        <pc:spChg chg="add mod">
          <ac:chgData name="Jeff Landgraf" userId="367c8676d18b2324" providerId="LiveId" clId="{E54AE131-3580-4EAA-8084-1AB84D4DD97D}" dt="2026-07-14T08:51:50.686" v="11592" actId="1076"/>
          <ac:spMkLst>
            <pc:docMk/>
            <pc:sldMk cId="2966778902" sldId="2147469556"/>
            <ac:spMk id="41" creationId="{1BBBB81C-BB83-C0D6-B35A-C97DD1DDA298}"/>
          </ac:spMkLst>
        </pc:spChg>
        <pc:spChg chg="add mod">
          <ac:chgData name="Jeff Landgraf" userId="367c8676d18b2324" providerId="LiveId" clId="{E54AE131-3580-4EAA-8084-1AB84D4DD97D}" dt="2026-07-14T08:53:35.970" v="11634" actId="164"/>
          <ac:spMkLst>
            <pc:docMk/>
            <pc:sldMk cId="2966778902" sldId="2147469556"/>
            <ac:spMk id="43" creationId="{97D9709B-AF72-E710-B86F-F2C4306EDEE9}"/>
          </ac:spMkLst>
        </pc:spChg>
        <pc:spChg chg="add mod">
          <ac:chgData name="Jeff Landgraf" userId="367c8676d18b2324" providerId="LiveId" clId="{E54AE131-3580-4EAA-8084-1AB84D4DD97D}" dt="2026-07-14T08:52:04.146" v="11598" actId="1076"/>
          <ac:spMkLst>
            <pc:docMk/>
            <pc:sldMk cId="2966778902" sldId="2147469556"/>
            <ac:spMk id="45" creationId="{BF7C87C8-FFA6-1F06-C322-1E1F9B71BE98}"/>
          </ac:spMkLst>
        </pc:spChg>
        <pc:spChg chg="add mod">
          <ac:chgData name="Jeff Landgraf" userId="367c8676d18b2324" providerId="LiveId" clId="{E54AE131-3580-4EAA-8084-1AB84D4DD97D}" dt="2026-07-14T08:52:07.862" v="11600" actId="1076"/>
          <ac:spMkLst>
            <pc:docMk/>
            <pc:sldMk cId="2966778902" sldId="2147469556"/>
            <ac:spMk id="47" creationId="{E6ECD2A3-2149-AAA1-4767-4FE8C9F901FD}"/>
          </ac:spMkLst>
        </pc:spChg>
        <pc:spChg chg="add mod">
          <ac:chgData name="Jeff Landgraf" userId="367c8676d18b2324" providerId="LiveId" clId="{E54AE131-3580-4EAA-8084-1AB84D4DD97D}" dt="2026-07-14T08:53:35.970" v="11634" actId="164"/>
          <ac:spMkLst>
            <pc:docMk/>
            <pc:sldMk cId="2966778902" sldId="2147469556"/>
            <ac:spMk id="49" creationId="{9D3FF4F4-717E-6CC9-B95C-917FE95CD562}"/>
          </ac:spMkLst>
        </pc:spChg>
        <pc:spChg chg="add mod">
          <ac:chgData name="Jeff Landgraf" userId="367c8676d18b2324" providerId="LiveId" clId="{E54AE131-3580-4EAA-8084-1AB84D4DD97D}" dt="2026-07-14T08:53:35.970" v="11634" actId="164"/>
          <ac:spMkLst>
            <pc:docMk/>
            <pc:sldMk cId="2966778902" sldId="2147469556"/>
            <ac:spMk id="51" creationId="{6E7AA5ED-9109-5337-FDE4-3B37E344F059}"/>
          </ac:spMkLst>
        </pc:spChg>
        <pc:spChg chg="add mod">
          <ac:chgData name="Jeff Landgraf" userId="367c8676d18b2324" providerId="LiveId" clId="{E54AE131-3580-4EAA-8084-1AB84D4DD97D}" dt="2026-07-14T08:52:21.853" v="11606" actId="1076"/>
          <ac:spMkLst>
            <pc:docMk/>
            <pc:sldMk cId="2966778902" sldId="2147469556"/>
            <ac:spMk id="53" creationId="{14A79717-71EA-77D0-45E7-6300BFF1243F}"/>
          </ac:spMkLst>
        </pc:spChg>
        <pc:spChg chg="add mod">
          <ac:chgData name="Jeff Landgraf" userId="367c8676d18b2324" providerId="LiveId" clId="{E54AE131-3580-4EAA-8084-1AB84D4DD97D}" dt="2026-07-14T08:53:35.970" v="11634" actId="164"/>
          <ac:spMkLst>
            <pc:docMk/>
            <pc:sldMk cId="2966778902" sldId="2147469556"/>
            <ac:spMk id="55" creationId="{9E7ABEBD-BD3B-B9A9-DD65-5B3D0950E391}"/>
          </ac:spMkLst>
        </pc:spChg>
        <pc:spChg chg="add mod">
          <ac:chgData name="Jeff Landgraf" userId="367c8676d18b2324" providerId="LiveId" clId="{E54AE131-3580-4EAA-8084-1AB84D4DD97D}" dt="2026-07-14T08:52:35.446" v="11611" actId="1076"/>
          <ac:spMkLst>
            <pc:docMk/>
            <pc:sldMk cId="2966778902" sldId="2147469556"/>
            <ac:spMk id="57" creationId="{BFDE3296-64F6-92F5-7EA2-E55F9F6AE6D3}"/>
          </ac:spMkLst>
        </pc:spChg>
        <pc:spChg chg="add mod">
          <ac:chgData name="Jeff Landgraf" userId="367c8676d18b2324" providerId="LiveId" clId="{E54AE131-3580-4EAA-8084-1AB84D4DD97D}" dt="2026-07-14T08:52:40.977" v="11613" actId="1076"/>
          <ac:spMkLst>
            <pc:docMk/>
            <pc:sldMk cId="2966778902" sldId="2147469556"/>
            <ac:spMk id="59" creationId="{2F05C102-BAEF-E835-090F-E53C396E05EC}"/>
          </ac:spMkLst>
        </pc:spChg>
        <pc:spChg chg="add mod">
          <ac:chgData name="Jeff Landgraf" userId="367c8676d18b2324" providerId="LiveId" clId="{E54AE131-3580-4EAA-8084-1AB84D4DD97D}" dt="2026-07-14T08:52:45.144" v="11615" actId="1076"/>
          <ac:spMkLst>
            <pc:docMk/>
            <pc:sldMk cId="2966778902" sldId="2147469556"/>
            <ac:spMk id="61" creationId="{C658A8D4-ACCB-F72C-5082-C8228D70AE98}"/>
          </ac:spMkLst>
        </pc:spChg>
        <pc:spChg chg="add mod">
          <ac:chgData name="Jeff Landgraf" userId="367c8676d18b2324" providerId="LiveId" clId="{E54AE131-3580-4EAA-8084-1AB84D4DD97D}" dt="2026-07-14T08:52:50.363" v="11617" actId="1076"/>
          <ac:spMkLst>
            <pc:docMk/>
            <pc:sldMk cId="2966778902" sldId="2147469556"/>
            <ac:spMk id="63" creationId="{D6CB8DC6-2557-D1E6-086F-21595E02A49E}"/>
          </ac:spMkLst>
        </pc:spChg>
        <pc:spChg chg="add mod">
          <ac:chgData name="Jeff Landgraf" userId="367c8676d18b2324" providerId="LiveId" clId="{E54AE131-3580-4EAA-8084-1AB84D4DD97D}" dt="2026-07-14T08:52:55.478" v="11619" actId="1076"/>
          <ac:spMkLst>
            <pc:docMk/>
            <pc:sldMk cId="2966778902" sldId="2147469556"/>
            <ac:spMk id="65" creationId="{50D243D1-5C6F-D679-B6A4-3D28CE31E4D0}"/>
          </ac:spMkLst>
        </pc:spChg>
        <pc:spChg chg="add mod">
          <ac:chgData name="Jeff Landgraf" userId="367c8676d18b2324" providerId="LiveId" clId="{E54AE131-3580-4EAA-8084-1AB84D4DD97D}" dt="2026-07-14T08:52:58.907" v="11621" actId="1076"/>
          <ac:spMkLst>
            <pc:docMk/>
            <pc:sldMk cId="2966778902" sldId="2147469556"/>
            <ac:spMk id="67" creationId="{CA697F79-5841-1D19-C3F1-7BFD94A12AE4}"/>
          </ac:spMkLst>
        </pc:spChg>
        <pc:spChg chg="add mod">
          <ac:chgData name="Jeff Landgraf" userId="367c8676d18b2324" providerId="LiveId" clId="{E54AE131-3580-4EAA-8084-1AB84D4DD97D}" dt="2026-07-14T08:53:04.277" v="11623" actId="1076"/>
          <ac:spMkLst>
            <pc:docMk/>
            <pc:sldMk cId="2966778902" sldId="2147469556"/>
            <ac:spMk id="69" creationId="{5342F793-8ABF-C1A5-B155-027E1B9EA876}"/>
          </ac:spMkLst>
        </pc:spChg>
        <pc:spChg chg="add mod">
          <ac:chgData name="Jeff Landgraf" userId="367c8676d18b2324" providerId="LiveId" clId="{E54AE131-3580-4EAA-8084-1AB84D4DD97D}" dt="2026-07-14T08:53:08.049" v="11625" actId="1076"/>
          <ac:spMkLst>
            <pc:docMk/>
            <pc:sldMk cId="2966778902" sldId="2147469556"/>
            <ac:spMk id="71" creationId="{E19A34A6-3A9B-2EDD-DE1F-BEBCA0258B0F}"/>
          </ac:spMkLst>
        </pc:spChg>
        <pc:spChg chg="add mod">
          <ac:chgData name="Jeff Landgraf" userId="367c8676d18b2324" providerId="LiveId" clId="{E54AE131-3580-4EAA-8084-1AB84D4DD97D}" dt="2026-07-14T08:53:35.970" v="11634" actId="164"/>
          <ac:spMkLst>
            <pc:docMk/>
            <pc:sldMk cId="2966778902" sldId="2147469556"/>
            <ac:spMk id="73" creationId="{7368DEDB-3DA9-5B7F-793A-4C5517334E7F}"/>
          </ac:spMkLst>
        </pc:spChg>
        <pc:spChg chg="add mod">
          <ac:chgData name="Jeff Landgraf" userId="367c8676d18b2324" providerId="LiveId" clId="{E54AE131-3580-4EAA-8084-1AB84D4DD97D}" dt="2026-07-14T08:53:18.354" v="11631" actId="1076"/>
          <ac:spMkLst>
            <pc:docMk/>
            <pc:sldMk cId="2966778902" sldId="2147469556"/>
            <ac:spMk id="75" creationId="{8DA7B6EE-77BF-2132-6E91-4B0599C1496C}"/>
          </ac:spMkLst>
        </pc:spChg>
        <pc:spChg chg="add mod">
          <ac:chgData name="Jeff Landgraf" userId="367c8676d18b2324" providerId="LiveId" clId="{E54AE131-3580-4EAA-8084-1AB84D4DD97D}" dt="2026-07-14T08:53:35.970" v="11634" actId="164"/>
          <ac:spMkLst>
            <pc:docMk/>
            <pc:sldMk cId="2966778902" sldId="2147469556"/>
            <ac:spMk id="77" creationId="{CB21A70C-E67C-0BA1-1815-F74F94380A5B}"/>
          </ac:spMkLst>
        </pc:spChg>
        <pc:spChg chg="mod">
          <ac:chgData name="Jeff Landgraf" userId="367c8676d18b2324" providerId="LiveId" clId="{E54AE131-3580-4EAA-8084-1AB84D4DD97D}" dt="2026-07-14T08:53:39.459" v="11635"/>
          <ac:spMkLst>
            <pc:docMk/>
            <pc:sldMk cId="2966778902" sldId="2147469556"/>
            <ac:spMk id="81" creationId="{37F91F11-F47F-C3AF-4F94-65CBD9D8670A}"/>
          </ac:spMkLst>
        </pc:spChg>
        <pc:spChg chg="mod">
          <ac:chgData name="Jeff Landgraf" userId="367c8676d18b2324" providerId="LiveId" clId="{E54AE131-3580-4EAA-8084-1AB84D4DD97D}" dt="2026-07-14T08:53:39.459" v="11635"/>
          <ac:spMkLst>
            <pc:docMk/>
            <pc:sldMk cId="2966778902" sldId="2147469556"/>
            <ac:spMk id="82" creationId="{2B05290F-8624-334D-737A-B4CB5D334179}"/>
          </ac:spMkLst>
        </pc:spChg>
        <pc:spChg chg="mod">
          <ac:chgData name="Jeff Landgraf" userId="367c8676d18b2324" providerId="LiveId" clId="{E54AE131-3580-4EAA-8084-1AB84D4DD97D}" dt="2026-07-14T08:53:39.459" v="11635"/>
          <ac:spMkLst>
            <pc:docMk/>
            <pc:sldMk cId="2966778902" sldId="2147469556"/>
            <ac:spMk id="84" creationId="{14F28905-C705-AEB6-337C-7A5AAB3B50CE}"/>
          </ac:spMkLst>
        </pc:spChg>
        <pc:spChg chg="mod">
          <ac:chgData name="Jeff Landgraf" userId="367c8676d18b2324" providerId="LiveId" clId="{E54AE131-3580-4EAA-8084-1AB84D4DD97D}" dt="2026-07-14T08:53:39.459" v="11635"/>
          <ac:spMkLst>
            <pc:docMk/>
            <pc:sldMk cId="2966778902" sldId="2147469556"/>
            <ac:spMk id="88" creationId="{A853A7E2-DD90-7806-21E5-4A946FE06C2C}"/>
          </ac:spMkLst>
        </pc:spChg>
        <pc:spChg chg="mod">
          <ac:chgData name="Jeff Landgraf" userId="367c8676d18b2324" providerId="LiveId" clId="{E54AE131-3580-4EAA-8084-1AB84D4DD97D}" dt="2026-07-14T08:53:39.459" v="11635"/>
          <ac:spMkLst>
            <pc:docMk/>
            <pc:sldMk cId="2966778902" sldId="2147469556"/>
            <ac:spMk id="94" creationId="{330E322A-F6ED-A353-4B81-0943D5B70952}"/>
          </ac:spMkLst>
        </pc:spChg>
        <pc:spChg chg="mod">
          <ac:chgData name="Jeff Landgraf" userId="367c8676d18b2324" providerId="LiveId" clId="{E54AE131-3580-4EAA-8084-1AB84D4DD97D}" dt="2026-07-14T08:53:39.459" v="11635"/>
          <ac:spMkLst>
            <pc:docMk/>
            <pc:sldMk cId="2966778902" sldId="2147469556"/>
            <ac:spMk id="97" creationId="{5403BAF8-CE83-5D32-2AA7-8A5848A3AF1A}"/>
          </ac:spMkLst>
        </pc:spChg>
        <pc:spChg chg="mod">
          <ac:chgData name="Jeff Landgraf" userId="367c8676d18b2324" providerId="LiveId" clId="{E54AE131-3580-4EAA-8084-1AB84D4DD97D}" dt="2026-07-14T08:53:39.459" v="11635"/>
          <ac:spMkLst>
            <pc:docMk/>
            <pc:sldMk cId="2966778902" sldId="2147469556"/>
            <ac:spMk id="100" creationId="{5DE69C82-F7A7-65D4-C176-3F867448AB82}"/>
          </ac:spMkLst>
        </pc:spChg>
        <pc:spChg chg="mod">
          <ac:chgData name="Jeff Landgraf" userId="367c8676d18b2324" providerId="LiveId" clId="{E54AE131-3580-4EAA-8084-1AB84D4DD97D}" dt="2026-07-14T08:53:39.459" v="11635"/>
          <ac:spMkLst>
            <pc:docMk/>
            <pc:sldMk cId="2966778902" sldId="2147469556"/>
            <ac:spMk id="101" creationId="{BD3AF2E4-54B7-5531-327B-4F37D943FD8E}"/>
          </ac:spMkLst>
        </pc:spChg>
        <pc:spChg chg="mod">
          <ac:chgData name="Jeff Landgraf" userId="367c8676d18b2324" providerId="LiveId" clId="{E54AE131-3580-4EAA-8084-1AB84D4DD97D}" dt="2026-07-14T08:53:39.459" v="11635"/>
          <ac:spMkLst>
            <pc:docMk/>
            <pc:sldMk cId="2966778902" sldId="2147469556"/>
            <ac:spMk id="102" creationId="{0677A5BD-A6F1-6CBC-47C1-ED7FD1560E08}"/>
          </ac:spMkLst>
        </pc:spChg>
        <pc:spChg chg="mod">
          <ac:chgData name="Jeff Landgraf" userId="367c8676d18b2324" providerId="LiveId" clId="{E54AE131-3580-4EAA-8084-1AB84D4DD97D}" dt="2026-07-14T08:53:39.459" v="11635"/>
          <ac:spMkLst>
            <pc:docMk/>
            <pc:sldMk cId="2966778902" sldId="2147469556"/>
            <ac:spMk id="105" creationId="{C443E167-8583-4194-FA72-77F4E9BCC742}"/>
          </ac:spMkLst>
        </pc:spChg>
        <pc:spChg chg="mod">
          <ac:chgData name="Jeff Landgraf" userId="367c8676d18b2324" providerId="LiveId" clId="{E54AE131-3580-4EAA-8084-1AB84D4DD97D}" dt="2026-07-14T08:53:50.928" v="11639"/>
          <ac:spMkLst>
            <pc:docMk/>
            <pc:sldMk cId="2966778902" sldId="2147469556"/>
            <ac:spMk id="115" creationId="{5133601C-2042-8E66-543B-C2FDFCCF2875}"/>
          </ac:spMkLst>
        </pc:spChg>
        <pc:spChg chg="mod">
          <ac:chgData name="Jeff Landgraf" userId="367c8676d18b2324" providerId="LiveId" clId="{E54AE131-3580-4EAA-8084-1AB84D4DD97D}" dt="2026-07-14T08:53:50.928" v="11639"/>
          <ac:spMkLst>
            <pc:docMk/>
            <pc:sldMk cId="2966778902" sldId="2147469556"/>
            <ac:spMk id="117" creationId="{559D988C-AF9F-1C3E-C846-6FF29B506084}"/>
          </ac:spMkLst>
        </pc:spChg>
        <pc:spChg chg="mod">
          <ac:chgData name="Jeff Landgraf" userId="367c8676d18b2324" providerId="LiveId" clId="{E54AE131-3580-4EAA-8084-1AB84D4DD97D}" dt="2026-07-14T08:53:50.928" v="11639"/>
          <ac:spMkLst>
            <pc:docMk/>
            <pc:sldMk cId="2966778902" sldId="2147469556"/>
            <ac:spMk id="121" creationId="{4DDD2C3C-9D02-7340-7E6A-EA34B30883B6}"/>
          </ac:spMkLst>
        </pc:spChg>
        <pc:spChg chg="mod">
          <ac:chgData name="Jeff Landgraf" userId="367c8676d18b2324" providerId="LiveId" clId="{E54AE131-3580-4EAA-8084-1AB84D4DD97D}" dt="2026-07-14T08:53:50.928" v="11639"/>
          <ac:spMkLst>
            <pc:docMk/>
            <pc:sldMk cId="2966778902" sldId="2147469556"/>
            <ac:spMk id="123" creationId="{CB388603-7C96-087F-F80C-7417D7D30757}"/>
          </ac:spMkLst>
        </pc:spChg>
        <pc:spChg chg="mod">
          <ac:chgData name="Jeff Landgraf" userId="367c8676d18b2324" providerId="LiveId" clId="{E54AE131-3580-4EAA-8084-1AB84D4DD97D}" dt="2026-07-14T08:53:50.928" v="11639"/>
          <ac:spMkLst>
            <pc:docMk/>
            <pc:sldMk cId="2966778902" sldId="2147469556"/>
            <ac:spMk id="124" creationId="{0885AFF1-9EFC-31E5-DA8D-999E14BC37C7}"/>
          </ac:spMkLst>
        </pc:spChg>
        <pc:spChg chg="mod">
          <ac:chgData name="Jeff Landgraf" userId="367c8676d18b2324" providerId="LiveId" clId="{E54AE131-3580-4EAA-8084-1AB84D4DD97D}" dt="2026-07-14T08:53:50.928" v="11639"/>
          <ac:spMkLst>
            <pc:docMk/>
            <pc:sldMk cId="2966778902" sldId="2147469556"/>
            <ac:spMk id="126" creationId="{FEE5BE82-FF1B-70E1-3789-C0286F3549AA}"/>
          </ac:spMkLst>
        </pc:spChg>
        <pc:spChg chg="mod">
          <ac:chgData name="Jeff Landgraf" userId="367c8676d18b2324" providerId="LiveId" clId="{E54AE131-3580-4EAA-8084-1AB84D4DD97D}" dt="2026-07-14T08:53:50.928" v="11639"/>
          <ac:spMkLst>
            <pc:docMk/>
            <pc:sldMk cId="2966778902" sldId="2147469556"/>
            <ac:spMk id="127" creationId="{68659750-979D-7567-02A7-F4069DA38F45}"/>
          </ac:spMkLst>
        </pc:spChg>
        <pc:spChg chg="mod">
          <ac:chgData name="Jeff Landgraf" userId="367c8676d18b2324" providerId="LiveId" clId="{E54AE131-3580-4EAA-8084-1AB84D4DD97D}" dt="2026-07-14T08:53:50.928" v="11639"/>
          <ac:spMkLst>
            <pc:docMk/>
            <pc:sldMk cId="2966778902" sldId="2147469556"/>
            <ac:spMk id="128" creationId="{98169B11-D217-CCEB-F0B9-E314F94C0315}"/>
          </ac:spMkLst>
        </pc:spChg>
        <pc:spChg chg="mod">
          <ac:chgData name="Jeff Landgraf" userId="367c8676d18b2324" providerId="LiveId" clId="{E54AE131-3580-4EAA-8084-1AB84D4DD97D}" dt="2026-07-14T08:53:50.928" v="11639"/>
          <ac:spMkLst>
            <pc:docMk/>
            <pc:sldMk cId="2966778902" sldId="2147469556"/>
            <ac:spMk id="129" creationId="{954A765D-A712-8C8D-2E90-2A5BAB6204D2}"/>
          </ac:spMkLst>
        </pc:spChg>
        <pc:spChg chg="mod">
          <ac:chgData name="Jeff Landgraf" userId="367c8676d18b2324" providerId="LiveId" clId="{E54AE131-3580-4EAA-8084-1AB84D4DD97D}" dt="2026-07-14T08:53:50.928" v="11639"/>
          <ac:spMkLst>
            <pc:docMk/>
            <pc:sldMk cId="2966778902" sldId="2147469556"/>
            <ac:spMk id="131" creationId="{6FF748AB-9A86-2F34-C6E5-B431B44C31E8}"/>
          </ac:spMkLst>
        </pc:spChg>
        <pc:spChg chg="add mod">
          <ac:chgData name="Jeff Landgraf" userId="367c8676d18b2324" providerId="LiveId" clId="{E54AE131-3580-4EAA-8084-1AB84D4DD97D}" dt="2026-07-14T08:54:32.880" v="11646" actId="1076"/>
          <ac:spMkLst>
            <pc:docMk/>
            <pc:sldMk cId="2966778902" sldId="2147469556"/>
            <ac:spMk id="133" creationId="{D7E8F148-51E3-BCF0-DD8F-73060B11B54D}"/>
          </ac:spMkLst>
        </pc:spChg>
        <pc:spChg chg="mod">
          <ac:chgData name="Jeff Landgraf" userId="367c8676d18b2324" providerId="LiveId" clId="{E54AE131-3580-4EAA-8084-1AB84D4DD97D}" dt="2026-07-14T08:54:37.019" v="11647"/>
          <ac:spMkLst>
            <pc:docMk/>
            <pc:sldMk cId="2966778902" sldId="2147469556"/>
            <ac:spMk id="135" creationId="{5F4362D9-F9DD-F1E0-1028-6F2ED7653AEA}"/>
          </ac:spMkLst>
        </pc:spChg>
        <pc:spChg chg="mod">
          <ac:chgData name="Jeff Landgraf" userId="367c8676d18b2324" providerId="LiveId" clId="{E54AE131-3580-4EAA-8084-1AB84D4DD97D}" dt="2026-07-14T08:54:37.019" v="11647"/>
          <ac:spMkLst>
            <pc:docMk/>
            <pc:sldMk cId="2966778902" sldId="2147469556"/>
            <ac:spMk id="137" creationId="{9F3872CD-D952-BFD8-F011-82752C7424DA}"/>
          </ac:spMkLst>
        </pc:spChg>
        <pc:spChg chg="mod">
          <ac:chgData name="Jeff Landgraf" userId="367c8676d18b2324" providerId="LiveId" clId="{E54AE131-3580-4EAA-8084-1AB84D4DD97D}" dt="2026-07-14T08:54:37.019" v="11647"/>
          <ac:spMkLst>
            <pc:docMk/>
            <pc:sldMk cId="2966778902" sldId="2147469556"/>
            <ac:spMk id="138" creationId="{72981B7B-4E2B-7D66-A0E0-C9530222D576}"/>
          </ac:spMkLst>
        </pc:spChg>
        <pc:spChg chg="mod">
          <ac:chgData name="Jeff Landgraf" userId="367c8676d18b2324" providerId="LiveId" clId="{E54AE131-3580-4EAA-8084-1AB84D4DD97D}" dt="2026-07-14T08:54:37.019" v="11647"/>
          <ac:spMkLst>
            <pc:docMk/>
            <pc:sldMk cId="2966778902" sldId="2147469556"/>
            <ac:spMk id="139" creationId="{25B3F0A4-BC6B-8DE0-23A7-9114D6284277}"/>
          </ac:spMkLst>
        </pc:spChg>
        <pc:spChg chg="mod">
          <ac:chgData name="Jeff Landgraf" userId="367c8676d18b2324" providerId="LiveId" clId="{E54AE131-3580-4EAA-8084-1AB84D4DD97D}" dt="2026-07-14T08:54:37.019" v="11647"/>
          <ac:spMkLst>
            <pc:docMk/>
            <pc:sldMk cId="2966778902" sldId="2147469556"/>
            <ac:spMk id="141" creationId="{B2ECB5DA-D134-FE53-EB7C-70769C3D639D}"/>
          </ac:spMkLst>
        </pc:spChg>
        <pc:spChg chg="mod">
          <ac:chgData name="Jeff Landgraf" userId="367c8676d18b2324" providerId="LiveId" clId="{E54AE131-3580-4EAA-8084-1AB84D4DD97D}" dt="2026-07-14T08:54:37.019" v="11647"/>
          <ac:spMkLst>
            <pc:docMk/>
            <pc:sldMk cId="2966778902" sldId="2147469556"/>
            <ac:spMk id="142" creationId="{E4A71CE6-FD32-9BE3-AAD8-0BB0D628C8B2}"/>
          </ac:spMkLst>
        </pc:spChg>
        <pc:spChg chg="mod">
          <ac:chgData name="Jeff Landgraf" userId="367c8676d18b2324" providerId="LiveId" clId="{E54AE131-3580-4EAA-8084-1AB84D4DD97D}" dt="2026-07-14T08:54:37.019" v="11647"/>
          <ac:spMkLst>
            <pc:docMk/>
            <pc:sldMk cId="2966778902" sldId="2147469556"/>
            <ac:spMk id="144" creationId="{804A8B83-C664-8529-7239-BAA709356D3F}"/>
          </ac:spMkLst>
        </pc:spChg>
        <pc:spChg chg="mod">
          <ac:chgData name="Jeff Landgraf" userId="367c8676d18b2324" providerId="LiveId" clId="{E54AE131-3580-4EAA-8084-1AB84D4DD97D}" dt="2026-07-14T08:54:37.019" v="11647"/>
          <ac:spMkLst>
            <pc:docMk/>
            <pc:sldMk cId="2966778902" sldId="2147469556"/>
            <ac:spMk id="146" creationId="{5E228254-49E7-369A-560D-3211FB3D7B25}"/>
          </ac:spMkLst>
        </pc:spChg>
        <pc:spChg chg="mod">
          <ac:chgData name="Jeff Landgraf" userId="367c8676d18b2324" providerId="LiveId" clId="{E54AE131-3580-4EAA-8084-1AB84D4DD97D}" dt="2026-07-14T08:54:37.019" v="11647"/>
          <ac:spMkLst>
            <pc:docMk/>
            <pc:sldMk cId="2966778902" sldId="2147469556"/>
            <ac:spMk id="151" creationId="{FCE048F5-3F3F-C626-7EEE-28B28030E603}"/>
          </ac:spMkLst>
        </pc:spChg>
        <pc:spChg chg="mod">
          <ac:chgData name="Jeff Landgraf" userId="367c8676d18b2324" providerId="LiveId" clId="{E54AE131-3580-4EAA-8084-1AB84D4DD97D}" dt="2026-07-14T08:54:37.019" v="11647"/>
          <ac:spMkLst>
            <pc:docMk/>
            <pc:sldMk cId="2966778902" sldId="2147469556"/>
            <ac:spMk id="157" creationId="{146E7F87-13A7-B54C-52A3-D9D90702C809}"/>
          </ac:spMkLst>
        </pc:spChg>
        <pc:spChg chg="add mod">
          <ac:chgData name="Jeff Landgraf" userId="367c8676d18b2324" providerId="LiveId" clId="{E54AE131-3580-4EAA-8084-1AB84D4DD97D}" dt="2026-07-14T08:54:48.163" v="11651" actId="20577"/>
          <ac:spMkLst>
            <pc:docMk/>
            <pc:sldMk cId="2966778902" sldId="2147469556"/>
            <ac:spMk id="162" creationId="{7073BF8D-00C0-C906-8DC7-72175F214D1D}"/>
          </ac:spMkLst>
        </pc:spChg>
        <pc:spChg chg="add mod">
          <ac:chgData name="Jeff Landgraf" userId="367c8676d18b2324" providerId="LiveId" clId="{E54AE131-3580-4EAA-8084-1AB84D4DD97D}" dt="2026-07-14T08:55:03.402" v="11655" actId="20577"/>
          <ac:spMkLst>
            <pc:docMk/>
            <pc:sldMk cId="2966778902" sldId="2147469556"/>
            <ac:spMk id="164" creationId="{F27114F8-F4C4-E198-4128-2B53DC3096D3}"/>
          </ac:spMkLst>
        </pc:spChg>
        <pc:spChg chg="add mod">
          <ac:chgData name="Jeff Landgraf" userId="367c8676d18b2324" providerId="LiveId" clId="{E54AE131-3580-4EAA-8084-1AB84D4DD97D}" dt="2026-07-14T09:44:14.684" v="15751" actId="1076"/>
          <ac:spMkLst>
            <pc:docMk/>
            <pc:sldMk cId="2966778902" sldId="2147469556"/>
            <ac:spMk id="165" creationId="{71A8A0AC-BC39-0AAC-8201-F8B0DE317A45}"/>
          </ac:spMkLst>
        </pc:spChg>
        <pc:spChg chg="add mod">
          <ac:chgData name="Jeff Landgraf" userId="367c8676d18b2324" providerId="LiveId" clId="{E54AE131-3580-4EAA-8084-1AB84D4DD97D}" dt="2026-07-14T10:22:41.979" v="17695" actId="255"/>
          <ac:spMkLst>
            <pc:docMk/>
            <pc:sldMk cId="2966778902" sldId="2147469556"/>
            <ac:spMk id="166" creationId="{6EA0665F-37FC-A409-7CCF-AF8C0ABA1C97}"/>
          </ac:spMkLst>
        </pc:spChg>
        <pc:spChg chg="add mod">
          <ac:chgData name="Jeff Landgraf" userId="367c8676d18b2324" providerId="LiveId" clId="{E54AE131-3580-4EAA-8084-1AB84D4DD97D}" dt="2026-07-14T10:25:08.024" v="17749" actId="1076"/>
          <ac:spMkLst>
            <pc:docMk/>
            <pc:sldMk cId="2966778902" sldId="2147469556"/>
            <ac:spMk id="167" creationId="{D1D5690F-F7EB-001F-D0D1-65525970C4F8}"/>
          </ac:spMkLst>
        </pc:spChg>
        <pc:grpChg chg="mod">
          <ac:chgData name="Jeff Landgraf" userId="367c8676d18b2324" providerId="LiveId" clId="{E54AE131-3580-4EAA-8084-1AB84D4DD97D}" dt="2026-07-14T08:53:57.452" v="11640" actId="1076"/>
          <ac:grpSpMkLst>
            <pc:docMk/>
            <pc:sldMk cId="2966778902" sldId="2147469556"/>
            <ac:grpSpMk id="78" creationId="{197B6067-B82E-B105-87A5-7CFCC417886E}"/>
          </ac:grpSpMkLst>
        </pc:grpChg>
        <pc:grpChg chg="mod">
          <ac:chgData name="Jeff Landgraf" userId="367c8676d18b2324" providerId="LiveId" clId="{E54AE131-3580-4EAA-8084-1AB84D4DD97D}" dt="2026-07-14T08:53:49.135" v="11638" actId="1076"/>
          <ac:grpSpMkLst>
            <pc:docMk/>
            <pc:sldMk cId="2966778902" sldId="2147469556"/>
            <ac:grpSpMk id="79" creationId="{94B3EDAF-3981-F111-662C-DC6FEE3F324B}"/>
          </ac:grpSpMkLst>
        </pc:grpChg>
        <pc:grpChg chg="mod">
          <ac:chgData name="Jeff Landgraf" userId="367c8676d18b2324" providerId="LiveId" clId="{E54AE131-3580-4EAA-8084-1AB84D4DD97D}" dt="2026-07-14T08:54:01.218" v="11641" actId="1076"/>
          <ac:grpSpMkLst>
            <pc:docMk/>
            <pc:sldMk cId="2966778902" sldId="2147469556"/>
            <ac:grpSpMk id="106" creationId="{797DF63A-1C5C-4941-FEAF-897073779152}"/>
          </ac:grpSpMkLst>
        </pc:grpChg>
        <pc:picChg chg="add mod modCrop">
          <ac:chgData name="Jeff Landgraf" userId="367c8676d18b2324" providerId="LiveId" clId="{E54AE131-3580-4EAA-8084-1AB84D4DD97D}" dt="2026-07-14T08:54:06.256" v="11642" actId="14100"/>
          <ac:picMkLst>
            <pc:docMk/>
            <pc:sldMk cId="2966778902" sldId="2147469556"/>
            <ac:picMk id="22" creationId="{8818371C-1AD7-4975-3A27-F1E6FAD9F5A3}"/>
          </ac:picMkLst>
        </pc:picChg>
        <pc:picChg chg="add mod modCrop">
          <ac:chgData name="Jeff Landgraf" userId="367c8676d18b2324" providerId="LiveId" clId="{E54AE131-3580-4EAA-8084-1AB84D4DD97D}" dt="2026-07-14T08:54:09.456" v="11643" actId="14100"/>
          <ac:picMkLst>
            <pc:docMk/>
            <pc:sldMk cId="2966778902" sldId="2147469556"/>
            <ac:picMk id="24" creationId="{80181A96-DDB0-6498-EF54-0AB614A91809}"/>
          </ac:picMkLst>
        </pc:picChg>
        <pc:picChg chg="add mod modCrop">
          <ac:chgData name="Jeff Landgraf" userId="367c8676d18b2324" providerId="LiveId" clId="{E54AE131-3580-4EAA-8084-1AB84D4DD97D}" dt="2026-07-14T08:53:44.170" v="11637" actId="1076"/>
          <ac:picMkLst>
            <pc:docMk/>
            <pc:sldMk cId="2966778902" sldId="2147469556"/>
            <ac:picMk id="26" creationId="{2A40CCFF-3C0F-B79A-5809-F7ECA6E30D56}"/>
          </ac:picMkLst>
        </pc:picChg>
        <pc:cxnChg chg="add mod">
          <ac:chgData name="Jeff Landgraf" userId="367c8676d18b2324" providerId="LiveId" clId="{E54AE131-3580-4EAA-8084-1AB84D4DD97D}" dt="2026-07-14T08:30:38.235" v="11542" actId="13822"/>
          <ac:cxnSpMkLst>
            <pc:docMk/>
            <pc:sldMk cId="2966778902" sldId="2147469556"/>
            <ac:cxnSpMk id="18" creationId="{BC5DDAC7-CDB5-A85D-1696-9CA745B6A2CE}"/>
          </ac:cxnSpMkLst>
        </pc:cxnChg>
        <pc:cxnChg chg="add mod">
          <ac:chgData name="Jeff Landgraf" userId="367c8676d18b2324" providerId="LiveId" clId="{E54AE131-3580-4EAA-8084-1AB84D4DD97D}" dt="2026-07-14T08:30:56.895" v="11545" actId="14100"/>
          <ac:cxnSpMkLst>
            <pc:docMk/>
            <pc:sldMk cId="2966778902" sldId="2147469556"/>
            <ac:cxnSpMk id="19" creationId="{89020268-2017-9F3E-52CE-81DA9945DFB4}"/>
          </ac:cxnSpMkLst>
        </pc:cxnChg>
      </pc:sldChg>
      <pc:sldChg chg="addSp delSp modSp add mod">
        <pc:chgData name="Jeff Landgraf" userId="367c8676d18b2324" providerId="LiveId" clId="{E54AE131-3580-4EAA-8084-1AB84D4DD97D}" dt="2026-07-15T04:45:32.682" v="21406" actId="20577"/>
        <pc:sldMkLst>
          <pc:docMk/>
          <pc:sldMk cId="1422133233" sldId="2147469557"/>
        </pc:sldMkLst>
        <pc:spChg chg="del mod">
          <ac:chgData name="Jeff Landgraf" userId="367c8676d18b2324" providerId="LiveId" clId="{E54AE131-3580-4EAA-8084-1AB84D4DD97D}" dt="2026-07-14T09:48:26.228" v="15923" actId="478"/>
          <ac:spMkLst>
            <pc:docMk/>
            <pc:sldMk cId="1422133233" sldId="2147469557"/>
            <ac:spMk id="2" creationId="{B68EC654-70B5-E5DD-B673-E8108780BF6B}"/>
          </ac:spMkLst>
        </pc:spChg>
        <pc:spChg chg="mod">
          <ac:chgData name="Jeff Landgraf" userId="367c8676d18b2324" providerId="LiveId" clId="{E54AE131-3580-4EAA-8084-1AB84D4DD97D}" dt="2026-07-15T04:45:32.682" v="21406" actId="20577"/>
          <ac:spMkLst>
            <pc:docMk/>
            <pc:sldMk cId="1422133233" sldId="2147469557"/>
            <ac:spMk id="3" creationId="{E796C779-B050-31F6-3337-43FA3312DF32}"/>
          </ac:spMkLst>
        </pc:spChg>
        <pc:spChg chg="add mod">
          <ac:chgData name="Jeff Landgraf" userId="367c8676d18b2324" providerId="LiveId" clId="{E54AE131-3580-4EAA-8084-1AB84D4DD97D}" dt="2026-07-14T09:59:20.184" v="15958" actId="1076"/>
          <ac:spMkLst>
            <pc:docMk/>
            <pc:sldMk cId="1422133233" sldId="2147469557"/>
            <ac:spMk id="6" creationId="{D11564F6-904A-B197-A0C8-2EFA65DE05E4}"/>
          </ac:spMkLst>
        </pc:spChg>
        <pc:spChg chg="add mod">
          <ac:chgData name="Jeff Landgraf" userId="367c8676d18b2324" providerId="LiveId" clId="{E54AE131-3580-4EAA-8084-1AB84D4DD97D}" dt="2026-07-14T22:38:41.675" v="20691" actId="20577"/>
          <ac:spMkLst>
            <pc:docMk/>
            <pc:sldMk cId="1422133233" sldId="2147469557"/>
            <ac:spMk id="7" creationId="{BC47909C-7531-A01A-ABE8-CAA0FD916AC1}"/>
          </ac:spMkLst>
        </pc:spChg>
        <pc:spChg chg="add del mod">
          <ac:chgData name="Jeff Landgraf" userId="367c8676d18b2324" providerId="LiveId" clId="{E54AE131-3580-4EAA-8084-1AB84D4DD97D}" dt="2026-07-14T09:54:56.230" v="15948" actId="478"/>
          <ac:spMkLst>
            <pc:docMk/>
            <pc:sldMk cId="1422133233" sldId="2147469557"/>
            <ac:spMk id="15" creationId="{6AE1BBA9-A9E6-1B6C-F684-35CC96F39013}"/>
          </ac:spMkLst>
        </pc:spChg>
        <pc:picChg chg="add mod">
          <ac:chgData name="Jeff Landgraf" userId="367c8676d18b2324" providerId="LiveId" clId="{E54AE131-3580-4EAA-8084-1AB84D4DD97D}" dt="2026-07-14T10:02:32.586" v="16268" actId="14100"/>
          <ac:picMkLst>
            <pc:docMk/>
            <pc:sldMk cId="1422133233" sldId="2147469557"/>
            <ac:picMk id="5" creationId="{53F25F0E-B96F-D638-D35E-14BB787CD666}"/>
          </ac:picMkLst>
        </pc:picChg>
      </pc:sldChg>
      <pc:sldChg chg="delSp modSp add del mod">
        <pc:chgData name="Jeff Landgraf" userId="367c8676d18b2324" providerId="LiveId" clId="{E54AE131-3580-4EAA-8084-1AB84D4DD97D}" dt="2026-07-14T21:42:44.267" v="19241" actId="47"/>
        <pc:sldMkLst>
          <pc:docMk/>
          <pc:sldMk cId="1797752456" sldId="2147469558"/>
        </pc:sldMkLst>
        <pc:spChg chg="del mod">
          <ac:chgData name="Jeff Landgraf" userId="367c8676d18b2324" providerId="LiveId" clId="{E54AE131-3580-4EAA-8084-1AB84D4DD97D}" dt="2026-07-14T09:48:51.022" v="15929" actId="478"/>
          <ac:spMkLst>
            <pc:docMk/>
            <pc:sldMk cId="1797752456" sldId="2147469558"/>
            <ac:spMk id="2" creationId="{5A5ECCEF-78F3-42F2-8DB4-546B3B9E5F6A}"/>
          </ac:spMkLst>
        </pc:spChg>
        <pc:spChg chg="mod">
          <ac:chgData name="Jeff Landgraf" userId="367c8676d18b2324" providerId="LiveId" clId="{E54AE131-3580-4EAA-8084-1AB84D4DD97D}" dt="2026-07-14T09:17:38.784" v="13091" actId="113"/>
          <ac:spMkLst>
            <pc:docMk/>
            <pc:sldMk cId="1797752456" sldId="2147469558"/>
            <ac:spMk id="165" creationId="{5B57B58D-AF51-4C74-BFC6-C1BBC69ADB7B}"/>
          </ac:spMkLst>
        </pc:spChg>
        <pc:spChg chg="mod">
          <ac:chgData name="Jeff Landgraf" userId="367c8676d18b2324" providerId="LiveId" clId="{E54AE131-3580-4EAA-8084-1AB84D4DD97D}" dt="2026-07-14T09:12:09.908" v="13042" actId="20577"/>
          <ac:spMkLst>
            <pc:docMk/>
            <pc:sldMk cId="1797752456" sldId="2147469558"/>
            <ac:spMk id="166" creationId="{BCA56FBA-63E7-3D44-43D5-F0E7BE5D16A5}"/>
          </ac:spMkLst>
        </pc:spChg>
        <pc:grpChg chg="mod">
          <ac:chgData name="Jeff Landgraf" userId="367c8676d18b2324" providerId="LiveId" clId="{E54AE131-3580-4EAA-8084-1AB84D4DD97D}" dt="2026-07-14T09:01:09.780" v="11987" actId="1076"/>
          <ac:grpSpMkLst>
            <pc:docMk/>
            <pc:sldMk cId="1797752456" sldId="2147469558"/>
            <ac:grpSpMk id="78" creationId="{E531924B-0268-89E5-B68B-D645A01EE37A}"/>
          </ac:grpSpMkLst>
        </pc:grpChg>
        <pc:grpChg chg="mod">
          <ac:chgData name="Jeff Landgraf" userId="367c8676d18b2324" providerId="LiveId" clId="{E54AE131-3580-4EAA-8084-1AB84D4DD97D}" dt="2026-07-14T09:01:04.857" v="11986" actId="1076"/>
          <ac:grpSpMkLst>
            <pc:docMk/>
            <pc:sldMk cId="1797752456" sldId="2147469558"/>
            <ac:grpSpMk id="79" creationId="{4E21A98B-760A-A2B5-3249-77A8977133D5}"/>
          </ac:grpSpMkLst>
        </pc:grpChg>
        <pc:grpChg chg="mod">
          <ac:chgData name="Jeff Landgraf" userId="367c8676d18b2324" providerId="LiveId" clId="{E54AE131-3580-4EAA-8084-1AB84D4DD97D}" dt="2026-07-14T09:00:59.611" v="11985" actId="1076"/>
          <ac:grpSpMkLst>
            <pc:docMk/>
            <pc:sldMk cId="1797752456" sldId="2147469558"/>
            <ac:grpSpMk id="106" creationId="{D4179383-A07E-5388-C29E-C2C68FCFE9ED}"/>
          </ac:grpSpMkLst>
        </pc:grpChg>
      </pc:sldChg>
      <pc:sldChg chg="addSp delSp modSp add del mod">
        <pc:chgData name="Jeff Landgraf" userId="367c8676d18b2324" providerId="LiveId" clId="{E54AE131-3580-4EAA-8084-1AB84D4DD97D}" dt="2026-07-14T21:42:48.609" v="19242" actId="47"/>
        <pc:sldMkLst>
          <pc:docMk/>
          <pc:sldMk cId="3652875823" sldId="2147469559"/>
        </pc:sldMkLst>
        <pc:spChg chg="del mod">
          <ac:chgData name="Jeff Landgraf" userId="367c8676d18b2324" providerId="LiveId" clId="{E54AE131-3580-4EAA-8084-1AB84D4DD97D}" dt="2026-07-14T09:48:42.593" v="15927" actId="478"/>
          <ac:spMkLst>
            <pc:docMk/>
            <pc:sldMk cId="3652875823" sldId="2147469559"/>
            <ac:spMk id="2" creationId="{37527C0D-5722-314C-D578-E1F3C03B3033}"/>
          </ac:spMkLst>
        </pc:spChg>
        <pc:spChg chg="add mod">
          <ac:chgData name="Jeff Landgraf" userId="367c8676d18b2324" providerId="LiveId" clId="{E54AE131-3580-4EAA-8084-1AB84D4DD97D}" dt="2026-07-14T09:05:44.640" v="12169" actId="1076"/>
          <ac:spMkLst>
            <pc:docMk/>
            <pc:sldMk cId="3652875823" sldId="2147469559"/>
            <ac:spMk id="10" creationId="{6EF02194-8AF1-5610-E608-937695D2D64B}"/>
          </ac:spMkLst>
        </pc:spChg>
        <pc:spChg chg="add mod">
          <ac:chgData name="Jeff Landgraf" userId="367c8676d18b2324" providerId="LiveId" clId="{E54AE131-3580-4EAA-8084-1AB84D4DD97D}" dt="2026-07-14T09:13:53.094" v="13058" actId="14100"/>
          <ac:spMkLst>
            <pc:docMk/>
            <pc:sldMk cId="3652875823" sldId="2147469559"/>
            <ac:spMk id="17" creationId="{658F9424-E064-2CAE-9013-EB280DF24DEC}"/>
          </ac:spMkLst>
        </pc:spChg>
        <pc:spChg chg="add del mod">
          <ac:chgData name="Jeff Landgraf" userId="367c8676d18b2324" providerId="LiveId" clId="{E54AE131-3580-4EAA-8084-1AB84D4DD97D}" dt="2026-07-14T09:12:33.043" v="13046"/>
          <ac:spMkLst>
            <pc:docMk/>
            <pc:sldMk cId="3652875823" sldId="2147469559"/>
            <ac:spMk id="21" creationId="{DE48B3B3-2023-D468-6566-BCC2BA61F21C}"/>
          </ac:spMkLst>
        </pc:spChg>
        <pc:spChg chg="mod">
          <ac:chgData name="Jeff Landgraf" userId="367c8676d18b2324" providerId="LiveId" clId="{E54AE131-3580-4EAA-8084-1AB84D4DD97D}" dt="2026-07-14T09:17:32.540" v="13089" actId="113"/>
          <ac:spMkLst>
            <pc:docMk/>
            <pc:sldMk cId="3652875823" sldId="2147469559"/>
            <ac:spMk id="165" creationId="{70CDD432-1679-8081-61BF-67877BC0D710}"/>
          </ac:spMkLst>
        </pc:spChg>
        <pc:spChg chg="mod">
          <ac:chgData name="Jeff Landgraf" userId="367c8676d18b2324" providerId="LiveId" clId="{E54AE131-3580-4EAA-8084-1AB84D4DD97D}" dt="2026-07-14T09:07:33.848" v="12270" actId="20577"/>
          <ac:spMkLst>
            <pc:docMk/>
            <pc:sldMk cId="3652875823" sldId="2147469559"/>
            <ac:spMk id="166" creationId="{84FF4844-2B95-C880-304F-303F2708FAAF}"/>
          </ac:spMkLst>
        </pc:spChg>
        <pc:grpChg chg="mod">
          <ac:chgData name="Jeff Landgraf" userId="367c8676d18b2324" providerId="LiveId" clId="{E54AE131-3580-4EAA-8084-1AB84D4DD97D}" dt="2026-07-14T20:40:03.838" v="18183" actId="1037"/>
          <ac:grpSpMkLst>
            <pc:docMk/>
            <pc:sldMk cId="3652875823" sldId="2147469559"/>
            <ac:grpSpMk id="106" creationId="{2FECEFC5-1D40-D751-1FA7-1F90CEAE7DF7}"/>
          </ac:grpSpMkLst>
        </pc:grpChg>
        <pc:picChg chg="add mod ord">
          <ac:chgData name="Jeff Landgraf" userId="367c8676d18b2324" providerId="LiveId" clId="{E54AE131-3580-4EAA-8084-1AB84D4DD97D}" dt="2026-07-14T09:05:39.175" v="12168" actId="1076"/>
          <ac:picMkLst>
            <pc:docMk/>
            <pc:sldMk cId="3652875823" sldId="2147469559"/>
            <ac:picMk id="7" creationId="{1FD114E9-02A4-524A-046E-2863C3D2ECB6}"/>
          </ac:picMkLst>
        </pc:picChg>
        <pc:picChg chg="add mod ord">
          <ac:chgData name="Jeff Landgraf" userId="367c8676d18b2324" providerId="LiveId" clId="{E54AE131-3580-4EAA-8084-1AB84D4DD97D}" dt="2026-07-14T09:15:20.486" v="13068" actId="1076"/>
          <ac:picMkLst>
            <pc:docMk/>
            <pc:sldMk cId="3652875823" sldId="2147469559"/>
            <ac:picMk id="14" creationId="{8E6FDE05-7E62-1069-23F8-55ABBDDC0EC1}"/>
          </ac:picMkLst>
        </pc:picChg>
        <pc:picChg chg="del">
          <ac:chgData name="Jeff Landgraf" userId="367c8676d18b2324" providerId="LiveId" clId="{E54AE131-3580-4EAA-8084-1AB84D4DD97D}" dt="2026-07-14T09:04:56.863" v="12163" actId="478"/>
          <ac:picMkLst>
            <pc:docMk/>
            <pc:sldMk cId="3652875823" sldId="2147469559"/>
            <ac:picMk id="22" creationId="{67E3C208-CDC2-F6F4-C71A-BA971F9962C1}"/>
          </ac:picMkLst>
        </pc:picChg>
        <pc:picChg chg="del mod">
          <ac:chgData name="Jeff Landgraf" userId="367c8676d18b2324" providerId="LiveId" clId="{E54AE131-3580-4EAA-8084-1AB84D4DD97D}" dt="2026-07-14T09:07:01.921" v="12203" actId="478"/>
          <ac:picMkLst>
            <pc:docMk/>
            <pc:sldMk cId="3652875823" sldId="2147469559"/>
            <ac:picMk id="26" creationId="{5B163693-529B-1151-5211-A873E62DB7A8}"/>
          </ac:picMkLst>
        </pc:picChg>
      </pc:sldChg>
      <pc:sldChg chg="addSp delSp modSp add mod">
        <pc:chgData name="Jeff Landgraf" userId="367c8676d18b2324" providerId="LiveId" clId="{E54AE131-3580-4EAA-8084-1AB84D4DD97D}" dt="2026-07-14T21:53:01.258" v="19619" actId="20577"/>
        <pc:sldMkLst>
          <pc:docMk/>
          <pc:sldMk cId="1160645518" sldId="2147469560"/>
        </pc:sldMkLst>
        <pc:spChg chg="del mod">
          <ac:chgData name="Jeff Landgraf" userId="367c8676d18b2324" providerId="LiveId" clId="{E54AE131-3580-4EAA-8084-1AB84D4DD97D}" dt="2026-07-14T09:48:57.391" v="15931" actId="478"/>
          <ac:spMkLst>
            <pc:docMk/>
            <pc:sldMk cId="1160645518" sldId="2147469560"/>
            <ac:spMk id="2" creationId="{9530CE0B-BDD9-0A10-02EA-764564D60051}"/>
          </ac:spMkLst>
        </pc:spChg>
        <pc:spChg chg="mod">
          <ac:chgData name="Jeff Landgraf" userId="367c8676d18b2324" providerId="LiveId" clId="{E54AE131-3580-4EAA-8084-1AB84D4DD97D}" dt="2026-07-14T21:39:05.639" v="18891" actId="1035"/>
          <ac:spMkLst>
            <pc:docMk/>
            <pc:sldMk cId="1160645518" sldId="2147469560"/>
            <ac:spMk id="4" creationId="{0C9F7FF8-C573-69C5-D5AD-934B647BA16D}"/>
          </ac:spMkLst>
        </pc:spChg>
        <pc:spChg chg="mod">
          <ac:chgData name="Jeff Landgraf" userId="367c8676d18b2324" providerId="LiveId" clId="{E54AE131-3580-4EAA-8084-1AB84D4DD97D}" dt="2026-07-14T21:39:05.639" v="18891" actId="1035"/>
          <ac:spMkLst>
            <pc:docMk/>
            <pc:sldMk cId="1160645518" sldId="2147469560"/>
            <ac:spMk id="6" creationId="{65EF75A9-8AED-DED4-A0FA-1AE16AAD735B}"/>
          </ac:spMkLst>
        </pc:spChg>
        <pc:spChg chg="mod">
          <ac:chgData name="Jeff Landgraf" userId="367c8676d18b2324" providerId="LiveId" clId="{E54AE131-3580-4EAA-8084-1AB84D4DD97D}" dt="2026-07-14T21:39:05.639" v="18891" actId="1035"/>
          <ac:spMkLst>
            <pc:docMk/>
            <pc:sldMk cId="1160645518" sldId="2147469560"/>
            <ac:spMk id="8" creationId="{57B32E31-A7F7-0BE2-B924-B8C6D013AD03}"/>
          </ac:spMkLst>
        </pc:spChg>
        <pc:spChg chg="mod">
          <ac:chgData name="Jeff Landgraf" userId="367c8676d18b2324" providerId="LiveId" clId="{E54AE131-3580-4EAA-8084-1AB84D4DD97D}" dt="2026-07-14T21:39:05.639" v="18891" actId="1035"/>
          <ac:spMkLst>
            <pc:docMk/>
            <pc:sldMk cId="1160645518" sldId="2147469560"/>
            <ac:spMk id="9" creationId="{C23ABE14-AEE1-6329-B5FD-2B919CFF5A38}"/>
          </ac:spMkLst>
        </pc:spChg>
        <pc:spChg chg="mod">
          <ac:chgData name="Jeff Landgraf" userId="367c8676d18b2324" providerId="LiveId" clId="{E54AE131-3580-4EAA-8084-1AB84D4DD97D}" dt="2026-07-14T21:39:05.639" v="18891" actId="1035"/>
          <ac:spMkLst>
            <pc:docMk/>
            <pc:sldMk cId="1160645518" sldId="2147469560"/>
            <ac:spMk id="11" creationId="{75CB1177-08B7-23F8-A2E7-AED8D525BC30}"/>
          </ac:spMkLst>
        </pc:spChg>
        <pc:spChg chg="mod">
          <ac:chgData name="Jeff Landgraf" userId="367c8676d18b2324" providerId="LiveId" clId="{E54AE131-3580-4EAA-8084-1AB84D4DD97D}" dt="2026-07-14T21:39:05.639" v="18891" actId="1035"/>
          <ac:spMkLst>
            <pc:docMk/>
            <pc:sldMk cId="1160645518" sldId="2147469560"/>
            <ac:spMk id="13" creationId="{7FF0354B-669E-9D1C-FB38-D74546286E6D}"/>
          </ac:spMkLst>
        </pc:spChg>
        <pc:spChg chg="mod">
          <ac:chgData name="Jeff Landgraf" userId="367c8676d18b2324" providerId="LiveId" clId="{E54AE131-3580-4EAA-8084-1AB84D4DD97D}" dt="2026-07-14T21:39:05.639" v="18891" actId="1035"/>
          <ac:spMkLst>
            <pc:docMk/>
            <pc:sldMk cId="1160645518" sldId="2147469560"/>
            <ac:spMk id="16" creationId="{99AC8F56-C878-5A47-BE63-423D3F87C87B}"/>
          </ac:spMkLst>
        </pc:spChg>
        <pc:spChg chg="mod">
          <ac:chgData name="Jeff Landgraf" userId="367c8676d18b2324" providerId="LiveId" clId="{E54AE131-3580-4EAA-8084-1AB84D4DD97D}" dt="2026-07-14T21:22:55.180" v="18234"/>
          <ac:spMkLst>
            <pc:docMk/>
            <pc:sldMk cId="1160645518" sldId="2147469560"/>
            <ac:spMk id="17" creationId="{9E140D6F-A207-A383-34CF-55B977BBD623}"/>
          </ac:spMkLst>
        </pc:spChg>
        <pc:spChg chg="mod">
          <ac:chgData name="Jeff Landgraf" userId="367c8676d18b2324" providerId="LiveId" clId="{E54AE131-3580-4EAA-8084-1AB84D4DD97D}" dt="2026-07-14T21:22:55.180" v="18234"/>
          <ac:spMkLst>
            <pc:docMk/>
            <pc:sldMk cId="1160645518" sldId="2147469560"/>
            <ac:spMk id="25" creationId="{E2EEC887-C641-B4AD-1DA0-372302695C16}"/>
          </ac:spMkLst>
        </pc:spChg>
        <pc:spChg chg="mod">
          <ac:chgData name="Jeff Landgraf" userId="367c8676d18b2324" providerId="LiveId" clId="{E54AE131-3580-4EAA-8084-1AB84D4DD97D}" dt="2026-07-14T21:22:55.180" v="18234"/>
          <ac:spMkLst>
            <pc:docMk/>
            <pc:sldMk cId="1160645518" sldId="2147469560"/>
            <ac:spMk id="28" creationId="{CFBB2174-E0C0-2023-5F8D-BDA51AF1615C}"/>
          </ac:spMkLst>
        </pc:spChg>
        <pc:spChg chg="mod">
          <ac:chgData name="Jeff Landgraf" userId="367c8676d18b2324" providerId="LiveId" clId="{E54AE131-3580-4EAA-8084-1AB84D4DD97D}" dt="2026-07-14T21:22:55.180" v="18234"/>
          <ac:spMkLst>
            <pc:docMk/>
            <pc:sldMk cId="1160645518" sldId="2147469560"/>
            <ac:spMk id="38" creationId="{E79D85EA-2257-3412-3510-F068DFC4FCE9}"/>
          </ac:spMkLst>
        </pc:spChg>
        <pc:spChg chg="mod">
          <ac:chgData name="Jeff Landgraf" userId="367c8676d18b2324" providerId="LiveId" clId="{E54AE131-3580-4EAA-8084-1AB84D4DD97D}" dt="2026-07-14T21:22:55.180" v="18234"/>
          <ac:spMkLst>
            <pc:docMk/>
            <pc:sldMk cId="1160645518" sldId="2147469560"/>
            <ac:spMk id="42" creationId="{7BA83072-81B7-AA6C-5240-4805655B166B}"/>
          </ac:spMkLst>
        </pc:spChg>
        <pc:spChg chg="mod">
          <ac:chgData name="Jeff Landgraf" userId="367c8676d18b2324" providerId="LiveId" clId="{E54AE131-3580-4EAA-8084-1AB84D4DD97D}" dt="2026-07-14T21:22:55.180" v="18234"/>
          <ac:spMkLst>
            <pc:docMk/>
            <pc:sldMk cId="1160645518" sldId="2147469560"/>
            <ac:spMk id="46" creationId="{F72F5913-8DE4-8EDE-5C46-F3F837DAD5C4}"/>
          </ac:spMkLst>
        </pc:spChg>
        <pc:spChg chg="mod">
          <ac:chgData name="Jeff Landgraf" userId="367c8676d18b2324" providerId="LiveId" clId="{E54AE131-3580-4EAA-8084-1AB84D4DD97D}" dt="2026-07-14T21:22:55.180" v="18234"/>
          <ac:spMkLst>
            <pc:docMk/>
            <pc:sldMk cId="1160645518" sldId="2147469560"/>
            <ac:spMk id="52" creationId="{56C48757-57D3-B1B3-7C7C-3E9E03FA43E4}"/>
          </ac:spMkLst>
        </pc:spChg>
        <pc:spChg chg="mod">
          <ac:chgData name="Jeff Landgraf" userId="367c8676d18b2324" providerId="LiveId" clId="{E54AE131-3580-4EAA-8084-1AB84D4DD97D}" dt="2026-07-14T21:22:55.180" v="18234"/>
          <ac:spMkLst>
            <pc:docMk/>
            <pc:sldMk cId="1160645518" sldId="2147469560"/>
            <ac:spMk id="58" creationId="{AE08FEF6-DA2C-E120-D441-6312097A5F4C}"/>
          </ac:spMkLst>
        </pc:spChg>
        <pc:spChg chg="mod">
          <ac:chgData name="Jeff Landgraf" userId="367c8676d18b2324" providerId="LiveId" clId="{E54AE131-3580-4EAA-8084-1AB84D4DD97D}" dt="2026-07-14T21:22:55.180" v="18234"/>
          <ac:spMkLst>
            <pc:docMk/>
            <pc:sldMk cId="1160645518" sldId="2147469560"/>
            <ac:spMk id="64" creationId="{99336FBD-276F-1697-283F-17A7DD575495}"/>
          </ac:spMkLst>
        </pc:spChg>
        <pc:spChg chg="mod">
          <ac:chgData name="Jeff Landgraf" userId="367c8676d18b2324" providerId="LiveId" clId="{E54AE131-3580-4EAA-8084-1AB84D4DD97D}" dt="2026-07-14T21:22:55.180" v="18234"/>
          <ac:spMkLst>
            <pc:docMk/>
            <pc:sldMk cId="1160645518" sldId="2147469560"/>
            <ac:spMk id="68" creationId="{4BBD59DA-68FE-CECB-8443-1BCBD0CE5FE8}"/>
          </ac:spMkLst>
        </pc:spChg>
        <pc:spChg chg="add mod">
          <ac:chgData name="Jeff Landgraf" userId="367c8676d18b2324" providerId="LiveId" clId="{E54AE131-3580-4EAA-8084-1AB84D4DD97D}" dt="2026-07-14T21:25:38.233" v="18322" actId="164"/>
          <ac:spMkLst>
            <pc:docMk/>
            <pc:sldMk cId="1160645518" sldId="2147469560"/>
            <ac:spMk id="70" creationId="{CFCB10A0-6DC9-F463-7B84-18F5A0E3025A}"/>
          </ac:spMkLst>
        </pc:spChg>
        <pc:spChg chg="add mod">
          <ac:chgData name="Jeff Landgraf" userId="367c8676d18b2324" providerId="LiveId" clId="{E54AE131-3580-4EAA-8084-1AB84D4DD97D}" dt="2026-07-14T21:25:38.233" v="18322" actId="164"/>
          <ac:spMkLst>
            <pc:docMk/>
            <pc:sldMk cId="1160645518" sldId="2147469560"/>
            <ac:spMk id="74" creationId="{E355BDE9-E3F2-7D62-F503-C515C28084FA}"/>
          </ac:spMkLst>
        </pc:spChg>
        <pc:spChg chg="del">
          <ac:chgData name="Jeff Landgraf" userId="367c8676d18b2324" providerId="LiveId" clId="{E54AE131-3580-4EAA-8084-1AB84D4DD97D}" dt="2026-07-14T21:07:59.694" v="18190" actId="478"/>
          <ac:spMkLst>
            <pc:docMk/>
            <pc:sldMk cId="1160645518" sldId="2147469560"/>
            <ac:spMk id="133" creationId="{FAAF72F9-9FDC-4032-772A-2D8452778F67}"/>
          </ac:spMkLst>
        </pc:spChg>
        <pc:spChg chg="add mod">
          <ac:chgData name="Jeff Landgraf" userId="367c8676d18b2324" providerId="LiveId" clId="{E54AE131-3580-4EAA-8084-1AB84D4DD97D}" dt="2026-07-14T21:24:02.463" v="18312" actId="1076"/>
          <ac:spMkLst>
            <pc:docMk/>
            <pc:sldMk cId="1160645518" sldId="2147469560"/>
            <ac:spMk id="134" creationId="{F5AE0DA7-4D7C-6262-2C91-73A8AE9635CA}"/>
          </ac:spMkLst>
        </pc:spChg>
        <pc:spChg chg="add mod">
          <ac:chgData name="Jeff Landgraf" userId="367c8676d18b2324" providerId="LiveId" clId="{E54AE131-3580-4EAA-8084-1AB84D4DD97D}" dt="2026-07-14T21:24:02.463" v="18312" actId="1076"/>
          <ac:spMkLst>
            <pc:docMk/>
            <pc:sldMk cId="1160645518" sldId="2147469560"/>
            <ac:spMk id="136" creationId="{CA21733F-8365-9B14-5F37-ACD7D5C26495}"/>
          </ac:spMkLst>
        </pc:spChg>
        <pc:spChg chg="add mod">
          <ac:chgData name="Jeff Landgraf" userId="367c8676d18b2324" providerId="LiveId" clId="{E54AE131-3580-4EAA-8084-1AB84D4DD97D}" dt="2026-07-14T21:25:38.233" v="18322" actId="164"/>
          <ac:spMkLst>
            <pc:docMk/>
            <pc:sldMk cId="1160645518" sldId="2147469560"/>
            <ac:spMk id="138" creationId="{18D42F09-94E1-C31F-5D80-9A5E1CE9256B}"/>
          </ac:spMkLst>
        </pc:spChg>
        <pc:spChg chg="add mod">
          <ac:chgData name="Jeff Landgraf" userId="367c8676d18b2324" providerId="LiveId" clId="{E54AE131-3580-4EAA-8084-1AB84D4DD97D}" dt="2026-07-14T21:25:38.233" v="18322" actId="164"/>
          <ac:spMkLst>
            <pc:docMk/>
            <pc:sldMk cId="1160645518" sldId="2147469560"/>
            <ac:spMk id="140" creationId="{F07F0362-9791-8FC7-34B9-AE158727043E}"/>
          </ac:spMkLst>
        </pc:spChg>
        <pc:spChg chg="add mod">
          <ac:chgData name="Jeff Landgraf" userId="367c8676d18b2324" providerId="LiveId" clId="{E54AE131-3580-4EAA-8084-1AB84D4DD97D}" dt="2026-07-14T21:25:38.233" v="18322" actId="164"/>
          <ac:spMkLst>
            <pc:docMk/>
            <pc:sldMk cId="1160645518" sldId="2147469560"/>
            <ac:spMk id="142" creationId="{DAA29BA2-5283-8FBD-A493-DA2CE25ADA14}"/>
          </ac:spMkLst>
        </pc:spChg>
        <pc:spChg chg="add mod">
          <ac:chgData name="Jeff Landgraf" userId="367c8676d18b2324" providerId="LiveId" clId="{E54AE131-3580-4EAA-8084-1AB84D4DD97D}" dt="2026-07-14T21:24:12.217" v="18314" actId="1076"/>
          <ac:spMkLst>
            <pc:docMk/>
            <pc:sldMk cId="1160645518" sldId="2147469560"/>
            <ac:spMk id="144" creationId="{487D188E-5D6F-B3AE-8D08-153303F6ADB2}"/>
          </ac:spMkLst>
        </pc:spChg>
        <pc:spChg chg="add mod">
          <ac:chgData name="Jeff Landgraf" userId="367c8676d18b2324" providerId="LiveId" clId="{E54AE131-3580-4EAA-8084-1AB84D4DD97D}" dt="2026-07-14T21:24:19.678" v="18316" actId="1076"/>
          <ac:spMkLst>
            <pc:docMk/>
            <pc:sldMk cId="1160645518" sldId="2147469560"/>
            <ac:spMk id="146" creationId="{BF545A4E-256F-A73B-1251-1F9162915D58}"/>
          </ac:spMkLst>
        </pc:spChg>
        <pc:spChg chg="add mod">
          <ac:chgData name="Jeff Landgraf" userId="367c8676d18b2324" providerId="LiveId" clId="{E54AE131-3580-4EAA-8084-1AB84D4DD97D}" dt="2026-07-14T21:24:19.678" v="18316" actId="1076"/>
          <ac:spMkLst>
            <pc:docMk/>
            <pc:sldMk cId="1160645518" sldId="2147469560"/>
            <ac:spMk id="148" creationId="{A3DAE2C2-6EF1-2FE0-4581-E3EB3ED3E4D7}"/>
          </ac:spMkLst>
        </pc:spChg>
        <pc:spChg chg="add mod">
          <ac:chgData name="Jeff Landgraf" userId="367c8676d18b2324" providerId="LiveId" clId="{E54AE131-3580-4EAA-8084-1AB84D4DD97D}" dt="2026-07-14T21:25:38.233" v="18322" actId="164"/>
          <ac:spMkLst>
            <pc:docMk/>
            <pc:sldMk cId="1160645518" sldId="2147469560"/>
            <ac:spMk id="150" creationId="{16E51D84-B433-0966-CDAD-9B9FB700DD26}"/>
          </ac:spMkLst>
        </pc:spChg>
        <pc:spChg chg="add mod">
          <ac:chgData name="Jeff Landgraf" userId="367c8676d18b2324" providerId="LiveId" clId="{E54AE131-3580-4EAA-8084-1AB84D4DD97D}" dt="2026-07-14T21:24:19.678" v="18316" actId="1076"/>
          <ac:spMkLst>
            <pc:docMk/>
            <pc:sldMk cId="1160645518" sldId="2147469560"/>
            <ac:spMk id="152" creationId="{BD6FC0AA-0E97-B819-62A1-7511ADB8F6D1}"/>
          </ac:spMkLst>
        </pc:spChg>
        <pc:spChg chg="add mod">
          <ac:chgData name="Jeff Landgraf" userId="367c8676d18b2324" providerId="LiveId" clId="{E54AE131-3580-4EAA-8084-1AB84D4DD97D}" dt="2026-07-14T21:25:38.233" v="18322" actId="164"/>
          <ac:spMkLst>
            <pc:docMk/>
            <pc:sldMk cId="1160645518" sldId="2147469560"/>
            <ac:spMk id="154" creationId="{0610CB1D-F405-B8CD-6A5B-F260F96BD2D7}"/>
          </ac:spMkLst>
        </pc:spChg>
        <pc:spChg chg="add mod">
          <ac:chgData name="Jeff Landgraf" userId="367c8676d18b2324" providerId="LiveId" clId="{E54AE131-3580-4EAA-8084-1AB84D4DD97D}" dt="2026-07-14T21:24:25.229" v="18318" actId="1076"/>
          <ac:spMkLst>
            <pc:docMk/>
            <pc:sldMk cId="1160645518" sldId="2147469560"/>
            <ac:spMk id="156" creationId="{5AB6687B-508C-2FDA-EE67-2E790D357D29}"/>
          </ac:spMkLst>
        </pc:spChg>
        <pc:spChg chg="add mod">
          <ac:chgData name="Jeff Landgraf" userId="367c8676d18b2324" providerId="LiveId" clId="{E54AE131-3580-4EAA-8084-1AB84D4DD97D}" dt="2026-07-14T21:24:25.229" v="18318" actId="1076"/>
          <ac:spMkLst>
            <pc:docMk/>
            <pc:sldMk cId="1160645518" sldId="2147469560"/>
            <ac:spMk id="158" creationId="{AE301E81-B986-302D-FBE6-F1046C420C03}"/>
          </ac:spMkLst>
        </pc:spChg>
        <pc:spChg chg="add mod">
          <ac:chgData name="Jeff Landgraf" userId="367c8676d18b2324" providerId="LiveId" clId="{E54AE131-3580-4EAA-8084-1AB84D4DD97D}" dt="2026-07-14T21:25:38.233" v="18322" actId="164"/>
          <ac:spMkLst>
            <pc:docMk/>
            <pc:sldMk cId="1160645518" sldId="2147469560"/>
            <ac:spMk id="160" creationId="{14CC5402-E3B2-E380-9D13-5224864800AA}"/>
          </ac:spMkLst>
        </pc:spChg>
        <pc:spChg chg="del mod">
          <ac:chgData name="Jeff Landgraf" userId="367c8676d18b2324" providerId="LiveId" clId="{E54AE131-3580-4EAA-8084-1AB84D4DD97D}" dt="2026-07-14T21:08:03.600" v="18192" actId="478"/>
          <ac:spMkLst>
            <pc:docMk/>
            <pc:sldMk cId="1160645518" sldId="2147469560"/>
            <ac:spMk id="162" creationId="{DD1A8FA3-280C-D713-5A64-42543BBB0446}"/>
          </ac:spMkLst>
        </pc:spChg>
        <pc:spChg chg="add mod">
          <ac:chgData name="Jeff Landgraf" userId="367c8676d18b2324" providerId="LiveId" clId="{E54AE131-3580-4EAA-8084-1AB84D4DD97D}" dt="2026-07-14T21:25:38.233" v="18322" actId="164"/>
          <ac:spMkLst>
            <pc:docMk/>
            <pc:sldMk cId="1160645518" sldId="2147469560"/>
            <ac:spMk id="163" creationId="{607D2B7B-065D-A1C1-1BDA-45B5DAAE3E07}"/>
          </ac:spMkLst>
        </pc:spChg>
        <pc:spChg chg="del">
          <ac:chgData name="Jeff Landgraf" userId="367c8676d18b2324" providerId="LiveId" clId="{E54AE131-3580-4EAA-8084-1AB84D4DD97D}" dt="2026-07-14T21:08:06.621" v="18193" actId="478"/>
          <ac:spMkLst>
            <pc:docMk/>
            <pc:sldMk cId="1160645518" sldId="2147469560"/>
            <ac:spMk id="164" creationId="{F3907F20-DAA5-5968-B086-C58B47C945EC}"/>
          </ac:spMkLst>
        </pc:spChg>
        <pc:spChg chg="mod">
          <ac:chgData name="Jeff Landgraf" userId="367c8676d18b2324" providerId="LiveId" clId="{E54AE131-3580-4EAA-8084-1AB84D4DD97D}" dt="2026-07-14T21:39:28.793" v="18933" actId="1035"/>
          <ac:spMkLst>
            <pc:docMk/>
            <pc:sldMk cId="1160645518" sldId="2147469560"/>
            <ac:spMk id="165" creationId="{0056D96B-2B55-477E-2D05-B2A52F28394B}"/>
          </ac:spMkLst>
        </pc:spChg>
        <pc:spChg chg="mod">
          <ac:chgData name="Jeff Landgraf" userId="367c8676d18b2324" providerId="LiveId" clId="{E54AE131-3580-4EAA-8084-1AB84D4DD97D}" dt="2026-07-14T21:53:01.258" v="19619" actId="20577"/>
          <ac:spMkLst>
            <pc:docMk/>
            <pc:sldMk cId="1160645518" sldId="2147469560"/>
            <ac:spMk id="166" creationId="{BAC5F7CC-C8D2-EC42-A1F2-E2A77BAFD682}"/>
          </ac:spMkLst>
        </pc:spChg>
        <pc:spChg chg="add mod">
          <ac:chgData name="Jeff Landgraf" userId="367c8676d18b2324" providerId="LiveId" clId="{E54AE131-3580-4EAA-8084-1AB84D4DD97D}" dt="2026-07-14T21:25:38.233" v="18322" actId="164"/>
          <ac:spMkLst>
            <pc:docMk/>
            <pc:sldMk cId="1160645518" sldId="2147469560"/>
            <ac:spMk id="168" creationId="{BF47816D-1D7E-2402-E1E5-2DE77C77AE1D}"/>
          </ac:spMkLst>
        </pc:spChg>
        <pc:spChg chg="add mod">
          <ac:chgData name="Jeff Landgraf" userId="367c8676d18b2324" providerId="LiveId" clId="{E54AE131-3580-4EAA-8084-1AB84D4DD97D}" dt="2026-07-14T21:24:34.327" v="18320" actId="1076"/>
          <ac:spMkLst>
            <pc:docMk/>
            <pc:sldMk cId="1160645518" sldId="2147469560"/>
            <ac:spMk id="170" creationId="{036D4999-DE02-067A-3747-4FD0FC3806E2}"/>
          </ac:spMkLst>
        </pc:spChg>
        <pc:spChg chg="add del mod">
          <ac:chgData name="Jeff Landgraf" userId="367c8676d18b2324" providerId="LiveId" clId="{E54AE131-3580-4EAA-8084-1AB84D4DD97D}" dt="2026-07-14T21:24:39.864" v="18321" actId="478"/>
          <ac:spMkLst>
            <pc:docMk/>
            <pc:sldMk cId="1160645518" sldId="2147469560"/>
            <ac:spMk id="172" creationId="{BB127308-21CD-EB57-507E-7CB80B42BE58}"/>
          </ac:spMkLst>
        </pc:spChg>
        <pc:spChg chg="mod">
          <ac:chgData name="Jeff Landgraf" userId="367c8676d18b2324" providerId="LiveId" clId="{E54AE131-3580-4EAA-8084-1AB84D4DD97D}" dt="2026-07-14T21:25:41.200" v="18323"/>
          <ac:spMkLst>
            <pc:docMk/>
            <pc:sldMk cId="1160645518" sldId="2147469560"/>
            <ac:spMk id="176" creationId="{5DA344CB-CD05-B835-868B-7BA810AFDAD9}"/>
          </ac:spMkLst>
        </pc:spChg>
        <pc:spChg chg="mod">
          <ac:chgData name="Jeff Landgraf" userId="367c8676d18b2324" providerId="LiveId" clId="{E54AE131-3580-4EAA-8084-1AB84D4DD97D}" dt="2026-07-14T21:25:41.200" v="18323"/>
          <ac:spMkLst>
            <pc:docMk/>
            <pc:sldMk cId="1160645518" sldId="2147469560"/>
            <ac:spMk id="178" creationId="{54A09D48-0060-BC9F-FB11-3FB9A2F043F0}"/>
          </ac:spMkLst>
        </pc:spChg>
        <pc:spChg chg="mod">
          <ac:chgData name="Jeff Landgraf" userId="367c8676d18b2324" providerId="LiveId" clId="{E54AE131-3580-4EAA-8084-1AB84D4DD97D}" dt="2026-07-14T21:25:41.200" v="18323"/>
          <ac:spMkLst>
            <pc:docMk/>
            <pc:sldMk cId="1160645518" sldId="2147469560"/>
            <ac:spMk id="179" creationId="{318EF72E-7E89-5DCE-A09C-308AE9A72B5B}"/>
          </ac:spMkLst>
        </pc:spChg>
        <pc:spChg chg="mod">
          <ac:chgData name="Jeff Landgraf" userId="367c8676d18b2324" providerId="LiveId" clId="{E54AE131-3580-4EAA-8084-1AB84D4DD97D}" dt="2026-07-14T21:25:41.200" v="18323"/>
          <ac:spMkLst>
            <pc:docMk/>
            <pc:sldMk cId="1160645518" sldId="2147469560"/>
            <ac:spMk id="181" creationId="{B8232834-FC31-600F-AB71-ADEDBBDE2671}"/>
          </ac:spMkLst>
        </pc:spChg>
        <pc:spChg chg="mod">
          <ac:chgData name="Jeff Landgraf" userId="367c8676d18b2324" providerId="LiveId" clId="{E54AE131-3580-4EAA-8084-1AB84D4DD97D}" dt="2026-07-14T21:25:41.200" v="18323"/>
          <ac:spMkLst>
            <pc:docMk/>
            <pc:sldMk cId="1160645518" sldId="2147469560"/>
            <ac:spMk id="182" creationId="{EE009B4C-9715-E8D3-4F7B-995789D4BF7D}"/>
          </ac:spMkLst>
        </pc:spChg>
        <pc:spChg chg="mod">
          <ac:chgData name="Jeff Landgraf" userId="367c8676d18b2324" providerId="LiveId" clId="{E54AE131-3580-4EAA-8084-1AB84D4DD97D}" dt="2026-07-14T21:25:41.200" v="18323"/>
          <ac:spMkLst>
            <pc:docMk/>
            <pc:sldMk cId="1160645518" sldId="2147469560"/>
            <ac:spMk id="183" creationId="{6217A403-868C-F580-D670-5D895F72EB51}"/>
          </ac:spMkLst>
        </pc:spChg>
        <pc:spChg chg="mod">
          <ac:chgData name="Jeff Landgraf" userId="367c8676d18b2324" providerId="LiveId" clId="{E54AE131-3580-4EAA-8084-1AB84D4DD97D}" dt="2026-07-14T21:25:41.200" v="18323"/>
          <ac:spMkLst>
            <pc:docMk/>
            <pc:sldMk cId="1160645518" sldId="2147469560"/>
            <ac:spMk id="186" creationId="{01386742-2DD0-B5D8-789E-D8C0237521AB}"/>
          </ac:spMkLst>
        </pc:spChg>
        <pc:spChg chg="mod">
          <ac:chgData name="Jeff Landgraf" userId="367c8676d18b2324" providerId="LiveId" clId="{E54AE131-3580-4EAA-8084-1AB84D4DD97D}" dt="2026-07-14T21:25:41.200" v="18323"/>
          <ac:spMkLst>
            <pc:docMk/>
            <pc:sldMk cId="1160645518" sldId="2147469560"/>
            <ac:spMk id="187" creationId="{0DCE3AA1-3014-32F2-94F3-977E7E5F4D82}"/>
          </ac:spMkLst>
        </pc:spChg>
        <pc:spChg chg="mod">
          <ac:chgData name="Jeff Landgraf" userId="367c8676d18b2324" providerId="LiveId" clId="{E54AE131-3580-4EAA-8084-1AB84D4DD97D}" dt="2026-07-14T21:25:41.200" v="18323"/>
          <ac:spMkLst>
            <pc:docMk/>
            <pc:sldMk cId="1160645518" sldId="2147469560"/>
            <ac:spMk id="189" creationId="{659FF2C3-2161-B061-4020-554E7291CF8A}"/>
          </ac:spMkLst>
        </pc:spChg>
        <pc:spChg chg="mod">
          <ac:chgData name="Jeff Landgraf" userId="367c8676d18b2324" providerId="LiveId" clId="{E54AE131-3580-4EAA-8084-1AB84D4DD97D}" dt="2026-07-14T21:25:41.200" v="18323"/>
          <ac:spMkLst>
            <pc:docMk/>
            <pc:sldMk cId="1160645518" sldId="2147469560"/>
            <ac:spMk id="190" creationId="{17523698-62B2-0380-13F0-91FB59761C94}"/>
          </ac:spMkLst>
        </pc:spChg>
        <pc:spChg chg="mod">
          <ac:chgData name="Jeff Landgraf" userId="367c8676d18b2324" providerId="LiveId" clId="{E54AE131-3580-4EAA-8084-1AB84D4DD97D}" dt="2026-07-14T21:33:05.819" v="18381"/>
          <ac:spMkLst>
            <pc:docMk/>
            <pc:sldMk cId="1160645518" sldId="2147469560"/>
            <ac:spMk id="200" creationId="{141CCB9C-63AD-D442-F991-B2E8B12DDE0D}"/>
          </ac:spMkLst>
        </pc:spChg>
        <pc:spChg chg="mod">
          <ac:chgData name="Jeff Landgraf" userId="367c8676d18b2324" providerId="LiveId" clId="{E54AE131-3580-4EAA-8084-1AB84D4DD97D}" dt="2026-07-14T21:33:05.819" v="18381"/>
          <ac:spMkLst>
            <pc:docMk/>
            <pc:sldMk cId="1160645518" sldId="2147469560"/>
            <ac:spMk id="201" creationId="{F94D156D-3540-2DC8-8BD0-BAEE13E87D64}"/>
          </ac:spMkLst>
        </pc:spChg>
        <pc:spChg chg="mod">
          <ac:chgData name="Jeff Landgraf" userId="367c8676d18b2324" providerId="LiveId" clId="{E54AE131-3580-4EAA-8084-1AB84D4DD97D}" dt="2026-07-14T21:33:05.819" v="18381"/>
          <ac:spMkLst>
            <pc:docMk/>
            <pc:sldMk cId="1160645518" sldId="2147469560"/>
            <ac:spMk id="203" creationId="{A36BA88D-0717-0AF7-4194-AA1D41CBFF1E}"/>
          </ac:spMkLst>
        </pc:spChg>
        <pc:spChg chg="mod">
          <ac:chgData name="Jeff Landgraf" userId="367c8676d18b2324" providerId="LiveId" clId="{E54AE131-3580-4EAA-8084-1AB84D4DD97D}" dt="2026-07-14T21:33:05.819" v="18381"/>
          <ac:spMkLst>
            <pc:docMk/>
            <pc:sldMk cId="1160645518" sldId="2147469560"/>
            <ac:spMk id="204" creationId="{B0265C44-2AB2-9CE8-7E99-6BEFB01AC214}"/>
          </ac:spMkLst>
        </pc:spChg>
        <pc:spChg chg="mod">
          <ac:chgData name="Jeff Landgraf" userId="367c8676d18b2324" providerId="LiveId" clId="{E54AE131-3580-4EAA-8084-1AB84D4DD97D}" dt="2026-07-14T21:33:05.819" v="18381"/>
          <ac:spMkLst>
            <pc:docMk/>
            <pc:sldMk cId="1160645518" sldId="2147469560"/>
            <ac:spMk id="208" creationId="{6E4EC865-054D-005F-2B7A-38106B4C45D7}"/>
          </ac:spMkLst>
        </pc:spChg>
        <pc:spChg chg="mod">
          <ac:chgData name="Jeff Landgraf" userId="367c8676d18b2324" providerId="LiveId" clId="{E54AE131-3580-4EAA-8084-1AB84D4DD97D}" dt="2026-07-14T21:33:05.819" v="18381"/>
          <ac:spMkLst>
            <pc:docMk/>
            <pc:sldMk cId="1160645518" sldId="2147469560"/>
            <ac:spMk id="209" creationId="{E28806AB-9DDC-5C5B-5C6F-326E42925E1D}"/>
          </ac:spMkLst>
        </pc:spChg>
        <pc:spChg chg="mod">
          <ac:chgData name="Jeff Landgraf" userId="367c8676d18b2324" providerId="LiveId" clId="{E54AE131-3580-4EAA-8084-1AB84D4DD97D}" dt="2026-07-14T21:33:05.819" v="18381"/>
          <ac:spMkLst>
            <pc:docMk/>
            <pc:sldMk cId="1160645518" sldId="2147469560"/>
            <ac:spMk id="211" creationId="{DF81AD2D-F352-2A41-BD66-F64FBE67371D}"/>
          </ac:spMkLst>
        </pc:spChg>
        <pc:spChg chg="mod">
          <ac:chgData name="Jeff Landgraf" userId="367c8676d18b2324" providerId="LiveId" clId="{E54AE131-3580-4EAA-8084-1AB84D4DD97D}" dt="2026-07-14T21:33:05.819" v="18381"/>
          <ac:spMkLst>
            <pc:docMk/>
            <pc:sldMk cId="1160645518" sldId="2147469560"/>
            <ac:spMk id="212" creationId="{93E949E3-C900-8F4B-7F43-8ECCD91E4658}"/>
          </ac:spMkLst>
        </pc:spChg>
        <pc:spChg chg="mod">
          <ac:chgData name="Jeff Landgraf" userId="367c8676d18b2324" providerId="LiveId" clId="{E54AE131-3580-4EAA-8084-1AB84D4DD97D}" dt="2026-07-14T21:33:05.819" v="18381"/>
          <ac:spMkLst>
            <pc:docMk/>
            <pc:sldMk cId="1160645518" sldId="2147469560"/>
            <ac:spMk id="214" creationId="{39B5582D-AE08-F836-0363-D371891428A7}"/>
          </ac:spMkLst>
        </pc:spChg>
        <pc:spChg chg="mod">
          <ac:chgData name="Jeff Landgraf" userId="367c8676d18b2324" providerId="LiveId" clId="{E54AE131-3580-4EAA-8084-1AB84D4DD97D}" dt="2026-07-14T21:33:05.819" v="18381"/>
          <ac:spMkLst>
            <pc:docMk/>
            <pc:sldMk cId="1160645518" sldId="2147469560"/>
            <ac:spMk id="215" creationId="{6CEC4168-9311-0024-B4F3-79D640090805}"/>
          </ac:spMkLst>
        </pc:spChg>
        <pc:spChg chg="add mod">
          <ac:chgData name="Jeff Landgraf" userId="367c8676d18b2324" providerId="LiveId" clId="{E54AE131-3580-4EAA-8084-1AB84D4DD97D}" dt="2026-07-14T21:42:28.016" v="19240" actId="20577"/>
          <ac:spMkLst>
            <pc:docMk/>
            <pc:sldMk cId="1160645518" sldId="2147469560"/>
            <ac:spMk id="219" creationId="{82B5F5EB-8ACD-126F-D049-2A7F6E31E547}"/>
          </ac:spMkLst>
        </pc:spChg>
        <pc:spChg chg="add mod">
          <ac:chgData name="Jeff Landgraf" userId="367c8676d18b2324" providerId="LiveId" clId="{E54AE131-3580-4EAA-8084-1AB84D4DD97D}" dt="2026-07-14T21:42:09.315" v="19239" actId="1035"/>
          <ac:spMkLst>
            <pc:docMk/>
            <pc:sldMk cId="1160645518" sldId="2147469560"/>
            <ac:spMk id="221" creationId="{07A6F6CC-690F-D11B-8D01-11B4262D7F55}"/>
          </ac:spMkLst>
        </pc:spChg>
        <pc:grpChg chg="del">
          <ac:chgData name="Jeff Landgraf" userId="367c8676d18b2324" providerId="LiveId" clId="{E54AE131-3580-4EAA-8084-1AB84D4DD97D}" dt="2026-07-14T21:23:00.510" v="18235" actId="478"/>
          <ac:grpSpMkLst>
            <pc:docMk/>
            <pc:sldMk cId="1160645518" sldId="2147469560"/>
            <ac:grpSpMk id="15" creationId="{9F2D2FB3-FC39-647C-4006-1587F370B450}"/>
          </ac:grpSpMkLst>
        </pc:grpChg>
        <pc:grpChg chg="del">
          <ac:chgData name="Jeff Landgraf" userId="367c8676d18b2324" providerId="LiveId" clId="{E54AE131-3580-4EAA-8084-1AB84D4DD97D}" dt="2026-07-14T21:07:54.879" v="18188" actId="478"/>
          <ac:grpSpMkLst>
            <pc:docMk/>
            <pc:sldMk cId="1160645518" sldId="2147469560"/>
            <ac:grpSpMk id="78" creationId="{79F401BD-54F0-EC06-4738-B4D3F103D79A}"/>
          </ac:grpSpMkLst>
        </pc:grpChg>
        <pc:grpChg chg="del">
          <ac:chgData name="Jeff Landgraf" userId="367c8676d18b2324" providerId="LiveId" clId="{E54AE131-3580-4EAA-8084-1AB84D4DD97D}" dt="2026-07-14T21:07:53.563" v="18186" actId="478"/>
          <ac:grpSpMkLst>
            <pc:docMk/>
            <pc:sldMk cId="1160645518" sldId="2147469560"/>
            <ac:grpSpMk id="79" creationId="{F9AE1252-D63A-983F-733C-7999CE4BFA14}"/>
          </ac:grpSpMkLst>
        </pc:grpChg>
        <pc:grpChg chg="del">
          <ac:chgData name="Jeff Landgraf" userId="367c8676d18b2324" providerId="LiveId" clId="{E54AE131-3580-4EAA-8084-1AB84D4DD97D}" dt="2026-07-14T21:07:54.149" v="18187" actId="478"/>
          <ac:grpSpMkLst>
            <pc:docMk/>
            <pc:sldMk cId="1160645518" sldId="2147469560"/>
            <ac:grpSpMk id="106" creationId="{68A7A3C9-1A51-CFFF-6E88-AE87AAA1D0D8}"/>
          </ac:grpSpMkLst>
        </pc:grpChg>
        <pc:grpChg chg="add del mod">
          <ac:chgData name="Jeff Landgraf" userId="367c8676d18b2324" providerId="LiveId" clId="{E54AE131-3580-4EAA-8084-1AB84D4DD97D}" dt="2026-07-14T21:43:35.009" v="19249" actId="478"/>
          <ac:grpSpMkLst>
            <pc:docMk/>
            <pc:sldMk cId="1160645518" sldId="2147469560"/>
            <ac:grpSpMk id="173" creationId="{83CB95B5-5CC4-32AE-1A2E-78940637822B}"/>
          </ac:grpSpMkLst>
        </pc:grpChg>
        <pc:grpChg chg="add del mod">
          <ac:chgData name="Jeff Landgraf" userId="367c8676d18b2324" providerId="LiveId" clId="{E54AE131-3580-4EAA-8084-1AB84D4DD97D}" dt="2026-07-14T21:43:33.999" v="19248" actId="478"/>
          <ac:grpSpMkLst>
            <pc:docMk/>
            <pc:sldMk cId="1160645518" sldId="2147469560"/>
            <ac:grpSpMk id="174" creationId="{79D3BCAF-3F03-01FE-1277-D46A777E1F6B}"/>
          </ac:grpSpMkLst>
        </pc:grpChg>
        <pc:grpChg chg="add del mod">
          <ac:chgData name="Jeff Landgraf" userId="367c8676d18b2324" providerId="LiveId" clId="{E54AE131-3580-4EAA-8084-1AB84D4DD97D}" dt="2026-07-14T21:43:33.999" v="19248" actId="478"/>
          <ac:grpSpMkLst>
            <pc:docMk/>
            <pc:sldMk cId="1160645518" sldId="2147469560"/>
            <ac:grpSpMk id="198" creationId="{55E60587-2553-E137-0851-C402E317A843}"/>
          </ac:grpSpMkLst>
        </pc:grpChg>
        <pc:picChg chg="add del mod">
          <ac:chgData name="Jeff Landgraf" userId="367c8676d18b2324" providerId="LiveId" clId="{E54AE131-3580-4EAA-8084-1AB84D4DD97D}" dt="2026-07-14T21:22:09.160" v="18229" actId="478"/>
          <ac:picMkLst>
            <pc:docMk/>
            <pc:sldMk cId="1160645518" sldId="2147469560"/>
            <ac:picMk id="5" creationId="{C056BA5D-E59B-ECE5-5A50-54C39D5656B9}"/>
          </ac:picMkLst>
        </pc:picChg>
        <pc:picChg chg="add del mod modCrop">
          <ac:chgData name="Jeff Landgraf" userId="367c8676d18b2324" providerId="LiveId" clId="{E54AE131-3580-4EAA-8084-1AB84D4DD97D}" dt="2026-07-14T21:30:49.502" v="18328" actId="478"/>
          <ac:picMkLst>
            <pc:docMk/>
            <pc:sldMk cId="1160645518" sldId="2147469560"/>
            <ac:picMk id="10" creationId="{009C3574-BCD2-B47A-9580-E0AFD5353901}"/>
          </ac:picMkLst>
        </pc:picChg>
        <pc:picChg chg="add mod modCrop">
          <ac:chgData name="Jeff Landgraf" userId="367c8676d18b2324" providerId="LiveId" clId="{E54AE131-3580-4EAA-8084-1AB84D4DD97D}" dt="2026-07-14T21:39:16.056" v="18917" actId="1035"/>
          <ac:picMkLst>
            <pc:docMk/>
            <pc:sldMk cId="1160645518" sldId="2147469560"/>
            <ac:picMk id="14" creationId="{1D0AB08A-423F-F90F-8733-72B7C82D2B61}"/>
          </ac:picMkLst>
        </pc:picChg>
        <pc:picChg chg="del">
          <ac:chgData name="Jeff Landgraf" userId="367c8676d18b2324" providerId="LiveId" clId="{E54AE131-3580-4EAA-8084-1AB84D4DD97D}" dt="2026-07-14T21:07:50.798" v="18184" actId="478"/>
          <ac:picMkLst>
            <pc:docMk/>
            <pc:sldMk cId="1160645518" sldId="2147469560"/>
            <ac:picMk id="22" creationId="{ABE5B493-2E5D-9757-2DA6-4AA9FD28390D}"/>
          </ac:picMkLst>
        </pc:picChg>
        <pc:picChg chg="del">
          <ac:chgData name="Jeff Landgraf" userId="367c8676d18b2324" providerId="LiveId" clId="{E54AE131-3580-4EAA-8084-1AB84D4DD97D}" dt="2026-07-14T21:07:55.832" v="18189" actId="478"/>
          <ac:picMkLst>
            <pc:docMk/>
            <pc:sldMk cId="1160645518" sldId="2147469560"/>
            <ac:picMk id="24" creationId="{716E1506-FD53-339D-3DAB-E651093E02E4}"/>
          </ac:picMkLst>
        </pc:picChg>
        <pc:picChg chg="del">
          <ac:chgData name="Jeff Landgraf" userId="367c8676d18b2324" providerId="LiveId" clId="{E54AE131-3580-4EAA-8084-1AB84D4DD97D}" dt="2026-07-14T21:07:51.932" v="18185" actId="478"/>
          <ac:picMkLst>
            <pc:docMk/>
            <pc:sldMk cId="1160645518" sldId="2147469560"/>
            <ac:picMk id="26" creationId="{878B6EA8-DF22-003D-0A74-3CFBDBDCCF6A}"/>
          </ac:picMkLst>
        </pc:picChg>
        <pc:picChg chg="add del mod ord modCrop">
          <ac:chgData name="Jeff Landgraf" userId="367c8676d18b2324" providerId="LiveId" clId="{E54AE131-3580-4EAA-8084-1AB84D4DD97D}" dt="2026-07-14T21:43:33.999" v="19248" actId="478"/>
          <ac:picMkLst>
            <pc:docMk/>
            <pc:sldMk cId="1160645518" sldId="2147469560"/>
            <ac:picMk id="195" creationId="{FDD1321A-9EBB-ADC8-1D9A-4E804B71784B}"/>
          </ac:picMkLst>
        </pc:picChg>
        <pc:picChg chg="add del mod modCrop">
          <ac:chgData name="Jeff Landgraf" userId="367c8676d18b2324" providerId="LiveId" clId="{E54AE131-3580-4EAA-8084-1AB84D4DD97D}" dt="2026-07-14T21:43:33.999" v="19248" actId="478"/>
          <ac:picMkLst>
            <pc:docMk/>
            <pc:sldMk cId="1160645518" sldId="2147469560"/>
            <ac:picMk id="197" creationId="{8C88691B-E6C2-01B3-E548-4DF7DDD1FD10}"/>
          </ac:picMkLst>
        </pc:picChg>
        <pc:cxnChg chg="mod">
          <ac:chgData name="Jeff Landgraf" userId="367c8676d18b2324" providerId="LiveId" clId="{E54AE131-3580-4EAA-8084-1AB84D4DD97D}" dt="2026-07-14T21:39:05.639" v="18891" actId="1035"/>
          <ac:cxnSpMkLst>
            <pc:docMk/>
            <pc:sldMk cId="1160645518" sldId="2147469560"/>
            <ac:cxnSpMk id="18" creationId="{039454A5-6273-105C-51F5-9BAA52EDFF2B}"/>
          </ac:cxnSpMkLst>
        </pc:cxnChg>
        <pc:cxnChg chg="mod">
          <ac:chgData name="Jeff Landgraf" userId="367c8676d18b2324" providerId="LiveId" clId="{E54AE131-3580-4EAA-8084-1AB84D4DD97D}" dt="2026-07-14T21:39:05.639" v="18891" actId="1035"/>
          <ac:cxnSpMkLst>
            <pc:docMk/>
            <pc:sldMk cId="1160645518" sldId="2147469560"/>
            <ac:cxnSpMk id="19" creationId="{C1BD3CAD-DED1-AE2A-ACE3-6DF98C18264A}"/>
          </ac:cxnSpMkLst>
        </pc:cxnChg>
      </pc:sldChg>
      <pc:sldChg chg="modSp add del mod">
        <pc:chgData name="Jeff Landgraf" userId="367c8676d18b2324" providerId="LiveId" clId="{E54AE131-3580-4EAA-8084-1AB84D4DD97D}" dt="2026-07-14T09:16:37.155" v="13070" actId="2696"/>
        <pc:sldMkLst>
          <pc:docMk/>
          <pc:sldMk cId="3101370747" sldId="2147469560"/>
        </pc:sldMkLst>
        <pc:picChg chg="mod">
          <ac:chgData name="Jeff Landgraf" userId="367c8676d18b2324" providerId="LiveId" clId="{E54AE131-3580-4EAA-8084-1AB84D4DD97D}" dt="2026-07-14T09:15:28.143" v="13069" actId="1076"/>
          <ac:picMkLst>
            <pc:docMk/>
            <pc:sldMk cId="3101370747" sldId="2147469560"/>
            <ac:picMk id="14" creationId="{9ED322EC-871D-8A82-1AA7-4E487D105151}"/>
          </ac:picMkLst>
        </pc:picChg>
      </pc:sldChg>
      <pc:sldChg chg="addSp delSp modSp add del mod">
        <pc:chgData name="Jeff Landgraf" userId="367c8676d18b2324" providerId="LiveId" clId="{E54AE131-3580-4EAA-8084-1AB84D4DD97D}" dt="2026-07-14T21:42:50.044" v="19243" actId="47"/>
        <pc:sldMkLst>
          <pc:docMk/>
          <pc:sldMk cId="170905910" sldId="2147469561"/>
        </pc:sldMkLst>
        <pc:spChg chg="del mod">
          <ac:chgData name="Jeff Landgraf" userId="367c8676d18b2324" providerId="LiveId" clId="{E54AE131-3580-4EAA-8084-1AB84D4DD97D}" dt="2026-07-14T09:48:36.631" v="15925" actId="478"/>
          <ac:spMkLst>
            <pc:docMk/>
            <pc:sldMk cId="170905910" sldId="2147469561"/>
            <ac:spMk id="2" creationId="{88948331-9165-6876-A6FA-867E4FEF5864}"/>
          </ac:spMkLst>
        </pc:spChg>
        <pc:spChg chg="add mod">
          <ac:chgData name="Jeff Landgraf" userId="367c8676d18b2324" providerId="LiveId" clId="{E54AE131-3580-4EAA-8084-1AB84D4DD97D}" dt="2026-07-14T09:41:52.305" v="15341" actId="113"/>
          <ac:spMkLst>
            <pc:docMk/>
            <pc:sldMk cId="170905910" sldId="2147469561"/>
            <ac:spMk id="12" creationId="{72E35898-8766-4CFD-A4C9-79247C8BE624}"/>
          </ac:spMkLst>
        </pc:spChg>
        <pc:spChg chg="add mod">
          <ac:chgData name="Jeff Landgraf" userId="367c8676d18b2324" providerId="LiveId" clId="{E54AE131-3580-4EAA-8084-1AB84D4DD97D}" dt="2026-07-14T09:52:59.108" v="15946" actId="20577"/>
          <ac:spMkLst>
            <pc:docMk/>
            <pc:sldMk cId="170905910" sldId="2147469561"/>
            <ac:spMk id="20" creationId="{7B4C39BC-EFEE-6B85-0451-9A25E5A66829}"/>
          </ac:spMkLst>
        </pc:spChg>
      </pc:sldChg>
      <pc:sldChg chg="addSp delSp modSp add mod">
        <pc:chgData name="Jeff Landgraf" userId="367c8676d18b2324" providerId="LiveId" clId="{E54AE131-3580-4EAA-8084-1AB84D4DD97D}" dt="2026-07-15T04:43:40.499" v="21372" actId="20577"/>
        <pc:sldMkLst>
          <pc:docMk/>
          <pc:sldMk cId="1294012157" sldId="2147469561"/>
        </pc:sldMkLst>
        <pc:spChg chg="add mod">
          <ac:chgData name="Jeff Landgraf" userId="367c8676d18b2324" providerId="LiveId" clId="{E54AE131-3580-4EAA-8084-1AB84D4DD97D}" dt="2026-07-14T21:58:04.509" v="19792" actId="1076"/>
          <ac:spMkLst>
            <pc:docMk/>
            <pc:sldMk cId="1294012157" sldId="2147469561"/>
            <ac:spMk id="5" creationId="{EF1F701B-B0B4-94D3-4819-715E14493C14}"/>
          </ac:spMkLst>
        </pc:spChg>
        <pc:spChg chg="add mod">
          <ac:chgData name="Jeff Landgraf" userId="367c8676d18b2324" providerId="LiveId" clId="{E54AE131-3580-4EAA-8084-1AB84D4DD97D}" dt="2026-07-15T04:43:40.499" v="21372" actId="20577"/>
          <ac:spMkLst>
            <pc:docMk/>
            <pc:sldMk cId="1294012157" sldId="2147469561"/>
            <ac:spMk id="10" creationId="{45D3423F-C197-041B-D467-DAD289C724DF}"/>
          </ac:spMkLst>
        </pc:spChg>
        <pc:spChg chg="del">
          <ac:chgData name="Jeff Landgraf" userId="367c8676d18b2324" providerId="LiveId" clId="{E54AE131-3580-4EAA-8084-1AB84D4DD97D}" dt="2026-07-14T21:43:55.861" v="19251" actId="478"/>
          <ac:spMkLst>
            <pc:docMk/>
            <pc:sldMk cId="1294012157" sldId="2147469561"/>
            <ac:spMk id="165" creationId="{2CBB3EAC-8A16-01B9-F1D0-3DAAC1F8EE65}"/>
          </ac:spMkLst>
        </pc:spChg>
        <pc:spChg chg="del">
          <ac:chgData name="Jeff Landgraf" userId="367c8676d18b2324" providerId="LiveId" clId="{E54AE131-3580-4EAA-8084-1AB84D4DD97D}" dt="2026-07-14T21:43:55.861" v="19251" actId="478"/>
          <ac:spMkLst>
            <pc:docMk/>
            <pc:sldMk cId="1294012157" sldId="2147469561"/>
            <ac:spMk id="166" creationId="{171CEB39-5644-56B4-69F5-48E38CCB600D}"/>
          </ac:spMkLst>
        </pc:spChg>
        <pc:spChg chg="del">
          <ac:chgData name="Jeff Landgraf" userId="367c8676d18b2324" providerId="LiveId" clId="{E54AE131-3580-4EAA-8084-1AB84D4DD97D}" dt="2026-07-14T21:43:55.861" v="19251" actId="478"/>
          <ac:spMkLst>
            <pc:docMk/>
            <pc:sldMk cId="1294012157" sldId="2147469561"/>
            <ac:spMk id="219" creationId="{FB63CF5B-1588-6515-8C1B-1B63201A2AA0}"/>
          </ac:spMkLst>
        </pc:spChg>
        <pc:spChg chg="del">
          <ac:chgData name="Jeff Landgraf" userId="367c8676d18b2324" providerId="LiveId" clId="{E54AE131-3580-4EAA-8084-1AB84D4DD97D}" dt="2026-07-14T21:43:55.861" v="19251" actId="478"/>
          <ac:spMkLst>
            <pc:docMk/>
            <pc:sldMk cId="1294012157" sldId="2147469561"/>
            <ac:spMk id="221" creationId="{D40A6EEC-FB91-E677-4B6C-D8CB60ECCF18}"/>
          </ac:spMkLst>
        </pc:spChg>
        <pc:grpChg chg="del">
          <ac:chgData name="Jeff Landgraf" userId="367c8676d18b2324" providerId="LiveId" clId="{E54AE131-3580-4EAA-8084-1AB84D4DD97D}" dt="2026-07-14T21:44:13.325" v="19257" actId="478"/>
          <ac:grpSpMkLst>
            <pc:docMk/>
            <pc:sldMk cId="1294012157" sldId="2147469561"/>
            <ac:grpSpMk id="173" creationId="{3C12DF06-E9B0-9954-A0E8-D154F7CD604F}"/>
          </ac:grpSpMkLst>
        </pc:grpChg>
        <pc:grpChg chg="del">
          <ac:chgData name="Jeff Landgraf" userId="367c8676d18b2324" providerId="LiveId" clId="{E54AE131-3580-4EAA-8084-1AB84D4DD97D}" dt="2026-07-14T21:44:10.738" v="19256" actId="478"/>
          <ac:grpSpMkLst>
            <pc:docMk/>
            <pc:sldMk cId="1294012157" sldId="2147469561"/>
            <ac:grpSpMk id="174" creationId="{BC7415D8-665D-B09E-E565-C230C9D7DE20}"/>
          </ac:grpSpMkLst>
        </pc:grpChg>
        <pc:grpChg chg="del">
          <ac:chgData name="Jeff Landgraf" userId="367c8676d18b2324" providerId="LiveId" clId="{E54AE131-3580-4EAA-8084-1AB84D4DD97D}" dt="2026-07-14T21:44:09.345" v="19254" actId="478"/>
          <ac:grpSpMkLst>
            <pc:docMk/>
            <pc:sldMk cId="1294012157" sldId="2147469561"/>
            <ac:grpSpMk id="198" creationId="{F23DCEED-2A3E-8399-2E57-9DCA88599F62}"/>
          </ac:grpSpMkLst>
        </pc:grpChg>
        <pc:picChg chg="del">
          <ac:chgData name="Jeff Landgraf" userId="367c8676d18b2324" providerId="LiveId" clId="{E54AE131-3580-4EAA-8084-1AB84D4DD97D}" dt="2026-07-14T21:44:10.009" v="19255" actId="478"/>
          <ac:picMkLst>
            <pc:docMk/>
            <pc:sldMk cId="1294012157" sldId="2147469561"/>
            <ac:picMk id="195" creationId="{EA7093BF-E98F-D2AC-C082-F1DAE50DA10A}"/>
          </ac:picMkLst>
        </pc:picChg>
        <pc:picChg chg="del">
          <ac:chgData name="Jeff Landgraf" userId="367c8676d18b2324" providerId="LiveId" clId="{E54AE131-3580-4EAA-8084-1AB84D4DD97D}" dt="2026-07-14T21:44:08.396" v="19253" actId="478"/>
          <ac:picMkLst>
            <pc:docMk/>
            <pc:sldMk cId="1294012157" sldId="2147469561"/>
            <ac:picMk id="197" creationId="{B79D00A8-5F8E-F829-5BB1-CD757EC08469}"/>
          </ac:picMkLst>
        </pc:picChg>
      </pc:sldChg>
      <pc:sldMasterChg chg="modSp mod">
        <pc:chgData name="Jeff Landgraf" userId="367c8676d18b2324" providerId="LiveId" clId="{E54AE131-3580-4EAA-8084-1AB84D4DD97D}" dt="2026-07-12T20:27:50.563" v="4571" actId="20577"/>
        <pc:sldMasterMkLst>
          <pc:docMk/>
          <pc:sldMasterMk cId="544521178" sldId="2147483660"/>
        </pc:sldMasterMkLst>
        <pc:spChg chg="mod">
          <ac:chgData name="Jeff Landgraf" userId="367c8676d18b2324" providerId="LiveId" clId="{E54AE131-3580-4EAA-8084-1AB84D4DD97D}" dt="2026-07-12T20:27:50.563" v="4571" actId="20577"/>
          <ac:spMkLst>
            <pc:docMk/>
            <pc:sldMasterMk cId="544521178" sldId="2147483660"/>
            <ac:spMk id="8" creationId="{70D1DF75-2FAB-4E03-98EA-F2E16DB3A424}"/>
          </ac:spMkLst>
        </pc:sp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36F475-F7F5-6C41-B37C-656C49194CAF}" type="datetimeFigureOut">
              <a:rPr lang="en-US" smtClean="0"/>
              <a:t>7/14/2026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5839EF-EF2D-A244-8B03-02564FD38722}" type="slidenum">
              <a:rPr lang="en-US" smtClean="0"/>
              <a:t>‹#›</a:t>
            </a:fld>
            <a:endParaRPr lang="en-US"/>
          </a:p>
        </p:txBody>
      </p:sp>
    </p:spTree>
    <p:extLst>
      <p:ext uri="{BB962C8B-B14F-4D97-AF65-F5344CB8AC3E}">
        <p14:creationId xmlns:p14="http://schemas.microsoft.com/office/powerpoint/2010/main" val="2679280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5839EF-EF2D-A244-8B03-02564FD38722}" type="slidenum">
              <a:rPr lang="en-US" smtClean="0"/>
              <a:t>25</a:t>
            </a:fld>
            <a:endParaRPr lang="en-US"/>
          </a:p>
        </p:txBody>
      </p:sp>
    </p:spTree>
    <p:extLst>
      <p:ext uri="{BB962C8B-B14F-4D97-AF65-F5344CB8AC3E}">
        <p14:creationId xmlns:p14="http://schemas.microsoft.com/office/powerpoint/2010/main" val="177702221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4.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FD422-CF21-5F4B-9F3C-D943F67A9BE0}"/>
              </a:ext>
            </a:extLst>
          </p:cNvPr>
          <p:cNvSpPr>
            <a:spLocks noGrp="1"/>
          </p:cNvSpPr>
          <p:nvPr>
            <p:ph type="ctrTitle" hasCustomPrompt="1"/>
          </p:nvPr>
        </p:nvSpPr>
        <p:spPr>
          <a:xfrm>
            <a:off x="813175" y="1481540"/>
            <a:ext cx="10334625" cy="1947460"/>
          </a:xfrm>
        </p:spPr>
        <p:txBody>
          <a:bodyPr anchor="t" anchorCtr="0"/>
          <a:lstStyle>
            <a:lvl1pPr algn="l">
              <a:defRPr sz="6000" b="1" i="0">
                <a:solidFill>
                  <a:schemeClr val="bg1"/>
                </a:solidFill>
                <a:latin typeface="+mn-lt"/>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B4A5F0DF-C789-3B48-88B2-EEF178B1680D}"/>
              </a:ext>
            </a:extLst>
          </p:cNvPr>
          <p:cNvSpPr>
            <a:spLocks noGrp="1"/>
          </p:cNvSpPr>
          <p:nvPr>
            <p:ph type="subTitle" idx="1"/>
          </p:nvPr>
        </p:nvSpPr>
        <p:spPr>
          <a:xfrm>
            <a:off x="813175" y="4712963"/>
            <a:ext cx="10334625" cy="746185"/>
          </a:xfrm>
        </p:spPr>
        <p:txBody>
          <a:bodyPr>
            <a:normAutofit/>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Text Placeholder 4">
            <a:extLst>
              <a:ext uri="{FF2B5EF4-FFF2-40B4-BE49-F238E27FC236}">
                <a16:creationId xmlns:a16="http://schemas.microsoft.com/office/drawing/2014/main" id="{4B87851E-C1E1-6E46-8D1B-95D6C1888590}"/>
              </a:ext>
            </a:extLst>
          </p:cNvPr>
          <p:cNvSpPr>
            <a:spLocks noGrp="1"/>
          </p:cNvSpPr>
          <p:nvPr>
            <p:ph type="body" sz="quarter" idx="10"/>
          </p:nvPr>
        </p:nvSpPr>
        <p:spPr>
          <a:xfrm>
            <a:off x="813175" y="3441178"/>
            <a:ext cx="10334625" cy="1259607"/>
          </a:xfrm>
        </p:spPr>
        <p:txBody>
          <a:bodyPr>
            <a:noAutofit/>
          </a:bodyPr>
          <a:lstStyle>
            <a:lvl1pPr marL="0" indent="0">
              <a:buFontTx/>
              <a:buNone/>
              <a:defRPr sz="2400">
                <a:solidFill>
                  <a:schemeClr val="bg1"/>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a:t>Click to edit Master text styles</a:t>
            </a:r>
          </a:p>
        </p:txBody>
      </p:sp>
      <p:pic>
        <p:nvPicPr>
          <p:cNvPr id="6" name="Picture 5">
            <a:extLst>
              <a:ext uri="{FF2B5EF4-FFF2-40B4-BE49-F238E27FC236}">
                <a16:creationId xmlns:a16="http://schemas.microsoft.com/office/drawing/2014/main" id="{6D99D03B-F4BD-85C1-5955-B2BB7ACF4A45}"/>
              </a:ext>
            </a:extLst>
          </p:cNvPr>
          <p:cNvPicPr>
            <a:picLocks noChangeAspect="1"/>
          </p:cNvPicPr>
          <p:nvPr userDrawn="1"/>
        </p:nvPicPr>
        <p:blipFill>
          <a:blip r:embed="rId3"/>
          <a:stretch>
            <a:fillRect/>
          </a:stretch>
        </p:blipFill>
        <p:spPr>
          <a:xfrm>
            <a:off x="10026314" y="472833"/>
            <a:ext cx="1632203" cy="457200"/>
          </a:xfrm>
          <a:prstGeom prst="rect">
            <a:avLst/>
          </a:prstGeom>
        </p:spPr>
      </p:pic>
      <p:pic>
        <p:nvPicPr>
          <p:cNvPr id="8" name="Picture 7">
            <a:extLst>
              <a:ext uri="{FF2B5EF4-FFF2-40B4-BE49-F238E27FC236}">
                <a16:creationId xmlns:a16="http://schemas.microsoft.com/office/drawing/2014/main" id="{276D9F0E-4B80-0FD1-A24A-1C1B60A4BB47}"/>
              </a:ext>
            </a:extLst>
          </p:cNvPr>
          <p:cNvPicPr>
            <a:picLocks noChangeAspect="1"/>
          </p:cNvPicPr>
          <p:nvPr userDrawn="1"/>
        </p:nvPicPr>
        <p:blipFill>
          <a:blip r:embed="rId4"/>
          <a:srcRect/>
          <a:stretch/>
        </p:blipFill>
        <p:spPr>
          <a:xfrm>
            <a:off x="7566183" y="472833"/>
            <a:ext cx="1787236" cy="457200"/>
          </a:xfrm>
          <a:prstGeom prst="rect">
            <a:avLst/>
          </a:prstGeom>
        </p:spPr>
      </p:pic>
      <p:pic>
        <p:nvPicPr>
          <p:cNvPr id="10" name="Picture 9">
            <a:extLst>
              <a:ext uri="{FF2B5EF4-FFF2-40B4-BE49-F238E27FC236}">
                <a16:creationId xmlns:a16="http://schemas.microsoft.com/office/drawing/2014/main" id="{70496317-0189-6060-26F4-32FD05088972}"/>
              </a:ext>
            </a:extLst>
          </p:cNvPr>
          <p:cNvPicPr>
            <a:picLocks noChangeAspect="1"/>
          </p:cNvPicPr>
          <p:nvPr userDrawn="1"/>
        </p:nvPicPr>
        <p:blipFill>
          <a:blip r:embed="rId5"/>
          <a:stretch>
            <a:fillRect/>
          </a:stretch>
        </p:blipFill>
        <p:spPr>
          <a:xfrm>
            <a:off x="5067685" y="472833"/>
            <a:ext cx="1825604" cy="457200"/>
          </a:xfrm>
          <a:prstGeom prst="rect">
            <a:avLst/>
          </a:prstGeom>
        </p:spPr>
      </p:pic>
    </p:spTree>
    <p:extLst>
      <p:ext uri="{BB962C8B-B14F-4D97-AF65-F5344CB8AC3E}">
        <p14:creationId xmlns:p14="http://schemas.microsoft.com/office/powerpoint/2010/main" val="642655364"/>
      </p:ext>
    </p:extLst>
  </p:cSld>
  <p:clrMapOvr>
    <a:masterClrMapping/>
  </p:clrMapOvr>
  <p:extLst>
    <p:ext uri="{DCECCB84-F9BA-43D5-87BE-67443E8EF086}">
      <p15:sldGuideLst xmlns:p15="http://schemas.microsoft.com/office/powerpoint/2012/main">
        <p15:guide id="7" orient="horz" pos="2160" userDrawn="1">
          <p15:clr>
            <a:srgbClr val="FBAE40"/>
          </p15:clr>
        </p15:guide>
        <p15:guide id="8" pos="3840" userDrawn="1">
          <p15:clr>
            <a:srgbClr val="FBAE40"/>
          </p15:clr>
        </p15:guide>
        <p15:guide id="9" orient="horz" pos="3888" userDrawn="1">
          <p15:clr>
            <a:srgbClr val="FBAE40"/>
          </p15:clr>
        </p15:guide>
        <p15:guide id="10" pos="360" userDrawn="1">
          <p15:clr>
            <a:srgbClr val="FBAE40"/>
          </p15:clr>
        </p15:guide>
        <p15:guide id="11" pos="7320" userDrawn="1">
          <p15:clr>
            <a:srgbClr val="FBAE40"/>
          </p15:clr>
        </p15:guide>
        <p15:guide id="12" orient="horz" pos="398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696338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Content 1 - Bullet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56E40-B484-1283-A234-15FBD885539D}"/>
              </a:ext>
            </a:extLst>
          </p:cNvPr>
          <p:cNvSpPr>
            <a:spLocks noGrp="1"/>
          </p:cNvSpPr>
          <p:nvPr>
            <p:ph type="title" hasCustomPrompt="1"/>
          </p:nvPr>
        </p:nvSpPr>
        <p:spPr/>
        <p:txBody>
          <a:bodyPr/>
          <a:lstStyle>
            <a:lvl1pPr>
              <a:defRPr/>
            </a:lvl1pPr>
          </a:lstStyle>
          <a:p>
            <a:r>
              <a:rPr lang="en-US"/>
              <a:t>Slide Title [Layout: Content 1 – Bulleted]</a:t>
            </a:r>
          </a:p>
        </p:txBody>
      </p:sp>
      <p:sp>
        <p:nvSpPr>
          <p:cNvPr id="5" name="Text Placeholder 4">
            <a:extLst>
              <a:ext uri="{FF2B5EF4-FFF2-40B4-BE49-F238E27FC236}">
                <a16:creationId xmlns:a16="http://schemas.microsoft.com/office/drawing/2014/main" id="{C27E89AC-E876-D4E3-122F-C3259C467096}"/>
              </a:ext>
            </a:extLst>
          </p:cNvPr>
          <p:cNvSpPr>
            <a:spLocks noGrp="1"/>
          </p:cNvSpPr>
          <p:nvPr>
            <p:ph type="body" sz="quarter" idx="10" hasCustomPrompt="1"/>
          </p:nvPr>
        </p:nvSpPr>
        <p:spPr>
          <a:xfrm>
            <a:off x="461963" y="930274"/>
            <a:ext cx="11521440" cy="5212080"/>
          </a:xfrm>
        </p:spPr>
        <p:txBody>
          <a:bodyPr/>
          <a:lstStyle>
            <a:lvl1pPr>
              <a:defRPr/>
            </a:lvl1pPr>
            <a:lvl2pPr marL="515938" indent="-228600">
              <a:defRPr/>
            </a:lvl2pPr>
            <a:lvl3pPr marL="744538" indent="-169863">
              <a:defRPr/>
            </a:lvl3pPr>
            <a:lvl4pPr marL="973138" indent="-169863">
              <a:defRPr/>
            </a:lvl4pPr>
            <a:lvl5pPr marL="1201738" indent="-169863">
              <a:defRPr/>
            </a:lvl5pPr>
          </a:lstStyle>
          <a:p>
            <a:pPr lvl="0"/>
            <a:r>
              <a:rPr lang="en-US"/>
              <a:t>Level 1 – Arial 24</a:t>
            </a:r>
          </a:p>
          <a:p>
            <a:pPr lvl="1"/>
            <a:r>
              <a:rPr lang="en-US"/>
              <a:t>Level 2 – Arial 20</a:t>
            </a:r>
          </a:p>
          <a:p>
            <a:pPr lvl="2"/>
            <a:r>
              <a:rPr lang="en-US"/>
              <a:t>Level 3 – Arial 18</a:t>
            </a:r>
          </a:p>
          <a:p>
            <a:pPr lvl="3"/>
            <a:r>
              <a:rPr lang="en-US"/>
              <a:t>Level 4 – Arial 16</a:t>
            </a:r>
          </a:p>
          <a:p>
            <a:pPr lvl="4"/>
            <a:r>
              <a:rPr lang="en-US"/>
              <a:t>Level 5 – Arial 16</a:t>
            </a:r>
          </a:p>
        </p:txBody>
      </p:sp>
    </p:spTree>
    <p:extLst>
      <p:ext uri="{BB962C8B-B14F-4D97-AF65-F5344CB8AC3E}">
        <p14:creationId xmlns:p14="http://schemas.microsoft.com/office/powerpoint/2010/main" val="1365500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8D91B-7801-B3EC-7CA4-44C5BF1D9486}"/>
              </a:ext>
            </a:extLst>
          </p:cNvPr>
          <p:cNvSpPr>
            <a:spLocks noGrp="1"/>
          </p:cNvSpPr>
          <p:nvPr>
            <p:ph type="title" hasCustomPrompt="1"/>
          </p:nvPr>
        </p:nvSpPr>
        <p:spPr>
          <a:xfrm>
            <a:off x="461963" y="0"/>
            <a:ext cx="11499234" cy="814866"/>
          </a:xfrm>
        </p:spPr>
        <p:txBody>
          <a:bodyPr/>
          <a:lstStyle>
            <a:lvl1pPr>
              <a:defRPr/>
            </a:lvl1pPr>
          </a:lstStyle>
          <a:p>
            <a:r>
              <a:rPr lang="en-US"/>
              <a:t>Title Only</a:t>
            </a:r>
          </a:p>
        </p:txBody>
      </p:sp>
    </p:spTree>
    <p:extLst>
      <p:ext uri="{BB962C8B-B14F-4D97-AF65-F5344CB8AC3E}">
        <p14:creationId xmlns:p14="http://schemas.microsoft.com/office/powerpoint/2010/main" val="39914124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84785F67-179E-4145-8BCB-4A0C61A894B6}"/>
              </a:ext>
            </a:extLst>
          </p:cNvPr>
          <p:cNvSpPr>
            <a:spLocks noGrp="1"/>
          </p:cNvSpPr>
          <p:nvPr>
            <p:ph type="sldNum" sz="quarter" idx="4"/>
          </p:nvPr>
        </p:nvSpPr>
        <p:spPr>
          <a:xfrm>
            <a:off x="11451649" y="6533724"/>
            <a:ext cx="432486" cy="294041"/>
          </a:xfrm>
          <a:prstGeom prst="rect">
            <a:avLst/>
          </a:prstGeom>
        </p:spPr>
        <p:txBody>
          <a:bodyPr lIns="0" tIns="0" rIns="0" bIns="0" anchor="ctr"/>
          <a:lstStyle>
            <a:lvl1pPr algn="ctr">
              <a:defRPr sz="1000">
                <a:solidFill>
                  <a:schemeClr val="tx1"/>
                </a:solidFill>
              </a:defRPr>
            </a:lvl1pPr>
          </a:lstStyle>
          <a:p>
            <a:fld id="{933A556B-7C63-244D-9B7C-B0EA8042B330}" type="slidenum">
              <a:rPr lang="en-US" smtClean="0"/>
              <a:pPr/>
              <a:t>‹#›</a:t>
            </a:fld>
            <a:endParaRPr lang="en-US"/>
          </a:p>
        </p:txBody>
      </p:sp>
      <p:sp>
        <p:nvSpPr>
          <p:cNvPr id="8" name="Title Placeholder 1">
            <a:extLst>
              <a:ext uri="{FF2B5EF4-FFF2-40B4-BE49-F238E27FC236}">
                <a16:creationId xmlns:a16="http://schemas.microsoft.com/office/drawing/2014/main" id="{7E7747BA-6145-3552-2339-5F4BF5DF2FDE}"/>
              </a:ext>
            </a:extLst>
          </p:cNvPr>
          <p:cNvSpPr>
            <a:spLocks noGrp="1"/>
          </p:cNvSpPr>
          <p:nvPr>
            <p:ph type="title"/>
          </p:nvPr>
        </p:nvSpPr>
        <p:spPr>
          <a:xfrm>
            <a:off x="462579" y="0"/>
            <a:ext cx="11499925" cy="825178"/>
          </a:xfrm>
          <a:prstGeom prst="rect">
            <a:avLst/>
          </a:prstGeom>
        </p:spPr>
        <p:txBody>
          <a:bodyPr vert="horz" lIns="91440" tIns="45720" rIns="91440" bIns="45720" rtlCol="0" anchor="ctr">
            <a:normAutofit/>
          </a:bodyPr>
          <a:lstStyle/>
          <a:p>
            <a:r>
              <a:rPr lang="en-US"/>
              <a:t>Click to edit Master title style</a:t>
            </a:r>
          </a:p>
        </p:txBody>
      </p:sp>
      <p:sp>
        <p:nvSpPr>
          <p:cNvPr id="9" name="Text Placeholder 2">
            <a:extLst>
              <a:ext uri="{FF2B5EF4-FFF2-40B4-BE49-F238E27FC236}">
                <a16:creationId xmlns:a16="http://schemas.microsoft.com/office/drawing/2014/main" id="{C65258C7-5BE3-51E9-6313-6F03042F389D}"/>
              </a:ext>
            </a:extLst>
          </p:cNvPr>
          <p:cNvSpPr>
            <a:spLocks noGrp="1"/>
          </p:cNvSpPr>
          <p:nvPr>
            <p:ph idx="1"/>
          </p:nvPr>
        </p:nvSpPr>
        <p:spPr>
          <a:xfrm>
            <a:off x="462579" y="975365"/>
            <a:ext cx="11499925" cy="486585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3858374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7DAAA2-8718-2247-8539-9A0DC22C048C}"/>
              </a:ext>
            </a:extLst>
          </p:cNvPr>
          <p:cNvSpPr>
            <a:spLocks noGrp="1"/>
          </p:cNvSpPr>
          <p:nvPr>
            <p:ph type="title"/>
          </p:nvPr>
        </p:nvSpPr>
        <p:spPr>
          <a:xfrm>
            <a:off x="462579" y="0"/>
            <a:ext cx="11499925" cy="825178"/>
          </a:xfrm>
          <a:prstGeom prst="rect">
            <a:avLst/>
          </a:prstGeom>
        </p:spPr>
        <p:txBody>
          <a:bodyPr vert="horz" lIns="91440" tIns="45720" rIns="91440" bIns="45720" rtlCol="0" anchor="ctr">
            <a:normAutofit/>
          </a:bodyPr>
          <a:lstStyle/>
          <a:p>
            <a:endParaRPr lang="en-US" dirty="0"/>
          </a:p>
        </p:txBody>
      </p:sp>
      <p:sp>
        <p:nvSpPr>
          <p:cNvPr id="3" name="Text Placeholder 2">
            <a:extLst>
              <a:ext uri="{FF2B5EF4-FFF2-40B4-BE49-F238E27FC236}">
                <a16:creationId xmlns:a16="http://schemas.microsoft.com/office/drawing/2014/main" id="{A73056FE-C136-A54B-9DE3-EACD8E08FED9}"/>
              </a:ext>
            </a:extLst>
          </p:cNvPr>
          <p:cNvSpPr>
            <a:spLocks noGrp="1"/>
          </p:cNvSpPr>
          <p:nvPr>
            <p:ph type="body" idx="1"/>
          </p:nvPr>
        </p:nvSpPr>
        <p:spPr>
          <a:xfrm>
            <a:off x="462579" y="975365"/>
            <a:ext cx="11499925" cy="486585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5" name="Straight Connector 4">
            <a:extLst>
              <a:ext uri="{FF2B5EF4-FFF2-40B4-BE49-F238E27FC236}">
                <a16:creationId xmlns:a16="http://schemas.microsoft.com/office/drawing/2014/main" id="{CAB150B5-704F-CF21-3183-8DB97C07706C}"/>
              </a:ext>
            </a:extLst>
          </p:cNvPr>
          <p:cNvCxnSpPr>
            <a:cxnSpLocks/>
          </p:cNvCxnSpPr>
          <p:nvPr userDrawn="1"/>
        </p:nvCxnSpPr>
        <p:spPr>
          <a:xfrm>
            <a:off x="462579" y="825178"/>
            <a:ext cx="11499925" cy="0"/>
          </a:xfrm>
          <a:prstGeom prst="line">
            <a:avLst/>
          </a:prstGeom>
          <a:ln w="25400">
            <a:gradFill>
              <a:gsLst>
                <a:gs pos="0">
                  <a:schemeClr val="bg2"/>
                </a:gs>
                <a:gs pos="100000">
                  <a:schemeClr val="accent5"/>
                </a:gs>
              </a:gsLst>
              <a:lin ang="0" scaled="0"/>
            </a:gra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9958D2D7-4525-7982-81CE-BAFE8EFB999D}"/>
              </a:ext>
            </a:extLst>
          </p:cNvPr>
          <p:cNvCxnSpPr/>
          <p:nvPr userDrawn="1"/>
        </p:nvCxnSpPr>
        <p:spPr>
          <a:xfrm>
            <a:off x="462579" y="6111240"/>
            <a:ext cx="11499925" cy="0"/>
          </a:xfrm>
          <a:prstGeom prst="line">
            <a:avLst/>
          </a:prstGeom>
        </p:spPr>
        <p:style>
          <a:lnRef idx="1">
            <a:schemeClr val="dk1"/>
          </a:lnRef>
          <a:fillRef idx="0">
            <a:schemeClr val="dk1"/>
          </a:fillRef>
          <a:effectRef idx="0">
            <a:schemeClr val="dk1"/>
          </a:effectRef>
          <a:fontRef idx="minor">
            <a:schemeClr val="tx1"/>
          </a:fontRef>
        </p:style>
      </p:cxnSp>
      <p:sp>
        <p:nvSpPr>
          <p:cNvPr id="8" name="Text Placeholder 2">
            <a:extLst>
              <a:ext uri="{FF2B5EF4-FFF2-40B4-BE49-F238E27FC236}">
                <a16:creationId xmlns:a16="http://schemas.microsoft.com/office/drawing/2014/main" id="{70D1DF75-2FAB-4E03-98EA-F2E16DB3A424}"/>
              </a:ext>
            </a:extLst>
          </p:cNvPr>
          <p:cNvSpPr txBox="1">
            <a:spLocks/>
          </p:cNvSpPr>
          <p:nvPr userDrawn="1"/>
        </p:nvSpPr>
        <p:spPr>
          <a:xfrm>
            <a:off x="351422" y="6534374"/>
            <a:ext cx="5250388" cy="29404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ePIC Collaboration Meeting: SRO Workfest (July 15, 2026)</a:t>
            </a:r>
          </a:p>
        </p:txBody>
      </p:sp>
      <p:sp>
        <p:nvSpPr>
          <p:cNvPr id="9" name="Text Placeholder 2">
            <a:extLst>
              <a:ext uri="{FF2B5EF4-FFF2-40B4-BE49-F238E27FC236}">
                <a16:creationId xmlns:a16="http://schemas.microsoft.com/office/drawing/2014/main" id="{E51EB3C1-1414-4721-B9A9-43D43377DAF1}"/>
              </a:ext>
            </a:extLst>
          </p:cNvPr>
          <p:cNvSpPr txBox="1">
            <a:spLocks/>
          </p:cNvSpPr>
          <p:nvPr userDrawn="1"/>
        </p:nvSpPr>
        <p:spPr>
          <a:xfrm>
            <a:off x="6001373" y="6534374"/>
            <a:ext cx="3151015" cy="294041"/>
          </a:xfrm>
          <a:prstGeom prst="rect">
            <a:avLst/>
          </a:prstGeo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J. Landgraf</a:t>
            </a:r>
          </a:p>
        </p:txBody>
      </p:sp>
      <p:sp>
        <p:nvSpPr>
          <p:cNvPr id="4" name="TextBox 3">
            <a:extLst>
              <a:ext uri="{FF2B5EF4-FFF2-40B4-BE49-F238E27FC236}">
                <a16:creationId xmlns:a16="http://schemas.microsoft.com/office/drawing/2014/main" id="{546B34F9-2CD1-64E2-E784-65B3AFCF596A}"/>
              </a:ext>
            </a:extLst>
          </p:cNvPr>
          <p:cNvSpPr txBox="1"/>
          <p:nvPr userDrawn="1"/>
        </p:nvSpPr>
        <p:spPr>
          <a:xfrm>
            <a:off x="11441617" y="6459083"/>
            <a:ext cx="564772" cy="369332"/>
          </a:xfrm>
          <a:prstGeom prst="rect">
            <a:avLst/>
          </a:prstGeom>
          <a:noFill/>
        </p:spPr>
        <p:txBody>
          <a:bodyPr wrap="square" rtlCol="0">
            <a:spAutoFit/>
          </a:bodyPr>
          <a:lstStyle/>
          <a:p>
            <a:fld id="{918E0673-6077-4888-883A-5B30FD285E32}" type="slidenum">
              <a:rPr lang="en-US" smtClean="0"/>
              <a:t>‹#›</a:t>
            </a:fld>
            <a:endParaRPr lang="en-US"/>
          </a:p>
        </p:txBody>
      </p:sp>
    </p:spTree>
    <p:extLst>
      <p:ext uri="{BB962C8B-B14F-4D97-AF65-F5344CB8AC3E}">
        <p14:creationId xmlns:p14="http://schemas.microsoft.com/office/powerpoint/2010/main" val="544521178"/>
      </p:ext>
    </p:extLst>
  </p:cSld>
  <p:clrMap bg1="lt1" tx1="dk1" bg2="lt2" tx2="dk2" accent1="accent1" accent2="accent2" accent3="accent3" accent4="accent4" accent5="accent5" accent6="accent6" hlink="hlink" folHlink="folHlink"/>
  <p:sldLayoutIdLst>
    <p:sldLayoutId id="2147483661" r:id="rId1"/>
    <p:sldLayoutId id="2147483669" r:id="rId2"/>
    <p:sldLayoutId id="2147483670" r:id="rId3"/>
    <p:sldLayoutId id="2147483671" r:id="rId4"/>
    <p:sldLayoutId id="2147483672" r:id="rId5"/>
  </p:sldLayoutIdLst>
  <p:hf hdr="0" ftr="0" dt="0"/>
  <p:txStyles>
    <p:titleStyle>
      <a:lvl1pPr algn="l" defTabSz="914400" rtl="0" eaLnBrk="1" latinLnBrk="0" hangingPunct="1">
        <a:lnSpc>
          <a:spcPct val="90000"/>
        </a:lnSpc>
        <a:spcBef>
          <a:spcPct val="0"/>
        </a:spcBef>
        <a:buNone/>
        <a:defRPr sz="4000" b="1" u="none"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7" orient="horz" pos="2160" userDrawn="1">
          <p15:clr>
            <a:srgbClr val="F26B43"/>
          </p15:clr>
        </p15:guide>
        <p15:guide id="8" pos="3840" userDrawn="1">
          <p15:clr>
            <a:srgbClr val="F26B43"/>
          </p15:clr>
        </p15:guide>
        <p15:guide id="9" pos="360" userDrawn="1">
          <p15:clr>
            <a:srgbClr val="F26B43"/>
          </p15:clr>
        </p15:guide>
        <p15:guide id="10" orient="horz" pos="3888" userDrawn="1">
          <p15:clr>
            <a:srgbClr val="F26B43"/>
          </p15:clr>
        </p15:guide>
        <p15:guide id="11" pos="7320" userDrawn="1">
          <p15:clr>
            <a:srgbClr val="F26B43"/>
          </p15:clr>
        </p15:guide>
        <p15:guide id="12" orient="horz" pos="412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5.xml"/><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hyperlink" Target="https://brookhavenlab.sharepoint.com/:x:/s/EICPublicSharingDocs/IQB-kLhwyLvuSpfzxCNyxGDOAZRAjAheMUOrajAzU52MJ1s?e=AOmgn5" TargetMode="External"/><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5.xml"/><Relationship Id="rId5" Type="http://schemas.openxmlformats.org/officeDocument/2006/relationships/image" Target="../media/image32.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NULL"/><Relationship Id="rId1" Type="http://schemas.openxmlformats.org/officeDocument/2006/relationships/slideLayout" Target="../slideLayouts/slideLayout4.xml"/><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ADB271-7766-4136-5C27-A911E2062C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47805E-D7A6-9B3F-0649-3C9E1A8285CB}"/>
              </a:ext>
            </a:extLst>
          </p:cNvPr>
          <p:cNvSpPr>
            <a:spLocks noGrp="1"/>
          </p:cNvSpPr>
          <p:nvPr>
            <p:ph type="ctrTitle"/>
          </p:nvPr>
        </p:nvSpPr>
        <p:spPr>
          <a:xfrm>
            <a:off x="482974" y="1526050"/>
            <a:ext cx="10334625" cy="660527"/>
          </a:xfrm>
        </p:spPr>
        <p:txBody>
          <a:bodyPr>
            <a:normAutofit fontScale="90000"/>
          </a:bodyPr>
          <a:lstStyle/>
          <a:p>
            <a:r>
              <a:rPr lang="en-US" sz="3600" dirty="0"/>
              <a:t>Introduction: Joint Electronics &amp; DAQ / Streaming Readout WG Workfest</a:t>
            </a:r>
          </a:p>
        </p:txBody>
      </p:sp>
      <p:sp>
        <p:nvSpPr>
          <p:cNvPr id="14" name="Text Placeholder 37">
            <a:extLst>
              <a:ext uri="{FF2B5EF4-FFF2-40B4-BE49-F238E27FC236}">
                <a16:creationId xmlns:a16="http://schemas.microsoft.com/office/drawing/2014/main" id="{402F754E-E732-ADE5-AC99-C53C214D7AE4}"/>
              </a:ext>
            </a:extLst>
          </p:cNvPr>
          <p:cNvSpPr txBox="1">
            <a:spLocks/>
          </p:cNvSpPr>
          <p:nvPr/>
        </p:nvSpPr>
        <p:spPr>
          <a:xfrm>
            <a:off x="482974" y="2112492"/>
            <a:ext cx="5460625" cy="50165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800">
              <a:solidFill>
                <a:schemeClr val="bg1"/>
              </a:solidFill>
            </a:endParaRPr>
          </a:p>
        </p:txBody>
      </p:sp>
      <p:sp>
        <p:nvSpPr>
          <p:cNvPr id="15" name="Text Placeholder 37">
            <a:extLst>
              <a:ext uri="{FF2B5EF4-FFF2-40B4-BE49-F238E27FC236}">
                <a16:creationId xmlns:a16="http://schemas.microsoft.com/office/drawing/2014/main" id="{A7BA6E5A-622F-706E-308E-5A6C750F4DF9}"/>
              </a:ext>
            </a:extLst>
          </p:cNvPr>
          <p:cNvSpPr txBox="1">
            <a:spLocks/>
          </p:cNvSpPr>
          <p:nvPr/>
        </p:nvSpPr>
        <p:spPr>
          <a:xfrm>
            <a:off x="482974" y="2730111"/>
            <a:ext cx="8230720" cy="50165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solidFill>
                  <a:schemeClr val="bg1"/>
                </a:solidFill>
              </a:rPr>
              <a:t>ePIC Electronics and DAQ WG Conveners</a:t>
            </a:r>
          </a:p>
          <a:p>
            <a:pPr marL="0" indent="0">
              <a:buNone/>
            </a:pPr>
            <a:r>
              <a:rPr lang="en-US" sz="2800" b="1" dirty="0">
                <a:solidFill>
                  <a:schemeClr val="bg1"/>
                </a:solidFill>
              </a:rPr>
              <a:t>	</a:t>
            </a:r>
            <a:r>
              <a:rPr lang="en-US" sz="1400" b="1" dirty="0">
                <a:solidFill>
                  <a:schemeClr val="bg1"/>
                </a:solidFill>
              </a:rPr>
              <a:t>Fernando Barbosa (</a:t>
            </a:r>
            <a:r>
              <a:rPr lang="en-US" sz="1400" b="1" dirty="0" err="1">
                <a:solidFill>
                  <a:schemeClr val="bg1"/>
                </a:solidFill>
              </a:rPr>
              <a:t>JLab</a:t>
            </a:r>
            <a:r>
              <a:rPr lang="en-US" sz="1400" b="1" dirty="0">
                <a:solidFill>
                  <a:schemeClr val="bg1"/>
                </a:solidFill>
              </a:rPr>
              <a:t>), </a:t>
            </a:r>
            <a:r>
              <a:rPr lang="en-US" sz="1400" b="1" u="sng" dirty="0">
                <a:solidFill>
                  <a:schemeClr val="bg1"/>
                </a:solidFill>
              </a:rPr>
              <a:t>Jeff Landgraf (BNL)</a:t>
            </a:r>
          </a:p>
        </p:txBody>
      </p:sp>
      <p:sp>
        <p:nvSpPr>
          <p:cNvPr id="16" name="Text Placeholder 37">
            <a:extLst>
              <a:ext uri="{FF2B5EF4-FFF2-40B4-BE49-F238E27FC236}">
                <a16:creationId xmlns:a16="http://schemas.microsoft.com/office/drawing/2014/main" id="{B25C5643-C365-13F0-A47D-1E37B3737B07}"/>
              </a:ext>
            </a:extLst>
          </p:cNvPr>
          <p:cNvSpPr txBox="1">
            <a:spLocks/>
          </p:cNvSpPr>
          <p:nvPr/>
        </p:nvSpPr>
        <p:spPr>
          <a:xfrm>
            <a:off x="482973" y="3532808"/>
            <a:ext cx="5282825" cy="50165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800">
              <a:solidFill>
                <a:schemeClr val="bg1"/>
              </a:solidFill>
            </a:endParaRPr>
          </a:p>
        </p:txBody>
      </p:sp>
      <p:sp>
        <p:nvSpPr>
          <p:cNvPr id="17" name="Text Placeholder 37">
            <a:extLst>
              <a:ext uri="{FF2B5EF4-FFF2-40B4-BE49-F238E27FC236}">
                <a16:creationId xmlns:a16="http://schemas.microsoft.com/office/drawing/2014/main" id="{AC229D1A-FB5F-C76F-900F-B3A3DBE6A307}"/>
              </a:ext>
            </a:extLst>
          </p:cNvPr>
          <p:cNvSpPr txBox="1">
            <a:spLocks/>
          </p:cNvSpPr>
          <p:nvPr/>
        </p:nvSpPr>
        <p:spPr>
          <a:xfrm>
            <a:off x="482974" y="4034458"/>
            <a:ext cx="5282825" cy="50165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000">
              <a:solidFill>
                <a:schemeClr val="bg1"/>
              </a:solidFill>
            </a:endParaRPr>
          </a:p>
        </p:txBody>
      </p:sp>
      <p:sp>
        <p:nvSpPr>
          <p:cNvPr id="3" name="Text Placeholder 37">
            <a:extLst>
              <a:ext uri="{FF2B5EF4-FFF2-40B4-BE49-F238E27FC236}">
                <a16:creationId xmlns:a16="http://schemas.microsoft.com/office/drawing/2014/main" id="{41BB4A91-95CF-947A-1144-B2BA8ED1745B}"/>
              </a:ext>
            </a:extLst>
          </p:cNvPr>
          <p:cNvSpPr txBox="1">
            <a:spLocks/>
          </p:cNvSpPr>
          <p:nvPr/>
        </p:nvSpPr>
        <p:spPr>
          <a:xfrm>
            <a:off x="482973" y="3833855"/>
            <a:ext cx="8230720" cy="50165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a:solidFill>
                  <a:schemeClr val="bg1"/>
                </a:solidFill>
              </a:rPr>
              <a:t>Streaming Readout WG Conveners</a:t>
            </a:r>
          </a:p>
          <a:p>
            <a:pPr marL="0" indent="0">
              <a:buNone/>
            </a:pPr>
            <a:r>
              <a:rPr lang="en-US" sz="2800" b="1">
                <a:solidFill>
                  <a:schemeClr val="bg1"/>
                </a:solidFill>
              </a:rPr>
              <a:t>	</a:t>
            </a:r>
            <a:r>
              <a:rPr lang="en-US" sz="1400" b="1">
                <a:solidFill>
                  <a:schemeClr val="bg1"/>
                </a:solidFill>
              </a:rPr>
              <a:t>Marco Battagalieri (INFN), Taku Gunji (University of Tokyo), </a:t>
            </a:r>
            <a:r>
              <a:rPr lang="en-US" sz="1400" b="1" u="sng">
                <a:solidFill>
                  <a:schemeClr val="bg1"/>
                </a:solidFill>
              </a:rPr>
              <a:t>Jeff Landgraf (BNL)</a:t>
            </a:r>
          </a:p>
          <a:p>
            <a:pPr marL="0" indent="0">
              <a:buNone/>
            </a:pPr>
            <a:r>
              <a:rPr lang="en-US" sz="2800" b="1">
                <a:solidFill>
                  <a:schemeClr val="bg1"/>
                </a:solidFill>
              </a:rPr>
              <a:t>	</a:t>
            </a:r>
            <a:endParaRPr lang="en-US" sz="1800" b="1" u="sng">
              <a:solidFill>
                <a:schemeClr val="bg1"/>
              </a:solidFill>
            </a:endParaRPr>
          </a:p>
        </p:txBody>
      </p:sp>
      <p:sp>
        <p:nvSpPr>
          <p:cNvPr id="5" name="Text Placeholder 37">
            <a:extLst>
              <a:ext uri="{FF2B5EF4-FFF2-40B4-BE49-F238E27FC236}">
                <a16:creationId xmlns:a16="http://schemas.microsoft.com/office/drawing/2014/main" id="{1D580A3B-7A7F-3378-8F89-757A9DC15382}"/>
              </a:ext>
            </a:extLst>
          </p:cNvPr>
          <p:cNvSpPr txBox="1">
            <a:spLocks/>
          </p:cNvSpPr>
          <p:nvPr/>
        </p:nvSpPr>
        <p:spPr>
          <a:xfrm>
            <a:off x="482974" y="4786299"/>
            <a:ext cx="8230720" cy="50165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a:solidFill>
                  <a:schemeClr val="bg1"/>
                </a:solidFill>
              </a:rPr>
              <a:t>Software / Computing Management</a:t>
            </a:r>
          </a:p>
          <a:p>
            <a:pPr marL="0" indent="0">
              <a:buNone/>
            </a:pPr>
            <a:r>
              <a:rPr lang="en-US" sz="2800" b="1">
                <a:solidFill>
                  <a:schemeClr val="bg1"/>
                </a:solidFill>
              </a:rPr>
              <a:t>	</a:t>
            </a:r>
            <a:r>
              <a:rPr lang="en-US" sz="1400" b="1">
                <a:solidFill>
                  <a:schemeClr val="bg1"/>
                </a:solidFill>
              </a:rPr>
              <a:t>Markus Diefenthaler (JLAB), Torre Wenaus (BNL)</a:t>
            </a:r>
          </a:p>
          <a:p>
            <a:pPr marL="0" indent="0">
              <a:buNone/>
            </a:pPr>
            <a:r>
              <a:rPr lang="en-US" sz="2800" b="1">
                <a:solidFill>
                  <a:schemeClr val="bg1"/>
                </a:solidFill>
              </a:rPr>
              <a:t>	</a:t>
            </a:r>
            <a:endParaRPr lang="en-US" sz="1800" b="1" u="sng">
              <a:solidFill>
                <a:schemeClr val="bg1"/>
              </a:solidFill>
            </a:endParaRPr>
          </a:p>
        </p:txBody>
      </p:sp>
    </p:spTree>
    <p:extLst>
      <p:ext uri="{BB962C8B-B14F-4D97-AF65-F5344CB8AC3E}">
        <p14:creationId xmlns:p14="http://schemas.microsoft.com/office/powerpoint/2010/main" val="8940040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22B04-61FE-CD55-5F31-5C4F22B392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EBB56C-D555-CB91-FCC1-1DB2B797247C}"/>
              </a:ext>
            </a:extLst>
          </p:cNvPr>
          <p:cNvSpPr>
            <a:spLocks noGrp="1"/>
          </p:cNvSpPr>
          <p:nvPr>
            <p:ph type="title"/>
          </p:nvPr>
        </p:nvSpPr>
        <p:spPr/>
        <p:txBody>
          <a:bodyPr>
            <a:normAutofit/>
          </a:bodyPr>
          <a:lstStyle/>
          <a:p>
            <a:r>
              <a:rPr lang="en-US"/>
              <a:t>Echelon 0 – 1 interface concepts</a:t>
            </a:r>
          </a:p>
        </p:txBody>
      </p:sp>
      <p:sp>
        <p:nvSpPr>
          <p:cNvPr id="6" name="TextBox 5">
            <a:extLst>
              <a:ext uri="{FF2B5EF4-FFF2-40B4-BE49-F238E27FC236}">
                <a16:creationId xmlns:a16="http://schemas.microsoft.com/office/drawing/2014/main" id="{14483CE1-3970-77C5-2A6B-C57CDC3583B5}"/>
              </a:ext>
            </a:extLst>
          </p:cNvPr>
          <p:cNvSpPr txBox="1"/>
          <p:nvPr/>
        </p:nvSpPr>
        <p:spPr>
          <a:xfrm>
            <a:off x="544513" y="983182"/>
            <a:ext cx="10904537" cy="5047536"/>
          </a:xfrm>
          <a:prstGeom prst="rect">
            <a:avLst/>
          </a:prstGeom>
          <a:noFill/>
        </p:spPr>
        <p:txBody>
          <a:bodyPr wrap="square" rtlCol="0">
            <a:spAutoFit/>
          </a:bodyPr>
          <a:lstStyle/>
          <a:p>
            <a:pPr marL="285750" indent="-285750">
              <a:buFont typeface="Arial" panose="020B0604020202020204" pitchFamily="34" charset="0"/>
              <a:buChar char="•"/>
            </a:pPr>
            <a:r>
              <a:rPr lang="en-US" sz="1400" b="1" dirty="0">
                <a:solidFill>
                  <a:srgbClr val="DA3525"/>
                </a:solidFill>
              </a:rPr>
              <a:t>Time Frames (TF) are buffers containing the multiplexed data from the entire detector corresponding to 0.6 </a:t>
            </a:r>
            <a:r>
              <a:rPr lang="en-US" sz="1400" b="1" dirty="0" err="1">
                <a:solidFill>
                  <a:srgbClr val="DA3525"/>
                </a:solidFill>
              </a:rPr>
              <a:t>ms</a:t>
            </a:r>
            <a:r>
              <a:rPr lang="en-US" sz="1400" b="1" dirty="0">
                <a:solidFill>
                  <a:srgbClr val="DA3525"/>
                </a:solidFill>
              </a:rPr>
              <a:t> time periods</a:t>
            </a:r>
          </a:p>
          <a:p>
            <a:pPr marL="742950" lvl="1" indent="-285750">
              <a:buFont typeface="Arial" panose="020B0604020202020204" pitchFamily="34" charset="0"/>
              <a:buChar char="•"/>
            </a:pPr>
            <a:r>
              <a:rPr lang="en-US" sz="1400" dirty="0"/>
              <a:t>Integration time of MAPS is estimated to be between 2us and 8us.   Simulations are often organized around MAPS integration periods which are informally described as “time frames”</a:t>
            </a:r>
          </a:p>
          <a:p>
            <a:pPr marL="742950" lvl="1" indent="-285750">
              <a:buFont typeface="Arial" panose="020B0604020202020204" pitchFamily="34" charset="0"/>
              <a:buChar char="•"/>
            </a:pPr>
            <a:r>
              <a:rPr lang="en-US" sz="1400" dirty="0"/>
              <a:t>At the most fundamental level ASICs report hit times with respect to a signal (REVTIC or SYNC).   This is typically reported as 2 values, the clock cycle &amp; a fine counter dividing the clock cycles.   Both the SYNC signal period and the ASICs clock cycles have different potential values for ePIC ASICS.  The period between SYNC’s is also informally described as “time frames”</a:t>
            </a:r>
          </a:p>
          <a:p>
            <a:pPr marL="285750" indent="-285750">
              <a:buFont typeface="Arial" panose="020B0604020202020204" pitchFamily="34" charset="0"/>
              <a:buChar char="•"/>
            </a:pPr>
            <a:r>
              <a:rPr lang="en-US" sz="1400" b="1" dirty="0">
                <a:solidFill>
                  <a:srgbClr val="DA3525"/>
                </a:solidFill>
              </a:rPr>
              <a:t>Super Time Frames (STF) are ordered, contiguous sets of O(1000) time frames corresponding to roughly 0.6 seconds of detector data</a:t>
            </a:r>
          </a:p>
          <a:p>
            <a:pPr marL="285750" indent="-285750">
              <a:buFont typeface="Arial" panose="020B0604020202020204" pitchFamily="34" charset="0"/>
              <a:buChar char="•"/>
            </a:pPr>
            <a:r>
              <a:rPr lang="en-US" sz="1400" b="1" dirty="0">
                <a:solidFill>
                  <a:srgbClr val="DA3525"/>
                </a:solidFill>
              </a:rPr>
              <a:t>Likely to have independent DAQ Systems</a:t>
            </a:r>
          </a:p>
          <a:p>
            <a:pPr marL="742950" lvl="1" indent="-285750">
              <a:buFont typeface="Arial" panose="020B0604020202020204" pitchFamily="34" charset="0"/>
              <a:buChar char="•"/>
            </a:pPr>
            <a:r>
              <a:rPr lang="en-US" sz="1400" dirty="0"/>
              <a:t>Polarimetry (n x 1260 values, presented infrequently)</a:t>
            </a:r>
          </a:p>
          <a:p>
            <a:pPr marL="742950" lvl="1" indent="-285750">
              <a:buFont typeface="Arial" panose="020B0604020202020204" pitchFamily="34" charset="0"/>
              <a:buChar char="•"/>
            </a:pPr>
            <a:r>
              <a:rPr lang="en-US" sz="1400" dirty="0"/>
              <a:t>Luminosity Detectors (n x 1260 values, each second)</a:t>
            </a:r>
          </a:p>
          <a:p>
            <a:pPr marL="742950" lvl="1" indent="-285750">
              <a:buFont typeface="Arial" panose="020B0604020202020204" pitchFamily="34" charset="0"/>
              <a:buChar char="•"/>
            </a:pPr>
            <a:r>
              <a:rPr lang="en-US" sz="1400" dirty="0"/>
              <a:t>ePIC Detector (100 Gbps)</a:t>
            </a:r>
          </a:p>
          <a:p>
            <a:pPr marL="742950" lvl="1" indent="-285750">
              <a:buFont typeface="Arial" panose="020B0604020202020204" pitchFamily="34" charset="0"/>
              <a:buChar char="•"/>
            </a:pPr>
            <a:r>
              <a:rPr lang="en-US" sz="1400" dirty="0"/>
              <a:t>Independent STF streams for each</a:t>
            </a:r>
          </a:p>
          <a:p>
            <a:endParaRPr lang="en-US" sz="1400" dirty="0"/>
          </a:p>
          <a:p>
            <a:endParaRPr lang="en-US" sz="1400" dirty="0"/>
          </a:p>
          <a:p>
            <a:endParaRPr lang="en-US" sz="1400" dirty="0"/>
          </a:p>
          <a:p>
            <a:endParaRPr lang="en-US" sz="1400" dirty="0"/>
          </a:p>
          <a:p>
            <a:endParaRPr lang="en-US" sz="1400" dirty="0"/>
          </a:p>
          <a:p>
            <a:pPr marL="285750" indent="-285750">
              <a:buFont typeface="Arial" panose="020B0604020202020204" pitchFamily="34" charset="0"/>
              <a:buChar char="•"/>
            </a:pPr>
            <a:r>
              <a:rPr lang="en-US" sz="1400" b="1" dirty="0">
                <a:solidFill>
                  <a:srgbClr val="DA3525"/>
                </a:solidFill>
              </a:rPr>
              <a:t>On Start/Stop Run</a:t>
            </a:r>
          </a:p>
          <a:p>
            <a:pPr marL="742950" lvl="1" indent="-285750">
              <a:buFont typeface="Arial" panose="020B0604020202020204" pitchFamily="34" charset="0"/>
              <a:buChar char="•"/>
            </a:pPr>
            <a:r>
              <a:rPr lang="en-US" sz="1400" dirty="0"/>
              <a:t>Notifies Orchestration of detector/collider status via message</a:t>
            </a:r>
          </a:p>
          <a:p>
            <a:pPr marL="285750" indent="-285750">
              <a:buFont typeface="Arial" panose="020B0604020202020204" pitchFamily="34" charset="0"/>
              <a:buChar char="•"/>
            </a:pPr>
            <a:r>
              <a:rPr lang="en-US" sz="1400" b="1" dirty="0">
                <a:solidFill>
                  <a:srgbClr val="DA3525"/>
                </a:solidFill>
              </a:rPr>
              <a:t>On production of STF DAQ:</a:t>
            </a:r>
          </a:p>
          <a:p>
            <a:pPr marL="742950" lvl="1" indent="-285750">
              <a:buFont typeface="Arial" panose="020B0604020202020204" pitchFamily="34" charset="0"/>
              <a:buChar char="•"/>
            </a:pPr>
            <a:r>
              <a:rPr lang="en-US" sz="1400" dirty="0"/>
              <a:t>Writes file to Buffer Box</a:t>
            </a:r>
          </a:p>
          <a:p>
            <a:pPr marL="742950" lvl="1" indent="-285750">
              <a:buFont typeface="Arial" panose="020B0604020202020204" pitchFamily="34" charset="0"/>
              <a:buChar char="•"/>
            </a:pPr>
            <a:r>
              <a:rPr lang="en-US" sz="1400" dirty="0"/>
              <a:t>Notifies Orchestration of data availability via message</a:t>
            </a:r>
          </a:p>
        </p:txBody>
      </p:sp>
      <p:pic>
        <p:nvPicPr>
          <p:cNvPr id="5" name="Picture 4">
            <a:extLst>
              <a:ext uri="{FF2B5EF4-FFF2-40B4-BE49-F238E27FC236}">
                <a16:creationId xmlns:a16="http://schemas.microsoft.com/office/drawing/2014/main" id="{D4169FFF-7DAE-5D3C-23A2-76CB358180EB}"/>
              </a:ext>
            </a:extLst>
          </p:cNvPr>
          <p:cNvPicPr>
            <a:picLocks noChangeAspect="1"/>
          </p:cNvPicPr>
          <p:nvPr/>
        </p:nvPicPr>
        <p:blipFill>
          <a:blip r:embed="rId2"/>
          <a:stretch>
            <a:fillRect/>
          </a:stretch>
        </p:blipFill>
        <p:spPr>
          <a:xfrm>
            <a:off x="6252631" y="2782683"/>
            <a:ext cx="5296672" cy="2204464"/>
          </a:xfrm>
          <a:prstGeom prst="rect">
            <a:avLst/>
          </a:prstGeom>
          <a:ln>
            <a:solidFill>
              <a:schemeClr val="accent1">
                <a:shade val="15000"/>
              </a:schemeClr>
            </a:solidFill>
          </a:ln>
        </p:spPr>
      </p:pic>
      <p:sp>
        <p:nvSpPr>
          <p:cNvPr id="3" name="Rectangle 2">
            <a:extLst>
              <a:ext uri="{FF2B5EF4-FFF2-40B4-BE49-F238E27FC236}">
                <a16:creationId xmlns:a16="http://schemas.microsoft.com/office/drawing/2014/main" id="{286866D1-BAD6-AA05-9CA8-0A99BBEBCB65}"/>
              </a:ext>
            </a:extLst>
          </p:cNvPr>
          <p:cNvSpPr/>
          <p:nvPr/>
        </p:nvSpPr>
        <p:spPr>
          <a:xfrm>
            <a:off x="6252631" y="2782683"/>
            <a:ext cx="3459007" cy="2204464"/>
          </a:xfrm>
          <a:prstGeom prst="rect">
            <a:avLst/>
          </a:prstGeom>
          <a:solidFill>
            <a:schemeClr val="accent6">
              <a:alpha val="3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FDAF4DE-E1F2-0EF4-9B56-337CF87C0463}"/>
              </a:ext>
            </a:extLst>
          </p:cNvPr>
          <p:cNvSpPr/>
          <p:nvPr/>
        </p:nvSpPr>
        <p:spPr>
          <a:xfrm>
            <a:off x="10486338" y="2782683"/>
            <a:ext cx="1062965" cy="2204464"/>
          </a:xfrm>
          <a:prstGeom prst="rect">
            <a:avLst/>
          </a:prstGeom>
          <a:solidFill>
            <a:schemeClr val="accent5">
              <a:alpha val="16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C7C43AE-725C-080A-5A3A-6BB292FD9890}"/>
              </a:ext>
            </a:extLst>
          </p:cNvPr>
          <p:cNvSpPr/>
          <p:nvPr/>
        </p:nvSpPr>
        <p:spPr>
          <a:xfrm>
            <a:off x="9711639" y="2782683"/>
            <a:ext cx="774700" cy="2204464"/>
          </a:xfrm>
          <a:prstGeom prst="rect">
            <a:avLst/>
          </a:prstGeom>
          <a:solidFill>
            <a:schemeClr val="accent4">
              <a:alpha val="11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2835EF62-F612-B1AE-8895-111F75DA6B4B}"/>
              </a:ext>
            </a:extLst>
          </p:cNvPr>
          <p:cNvSpPr txBox="1"/>
          <p:nvPr/>
        </p:nvSpPr>
        <p:spPr>
          <a:xfrm>
            <a:off x="7806638" y="5045052"/>
            <a:ext cx="750526" cy="246221"/>
          </a:xfrm>
          <a:prstGeom prst="rect">
            <a:avLst/>
          </a:prstGeom>
          <a:noFill/>
        </p:spPr>
        <p:txBody>
          <a:bodyPr wrap="square" rtlCol="0">
            <a:spAutoFit/>
          </a:bodyPr>
          <a:lstStyle/>
          <a:p>
            <a:r>
              <a:rPr lang="en-US" sz="1000"/>
              <a:t>Echelon 0</a:t>
            </a:r>
          </a:p>
        </p:txBody>
      </p:sp>
      <p:sp>
        <p:nvSpPr>
          <p:cNvPr id="12" name="TextBox 11">
            <a:extLst>
              <a:ext uri="{FF2B5EF4-FFF2-40B4-BE49-F238E27FC236}">
                <a16:creationId xmlns:a16="http://schemas.microsoft.com/office/drawing/2014/main" id="{B3FD9382-4FB9-1422-1752-520CFE618462}"/>
              </a:ext>
            </a:extLst>
          </p:cNvPr>
          <p:cNvSpPr txBox="1"/>
          <p:nvPr/>
        </p:nvSpPr>
        <p:spPr>
          <a:xfrm>
            <a:off x="10642557" y="5032899"/>
            <a:ext cx="750526" cy="246221"/>
          </a:xfrm>
          <a:prstGeom prst="rect">
            <a:avLst/>
          </a:prstGeom>
          <a:noFill/>
        </p:spPr>
        <p:txBody>
          <a:bodyPr wrap="square" rtlCol="0">
            <a:spAutoFit/>
          </a:bodyPr>
          <a:lstStyle/>
          <a:p>
            <a:r>
              <a:rPr lang="en-US" sz="1000"/>
              <a:t>Echelon 1</a:t>
            </a:r>
          </a:p>
        </p:txBody>
      </p:sp>
      <p:sp>
        <p:nvSpPr>
          <p:cNvPr id="14" name="TextBox 13">
            <a:extLst>
              <a:ext uri="{FF2B5EF4-FFF2-40B4-BE49-F238E27FC236}">
                <a16:creationId xmlns:a16="http://schemas.microsoft.com/office/drawing/2014/main" id="{40E4E1DA-A7D1-9B96-87C3-C19E39D74801}"/>
              </a:ext>
            </a:extLst>
          </p:cNvPr>
          <p:cNvSpPr txBox="1"/>
          <p:nvPr/>
        </p:nvSpPr>
        <p:spPr>
          <a:xfrm>
            <a:off x="9811891" y="5032899"/>
            <a:ext cx="574196" cy="246221"/>
          </a:xfrm>
          <a:prstGeom prst="rect">
            <a:avLst/>
          </a:prstGeom>
          <a:noFill/>
        </p:spPr>
        <p:txBody>
          <a:bodyPr wrap="square" rtlCol="0">
            <a:spAutoFit/>
          </a:bodyPr>
          <a:lstStyle/>
          <a:p>
            <a:r>
              <a:rPr lang="en-US" sz="1000"/>
              <a:t>shared</a:t>
            </a:r>
          </a:p>
        </p:txBody>
      </p:sp>
    </p:spTree>
    <p:extLst>
      <p:ext uri="{BB962C8B-B14F-4D97-AF65-F5344CB8AC3E}">
        <p14:creationId xmlns:p14="http://schemas.microsoft.com/office/powerpoint/2010/main" val="40341068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8E944E-D882-BCCD-A85E-F177B5E50A7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7E86CBD-9698-067B-7F2B-78F4402ABEA1}"/>
              </a:ext>
            </a:extLst>
          </p:cNvPr>
          <p:cNvSpPr txBox="1"/>
          <p:nvPr/>
        </p:nvSpPr>
        <p:spPr>
          <a:xfrm>
            <a:off x="2323813" y="2282562"/>
            <a:ext cx="8030219" cy="1569660"/>
          </a:xfrm>
          <a:prstGeom prst="rect">
            <a:avLst/>
          </a:prstGeom>
          <a:noFill/>
        </p:spPr>
        <p:txBody>
          <a:bodyPr wrap="square" rtlCol="0">
            <a:spAutoFit/>
          </a:bodyPr>
          <a:lstStyle/>
          <a:p>
            <a:r>
              <a:rPr lang="en-US" sz="9600"/>
              <a:t>Requirements</a:t>
            </a:r>
          </a:p>
        </p:txBody>
      </p:sp>
    </p:spTree>
    <p:extLst>
      <p:ext uri="{BB962C8B-B14F-4D97-AF65-F5344CB8AC3E}">
        <p14:creationId xmlns:p14="http://schemas.microsoft.com/office/powerpoint/2010/main" val="8437084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807C7F0-C56C-9F13-33C1-E598B7C1411E}"/>
              </a:ext>
            </a:extLst>
          </p:cNvPr>
          <p:cNvSpPr>
            <a:spLocks noGrp="1"/>
          </p:cNvSpPr>
          <p:nvPr>
            <p:ph type="title"/>
          </p:nvPr>
        </p:nvSpPr>
        <p:spPr>
          <a:xfrm>
            <a:off x="462579" y="0"/>
            <a:ext cx="4197911" cy="825178"/>
          </a:xfrm>
        </p:spPr>
        <p:txBody>
          <a:bodyPr/>
          <a:lstStyle/>
          <a:p>
            <a:r>
              <a:rPr lang="en-US"/>
              <a:t>Requirements</a:t>
            </a:r>
          </a:p>
        </p:txBody>
      </p:sp>
      <p:sp>
        <p:nvSpPr>
          <p:cNvPr id="4" name="Content Placeholder 3">
            <a:extLst>
              <a:ext uri="{FF2B5EF4-FFF2-40B4-BE49-F238E27FC236}">
                <a16:creationId xmlns:a16="http://schemas.microsoft.com/office/drawing/2014/main" id="{A8F5983C-A465-3EFA-8F85-5FC4ED5707BD}"/>
              </a:ext>
            </a:extLst>
          </p:cNvPr>
          <p:cNvSpPr>
            <a:spLocks noGrp="1"/>
          </p:cNvSpPr>
          <p:nvPr>
            <p:ph idx="1"/>
          </p:nvPr>
        </p:nvSpPr>
        <p:spPr>
          <a:xfrm>
            <a:off x="462579" y="1083520"/>
            <a:ext cx="7002089" cy="1964480"/>
          </a:xfrm>
        </p:spPr>
        <p:txBody>
          <a:bodyPr>
            <a:normAutofit lnSpcReduction="10000"/>
          </a:bodyPr>
          <a:lstStyle/>
          <a:p>
            <a:r>
              <a:rPr lang="en-US" sz="1800" dirty="0"/>
              <a:t>Project level requirements are broken down and linked into categories: General, Functional and Performance.</a:t>
            </a:r>
          </a:p>
          <a:p>
            <a:r>
              <a:rPr lang="en-US" sz="1800" dirty="0"/>
              <a:t>An example of data performance for fibers in DAQ/Computing is listed below:</a:t>
            </a:r>
          </a:p>
          <a:p>
            <a:r>
              <a:rPr lang="en-US" sz="1800" dirty="0"/>
              <a:t>This concept helps avoid “feature creep”.  The idea is that the job of the project is to achieve a defined goal, and not pay for anything more…</a:t>
            </a:r>
          </a:p>
        </p:txBody>
      </p:sp>
      <p:pic>
        <p:nvPicPr>
          <p:cNvPr id="7" name="Picture 6">
            <a:extLst>
              <a:ext uri="{FF2B5EF4-FFF2-40B4-BE49-F238E27FC236}">
                <a16:creationId xmlns:a16="http://schemas.microsoft.com/office/drawing/2014/main" id="{B36516CC-066E-C4AD-7693-36C2641E4934}"/>
              </a:ext>
            </a:extLst>
          </p:cNvPr>
          <p:cNvPicPr>
            <a:picLocks noChangeAspect="1"/>
          </p:cNvPicPr>
          <p:nvPr/>
        </p:nvPicPr>
        <p:blipFill>
          <a:blip r:embed="rId2"/>
          <a:stretch>
            <a:fillRect/>
          </a:stretch>
        </p:blipFill>
        <p:spPr>
          <a:xfrm>
            <a:off x="7531511" y="596811"/>
            <a:ext cx="4650658" cy="6018497"/>
          </a:xfrm>
          <a:prstGeom prst="rect">
            <a:avLst/>
          </a:prstGeom>
        </p:spPr>
      </p:pic>
      <p:sp>
        <p:nvSpPr>
          <p:cNvPr id="8" name="TextBox 7">
            <a:extLst>
              <a:ext uri="{FF2B5EF4-FFF2-40B4-BE49-F238E27FC236}">
                <a16:creationId xmlns:a16="http://schemas.microsoft.com/office/drawing/2014/main" id="{336A4117-7387-26E9-39DD-BFCA6AA0976E}"/>
              </a:ext>
            </a:extLst>
          </p:cNvPr>
          <p:cNvSpPr txBox="1"/>
          <p:nvPr/>
        </p:nvSpPr>
        <p:spPr>
          <a:xfrm>
            <a:off x="8038262" y="786993"/>
            <a:ext cx="659155" cy="246221"/>
          </a:xfrm>
          <a:prstGeom prst="rect">
            <a:avLst/>
          </a:prstGeom>
          <a:noFill/>
        </p:spPr>
        <p:txBody>
          <a:bodyPr wrap="none" rtlCol="0">
            <a:spAutoFit/>
          </a:bodyPr>
          <a:lstStyle/>
          <a:p>
            <a:r>
              <a:rPr lang="en-US" sz="1000" b="1"/>
              <a:t>General</a:t>
            </a:r>
          </a:p>
        </p:txBody>
      </p:sp>
      <p:sp>
        <p:nvSpPr>
          <p:cNvPr id="9" name="TextBox 8">
            <a:extLst>
              <a:ext uri="{FF2B5EF4-FFF2-40B4-BE49-F238E27FC236}">
                <a16:creationId xmlns:a16="http://schemas.microsoft.com/office/drawing/2014/main" id="{720632A7-27CE-43FE-321F-758428D03431}"/>
              </a:ext>
            </a:extLst>
          </p:cNvPr>
          <p:cNvSpPr txBox="1"/>
          <p:nvPr/>
        </p:nvSpPr>
        <p:spPr>
          <a:xfrm>
            <a:off x="9183329" y="786994"/>
            <a:ext cx="832279" cy="246221"/>
          </a:xfrm>
          <a:prstGeom prst="rect">
            <a:avLst/>
          </a:prstGeom>
          <a:noFill/>
        </p:spPr>
        <p:txBody>
          <a:bodyPr wrap="none" rtlCol="0">
            <a:spAutoFit/>
          </a:bodyPr>
          <a:lstStyle/>
          <a:p>
            <a:r>
              <a:rPr lang="en-US" sz="1000" b="1"/>
              <a:t>Functional</a:t>
            </a:r>
          </a:p>
        </p:txBody>
      </p:sp>
      <p:sp>
        <p:nvSpPr>
          <p:cNvPr id="10" name="TextBox 9">
            <a:extLst>
              <a:ext uri="{FF2B5EF4-FFF2-40B4-BE49-F238E27FC236}">
                <a16:creationId xmlns:a16="http://schemas.microsoft.com/office/drawing/2014/main" id="{B1A0708D-3125-0C3C-79D5-162F71BE446F}"/>
              </a:ext>
            </a:extLst>
          </p:cNvPr>
          <p:cNvSpPr txBox="1"/>
          <p:nvPr/>
        </p:nvSpPr>
        <p:spPr>
          <a:xfrm>
            <a:off x="10536014" y="786992"/>
            <a:ext cx="965329" cy="246221"/>
          </a:xfrm>
          <a:prstGeom prst="rect">
            <a:avLst/>
          </a:prstGeom>
          <a:noFill/>
        </p:spPr>
        <p:txBody>
          <a:bodyPr wrap="none" rtlCol="0">
            <a:spAutoFit/>
          </a:bodyPr>
          <a:lstStyle/>
          <a:p>
            <a:r>
              <a:rPr lang="en-US" sz="1000" b="1"/>
              <a:t>Performance</a:t>
            </a:r>
          </a:p>
        </p:txBody>
      </p:sp>
      <p:graphicFrame>
        <p:nvGraphicFramePr>
          <p:cNvPr id="11" name="Table 10">
            <a:extLst>
              <a:ext uri="{FF2B5EF4-FFF2-40B4-BE49-F238E27FC236}">
                <a16:creationId xmlns:a16="http://schemas.microsoft.com/office/drawing/2014/main" id="{E720BFBA-4926-777D-4E91-22EC8C8ACE7E}"/>
              </a:ext>
            </a:extLst>
          </p:cNvPr>
          <p:cNvGraphicFramePr>
            <a:graphicFrameLocks noGrp="1"/>
          </p:cNvGraphicFramePr>
          <p:nvPr/>
        </p:nvGraphicFramePr>
        <p:xfrm>
          <a:off x="1487235" y="3106994"/>
          <a:ext cx="4488678" cy="812800"/>
        </p:xfrm>
        <a:graphic>
          <a:graphicData uri="http://schemas.openxmlformats.org/drawingml/2006/table">
            <a:tbl>
              <a:tblPr>
                <a:tableStyleId>{5C22544A-7EE6-4342-B048-85BDC9FD1C3A}</a:tableStyleId>
              </a:tblPr>
              <a:tblGrid>
                <a:gridCol w="1920290">
                  <a:extLst>
                    <a:ext uri="{9D8B030D-6E8A-4147-A177-3AD203B41FA5}">
                      <a16:colId xmlns:a16="http://schemas.microsoft.com/office/drawing/2014/main" val="846736433"/>
                    </a:ext>
                  </a:extLst>
                </a:gridCol>
                <a:gridCol w="2568388">
                  <a:extLst>
                    <a:ext uri="{9D8B030D-6E8A-4147-A177-3AD203B41FA5}">
                      <a16:colId xmlns:a16="http://schemas.microsoft.com/office/drawing/2014/main" val="2427347683"/>
                    </a:ext>
                  </a:extLst>
                </a:gridCol>
              </a:tblGrid>
              <a:tr h="812800">
                <a:tc>
                  <a:txBody>
                    <a:bodyPr/>
                    <a:lstStyle/>
                    <a:p>
                      <a:pPr algn="l" fontAlgn="t"/>
                      <a:r>
                        <a:rPr lang="en-US" sz="1100" u="none" strike="noStrike">
                          <a:effectLst/>
                        </a:rPr>
                        <a:t>G-DET-COMP.5</a:t>
                      </a:r>
                      <a:endParaRPr lang="en-US" sz="1100" b="0" i="0" u="none" strike="noStrike">
                        <a:solidFill>
                          <a:srgbClr val="000000"/>
                        </a:solidFill>
                        <a:effectLst/>
                        <a:latin typeface="Calibri" panose="020F0502020204030204" pitchFamily="34" charset="0"/>
                      </a:endParaRPr>
                    </a:p>
                  </a:txBody>
                  <a:tcPr marL="0" marR="0" marT="0" marB="0"/>
                </a:tc>
                <a:tc>
                  <a:txBody>
                    <a:bodyPr/>
                    <a:lstStyle/>
                    <a:p>
                      <a:pPr algn="l" fontAlgn="t"/>
                      <a:r>
                        <a:rPr lang="en-US" sz="1100" u="none" strike="noStrike">
                          <a:effectLst/>
                        </a:rPr>
                        <a:t>The DAQ subsystem will be functionally integrated with the other detectors, with the interaction region components, and with the facility infrastructure. </a:t>
                      </a:r>
                      <a:endParaRPr lang="en-US" sz="1100" b="0" i="0" u="none" strike="noStrike">
                        <a:solidFill>
                          <a:srgbClr val="000000"/>
                        </a:solidFill>
                        <a:effectLst/>
                        <a:latin typeface="Calibri" panose="020F0502020204030204" pitchFamily="34" charset="0"/>
                      </a:endParaRPr>
                    </a:p>
                  </a:txBody>
                  <a:tcPr marL="0" marR="0" marT="0" marB="0"/>
                </a:tc>
                <a:extLst>
                  <a:ext uri="{0D108BD9-81ED-4DB2-BD59-A6C34878D82A}">
                    <a16:rowId xmlns:a16="http://schemas.microsoft.com/office/drawing/2014/main" val="1644054492"/>
                  </a:ext>
                </a:extLst>
              </a:tr>
            </a:tbl>
          </a:graphicData>
        </a:graphic>
      </p:graphicFrame>
      <p:graphicFrame>
        <p:nvGraphicFramePr>
          <p:cNvPr id="12" name="Table 11">
            <a:extLst>
              <a:ext uri="{FF2B5EF4-FFF2-40B4-BE49-F238E27FC236}">
                <a16:creationId xmlns:a16="http://schemas.microsoft.com/office/drawing/2014/main" id="{7FE9ADB9-95A4-3343-1A3E-71DD9FFE2715}"/>
              </a:ext>
            </a:extLst>
          </p:cNvPr>
          <p:cNvGraphicFramePr>
            <a:graphicFrameLocks noGrp="1"/>
          </p:cNvGraphicFramePr>
          <p:nvPr/>
        </p:nvGraphicFramePr>
        <p:xfrm>
          <a:off x="2461846" y="5262510"/>
          <a:ext cx="6790309" cy="623936"/>
        </p:xfrm>
        <a:graphic>
          <a:graphicData uri="http://schemas.openxmlformats.org/drawingml/2006/table">
            <a:tbl>
              <a:tblPr>
                <a:tableStyleId>{5C22544A-7EE6-4342-B048-85BDC9FD1C3A}</a:tableStyleId>
              </a:tblPr>
              <a:tblGrid>
                <a:gridCol w="2052810">
                  <a:extLst>
                    <a:ext uri="{9D8B030D-6E8A-4147-A177-3AD203B41FA5}">
                      <a16:colId xmlns:a16="http://schemas.microsoft.com/office/drawing/2014/main" val="2608525737"/>
                    </a:ext>
                  </a:extLst>
                </a:gridCol>
                <a:gridCol w="2745632">
                  <a:extLst>
                    <a:ext uri="{9D8B030D-6E8A-4147-A177-3AD203B41FA5}">
                      <a16:colId xmlns:a16="http://schemas.microsoft.com/office/drawing/2014/main" val="1150866006"/>
                    </a:ext>
                  </a:extLst>
                </a:gridCol>
                <a:gridCol w="1991867">
                  <a:extLst>
                    <a:ext uri="{9D8B030D-6E8A-4147-A177-3AD203B41FA5}">
                      <a16:colId xmlns:a16="http://schemas.microsoft.com/office/drawing/2014/main" val="2628285020"/>
                    </a:ext>
                  </a:extLst>
                </a:gridCol>
              </a:tblGrid>
              <a:tr h="623936">
                <a:tc>
                  <a:txBody>
                    <a:bodyPr/>
                    <a:lstStyle/>
                    <a:p>
                      <a:pPr algn="l" fontAlgn="t"/>
                      <a:r>
                        <a:rPr lang="en-US" sz="1100" u="none" strike="noStrike">
                          <a:effectLst/>
                        </a:rPr>
                        <a:t>P-DET-COMP.17</a:t>
                      </a:r>
                      <a:endParaRPr lang="en-US" sz="1100" b="0" i="0" u="none" strike="noStrike">
                        <a:solidFill>
                          <a:srgbClr val="000000"/>
                        </a:solidFill>
                        <a:effectLst/>
                        <a:latin typeface="Calibri" panose="020F0502020204030204" pitchFamily="34" charset="0"/>
                      </a:endParaRPr>
                    </a:p>
                  </a:txBody>
                  <a:tcPr marL="0" marR="0" marT="0" marB="0"/>
                </a:tc>
                <a:tc>
                  <a:txBody>
                    <a:bodyPr/>
                    <a:lstStyle/>
                    <a:p>
                      <a:pPr algn="l" fontAlgn="t"/>
                      <a:r>
                        <a:rPr lang="en-US" sz="1100" u="none" strike="noStrike">
                          <a:effectLst/>
                        </a:rPr>
                        <a:t>Individual fiber interfaces with all DET subsystems will support at least a 10Gb serial link to DAQ online processing. </a:t>
                      </a:r>
                      <a:endParaRPr lang="en-US" sz="1100" b="0" i="0" u="none" strike="noStrike">
                        <a:solidFill>
                          <a:srgbClr val="000000"/>
                        </a:solidFill>
                        <a:effectLst/>
                        <a:latin typeface="Calibri" panose="020F0502020204030204" pitchFamily="34" charset="0"/>
                      </a:endParaRPr>
                    </a:p>
                  </a:txBody>
                  <a:tcPr marL="0" marR="0" marT="0" marB="0"/>
                </a:tc>
                <a:tc>
                  <a:txBody>
                    <a:bodyPr/>
                    <a:lstStyle/>
                    <a:p>
                      <a:pPr algn="l" fontAlgn="t"/>
                      <a:r>
                        <a:rPr lang="en-US" sz="1100" u="none" strike="noStrike">
                          <a:effectLst/>
                        </a:rPr>
                        <a:t>F-DET-COMP.6</a:t>
                      </a:r>
                      <a:endParaRPr lang="en-US" sz="1100" b="0" i="0" u="none" strike="noStrike">
                        <a:solidFill>
                          <a:srgbClr val="000000"/>
                        </a:solidFill>
                        <a:effectLst/>
                        <a:latin typeface="Calibri" panose="020F0502020204030204" pitchFamily="34" charset="0"/>
                      </a:endParaRPr>
                    </a:p>
                  </a:txBody>
                  <a:tcPr marL="0" marR="0" marT="0" marB="0"/>
                </a:tc>
                <a:extLst>
                  <a:ext uri="{0D108BD9-81ED-4DB2-BD59-A6C34878D82A}">
                    <a16:rowId xmlns:a16="http://schemas.microsoft.com/office/drawing/2014/main" val="2645411036"/>
                  </a:ext>
                </a:extLst>
              </a:tr>
            </a:tbl>
          </a:graphicData>
        </a:graphic>
      </p:graphicFrame>
      <p:graphicFrame>
        <p:nvGraphicFramePr>
          <p:cNvPr id="13" name="Table 12">
            <a:extLst>
              <a:ext uri="{FF2B5EF4-FFF2-40B4-BE49-F238E27FC236}">
                <a16:creationId xmlns:a16="http://schemas.microsoft.com/office/drawing/2014/main" id="{D5FE0A91-D457-8729-F028-67B9862B47F4}"/>
              </a:ext>
            </a:extLst>
          </p:cNvPr>
          <p:cNvGraphicFramePr>
            <a:graphicFrameLocks noGrp="1"/>
          </p:cNvGraphicFramePr>
          <p:nvPr/>
        </p:nvGraphicFramePr>
        <p:xfrm>
          <a:off x="1799324" y="4139382"/>
          <a:ext cx="6464300" cy="725606"/>
        </p:xfrm>
        <a:graphic>
          <a:graphicData uri="http://schemas.openxmlformats.org/drawingml/2006/table">
            <a:tbl>
              <a:tblPr>
                <a:tableStyleId>{5C22544A-7EE6-4342-B048-85BDC9FD1C3A}</a:tableStyleId>
              </a:tblPr>
              <a:tblGrid>
                <a:gridCol w="2032000">
                  <a:extLst>
                    <a:ext uri="{9D8B030D-6E8A-4147-A177-3AD203B41FA5}">
                      <a16:colId xmlns:a16="http://schemas.microsoft.com/office/drawing/2014/main" val="2923713273"/>
                    </a:ext>
                  </a:extLst>
                </a:gridCol>
                <a:gridCol w="2717800">
                  <a:extLst>
                    <a:ext uri="{9D8B030D-6E8A-4147-A177-3AD203B41FA5}">
                      <a16:colId xmlns:a16="http://schemas.microsoft.com/office/drawing/2014/main" val="843041133"/>
                    </a:ext>
                  </a:extLst>
                </a:gridCol>
                <a:gridCol w="1714500">
                  <a:extLst>
                    <a:ext uri="{9D8B030D-6E8A-4147-A177-3AD203B41FA5}">
                      <a16:colId xmlns:a16="http://schemas.microsoft.com/office/drawing/2014/main" val="3504355182"/>
                    </a:ext>
                  </a:extLst>
                </a:gridCol>
              </a:tblGrid>
              <a:tr h="725606">
                <a:tc>
                  <a:txBody>
                    <a:bodyPr/>
                    <a:lstStyle/>
                    <a:p>
                      <a:pPr algn="l" fontAlgn="t"/>
                      <a:r>
                        <a:rPr lang="en-US" sz="1100" u="none" strike="noStrike">
                          <a:effectLst/>
                        </a:rPr>
                        <a:t>F-DET-COMP.6</a:t>
                      </a:r>
                      <a:endParaRPr lang="en-US" sz="1100" b="0" i="0" u="none" strike="noStrike">
                        <a:solidFill>
                          <a:srgbClr val="000000"/>
                        </a:solidFill>
                        <a:effectLst/>
                        <a:latin typeface="Calibri" panose="020F0502020204030204" pitchFamily="34" charset="0"/>
                      </a:endParaRPr>
                    </a:p>
                  </a:txBody>
                  <a:tcPr marL="0" marR="0" marT="0" marB="0"/>
                </a:tc>
                <a:tc>
                  <a:txBody>
                    <a:bodyPr/>
                    <a:lstStyle/>
                    <a:p>
                      <a:pPr algn="l" fontAlgn="t"/>
                      <a:r>
                        <a:rPr lang="en-US" sz="1100" u="none" strike="noStrike">
                          <a:effectLst/>
                        </a:rPr>
                        <a:t>The DAQ system will provide resources for communication with DET subsystems via fiber links between the experimental hall and the DAQ room. </a:t>
                      </a:r>
                      <a:endParaRPr lang="en-US" sz="1100" b="0" i="0" u="none" strike="noStrike">
                        <a:solidFill>
                          <a:srgbClr val="000000"/>
                        </a:solidFill>
                        <a:effectLst/>
                        <a:latin typeface="Calibri" panose="020F0502020204030204" pitchFamily="34" charset="0"/>
                      </a:endParaRPr>
                    </a:p>
                  </a:txBody>
                  <a:tcPr marL="0" marR="0" marT="0" marB="0"/>
                </a:tc>
                <a:tc>
                  <a:txBody>
                    <a:bodyPr/>
                    <a:lstStyle/>
                    <a:p>
                      <a:pPr algn="l" fontAlgn="t"/>
                      <a:r>
                        <a:rPr lang="en-US" sz="1100" u="none" strike="noStrike">
                          <a:effectLst/>
                        </a:rPr>
                        <a:t>G-DET-COMP.5</a:t>
                      </a:r>
                      <a:endParaRPr lang="en-US" sz="1100" b="0" i="0" u="none" strike="noStrike">
                        <a:solidFill>
                          <a:srgbClr val="000000"/>
                        </a:solidFill>
                        <a:effectLst/>
                        <a:latin typeface="Calibri" panose="020F0502020204030204" pitchFamily="34" charset="0"/>
                      </a:endParaRPr>
                    </a:p>
                  </a:txBody>
                  <a:tcPr marL="0" marR="0" marT="0" marB="0"/>
                </a:tc>
                <a:extLst>
                  <a:ext uri="{0D108BD9-81ED-4DB2-BD59-A6C34878D82A}">
                    <a16:rowId xmlns:a16="http://schemas.microsoft.com/office/drawing/2014/main" val="4090485110"/>
                  </a:ext>
                </a:extLst>
              </a:tr>
            </a:tbl>
          </a:graphicData>
        </a:graphic>
      </p:graphicFrame>
      <p:cxnSp>
        <p:nvCxnSpPr>
          <p:cNvPr id="15" name="Straight Arrow Connector 14">
            <a:extLst>
              <a:ext uri="{FF2B5EF4-FFF2-40B4-BE49-F238E27FC236}">
                <a16:creationId xmlns:a16="http://schemas.microsoft.com/office/drawing/2014/main" id="{85D6E6A3-9FA1-CFA7-5688-436DEB7ED868}"/>
              </a:ext>
            </a:extLst>
          </p:cNvPr>
          <p:cNvCxnSpPr>
            <a:cxnSpLocks/>
            <a:endCxn id="12" idx="3"/>
          </p:cNvCxnSpPr>
          <p:nvPr/>
        </p:nvCxnSpPr>
        <p:spPr>
          <a:xfrm flipH="1">
            <a:off x="9252155" y="5417574"/>
            <a:ext cx="1071715" cy="15690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0DF7ABDB-8142-1D8B-0D0B-4CA172EC6A9E}"/>
              </a:ext>
            </a:extLst>
          </p:cNvPr>
          <p:cNvCxnSpPr>
            <a:cxnSpLocks/>
            <a:endCxn id="13" idx="3"/>
          </p:cNvCxnSpPr>
          <p:nvPr/>
        </p:nvCxnSpPr>
        <p:spPr>
          <a:xfrm flipH="1">
            <a:off x="8263624" y="2443022"/>
            <a:ext cx="673899" cy="2059163"/>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A16BA05E-D65D-5EAE-365B-CA99FAEECD09}"/>
              </a:ext>
            </a:extLst>
          </p:cNvPr>
          <p:cNvCxnSpPr>
            <a:cxnSpLocks/>
            <a:endCxn id="11" idx="3"/>
          </p:cNvCxnSpPr>
          <p:nvPr/>
        </p:nvCxnSpPr>
        <p:spPr>
          <a:xfrm flipH="1">
            <a:off x="5975913" y="2189285"/>
            <a:ext cx="1945956" cy="1324109"/>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22580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3434875-1A24-08A6-57A9-71C02C86CB6F}"/>
              </a:ext>
            </a:extLst>
          </p:cNvPr>
          <p:cNvSpPr>
            <a:spLocks noGrp="1"/>
          </p:cNvSpPr>
          <p:nvPr>
            <p:ph type="title"/>
          </p:nvPr>
        </p:nvSpPr>
        <p:spPr/>
        <p:txBody>
          <a:bodyPr>
            <a:noAutofit/>
          </a:bodyPr>
          <a:lstStyle/>
          <a:p>
            <a:r>
              <a:rPr lang="en-US" sz="3200"/>
              <a:t>Scientific Motivation for DAQ requirements</a:t>
            </a:r>
          </a:p>
        </p:txBody>
      </p:sp>
      <p:sp>
        <p:nvSpPr>
          <p:cNvPr id="9" name="TextBox 8">
            <a:extLst>
              <a:ext uri="{FF2B5EF4-FFF2-40B4-BE49-F238E27FC236}">
                <a16:creationId xmlns:a16="http://schemas.microsoft.com/office/drawing/2014/main" id="{7EE711A2-CF90-AD99-7E4E-01A2BF446D99}"/>
              </a:ext>
            </a:extLst>
          </p:cNvPr>
          <p:cNvSpPr txBox="1"/>
          <p:nvPr/>
        </p:nvSpPr>
        <p:spPr>
          <a:xfrm>
            <a:off x="2520520" y="2490263"/>
            <a:ext cx="2844478" cy="276999"/>
          </a:xfrm>
          <a:prstGeom prst="rect">
            <a:avLst/>
          </a:prstGeom>
          <a:noFill/>
        </p:spPr>
        <p:txBody>
          <a:bodyPr wrap="square" rtlCol="0">
            <a:spAutoFit/>
          </a:bodyPr>
          <a:lstStyle/>
          <a:p>
            <a:r>
              <a:rPr lang="en-US" sz="1200"/>
              <a:t>Streaming Readout for All Detectors</a:t>
            </a:r>
            <a:endParaRPr lang="en-US" sz="120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E2B34D5C-46E7-DE77-C512-474F20057B9D}"/>
              </a:ext>
            </a:extLst>
          </p:cNvPr>
          <p:cNvSpPr txBox="1"/>
          <p:nvPr/>
        </p:nvSpPr>
        <p:spPr>
          <a:xfrm>
            <a:off x="7348457" y="2411607"/>
            <a:ext cx="2229605" cy="523220"/>
          </a:xfrm>
          <a:prstGeom prst="rect">
            <a:avLst/>
          </a:prstGeom>
          <a:noFill/>
        </p:spPr>
        <p:txBody>
          <a:bodyPr wrap="square" rtlCol="0">
            <a:spAutoFit/>
          </a:bodyPr>
          <a:lstStyle/>
          <a:p>
            <a:pPr algn="l"/>
            <a:r>
              <a:rPr lang="en-US" sz="1400" b="1">
                <a:solidFill>
                  <a:schemeClr val="accent1">
                    <a:lumMod val="50000"/>
                  </a:schemeClr>
                </a:solidFill>
                <a:latin typeface="Times New Roman" panose="02020603050405020304" pitchFamily="18" charset="0"/>
                <a:cs typeface="Times New Roman" panose="02020603050405020304" pitchFamily="18" charset="0"/>
              </a:rPr>
              <a:t>10 Gb/s Fiber Links between DAM and RDO</a:t>
            </a:r>
          </a:p>
        </p:txBody>
      </p:sp>
      <p:sp>
        <p:nvSpPr>
          <p:cNvPr id="11" name="TextBox 10">
            <a:extLst>
              <a:ext uri="{FF2B5EF4-FFF2-40B4-BE49-F238E27FC236}">
                <a16:creationId xmlns:a16="http://schemas.microsoft.com/office/drawing/2014/main" id="{8BC13038-7110-1803-2B19-100EB35181F9}"/>
              </a:ext>
            </a:extLst>
          </p:cNvPr>
          <p:cNvSpPr txBox="1"/>
          <p:nvPr/>
        </p:nvSpPr>
        <p:spPr>
          <a:xfrm>
            <a:off x="2520520" y="3027867"/>
            <a:ext cx="2743325" cy="646331"/>
          </a:xfrm>
          <a:prstGeom prst="rect">
            <a:avLst/>
          </a:prstGeom>
          <a:noFill/>
        </p:spPr>
        <p:txBody>
          <a:bodyPr wrap="square" rtlCol="0">
            <a:spAutoFit/>
          </a:bodyPr>
          <a:lstStyle/>
          <a:p>
            <a:r>
              <a:rPr lang="en-US" sz="1200">
                <a:latin typeface="Times New Roman" panose="02020603050405020304" pitchFamily="18" charset="0"/>
                <a:cs typeface="Times New Roman" panose="02020603050405020304" pitchFamily="18" charset="0"/>
              </a:rPr>
              <a:t>TOF requires 25-35 ps timing to provide sufficient PID overlap with RICH detectors</a:t>
            </a:r>
          </a:p>
        </p:txBody>
      </p:sp>
      <p:sp>
        <p:nvSpPr>
          <p:cNvPr id="12" name="TextBox 11">
            <a:extLst>
              <a:ext uri="{FF2B5EF4-FFF2-40B4-BE49-F238E27FC236}">
                <a16:creationId xmlns:a16="http://schemas.microsoft.com/office/drawing/2014/main" id="{12AE0480-B730-8A0F-FAE1-ED4C3C0557C6}"/>
              </a:ext>
            </a:extLst>
          </p:cNvPr>
          <p:cNvSpPr txBox="1"/>
          <p:nvPr/>
        </p:nvSpPr>
        <p:spPr>
          <a:xfrm>
            <a:off x="7346853" y="3162023"/>
            <a:ext cx="2349597" cy="307777"/>
          </a:xfrm>
          <a:prstGeom prst="rect">
            <a:avLst/>
          </a:prstGeom>
          <a:noFill/>
        </p:spPr>
        <p:txBody>
          <a:bodyPr wrap="square" rtlCol="0">
            <a:spAutoFit/>
          </a:bodyPr>
          <a:lstStyle/>
          <a:p>
            <a:pPr algn="l"/>
            <a:r>
              <a:rPr lang="en-US" sz="1400" b="1">
                <a:solidFill>
                  <a:schemeClr val="accent1">
                    <a:lumMod val="50000"/>
                  </a:schemeClr>
                </a:solidFill>
                <a:latin typeface="Times New Roman" panose="02020603050405020304" pitchFamily="18" charset="0"/>
                <a:cs typeface="Times New Roman" panose="02020603050405020304" pitchFamily="18" charset="0"/>
              </a:rPr>
              <a:t>&lt; 10 </a:t>
            </a:r>
            <a:r>
              <a:rPr lang="en-US" sz="1400" b="1" err="1">
                <a:solidFill>
                  <a:schemeClr val="accent1">
                    <a:lumMod val="50000"/>
                  </a:schemeClr>
                </a:solidFill>
                <a:latin typeface="Times New Roman" panose="02020603050405020304" pitchFamily="18" charset="0"/>
                <a:cs typeface="Times New Roman" panose="02020603050405020304" pitchFamily="18" charset="0"/>
              </a:rPr>
              <a:t>ps</a:t>
            </a:r>
            <a:r>
              <a:rPr lang="en-US" sz="1400" b="1">
                <a:solidFill>
                  <a:schemeClr val="accent1">
                    <a:lumMod val="50000"/>
                  </a:schemeClr>
                </a:solidFill>
                <a:latin typeface="Times New Roman" panose="02020603050405020304" pitchFamily="18" charset="0"/>
                <a:cs typeface="Times New Roman" panose="02020603050405020304" pitchFamily="18" charset="0"/>
              </a:rPr>
              <a:t> Jitter for GTU</a:t>
            </a:r>
          </a:p>
        </p:txBody>
      </p:sp>
      <p:sp>
        <p:nvSpPr>
          <p:cNvPr id="17" name="TextBox 16">
            <a:extLst>
              <a:ext uri="{FF2B5EF4-FFF2-40B4-BE49-F238E27FC236}">
                <a16:creationId xmlns:a16="http://schemas.microsoft.com/office/drawing/2014/main" id="{20C318F0-86AA-B8BA-07BE-3ADB577123A3}"/>
              </a:ext>
            </a:extLst>
          </p:cNvPr>
          <p:cNvSpPr txBox="1"/>
          <p:nvPr/>
        </p:nvSpPr>
        <p:spPr>
          <a:xfrm>
            <a:off x="2505937" y="992347"/>
            <a:ext cx="1492716" cy="338554"/>
          </a:xfrm>
          <a:prstGeom prst="rect">
            <a:avLst/>
          </a:prstGeom>
          <a:noFill/>
        </p:spPr>
        <p:txBody>
          <a:bodyPr wrap="none" rtlCol="0">
            <a:spAutoFit/>
          </a:bodyPr>
          <a:lstStyle/>
          <a:p>
            <a:pPr algn="l"/>
            <a:r>
              <a:rPr lang="en-US" sz="1600" b="1">
                <a:solidFill>
                  <a:srgbClr val="0432FF"/>
                </a:solidFill>
                <a:latin typeface="Times New Roman" panose="02020603050405020304" pitchFamily="18" charset="0"/>
                <a:cs typeface="Times New Roman" panose="02020603050405020304" pitchFamily="18" charset="0"/>
              </a:rPr>
              <a:t>Scientific Need</a:t>
            </a:r>
          </a:p>
        </p:txBody>
      </p:sp>
      <p:sp>
        <p:nvSpPr>
          <p:cNvPr id="18" name="TextBox 17">
            <a:extLst>
              <a:ext uri="{FF2B5EF4-FFF2-40B4-BE49-F238E27FC236}">
                <a16:creationId xmlns:a16="http://schemas.microsoft.com/office/drawing/2014/main" id="{52999FE1-3F12-E83C-E28B-E73E3463F511}"/>
              </a:ext>
            </a:extLst>
          </p:cNvPr>
          <p:cNvSpPr txBox="1"/>
          <p:nvPr/>
        </p:nvSpPr>
        <p:spPr>
          <a:xfrm>
            <a:off x="7500290" y="959210"/>
            <a:ext cx="1840056" cy="338554"/>
          </a:xfrm>
          <a:prstGeom prst="rect">
            <a:avLst/>
          </a:prstGeom>
          <a:noFill/>
        </p:spPr>
        <p:txBody>
          <a:bodyPr wrap="none" rtlCol="0">
            <a:spAutoFit/>
          </a:bodyPr>
          <a:lstStyle/>
          <a:p>
            <a:pPr algn="l"/>
            <a:r>
              <a:rPr lang="en-US" sz="1600" b="1">
                <a:solidFill>
                  <a:srgbClr val="0432FF"/>
                </a:solidFill>
                <a:latin typeface="Times New Roman" panose="02020603050405020304" pitchFamily="18" charset="0"/>
                <a:cs typeface="Times New Roman" panose="02020603050405020304" pitchFamily="18" charset="0"/>
              </a:rPr>
              <a:t>DAQ Requirement</a:t>
            </a:r>
          </a:p>
        </p:txBody>
      </p:sp>
      <p:cxnSp>
        <p:nvCxnSpPr>
          <p:cNvPr id="19" name="Straight Arrow Connector 18">
            <a:extLst>
              <a:ext uri="{FF2B5EF4-FFF2-40B4-BE49-F238E27FC236}">
                <a16:creationId xmlns:a16="http://schemas.microsoft.com/office/drawing/2014/main" id="{889CCE00-62EA-1F06-BE0C-304A76A6C6C0}"/>
              </a:ext>
            </a:extLst>
          </p:cNvPr>
          <p:cNvCxnSpPr>
            <a:cxnSpLocks/>
          </p:cNvCxnSpPr>
          <p:nvPr/>
        </p:nvCxnSpPr>
        <p:spPr>
          <a:xfrm>
            <a:off x="5956127" y="2652551"/>
            <a:ext cx="733051" cy="0"/>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46119933-5B13-2438-DFF1-8E108E0634D8}"/>
              </a:ext>
            </a:extLst>
          </p:cNvPr>
          <p:cNvCxnSpPr>
            <a:cxnSpLocks/>
          </p:cNvCxnSpPr>
          <p:nvPr/>
        </p:nvCxnSpPr>
        <p:spPr>
          <a:xfrm>
            <a:off x="5935106" y="3342575"/>
            <a:ext cx="733051" cy="0"/>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4" name="Rounded Rectangle 23">
            <a:extLst>
              <a:ext uri="{FF2B5EF4-FFF2-40B4-BE49-F238E27FC236}">
                <a16:creationId xmlns:a16="http://schemas.microsoft.com/office/drawing/2014/main" id="{DE42B957-B307-CE68-FA3D-29D89FF42689}"/>
              </a:ext>
            </a:extLst>
          </p:cNvPr>
          <p:cNvSpPr/>
          <p:nvPr/>
        </p:nvSpPr>
        <p:spPr>
          <a:xfrm>
            <a:off x="7180291" y="1455908"/>
            <a:ext cx="2657960" cy="4078618"/>
          </a:xfrm>
          <a:prstGeom prst="roundRect">
            <a:avLst/>
          </a:prstGeom>
          <a:noFill/>
          <a:ln w="190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42173F26-4112-20DB-85FC-1A84671F0B99}"/>
              </a:ext>
            </a:extLst>
          </p:cNvPr>
          <p:cNvSpPr txBox="1"/>
          <p:nvPr/>
        </p:nvSpPr>
        <p:spPr>
          <a:xfrm>
            <a:off x="2505937" y="1767993"/>
            <a:ext cx="2844478" cy="461665"/>
          </a:xfrm>
          <a:prstGeom prst="rect">
            <a:avLst/>
          </a:prstGeom>
          <a:noFill/>
        </p:spPr>
        <p:txBody>
          <a:bodyPr wrap="square" rtlCol="0">
            <a:spAutoFit/>
          </a:bodyPr>
          <a:lstStyle/>
          <a:p>
            <a:r>
              <a:rPr lang="en-US" sz="1200"/>
              <a:t>Minimum possible trigger bias introduction from Electronics / DAQ</a:t>
            </a:r>
            <a:endParaRPr lang="en-US" sz="1200">
              <a:latin typeface="Times New Roman" panose="02020603050405020304" pitchFamily="18" charset="0"/>
              <a:cs typeface="Times New Roman" panose="02020603050405020304" pitchFamily="18" charset="0"/>
            </a:endParaRPr>
          </a:p>
        </p:txBody>
      </p:sp>
      <p:sp>
        <p:nvSpPr>
          <p:cNvPr id="26" name="TextBox 25">
            <a:extLst>
              <a:ext uri="{FF2B5EF4-FFF2-40B4-BE49-F238E27FC236}">
                <a16:creationId xmlns:a16="http://schemas.microsoft.com/office/drawing/2014/main" id="{4B8BFC30-FDF2-8451-97CF-28AE489ED9E8}"/>
              </a:ext>
            </a:extLst>
          </p:cNvPr>
          <p:cNvSpPr txBox="1"/>
          <p:nvPr/>
        </p:nvSpPr>
        <p:spPr>
          <a:xfrm>
            <a:off x="7333874" y="1783317"/>
            <a:ext cx="2229605" cy="523220"/>
          </a:xfrm>
          <a:prstGeom prst="rect">
            <a:avLst/>
          </a:prstGeom>
          <a:noFill/>
        </p:spPr>
        <p:txBody>
          <a:bodyPr wrap="square" rtlCol="0">
            <a:spAutoFit/>
          </a:bodyPr>
          <a:lstStyle/>
          <a:p>
            <a:pPr algn="l"/>
            <a:r>
              <a:rPr lang="en-US" sz="1400" b="1">
                <a:solidFill>
                  <a:schemeClr val="accent1">
                    <a:lumMod val="50000"/>
                  </a:schemeClr>
                </a:solidFill>
                <a:latin typeface="Times New Roman" panose="02020603050405020304" pitchFamily="18" charset="0"/>
                <a:cs typeface="Times New Roman" panose="02020603050405020304" pitchFamily="18" charset="0"/>
              </a:rPr>
              <a:t>Triggerless Streaming Readout</a:t>
            </a:r>
          </a:p>
        </p:txBody>
      </p:sp>
      <p:cxnSp>
        <p:nvCxnSpPr>
          <p:cNvPr id="27" name="Straight Arrow Connector 26">
            <a:extLst>
              <a:ext uri="{FF2B5EF4-FFF2-40B4-BE49-F238E27FC236}">
                <a16:creationId xmlns:a16="http://schemas.microsoft.com/office/drawing/2014/main" id="{CB4DFF5E-3496-A10A-32E2-76AD8652470D}"/>
              </a:ext>
            </a:extLst>
          </p:cNvPr>
          <p:cNvCxnSpPr>
            <a:cxnSpLocks/>
          </p:cNvCxnSpPr>
          <p:nvPr/>
        </p:nvCxnSpPr>
        <p:spPr>
          <a:xfrm>
            <a:off x="5941544" y="2024261"/>
            <a:ext cx="733051" cy="0"/>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6771CBFA-1E80-D2D9-18E3-DD43F821CE0C}"/>
              </a:ext>
            </a:extLst>
          </p:cNvPr>
          <p:cNvSpPr txBox="1"/>
          <p:nvPr/>
        </p:nvSpPr>
        <p:spPr>
          <a:xfrm>
            <a:off x="2505937" y="3934803"/>
            <a:ext cx="2743325" cy="646331"/>
          </a:xfrm>
          <a:prstGeom prst="rect">
            <a:avLst/>
          </a:prstGeom>
          <a:noFill/>
        </p:spPr>
        <p:txBody>
          <a:bodyPr wrap="square" rtlCol="0">
            <a:spAutoFit/>
          </a:bodyPr>
          <a:lstStyle/>
          <a:p>
            <a:r>
              <a:rPr lang="en-US" sz="1200">
                <a:latin typeface="Times New Roman" panose="02020603050405020304" pitchFamily="18" charset="0"/>
                <a:cs typeface="Times New Roman" panose="02020603050405020304" pitchFamily="18" charset="0"/>
              </a:rPr>
              <a:t>Bunch dependent polarization requires event data and luminosity monitoring to be resolved to bunch crossing</a:t>
            </a:r>
          </a:p>
        </p:txBody>
      </p:sp>
      <p:cxnSp>
        <p:nvCxnSpPr>
          <p:cNvPr id="7" name="Straight Arrow Connector 6">
            <a:extLst>
              <a:ext uri="{FF2B5EF4-FFF2-40B4-BE49-F238E27FC236}">
                <a16:creationId xmlns:a16="http://schemas.microsoft.com/office/drawing/2014/main" id="{27DB3CF0-69F7-C94F-DC81-0074D2869961}"/>
              </a:ext>
            </a:extLst>
          </p:cNvPr>
          <p:cNvCxnSpPr>
            <a:cxnSpLocks/>
          </p:cNvCxnSpPr>
          <p:nvPr/>
        </p:nvCxnSpPr>
        <p:spPr>
          <a:xfrm>
            <a:off x="5920523" y="4335760"/>
            <a:ext cx="741076" cy="236242"/>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F88C049-750F-282C-3C08-13D9C29BAD52}"/>
              </a:ext>
            </a:extLst>
          </p:cNvPr>
          <p:cNvSpPr txBox="1"/>
          <p:nvPr/>
        </p:nvSpPr>
        <p:spPr>
          <a:xfrm>
            <a:off x="2513962" y="4841738"/>
            <a:ext cx="2743325" cy="646331"/>
          </a:xfrm>
          <a:prstGeom prst="rect">
            <a:avLst/>
          </a:prstGeom>
          <a:noFill/>
        </p:spPr>
        <p:txBody>
          <a:bodyPr wrap="square" rtlCol="0">
            <a:spAutoFit/>
          </a:bodyPr>
          <a:lstStyle/>
          <a:p>
            <a:r>
              <a:rPr lang="en-US" sz="1200">
                <a:latin typeface="Times New Roman" panose="02020603050405020304" pitchFamily="18" charset="0"/>
                <a:cs typeface="Times New Roman" panose="02020603050405020304" pitchFamily="18" charset="0"/>
              </a:rPr>
              <a:t>Timing window requirement for ALCOR ASIC requires fixed clock propagation delay from RF cavities to FEB</a:t>
            </a:r>
          </a:p>
        </p:txBody>
      </p:sp>
      <p:sp>
        <p:nvSpPr>
          <p:cNvPr id="13" name="TextBox 12">
            <a:extLst>
              <a:ext uri="{FF2B5EF4-FFF2-40B4-BE49-F238E27FC236}">
                <a16:creationId xmlns:a16="http://schemas.microsoft.com/office/drawing/2014/main" id="{C9A9345A-97B7-ACE3-5B01-2B2B19CE3428}"/>
              </a:ext>
            </a:extLst>
          </p:cNvPr>
          <p:cNvSpPr txBox="1"/>
          <p:nvPr/>
        </p:nvSpPr>
        <p:spPr>
          <a:xfrm>
            <a:off x="7346853" y="4517461"/>
            <a:ext cx="2349597" cy="523220"/>
          </a:xfrm>
          <a:prstGeom prst="rect">
            <a:avLst/>
          </a:prstGeom>
          <a:noFill/>
        </p:spPr>
        <p:txBody>
          <a:bodyPr wrap="square" rtlCol="0">
            <a:spAutoFit/>
          </a:bodyPr>
          <a:lstStyle/>
          <a:p>
            <a:pPr marL="171450" indent="-171450" algn="l"/>
            <a:r>
              <a:rPr lang="en-US" sz="1400" b="1">
                <a:solidFill>
                  <a:schemeClr val="accent1">
                    <a:lumMod val="50000"/>
                  </a:schemeClr>
                </a:solidFill>
                <a:latin typeface="Times New Roman" panose="02020603050405020304" pitchFamily="18" charset="0"/>
                <a:cs typeface="Times New Roman" panose="02020603050405020304" pitchFamily="18" charset="0"/>
              </a:rPr>
              <a:t>&lt; 2 ns Absolute Clock     Resolution at FEB</a:t>
            </a:r>
          </a:p>
        </p:txBody>
      </p:sp>
      <p:cxnSp>
        <p:nvCxnSpPr>
          <p:cNvPr id="14" name="Straight Arrow Connector 13">
            <a:extLst>
              <a:ext uri="{FF2B5EF4-FFF2-40B4-BE49-F238E27FC236}">
                <a16:creationId xmlns:a16="http://schemas.microsoft.com/office/drawing/2014/main" id="{E1AC9F3F-EE80-3711-6D37-60A833E86CEF}"/>
              </a:ext>
            </a:extLst>
          </p:cNvPr>
          <p:cNvCxnSpPr>
            <a:cxnSpLocks/>
          </p:cNvCxnSpPr>
          <p:nvPr/>
        </p:nvCxnSpPr>
        <p:spPr>
          <a:xfrm flipV="1">
            <a:off x="5928548" y="4917363"/>
            <a:ext cx="733051" cy="285814"/>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6" name="object 3">
            <a:extLst>
              <a:ext uri="{FF2B5EF4-FFF2-40B4-BE49-F238E27FC236}">
                <a16:creationId xmlns:a16="http://schemas.microsoft.com/office/drawing/2014/main" id="{2091C405-6470-AB05-D92B-BAAC919BC4C6}"/>
              </a:ext>
            </a:extLst>
          </p:cNvPr>
          <p:cNvSpPr/>
          <p:nvPr/>
        </p:nvSpPr>
        <p:spPr>
          <a:xfrm>
            <a:off x="10439400" y="358472"/>
            <a:ext cx="1512829" cy="306112"/>
          </a:xfrm>
          <a:custGeom>
            <a:avLst/>
            <a:gdLst/>
            <a:ahLst/>
            <a:cxnLst/>
            <a:rect l="l" t="t" r="r" b="b"/>
            <a:pathLst>
              <a:path w="1466850" h="361950">
                <a:moveTo>
                  <a:pt x="1406525" y="0"/>
                </a:moveTo>
                <a:lnTo>
                  <a:pt x="60325" y="0"/>
                </a:lnTo>
                <a:lnTo>
                  <a:pt x="36861" y="4746"/>
                </a:lnTo>
                <a:lnTo>
                  <a:pt x="17684" y="17684"/>
                </a:lnTo>
                <a:lnTo>
                  <a:pt x="4746" y="36861"/>
                </a:lnTo>
                <a:lnTo>
                  <a:pt x="0" y="60325"/>
                </a:lnTo>
                <a:lnTo>
                  <a:pt x="0" y="301625"/>
                </a:lnTo>
                <a:lnTo>
                  <a:pt x="4746" y="325088"/>
                </a:lnTo>
                <a:lnTo>
                  <a:pt x="17684" y="344265"/>
                </a:lnTo>
                <a:lnTo>
                  <a:pt x="36861" y="357203"/>
                </a:lnTo>
                <a:lnTo>
                  <a:pt x="60325" y="361950"/>
                </a:lnTo>
                <a:lnTo>
                  <a:pt x="1406525" y="361950"/>
                </a:lnTo>
                <a:lnTo>
                  <a:pt x="1429988" y="357203"/>
                </a:lnTo>
                <a:lnTo>
                  <a:pt x="1449165" y="344265"/>
                </a:lnTo>
                <a:lnTo>
                  <a:pt x="1462103" y="325088"/>
                </a:lnTo>
                <a:lnTo>
                  <a:pt x="1466850" y="301625"/>
                </a:lnTo>
                <a:lnTo>
                  <a:pt x="1466850" y="60325"/>
                </a:lnTo>
                <a:lnTo>
                  <a:pt x="1462103" y="36861"/>
                </a:lnTo>
                <a:lnTo>
                  <a:pt x="1449165" y="17684"/>
                </a:lnTo>
                <a:lnTo>
                  <a:pt x="1429988" y="4746"/>
                </a:lnTo>
                <a:lnTo>
                  <a:pt x="1406525" y="0"/>
                </a:lnTo>
                <a:close/>
              </a:path>
            </a:pathLst>
          </a:custGeom>
          <a:solidFill>
            <a:srgbClr val="0070C0"/>
          </a:solidFill>
        </p:spPr>
        <p:txBody>
          <a:bodyPr wrap="square" lIns="0" tIns="0" rIns="0" bIns="0"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800" b="1" spc="-10">
                <a:solidFill>
                  <a:srgbClr val="FFFFFF"/>
                </a:solidFill>
                <a:latin typeface="Arial"/>
                <a:cs typeface="Arial"/>
              </a:rPr>
              <a:t>Charge</a:t>
            </a:r>
            <a:r>
              <a:rPr lang="en-US" sz="1800" b="1" spc="-80">
                <a:solidFill>
                  <a:srgbClr val="FFFFFF"/>
                </a:solidFill>
                <a:latin typeface="Arial"/>
                <a:cs typeface="Arial"/>
              </a:rPr>
              <a:t> #3</a:t>
            </a:r>
            <a:r>
              <a:rPr lang="en-US" sz="1800" b="1" strike="sngStrike">
                <a:solidFill>
                  <a:srgbClr val="FFFFFF"/>
                </a:solidFill>
                <a:latin typeface="Arial"/>
                <a:cs typeface="Arial"/>
              </a:rPr>
              <a:t>	</a:t>
            </a:r>
            <a:endParaRPr b="1"/>
          </a:p>
        </p:txBody>
      </p:sp>
    </p:spTree>
    <p:extLst>
      <p:ext uri="{BB962C8B-B14F-4D97-AF65-F5344CB8AC3E}">
        <p14:creationId xmlns:p14="http://schemas.microsoft.com/office/powerpoint/2010/main" val="10959065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521B8B-EF89-61F0-5BC3-BE2D8DE6F2C7}"/>
            </a:ext>
          </a:extLst>
        </p:cNvPr>
        <p:cNvGrpSpPr/>
        <p:nvPr/>
      </p:nvGrpSpPr>
      <p:grpSpPr>
        <a:xfrm>
          <a:off x="0" y="0"/>
          <a:ext cx="0" cy="0"/>
          <a:chOff x="0" y="0"/>
          <a:chExt cx="0" cy="0"/>
        </a:xfrm>
      </p:grpSpPr>
      <p:pic>
        <p:nvPicPr>
          <p:cNvPr id="195" name="Picture 194">
            <a:extLst>
              <a:ext uri="{FF2B5EF4-FFF2-40B4-BE49-F238E27FC236}">
                <a16:creationId xmlns:a16="http://schemas.microsoft.com/office/drawing/2014/main" id="{FDD1321A-9EBB-ADC8-1D9A-4E804B71784B}"/>
              </a:ext>
            </a:extLst>
          </p:cNvPr>
          <p:cNvPicPr>
            <a:picLocks noChangeAspect="1"/>
          </p:cNvPicPr>
          <p:nvPr/>
        </p:nvPicPr>
        <p:blipFill>
          <a:blip r:embed="rId2"/>
          <a:srcRect t="4504"/>
          <a:stretch>
            <a:fillRect/>
          </a:stretch>
        </p:blipFill>
        <p:spPr>
          <a:xfrm>
            <a:off x="1187836" y="2264676"/>
            <a:ext cx="8896807" cy="673136"/>
          </a:xfrm>
          <a:prstGeom prst="rect">
            <a:avLst/>
          </a:prstGeom>
        </p:spPr>
      </p:pic>
      <p:sp>
        <p:nvSpPr>
          <p:cNvPr id="3" name="Title 2">
            <a:extLst>
              <a:ext uri="{FF2B5EF4-FFF2-40B4-BE49-F238E27FC236}">
                <a16:creationId xmlns:a16="http://schemas.microsoft.com/office/drawing/2014/main" id="{1D238EFB-2253-287E-3F5D-5189837DB928}"/>
              </a:ext>
            </a:extLst>
          </p:cNvPr>
          <p:cNvSpPr>
            <a:spLocks noGrp="1"/>
          </p:cNvSpPr>
          <p:nvPr>
            <p:ph type="title"/>
          </p:nvPr>
        </p:nvSpPr>
        <p:spPr/>
        <p:txBody>
          <a:bodyPr>
            <a:noAutofit/>
          </a:bodyPr>
          <a:lstStyle/>
          <a:p>
            <a:r>
              <a:rPr lang="en-US" sz="3200"/>
              <a:t>Meaning of Timing Requirements	</a:t>
            </a:r>
          </a:p>
        </p:txBody>
      </p:sp>
      <p:sp>
        <p:nvSpPr>
          <p:cNvPr id="4" name="Rectangle 3">
            <a:extLst>
              <a:ext uri="{FF2B5EF4-FFF2-40B4-BE49-F238E27FC236}">
                <a16:creationId xmlns:a16="http://schemas.microsoft.com/office/drawing/2014/main" id="{0C9F7FF8-C573-69C5-D5AD-934B647BA16D}"/>
              </a:ext>
            </a:extLst>
          </p:cNvPr>
          <p:cNvSpPr/>
          <p:nvPr/>
        </p:nvSpPr>
        <p:spPr>
          <a:xfrm>
            <a:off x="5189517" y="896276"/>
            <a:ext cx="118753" cy="50470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5EF75A9-8AED-DED4-A0FA-1AE16AAD735B}"/>
              </a:ext>
            </a:extLst>
          </p:cNvPr>
          <p:cNvSpPr/>
          <p:nvPr/>
        </p:nvSpPr>
        <p:spPr>
          <a:xfrm>
            <a:off x="2289959" y="896276"/>
            <a:ext cx="118753" cy="50470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7B32E31-A7F7-0BE2-B924-B8C6D013AD03}"/>
              </a:ext>
            </a:extLst>
          </p:cNvPr>
          <p:cNvSpPr/>
          <p:nvPr/>
        </p:nvSpPr>
        <p:spPr>
          <a:xfrm>
            <a:off x="8172203" y="896275"/>
            <a:ext cx="118753" cy="50470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C23ABE14-AEE1-6329-B5FD-2B919CFF5A38}"/>
              </a:ext>
            </a:extLst>
          </p:cNvPr>
          <p:cNvSpPr txBox="1"/>
          <p:nvPr/>
        </p:nvSpPr>
        <p:spPr>
          <a:xfrm>
            <a:off x="378375" y="963959"/>
            <a:ext cx="479618" cy="369332"/>
          </a:xfrm>
          <a:prstGeom prst="rect">
            <a:avLst/>
          </a:prstGeom>
          <a:noFill/>
        </p:spPr>
        <p:txBody>
          <a:bodyPr wrap="none" rtlCol="0">
            <a:spAutoFit/>
          </a:bodyPr>
          <a:lstStyle/>
          <a:p>
            <a:r>
              <a:rPr lang="en-US"/>
              <a:t>IR:</a:t>
            </a:r>
          </a:p>
        </p:txBody>
      </p:sp>
      <p:sp>
        <p:nvSpPr>
          <p:cNvPr id="11" name="TextBox 10">
            <a:extLst>
              <a:ext uri="{FF2B5EF4-FFF2-40B4-BE49-F238E27FC236}">
                <a16:creationId xmlns:a16="http://schemas.microsoft.com/office/drawing/2014/main" id="{75CB1177-08B7-23F8-A2E7-AED8D525BC30}"/>
              </a:ext>
            </a:extLst>
          </p:cNvPr>
          <p:cNvSpPr txBox="1"/>
          <p:nvPr/>
        </p:nvSpPr>
        <p:spPr>
          <a:xfrm>
            <a:off x="4855195" y="1438340"/>
            <a:ext cx="787395" cy="246221"/>
          </a:xfrm>
          <a:prstGeom prst="rect">
            <a:avLst/>
          </a:prstGeom>
          <a:noFill/>
        </p:spPr>
        <p:txBody>
          <a:bodyPr wrap="none" rtlCol="0">
            <a:spAutoFit/>
          </a:bodyPr>
          <a:lstStyle/>
          <a:p>
            <a:r>
              <a:rPr lang="en-US" sz="1000"/>
              <a:t>Detector A</a:t>
            </a:r>
          </a:p>
        </p:txBody>
      </p:sp>
      <p:sp>
        <p:nvSpPr>
          <p:cNvPr id="13" name="TextBox 12">
            <a:extLst>
              <a:ext uri="{FF2B5EF4-FFF2-40B4-BE49-F238E27FC236}">
                <a16:creationId xmlns:a16="http://schemas.microsoft.com/office/drawing/2014/main" id="{7FF0354B-669E-9D1C-FB38-D74546286E6D}"/>
              </a:ext>
            </a:extLst>
          </p:cNvPr>
          <p:cNvSpPr txBox="1"/>
          <p:nvPr/>
        </p:nvSpPr>
        <p:spPr>
          <a:xfrm>
            <a:off x="1955637" y="1438339"/>
            <a:ext cx="787395" cy="246221"/>
          </a:xfrm>
          <a:prstGeom prst="rect">
            <a:avLst/>
          </a:prstGeom>
          <a:noFill/>
        </p:spPr>
        <p:txBody>
          <a:bodyPr wrap="none" rtlCol="0">
            <a:spAutoFit/>
          </a:bodyPr>
          <a:lstStyle/>
          <a:p>
            <a:r>
              <a:rPr lang="en-US" sz="1000"/>
              <a:t>Detector B</a:t>
            </a:r>
          </a:p>
        </p:txBody>
      </p:sp>
      <p:sp>
        <p:nvSpPr>
          <p:cNvPr id="16" name="TextBox 15">
            <a:extLst>
              <a:ext uri="{FF2B5EF4-FFF2-40B4-BE49-F238E27FC236}">
                <a16:creationId xmlns:a16="http://schemas.microsoft.com/office/drawing/2014/main" id="{99AC8F56-C878-5A47-BE63-423D3F87C87B}"/>
              </a:ext>
            </a:extLst>
          </p:cNvPr>
          <p:cNvSpPr txBox="1"/>
          <p:nvPr/>
        </p:nvSpPr>
        <p:spPr>
          <a:xfrm>
            <a:off x="7837881" y="1438338"/>
            <a:ext cx="795411" cy="246221"/>
          </a:xfrm>
          <a:prstGeom prst="rect">
            <a:avLst/>
          </a:prstGeom>
          <a:noFill/>
        </p:spPr>
        <p:txBody>
          <a:bodyPr wrap="none" rtlCol="0">
            <a:spAutoFit/>
          </a:bodyPr>
          <a:lstStyle/>
          <a:p>
            <a:r>
              <a:rPr lang="en-US" sz="1000"/>
              <a:t>Detector C</a:t>
            </a:r>
          </a:p>
        </p:txBody>
      </p:sp>
      <p:cxnSp>
        <p:nvCxnSpPr>
          <p:cNvPr id="18" name="Straight Connector 17">
            <a:extLst>
              <a:ext uri="{FF2B5EF4-FFF2-40B4-BE49-F238E27FC236}">
                <a16:creationId xmlns:a16="http://schemas.microsoft.com/office/drawing/2014/main" id="{039454A5-6273-105C-51F5-9BAA52EDFF2B}"/>
              </a:ext>
            </a:extLst>
          </p:cNvPr>
          <p:cNvCxnSpPr/>
          <p:nvPr/>
        </p:nvCxnSpPr>
        <p:spPr>
          <a:xfrm flipV="1">
            <a:off x="1955637" y="1062530"/>
            <a:ext cx="6677655" cy="201881"/>
          </a:xfrm>
          <a:prstGeom prst="line">
            <a:avLst/>
          </a:prstGeom>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C1BD3CAD-DED1-AE2A-ACE3-6DF98C18264A}"/>
              </a:ext>
            </a:extLst>
          </p:cNvPr>
          <p:cNvCxnSpPr>
            <a:cxnSpLocks/>
          </p:cNvCxnSpPr>
          <p:nvPr/>
        </p:nvCxnSpPr>
        <p:spPr>
          <a:xfrm>
            <a:off x="1955636" y="1104092"/>
            <a:ext cx="6677655" cy="127661"/>
          </a:xfrm>
          <a:prstGeom prst="line">
            <a:avLst/>
          </a:prstGeom>
        </p:spPr>
        <p:style>
          <a:lnRef idx="1">
            <a:schemeClr val="dk1"/>
          </a:lnRef>
          <a:fillRef idx="0">
            <a:schemeClr val="dk1"/>
          </a:fillRef>
          <a:effectRef idx="0">
            <a:schemeClr val="dk1"/>
          </a:effectRef>
          <a:fontRef idx="minor">
            <a:schemeClr val="tx1"/>
          </a:fontRef>
        </p:style>
      </p:cxnSp>
      <p:sp>
        <p:nvSpPr>
          <p:cNvPr id="165" name="TextBox 164">
            <a:extLst>
              <a:ext uri="{FF2B5EF4-FFF2-40B4-BE49-F238E27FC236}">
                <a16:creationId xmlns:a16="http://schemas.microsoft.com/office/drawing/2014/main" id="{0056D96B-2B55-477E-2D05-B2A52F28394B}"/>
              </a:ext>
            </a:extLst>
          </p:cNvPr>
          <p:cNvSpPr txBox="1"/>
          <p:nvPr/>
        </p:nvSpPr>
        <p:spPr>
          <a:xfrm>
            <a:off x="605019" y="3574162"/>
            <a:ext cx="6306150" cy="369332"/>
          </a:xfrm>
          <a:prstGeom prst="rect">
            <a:avLst/>
          </a:prstGeom>
          <a:noFill/>
        </p:spPr>
        <p:txBody>
          <a:bodyPr wrap="none" rtlCol="0">
            <a:spAutoFit/>
          </a:bodyPr>
          <a:lstStyle/>
          <a:p>
            <a:r>
              <a:rPr lang="en-US" b="1" dirty="0">
                <a:solidFill>
                  <a:srgbClr val="DA3525"/>
                </a:solidFill>
              </a:rPr>
              <a:t>Triggered Detector (Like STAR) – “Timing in the trigger”</a:t>
            </a:r>
          </a:p>
        </p:txBody>
      </p:sp>
      <p:sp>
        <p:nvSpPr>
          <p:cNvPr id="166" name="TextBox 165">
            <a:extLst>
              <a:ext uri="{FF2B5EF4-FFF2-40B4-BE49-F238E27FC236}">
                <a16:creationId xmlns:a16="http://schemas.microsoft.com/office/drawing/2014/main" id="{BAC5F7CC-C8D2-EC42-A1F2-E2A77BAFD682}"/>
              </a:ext>
            </a:extLst>
          </p:cNvPr>
          <p:cNvSpPr txBox="1"/>
          <p:nvPr/>
        </p:nvSpPr>
        <p:spPr>
          <a:xfrm>
            <a:off x="857993" y="3969643"/>
            <a:ext cx="11788526" cy="1477328"/>
          </a:xfrm>
          <a:prstGeom prst="rect">
            <a:avLst/>
          </a:prstGeom>
          <a:noFill/>
        </p:spPr>
        <p:txBody>
          <a:bodyPr wrap="square" rtlCol="0">
            <a:spAutoFit/>
          </a:bodyPr>
          <a:lstStyle/>
          <a:p>
            <a:pPr marL="342900" indent="-342900">
              <a:buAutoNum type="arabicPeriod"/>
            </a:pPr>
            <a:r>
              <a:rPr lang="en-US" dirty="0"/>
              <a:t>Timing within trigger/detector fixed by detector groups prior to beam (cable lengths, settable delays)</a:t>
            </a:r>
          </a:p>
          <a:p>
            <a:pPr marL="342900" indent="-342900">
              <a:buAutoNum type="arabicPeriod"/>
            </a:pPr>
            <a:r>
              <a:rPr lang="en-US" dirty="0"/>
              <a:t>Adjust phase of each detectors clock so that signals align with timing window</a:t>
            </a:r>
          </a:p>
          <a:p>
            <a:pPr marL="342900" indent="-342900">
              <a:buAutoNum type="arabicPeriod"/>
            </a:pPr>
            <a:r>
              <a:rPr lang="en-US" dirty="0"/>
              <a:t>Set delays for each detectors readout so that all signals fall into same time bucket</a:t>
            </a:r>
          </a:p>
          <a:p>
            <a:pPr marL="342900" indent="-342900">
              <a:buAutoNum type="arabicPeriod"/>
            </a:pPr>
            <a:r>
              <a:rPr lang="en-US" dirty="0"/>
              <a:t>Set REVTIC delay so that numbering of bunches matches location of abort gaps </a:t>
            </a:r>
          </a:p>
          <a:p>
            <a:endParaRPr lang="en-US" dirty="0"/>
          </a:p>
        </p:txBody>
      </p:sp>
      <p:pic>
        <p:nvPicPr>
          <p:cNvPr id="14" name="Picture 13">
            <a:extLst>
              <a:ext uri="{FF2B5EF4-FFF2-40B4-BE49-F238E27FC236}">
                <a16:creationId xmlns:a16="http://schemas.microsoft.com/office/drawing/2014/main" id="{1D0AB08A-423F-F90F-8733-72B7C82D2B61}"/>
              </a:ext>
            </a:extLst>
          </p:cNvPr>
          <p:cNvPicPr>
            <a:picLocks noChangeAspect="1"/>
          </p:cNvPicPr>
          <p:nvPr/>
        </p:nvPicPr>
        <p:blipFill>
          <a:blip r:embed="rId3"/>
          <a:srcRect t="1852"/>
          <a:stretch>
            <a:fillRect/>
          </a:stretch>
        </p:blipFill>
        <p:spPr>
          <a:xfrm>
            <a:off x="1200536" y="1630714"/>
            <a:ext cx="8884107" cy="673135"/>
          </a:xfrm>
          <a:prstGeom prst="rect">
            <a:avLst/>
          </a:prstGeom>
        </p:spPr>
      </p:pic>
      <p:grpSp>
        <p:nvGrpSpPr>
          <p:cNvPr id="173" name="Group 172">
            <a:extLst>
              <a:ext uri="{FF2B5EF4-FFF2-40B4-BE49-F238E27FC236}">
                <a16:creationId xmlns:a16="http://schemas.microsoft.com/office/drawing/2014/main" id="{83CB95B5-5CC4-32AE-1A2E-78940637822B}"/>
              </a:ext>
            </a:extLst>
          </p:cNvPr>
          <p:cNvGrpSpPr/>
          <p:nvPr/>
        </p:nvGrpSpPr>
        <p:grpSpPr>
          <a:xfrm>
            <a:off x="1416289" y="1732551"/>
            <a:ext cx="7453330" cy="394114"/>
            <a:chOff x="1416289" y="1973179"/>
            <a:chExt cx="7453330" cy="394114"/>
          </a:xfrm>
        </p:grpSpPr>
        <p:sp>
          <p:nvSpPr>
            <p:cNvPr id="70" name="Rectangle 69">
              <a:extLst>
                <a:ext uri="{FF2B5EF4-FFF2-40B4-BE49-F238E27FC236}">
                  <a16:creationId xmlns:a16="http://schemas.microsoft.com/office/drawing/2014/main" id="{CFCB10A0-6DC9-F463-7B84-18F5A0E3025A}"/>
                </a:ext>
              </a:extLst>
            </p:cNvPr>
            <p:cNvSpPr/>
            <p:nvPr/>
          </p:nvSpPr>
          <p:spPr>
            <a:xfrm>
              <a:off x="1416289"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E355BDE9-E3F2-7D62-F503-C515C28084FA}"/>
                </a:ext>
              </a:extLst>
            </p:cNvPr>
            <p:cNvSpPr/>
            <p:nvPr/>
          </p:nvSpPr>
          <p:spPr>
            <a:xfrm>
              <a:off x="1823071"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ctangle 133">
              <a:extLst>
                <a:ext uri="{FF2B5EF4-FFF2-40B4-BE49-F238E27FC236}">
                  <a16:creationId xmlns:a16="http://schemas.microsoft.com/office/drawing/2014/main" id="{F5AE0DA7-4D7C-6262-2C91-73A8AE9635CA}"/>
                </a:ext>
              </a:extLst>
            </p:cNvPr>
            <p:cNvSpPr/>
            <p:nvPr/>
          </p:nvSpPr>
          <p:spPr>
            <a:xfrm>
              <a:off x="2229853"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ectangle 135">
              <a:extLst>
                <a:ext uri="{FF2B5EF4-FFF2-40B4-BE49-F238E27FC236}">
                  <a16:creationId xmlns:a16="http://schemas.microsoft.com/office/drawing/2014/main" id="{CA21733F-8365-9B14-5F37-ACD7D5C26495}"/>
                </a:ext>
              </a:extLst>
            </p:cNvPr>
            <p:cNvSpPr/>
            <p:nvPr/>
          </p:nvSpPr>
          <p:spPr>
            <a:xfrm>
              <a:off x="2636635"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Rectangle 137">
              <a:extLst>
                <a:ext uri="{FF2B5EF4-FFF2-40B4-BE49-F238E27FC236}">
                  <a16:creationId xmlns:a16="http://schemas.microsoft.com/office/drawing/2014/main" id="{18D42F09-94E1-C31F-5D80-9A5E1CE9256B}"/>
                </a:ext>
              </a:extLst>
            </p:cNvPr>
            <p:cNvSpPr/>
            <p:nvPr/>
          </p:nvSpPr>
          <p:spPr>
            <a:xfrm>
              <a:off x="3043417"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Rectangle 139">
              <a:extLst>
                <a:ext uri="{FF2B5EF4-FFF2-40B4-BE49-F238E27FC236}">
                  <a16:creationId xmlns:a16="http://schemas.microsoft.com/office/drawing/2014/main" id="{F07F0362-9791-8FC7-34B9-AE158727043E}"/>
                </a:ext>
              </a:extLst>
            </p:cNvPr>
            <p:cNvSpPr/>
            <p:nvPr/>
          </p:nvSpPr>
          <p:spPr>
            <a:xfrm>
              <a:off x="3450199"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ctangle 141">
              <a:extLst>
                <a:ext uri="{FF2B5EF4-FFF2-40B4-BE49-F238E27FC236}">
                  <a16:creationId xmlns:a16="http://schemas.microsoft.com/office/drawing/2014/main" id="{DAA29BA2-5283-8FBD-A493-DA2CE25ADA14}"/>
                </a:ext>
              </a:extLst>
            </p:cNvPr>
            <p:cNvSpPr/>
            <p:nvPr/>
          </p:nvSpPr>
          <p:spPr>
            <a:xfrm>
              <a:off x="3856981"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ectangle 143">
              <a:extLst>
                <a:ext uri="{FF2B5EF4-FFF2-40B4-BE49-F238E27FC236}">
                  <a16:creationId xmlns:a16="http://schemas.microsoft.com/office/drawing/2014/main" id="{487D188E-5D6F-B3AE-8D08-153303F6ADB2}"/>
                </a:ext>
              </a:extLst>
            </p:cNvPr>
            <p:cNvSpPr/>
            <p:nvPr/>
          </p:nvSpPr>
          <p:spPr>
            <a:xfrm>
              <a:off x="4263763"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ectangle 145">
              <a:extLst>
                <a:ext uri="{FF2B5EF4-FFF2-40B4-BE49-F238E27FC236}">
                  <a16:creationId xmlns:a16="http://schemas.microsoft.com/office/drawing/2014/main" id="{BF545A4E-256F-A73B-1251-1F9162915D58}"/>
                </a:ext>
              </a:extLst>
            </p:cNvPr>
            <p:cNvSpPr/>
            <p:nvPr/>
          </p:nvSpPr>
          <p:spPr>
            <a:xfrm>
              <a:off x="4670545"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ectangle 147">
              <a:extLst>
                <a:ext uri="{FF2B5EF4-FFF2-40B4-BE49-F238E27FC236}">
                  <a16:creationId xmlns:a16="http://schemas.microsoft.com/office/drawing/2014/main" id="{A3DAE2C2-6EF1-2FE0-4581-E3EB3ED3E4D7}"/>
                </a:ext>
              </a:extLst>
            </p:cNvPr>
            <p:cNvSpPr/>
            <p:nvPr/>
          </p:nvSpPr>
          <p:spPr>
            <a:xfrm>
              <a:off x="5077327"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149">
              <a:extLst>
                <a:ext uri="{FF2B5EF4-FFF2-40B4-BE49-F238E27FC236}">
                  <a16:creationId xmlns:a16="http://schemas.microsoft.com/office/drawing/2014/main" id="{16E51D84-B433-0966-CDAD-9B9FB700DD26}"/>
                </a:ext>
              </a:extLst>
            </p:cNvPr>
            <p:cNvSpPr/>
            <p:nvPr/>
          </p:nvSpPr>
          <p:spPr>
            <a:xfrm>
              <a:off x="5484109"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ectangle 151">
              <a:extLst>
                <a:ext uri="{FF2B5EF4-FFF2-40B4-BE49-F238E27FC236}">
                  <a16:creationId xmlns:a16="http://schemas.microsoft.com/office/drawing/2014/main" id="{BD6FC0AA-0E97-B819-62A1-7511ADB8F6D1}"/>
                </a:ext>
              </a:extLst>
            </p:cNvPr>
            <p:cNvSpPr/>
            <p:nvPr/>
          </p:nvSpPr>
          <p:spPr>
            <a:xfrm>
              <a:off x="5890891"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Rectangle 153">
              <a:extLst>
                <a:ext uri="{FF2B5EF4-FFF2-40B4-BE49-F238E27FC236}">
                  <a16:creationId xmlns:a16="http://schemas.microsoft.com/office/drawing/2014/main" id="{0610CB1D-F405-B8CD-6A5B-F260F96BD2D7}"/>
                </a:ext>
              </a:extLst>
            </p:cNvPr>
            <p:cNvSpPr/>
            <p:nvPr/>
          </p:nvSpPr>
          <p:spPr>
            <a:xfrm>
              <a:off x="6284548"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ectangle 155">
              <a:extLst>
                <a:ext uri="{FF2B5EF4-FFF2-40B4-BE49-F238E27FC236}">
                  <a16:creationId xmlns:a16="http://schemas.microsoft.com/office/drawing/2014/main" id="{5AB6687B-508C-2FDA-EE67-2E790D357D29}"/>
                </a:ext>
              </a:extLst>
            </p:cNvPr>
            <p:cNvSpPr/>
            <p:nvPr/>
          </p:nvSpPr>
          <p:spPr>
            <a:xfrm>
              <a:off x="6691330"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Rectangle 157">
              <a:extLst>
                <a:ext uri="{FF2B5EF4-FFF2-40B4-BE49-F238E27FC236}">
                  <a16:creationId xmlns:a16="http://schemas.microsoft.com/office/drawing/2014/main" id="{AE301E81-B986-302D-FBE6-F1046C420C03}"/>
                </a:ext>
              </a:extLst>
            </p:cNvPr>
            <p:cNvSpPr/>
            <p:nvPr/>
          </p:nvSpPr>
          <p:spPr>
            <a:xfrm>
              <a:off x="7098112"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Rectangle 159">
              <a:extLst>
                <a:ext uri="{FF2B5EF4-FFF2-40B4-BE49-F238E27FC236}">
                  <a16:creationId xmlns:a16="http://schemas.microsoft.com/office/drawing/2014/main" id="{14CC5402-E3B2-E380-9D13-5224864800AA}"/>
                </a:ext>
              </a:extLst>
            </p:cNvPr>
            <p:cNvSpPr/>
            <p:nvPr/>
          </p:nvSpPr>
          <p:spPr>
            <a:xfrm>
              <a:off x="7504894"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Rectangle 162">
              <a:extLst>
                <a:ext uri="{FF2B5EF4-FFF2-40B4-BE49-F238E27FC236}">
                  <a16:creationId xmlns:a16="http://schemas.microsoft.com/office/drawing/2014/main" id="{607D2B7B-065D-A1C1-1BDA-45B5DAAE3E07}"/>
                </a:ext>
              </a:extLst>
            </p:cNvPr>
            <p:cNvSpPr/>
            <p:nvPr/>
          </p:nvSpPr>
          <p:spPr>
            <a:xfrm>
              <a:off x="7911676"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Rectangle 167">
              <a:extLst>
                <a:ext uri="{FF2B5EF4-FFF2-40B4-BE49-F238E27FC236}">
                  <a16:creationId xmlns:a16="http://schemas.microsoft.com/office/drawing/2014/main" id="{BF47816D-1D7E-2402-E1E5-2DE77C77AE1D}"/>
                </a:ext>
              </a:extLst>
            </p:cNvPr>
            <p:cNvSpPr/>
            <p:nvPr/>
          </p:nvSpPr>
          <p:spPr>
            <a:xfrm>
              <a:off x="8318458"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Rectangle 169">
              <a:extLst>
                <a:ext uri="{FF2B5EF4-FFF2-40B4-BE49-F238E27FC236}">
                  <a16:creationId xmlns:a16="http://schemas.microsoft.com/office/drawing/2014/main" id="{036D4999-DE02-067A-3747-4FD0FC3806E2}"/>
                </a:ext>
              </a:extLst>
            </p:cNvPr>
            <p:cNvSpPr/>
            <p:nvPr/>
          </p:nvSpPr>
          <p:spPr>
            <a:xfrm>
              <a:off x="8725240"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4" name="Group 173">
            <a:extLst>
              <a:ext uri="{FF2B5EF4-FFF2-40B4-BE49-F238E27FC236}">
                <a16:creationId xmlns:a16="http://schemas.microsoft.com/office/drawing/2014/main" id="{79D3BCAF-3F03-01FE-1277-D46A777E1F6B}"/>
              </a:ext>
            </a:extLst>
          </p:cNvPr>
          <p:cNvGrpSpPr/>
          <p:nvPr/>
        </p:nvGrpSpPr>
        <p:grpSpPr>
          <a:xfrm>
            <a:off x="1424310" y="2361737"/>
            <a:ext cx="7453330" cy="394114"/>
            <a:chOff x="1416289" y="1973179"/>
            <a:chExt cx="7453330" cy="394114"/>
          </a:xfrm>
        </p:grpSpPr>
        <p:sp>
          <p:nvSpPr>
            <p:cNvPr id="175" name="Rectangle 174">
              <a:extLst>
                <a:ext uri="{FF2B5EF4-FFF2-40B4-BE49-F238E27FC236}">
                  <a16:creationId xmlns:a16="http://schemas.microsoft.com/office/drawing/2014/main" id="{1F911533-5ECA-401A-031E-F95FF494D631}"/>
                </a:ext>
              </a:extLst>
            </p:cNvPr>
            <p:cNvSpPr/>
            <p:nvPr/>
          </p:nvSpPr>
          <p:spPr>
            <a:xfrm>
              <a:off x="1416289"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Rectangle 175">
              <a:extLst>
                <a:ext uri="{FF2B5EF4-FFF2-40B4-BE49-F238E27FC236}">
                  <a16:creationId xmlns:a16="http://schemas.microsoft.com/office/drawing/2014/main" id="{5DA344CB-CD05-B835-868B-7BA810AFDAD9}"/>
                </a:ext>
              </a:extLst>
            </p:cNvPr>
            <p:cNvSpPr/>
            <p:nvPr/>
          </p:nvSpPr>
          <p:spPr>
            <a:xfrm>
              <a:off x="1823071"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Rectangle 176">
              <a:extLst>
                <a:ext uri="{FF2B5EF4-FFF2-40B4-BE49-F238E27FC236}">
                  <a16:creationId xmlns:a16="http://schemas.microsoft.com/office/drawing/2014/main" id="{568DE71B-F10D-0C2F-7EDE-A0B91ACD884A}"/>
                </a:ext>
              </a:extLst>
            </p:cNvPr>
            <p:cNvSpPr/>
            <p:nvPr/>
          </p:nvSpPr>
          <p:spPr>
            <a:xfrm>
              <a:off x="2229853"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Rectangle 177">
              <a:extLst>
                <a:ext uri="{FF2B5EF4-FFF2-40B4-BE49-F238E27FC236}">
                  <a16:creationId xmlns:a16="http://schemas.microsoft.com/office/drawing/2014/main" id="{54A09D48-0060-BC9F-FB11-3FB9A2F043F0}"/>
                </a:ext>
              </a:extLst>
            </p:cNvPr>
            <p:cNvSpPr/>
            <p:nvPr/>
          </p:nvSpPr>
          <p:spPr>
            <a:xfrm>
              <a:off x="2636635"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Rectangle 178">
              <a:extLst>
                <a:ext uri="{FF2B5EF4-FFF2-40B4-BE49-F238E27FC236}">
                  <a16:creationId xmlns:a16="http://schemas.microsoft.com/office/drawing/2014/main" id="{318EF72E-7E89-5DCE-A09C-308AE9A72B5B}"/>
                </a:ext>
              </a:extLst>
            </p:cNvPr>
            <p:cNvSpPr/>
            <p:nvPr/>
          </p:nvSpPr>
          <p:spPr>
            <a:xfrm>
              <a:off x="3043417"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Rectangle 179">
              <a:extLst>
                <a:ext uri="{FF2B5EF4-FFF2-40B4-BE49-F238E27FC236}">
                  <a16:creationId xmlns:a16="http://schemas.microsoft.com/office/drawing/2014/main" id="{AFC0B190-F8ED-E3A1-CC23-0C6E85395BFC}"/>
                </a:ext>
              </a:extLst>
            </p:cNvPr>
            <p:cNvSpPr/>
            <p:nvPr/>
          </p:nvSpPr>
          <p:spPr>
            <a:xfrm>
              <a:off x="3450199"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Rectangle 180">
              <a:extLst>
                <a:ext uri="{FF2B5EF4-FFF2-40B4-BE49-F238E27FC236}">
                  <a16:creationId xmlns:a16="http://schemas.microsoft.com/office/drawing/2014/main" id="{B8232834-FC31-600F-AB71-ADEDBBDE2671}"/>
                </a:ext>
              </a:extLst>
            </p:cNvPr>
            <p:cNvSpPr/>
            <p:nvPr/>
          </p:nvSpPr>
          <p:spPr>
            <a:xfrm>
              <a:off x="3856981"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Rectangle 181">
              <a:extLst>
                <a:ext uri="{FF2B5EF4-FFF2-40B4-BE49-F238E27FC236}">
                  <a16:creationId xmlns:a16="http://schemas.microsoft.com/office/drawing/2014/main" id="{EE009B4C-9715-E8D3-4F7B-995789D4BF7D}"/>
                </a:ext>
              </a:extLst>
            </p:cNvPr>
            <p:cNvSpPr/>
            <p:nvPr/>
          </p:nvSpPr>
          <p:spPr>
            <a:xfrm>
              <a:off x="4263763"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Rectangle 182">
              <a:extLst>
                <a:ext uri="{FF2B5EF4-FFF2-40B4-BE49-F238E27FC236}">
                  <a16:creationId xmlns:a16="http://schemas.microsoft.com/office/drawing/2014/main" id="{6217A403-868C-F580-D670-5D895F72EB51}"/>
                </a:ext>
              </a:extLst>
            </p:cNvPr>
            <p:cNvSpPr/>
            <p:nvPr/>
          </p:nvSpPr>
          <p:spPr>
            <a:xfrm>
              <a:off x="4670545"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Rectangle 183">
              <a:extLst>
                <a:ext uri="{FF2B5EF4-FFF2-40B4-BE49-F238E27FC236}">
                  <a16:creationId xmlns:a16="http://schemas.microsoft.com/office/drawing/2014/main" id="{6954FCDC-1636-2CD4-8B64-19E1C70EB95B}"/>
                </a:ext>
              </a:extLst>
            </p:cNvPr>
            <p:cNvSpPr/>
            <p:nvPr/>
          </p:nvSpPr>
          <p:spPr>
            <a:xfrm>
              <a:off x="5077327"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Rectangle 184">
              <a:extLst>
                <a:ext uri="{FF2B5EF4-FFF2-40B4-BE49-F238E27FC236}">
                  <a16:creationId xmlns:a16="http://schemas.microsoft.com/office/drawing/2014/main" id="{B9197064-84FF-D24F-A963-994AF8B00879}"/>
                </a:ext>
              </a:extLst>
            </p:cNvPr>
            <p:cNvSpPr/>
            <p:nvPr/>
          </p:nvSpPr>
          <p:spPr>
            <a:xfrm>
              <a:off x="5484109"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Rectangle 185">
              <a:extLst>
                <a:ext uri="{FF2B5EF4-FFF2-40B4-BE49-F238E27FC236}">
                  <a16:creationId xmlns:a16="http://schemas.microsoft.com/office/drawing/2014/main" id="{01386742-2DD0-B5D8-789E-D8C0237521AB}"/>
                </a:ext>
              </a:extLst>
            </p:cNvPr>
            <p:cNvSpPr/>
            <p:nvPr/>
          </p:nvSpPr>
          <p:spPr>
            <a:xfrm>
              <a:off x="5890891"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Rectangle 186">
              <a:extLst>
                <a:ext uri="{FF2B5EF4-FFF2-40B4-BE49-F238E27FC236}">
                  <a16:creationId xmlns:a16="http://schemas.microsoft.com/office/drawing/2014/main" id="{0DCE3AA1-3014-32F2-94F3-977E7E5F4D82}"/>
                </a:ext>
              </a:extLst>
            </p:cNvPr>
            <p:cNvSpPr/>
            <p:nvPr/>
          </p:nvSpPr>
          <p:spPr>
            <a:xfrm>
              <a:off x="6284548"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Rectangle 187">
              <a:extLst>
                <a:ext uri="{FF2B5EF4-FFF2-40B4-BE49-F238E27FC236}">
                  <a16:creationId xmlns:a16="http://schemas.microsoft.com/office/drawing/2014/main" id="{CFA26339-4EA2-84E6-0BC2-C5918A88435E}"/>
                </a:ext>
              </a:extLst>
            </p:cNvPr>
            <p:cNvSpPr/>
            <p:nvPr/>
          </p:nvSpPr>
          <p:spPr>
            <a:xfrm>
              <a:off x="6691330"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Rectangle 188">
              <a:extLst>
                <a:ext uri="{FF2B5EF4-FFF2-40B4-BE49-F238E27FC236}">
                  <a16:creationId xmlns:a16="http://schemas.microsoft.com/office/drawing/2014/main" id="{659FF2C3-2161-B061-4020-554E7291CF8A}"/>
                </a:ext>
              </a:extLst>
            </p:cNvPr>
            <p:cNvSpPr/>
            <p:nvPr/>
          </p:nvSpPr>
          <p:spPr>
            <a:xfrm>
              <a:off x="7098112"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Rectangle 189">
              <a:extLst>
                <a:ext uri="{FF2B5EF4-FFF2-40B4-BE49-F238E27FC236}">
                  <a16:creationId xmlns:a16="http://schemas.microsoft.com/office/drawing/2014/main" id="{17523698-62B2-0380-13F0-91FB59761C94}"/>
                </a:ext>
              </a:extLst>
            </p:cNvPr>
            <p:cNvSpPr/>
            <p:nvPr/>
          </p:nvSpPr>
          <p:spPr>
            <a:xfrm>
              <a:off x="7504894"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Rectangle 190">
              <a:extLst>
                <a:ext uri="{FF2B5EF4-FFF2-40B4-BE49-F238E27FC236}">
                  <a16:creationId xmlns:a16="http://schemas.microsoft.com/office/drawing/2014/main" id="{75F00993-3D74-2F68-E279-CFDBB84370CD}"/>
                </a:ext>
              </a:extLst>
            </p:cNvPr>
            <p:cNvSpPr/>
            <p:nvPr/>
          </p:nvSpPr>
          <p:spPr>
            <a:xfrm>
              <a:off x="7911676"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Rectangle 191">
              <a:extLst>
                <a:ext uri="{FF2B5EF4-FFF2-40B4-BE49-F238E27FC236}">
                  <a16:creationId xmlns:a16="http://schemas.microsoft.com/office/drawing/2014/main" id="{BC552EF4-05FF-FDC6-D683-7DC9DD80B954}"/>
                </a:ext>
              </a:extLst>
            </p:cNvPr>
            <p:cNvSpPr/>
            <p:nvPr/>
          </p:nvSpPr>
          <p:spPr>
            <a:xfrm>
              <a:off x="8318458"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Rectangle 192">
              <a:extLst>
                <a:ext uri="{FF2B5EF4-FFF2-40B4-BE49-F238E27FC236}">
                  <a16:creationId xmlns:a16="http://schemas.microsoft.com/office/drawing/2014/main" id="{36CE4C9D-159B-2669-9E40-79D95EE09F50}"/>
                </a:ext>
              </a:extLst>
            </p:cNvPr>
            <p:cNvSpPr/>
            <p:nvPr/>
          </p:nvSpPr>
          <p:spPr>
            <a:xfrm>
              <a:off x="8725240"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97" name="Picture 196">
            <a:extLst>
              <a:ext uri="{FF2B5EF4-FFF2-40B4-BE49-F238E27FC236}">
                <a16:creationId xmlns:a16="http://schemas.microsoft.com/office/drawing/2014/main" id="{8C88691B-E6C2-01B3-E548-4DF7DDD1FD10}"/>
              </a:ext>
            </a:extLst>
          </p:cNvPr>
          <p:cNvPicPr>
            <a:picLocks noChangeAspect="1"/>
          </p:cNvPicPr>
          <p:nvPr/>
        </p:nvPicPr>
        <p:blipFill>
          <a:blip r:embed="rId4"/>
          <a:srcRect t="7018"/>
          <a:stretch>
            <a:fillRect/>
          </a:stretch>
        </p:blipFill>
        <p:spPr>
          <a:xfrm>
            <a:off x="1194185" y="2927593"/>
            <a:ext cx="8884107" cy="673136"/>
          </a:xfrm>
          <a:prstGeom prst="rect">
            <a:avLst/>
          </a:prstGeom>
        </p:spPr>
      </p:pic>
      <p:grpSp>
        <p:nvGrpSpPr>
          <p:cNvPr id="198" name="Group 197">
            <a:extLst>
              <a:ext uri="{FF2B5EF4-FFF2-40B4-BE49-F238E27FC236}">
                <a16:creationId xmlns:a16="http://schemas.microsoft.com/office/drawing/2014/main" id="{55E60587-2553-E137-0851-C402E317A843}"/>
              </a:ext>
            </a:extLst>
          </p:cNvPr>
          <p:cNvGrpSpPr/>
          <p:nvPr/>
        </p:nvGrpSpPr>
        <p:grpSpPr>
          <a:xfrm>
            <a:off x="1416289" y="3005065"/>
            <a:ext cx="7453330" cy="394114"/>
            <a:chOff x="1416289" y="1973179"/>
            <a:chExt cx="7453330" cy="394114"/>
          </a:xfrm>
        </p:grpSpPr>
        <p:sp>
          <p:nvSpPr>
            <p:cNvPr id="199" name="Rectangle 198">
              <a:extLst>
                <a:ext uri="{FF2B5EF4-FFF2-40B4-BE49-F238E27FC236}">
                  <a16:creationId xmlns:a16="http://schemas.microsoft.com/office/drawing/2014/main" id="{72C632B2-E61B-EEF1-96BA-1C4EE092A72C}"/>
                </a:ext>
              </a:extLst>
            </p:cNvPr>
            <p:cNvSpPr/>
            <p:nvPr/>
          </p:nvSpPr>
          <p:spPr>
            <a:xfrm>
              <a:off x="1416289"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Rectangle 199">
              <a:extLst>
                <a:ext uri="{FF2B5EF4-FFF2-40B4-BE49-F238E27FC236}">
                  <a16:creationId xmlns:a16="http://schemas.microsoft.com/office/drawing/2014/main" id="{141CCB9C-63AD-D442-F991-B2E8B12DDE0D}"/>
                </a:ext>
              </a:extLst>
            </p:cNvPr>
            <p:cNvSpPr/>
            <p:nvPr/>
          </p:nvSpPr>
          <p:spPr>
            <a:xfrm>
              <a:off x="1823071"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1" name="Rectangle 200">
              <a:extLst>
                <a:ext uri="{FF2B5EF4-FFF2-40B4-BE49-F238E27FC236}">
                  <a16:creationId xmlns:a16="http://schemas.microsoft.com/office/drawing/2014/main" id="{F94D156D-3540-2DC8-8BD0-BAEE13E87D64}"/>
                </a:ext>
              </a:extLst>
            </p:cNvPr>
            <p:cNvSpPr/>
            <p:nvPr/>
          </p:nvSpPr>
          <p:spPr>
            <a:xfrm>
              <a:off x="2229853"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2" name="Rectangle 201">
              <a:extLst>
                <a:ext uri="{FF2B5EF4-FFF2-40B4-BE49-F238E27FC236}">
                  <a16:creationId xmlns:a16="http://schemas.microsoft.com/office/drawing/2014/main" id="{5EAC01E6-D73C-C0F8-AA8C-60711CE0AFCC}"/>
                </a:ext>
              </a:extLst>
            </p:cNvPr>
            <p:cNvSpPr/>
            <p:nvPr/>
          </p:nvSpPr>
          <p:spPr>
            <a:xfrm>
              <a:off x="2636635"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 name="Rectangle 202">
              <a:extLst>
                <a:ext uri="{FF2B5EF4-FFF2-40B4-BE49-F238E27FC236}">
                  <a16:creationId xmlns:a16="http://schemas.microsoft.com/office/drawing/2014/main" id="{A36BA88D-0717-0AF7-4194-AA1D41CBFF1E}"/>
                </a:ext>
              </a:extLst>
            </p:cNvPr>
            <p:cNvSpPr/>
            <p:nvPr/>
          </p:nvSpPr>
          <p:spPr>
            <a:xfrm>
              <a:off x="3043417"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Rectangle 203">
              <a:extLst>
                <a:ext uri="{FF2B5EF4-FFF2-40B4-BE49-F238E27FC236}">
                  <a16:creationId xmlns:a16="http://schemas.microsoft.com/office/drawing/2014/main" id="{B0265C44-2AB2-9CE8-7E99-6BEFB01AC214}"/>
                </a:ext>
              </a:extLst>
            </p:cNvPr>
            <p:cNvSpPr/>
            <p:nvPr/>
          </p:nvSpPr>
          <p:spPr>
            <a:xfrm>
              <a:off x="3450199"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 name="Rectangle 204">
              <a:extLst>
                <a:ext uri="{FF2B5EF4-FFF2-40B4-BE49-F238E27FC236}">
                  <a16:creationId xmlns:a16="http://schemas.microsoft.com/office/drawing/2014/main" id="{1F099F3D-E4E0-9B83-1191-EBBEACBB5A84}"/>
                </a:ext>
              </a:extLst>
            </p:cNvPr>
            <p:cNvSpPr/>
            <p:nvPr/>
          </p:nvSpPr>
          <p:spPr>
            <a:xfrm>
              <a:off x="3856981"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 name="Rectangle 205">
              <a:extLst>
                <a:ext uri="{FF2B5EF4-FFF2-40B4-BE49-F238E27FC236}">
                  <a16:creationId xmlns:a16="http://schemas.microsoft.com/office/drawing/2014/main" id="{D840BAD7-937C-10E7-1879-D3C8943B4D9F}"/>
                </a:ext>
              </a:extLst>
            </p:cNvPr>
            <p:cNvSpPr/>
            <p:nvPr/>
          </p:nvSpPr>
          <p:spPr>
            <a:xfrm>
              <a:off x="4263763"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 name="Rectangle 206">
              <a:extLst>
                <a:ext uri="{FF2B5EF4-FFF2-40B4-BE49-F238E27FC236}">
                  <a16:creationId xmlns:a16="http://schemas.microsoft.com/office/drawing/2014/main" id="{280931F1-12C9-F709-8065-B325CB5C3F08}"/>
                </a:ext>
              </a:extLst>
            </p:cNvPr>
            <p:cNvSpPr/>
            <p:nvPr/>
          </p:nvSpPr>
          <p:spPr>
            <a:xfrm>
              <a:off x="4670545"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 name="Rectangle 207">
              <a:extLst>
                <a:ext uri="{FF2B5EF4-FFF2-40B4-BE49-F238E27FC236}">
                  <a16:creationId xmlns:a16="http://schemas.microsoft.com/office/drawing/2014/main" id="{6E4EC865-054D-005F-2B7A-38106B4C45D7}"/>
                </a:ext>
              </a:extLst>
            </p:cNvPr>
            <p:cNvSpPr/>
            <p:nvPr/>
          </p:nvSpPr>
          <p:spPr>
            <a:xfrm>
              <a:off x="5077327"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9" name="Rectangle 208">
              <a:extLst>
                <a:ext uri="{FF2B5EF4-FFF2-40B4-BE49-F238E27FC236}">
                  <a16:creationId xmlns:a16="http://schemas.microsoft.com/office/drawing/2014/main" id="{E28806AB-9DDC-5C5B-5C6F-326E42925E1D}"/>
                </a:ext>
              </a:extLst>
            </p:cNvPr>
            <p:cNvSpPr/>
            <p:nvPr/>
          </p:nvSpPr>
          <p:spPr>
            <a:xfrm>
              <a:off x="5484109"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0" name="Rectangle 209">
              <a:extLst>
                <a:ext uri="{FF2B5EF4-FFF2-40B4-BE49-F238E27FC236}">
                  <a16:creationId xmlns:a16="http://schemas.microsoft.com/office/drawing/2014/main" id="{F8B39145-2671-41DA-34DE-E79F269B8C48}"/>
                </a:ext>
              </a:extLst>
            </p:cNvPr>
            <p:cNvSpPr/>
            <p:nvPr/>
          </p:nvSpPr>
          <p:spPr>
            <a:xfrm>
              <a:off x="5890891"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 name="Rectangle 210">
              <a:extLst>
                <a:ext uri="{FF2B5EF4-FFF2-40B4-BE49-F238E27FC236}">
                  <a16:creationId xmlns:a16="http://schemas.microsoft.com/office/drawing/2014/main" id="{DF81AD2D-F352-2A41-BD66-F64FBE67371D}"/>
                </a:ext>
              </a:extLst>
            </p:cNvPr>
            <p:cNvSpPr/>
            <p:nvPr/>
          </p:nvSpPr>
          <p:spPr>
            <a:xfrm>
              <a:off x="6284548"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2" name="Rectangle 211">
              <a:extLst>
                <a:ext uri="{FF2B5EF4-FFF2-40B4-BE49-F238E27FC236}">
                  <a16:creationId xmlns:a16="http://schemas.microsoft.com/office/drawing/2014/main" id="{93E949E3-C900-8F4B-7F43-8ECCD91E4658}"/>
                </a:ext>
              </a:extLst>
            </p:cNvPr>
            <p:cNvSpPr/>
            <p:nvPr/>
          </p:nvSpPr>
          <p:spPr>
            <a:xfrm>
              <a:off x="6691330"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3" name="Rectangle 212">
              <a:extLst>
                <a:ext uri="{FF2B5EF4-FFF2-40B4-BE49-F238E27FC236}">
                  <a16:creationId xmlns:a16="http://schemas.microsoft.com/office/drawing/2014/main" id="{4739CF18-B913-6B83-99D5-C4AADE56D6E1}"/>
                </a:ext>
              </a:extLst>
            </p:cNvPr>
            <p:cNvSpPr/>
            <p:nvPr/>
          </p:nvSpPr>
          <p:spPr>
            <a:xfrm>
              <a:off x="7098112"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4" name="Rectangle 213">
              <a:extLst>
                <a:ext uri="{FF2B5EF4-FFF2-40B4-BE49-F238E27FC236}">
                  <a16:creationId xmlns:a16="http://schemas.microsoft.com/office/drawing/2014/main" id="{39B5582D-AE08-F836-0363-D371891428A7}"/>
                </a:ext>
              </a:extLst>
            </p:cNvPr>
            <p:cNvSpPr/>
            <p:nvPr/>
          </p:nvSpPr>
          <p:spPr>
            <a:xfrm>
              <a:off x="7504894"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Rectangle 214">
              <a:extLst>
                <a:ext uri="{FF2B5EF4-FFF2-40B4-BE49-F238E27FC236}">
                  <a16:creationId xmlns:a16="http://schemas.microsoft.com/office/drawing/2014/main" id="{6CEC4168-9311-0024-B4F3-79D640090805}"/>
                </a:ext>
              </a:extLst>
            </p:cNvPr>
            <p:cNvSpPr/>
            <p:nvPr/>
          </p:nvSpPr>
          <p:spPr>
            <a:xfrm>
              <a:off x="7911676"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Rectangle 215">
              <a:extLst>
                <a:ext uri="{FF2B5EF4-FFF2-40B4-BE49-F238E27FC236}">
                  <a16:creationId xmlns:a16="http://schemas.microsoft.com/office/drawing/2014/main" id="{A518CD0D-4F79-A48D-9ACA-B7DD941E2EB1}"/>
                </a:ext>
              </a:extLst>
            </p:cNvPr>
            <p:cNvSpPr/>
            <p:nvPr/>
          </p:nvSpPr>
          <p:spPr>
            <a:xfrm>
              <a:off x="8318458"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Rectangle 216">
              <a:extLst>
                <a:ext uri="{FF2B5EF4-FFF2-40B4-BE49-F238E27FC236}">
                  <a16:creationId xmlns:a16="http://schemas.microsoft.com/office/drawing/2014/main" id="{80A266DA-D32F-1903-4DB5-EDAD996EE641}"/>
                </a:ext>
              </a:extLst>
            </p:cNvPr>
            <p:cNvSpPr/>
            <p:nvPr/>
          </p:nvSpPr>
          <p:spPr>
            <a:xfrm>
              <a:off x="8725240" y="1973179"/>
              <a:ext cx="144379" cy="394114"/>
            </a:xfrm>
            <a:prstGeom prst="rect">
              <a:avLst/>
            </a:prstGeom>
            <a:solidFill>
              <a:schemeClr val="accent1">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9" name="TextBox 218">
            <a:extLst>
              <a:ext uri="{FF2B5EF4-FFF2-40B4-BE49-F238E27FC236}">
                <a16:creationId xmlns:a16="http://schemas.microsoft.com/office/drawing/2014/main" id="{82B5F5EB-8ACD-126F-D049-2A7F6E31E547}"/>
              </a:ext>
            </a:extLst>
          </p:cNvPr>
          <p:cNvSpPr txBox="1"/>
          <p:nvPr/>
        </p:nvSpPr>
        <p:spPr>
          <a:xfrm>
            <a:off x="605019" y="5094253"/>
            <a:ext cx="1467068" cy="369332"/>
          </a:xfrm>
          <a:prstGeom prst="rect">
            <a:avLst/>
          </a:prstGeom>
          <a:noFill/>
        </p:spPr>
        <p:txBody>
          <a:bodyPr wrap="none" rtlCol="0">
            <a:spAutoFit/>
          </a:bodyPr>
          <a:lstStyle/>
          <a:p>
            <a:r>
              <a:rPr lang="en-US" b="1" dirty="0">
                <a:solidFill>
                  <a:srgbClr val="DA3525"/>
                </a:solidFill>
              </a:rPr>
              <a:t>End Result:</a:t>
            </a:r>
          </a:p>
        </p:txBody>
      </p:sp>
      <p:sp>
        <p:nvSpPr>
          <p:cNvPr id="221" name="TextBox 220">
            <a:extLst>
              <a:ext uri="{FF2B5EF4-FFF2-40B4-BE49-F238E27FC236}">
                <a16:creationId xmlns:a16="http://schemas.microsoft.com/office/drawing/2014/main" id="{07A6F6CC-690F-D11B-8D01-11B4262D7F55}"/>
              </a:ext>
            </a:extLst>
          </p:cNvPr>
          <p:cNvSpPr txBox="1"/>
          <p:nvPr/>
        </p:nvSpPr>
        <p:spPr>
          <a:xfrm>
            <a:off x="857993" y="5489734"/>
            <a:ext cx="11788526" cy="923330"/>
          </a:xfrm>
          <a:prstGeom prst="rect">
            <a:avLst/>
          </a:prstGeom>
          <a:noFill/>
        </p:spPr>
        <p:txBody>
          <a:bodyPr wrap="square" rtlCol="0">
            <a:spAutoFit/>
          </a:bodyPr>
          <a:lstStyle/>
          <a:p>
            <a:pPr marL="342900" indent="-342900">
              <a:buAutoNum type="arabicPeriod"/>
            </a:pPr>
            <a:r>
              <a:rPr lang="en-US" dirty="0"/>
              <a:t>DAQ Has no concept of time beyond the time of the event (Bunch number)</a:t>
            </a:r>
          </a:p>
          <a:p>
            <a:pPr marL="342900" indent="-342900">
              <a:buAutoNum type="arabicPeriod"/>
            </a:pPr>
            <a:r>
              <a:rPr lang="en-US" dirty="0"/>
              <a:t>Time sensitive detectors (TOF) have start detector, and manage times in data format</a:t>
            </a:r>
          </a:p>
          <a:p>
            <a:pPr marL="342900" indent="-342900">
              <a:buAutoNum type="arabicPeriod"/>
            </a:pPr>
            <a:endParaRPr lang="en-US" dirty="0"/>
          </a:p>
        </p:txBody>
      </p:sp>
    </p:spTree>
    <p:extLst>
      <p:ext uri="{BB962C8B-B14F-4D97-AF65-F5344CB8AC3E}">
        <p14:creationId xmlns:p14="http://schemas.microsoft.com/office/powerpoint/2010/main" val="11606455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94051-BA79-7588-E98A-6F8432A655C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7C5CF59-BFC0-44F2-724B-1E166771178D}"/>
              </a:ext>
            </a:extLst>
          </p:cNvPr>
          <p:cNvSpPr>
            <a:spLocks noGrp="1"/>
          </p:cNvSpPr>
          <p:nvPr>
            <p:ph type="title"/>
          </p:nvPr>
        </p:nvSpPr>
        <p:spPr/>
        <p:txBody>
          <a:bodyPr>
            <a:noAutofit/>
          </a:bodyPr>
          <a:lstStyle/>
          <a:p>
            <a:r>
              <a:rPr lang="en-US" sz="3200"/>
              <a:t>Meaning of Timing Requirements	</a:t>
            </a:r>
          </a:p>
        </p:txBody>
      </p:sp>
      <p:sp>
        <p:nvSpPr>
          <p:cNvPr id="4" name="Rectangle 3">
            <a:extLst>
              <a:ext uri="{FF2B5EF4-FFF2-40B4-BE49-F238E27FC236}">
                <a16:creationId xmlns:a16="http://schemas.microsoft.com/office/drawing/2014/main" id="{F6AF5300-C403-B6FA-176F-703DA01220E6}"/>
              </a:ext>
            </a:extLst>
          </p:cNvPr>
          <p:cNvSpPr/>
          <p:nvPr/>
        </p:nvSpPr>
        <p:spPr>
          <a:xfrm>
            <a:off x="5189517" y="896276"/>
            <a:ext cx="118753" cy="50470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D401AB7-04B7-28B4-9DF7-64785C70BA27}"/>
              </a:ext>
            </a:extLst>
          </p:cNvPr>
          <p:cNvSpPr/>
          <p:nvPr/>
        </p:nvSpPr>
        <p:spPr>
          <a:xfrm>
            <a:off x="2289959" y="896276"/>
            <a:ext cx="118753" cy="50470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C78D515-9A34-A983-E082-FF7404625845}"/>
              </a:ext>
            </a:extLst>
          </p:cNvPr>
          <p:cNvSpPr/>
          <p:nvPr/>
        </p:nvSpPr>
        <p:spPr>
          <a:xfrm>
            <a:off x="8172203" y="896275"/>
            <a:ext cx="118753" cy="50470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7F2FCD3B-5068-4683-E943-D4DF1228E6C2}"/>
              </a:ext>
            </a:extLst>
          </p:cNvPr>
          <p:cNvSpPr txBox="1"/>
          <p:nvPr/>
        </p:nvSpPr>
        <p:spPr>
          <a:xfrm>
            <a:off x="378375" y="963959"/>
            <a:ext cx="479618" cy="369332"/>
          </a:xfrm>
          <a:prstGeom prst="rect">
            <a:avLst/>
          </a:prstGeom>
          <a:noFill/>
        </p:spPr>
        <p:txBody>
          <a:bodyPr wrap="none" rtlCol="0">
            <a:spAutoFit/>
          </a:bodyPr>
          <a:lstStyle/>
          <a:p>
            <a:r>
              <a:rPr lang="en-US"/>
              <a:t>IR:</a:t>
            </a:r>
          </a:p>
        </p:txBody>
      </p:sp>
      <p:sp>
        <p:nvSpPr>
          <p:cNvPr id="11" name="TextBox 10">
            <a:extLst>
              <a:ext uri="{FF2B5EF4-FFF2-40B4-BE49-F238E27FC236}">
                <a16:creationId xmlns:a16="http://schemas.microsoft.com/office/drawing/2014/main" id="{ACB84627-E623-3CA3-94D7-62D405E2804D}"/>
              </a:ext>
            </a:extLst>
          </p:cNvPr>
          <p:cNvSpPr txBox="1"/>
          <p:nvPr/>
        </p:nvSpPr>
        <p:spPr>
          <a:xfrm>
            <a:off x="4855195" y="1438340"/>
            <a:ext cx="787395" cy="246221"/>
          </a:xfrm>
          <a:prstGeom prst="rect">
            <a:avLst/>
          </a:prstGeom>
          <a:noFill/>
        </p:spPr>
        <p:txBody>
          <a:bodyPr wrap="none" rtlCol="0">
            <a:spAutoFit/>
          </a:bodyPr>
          <a:lstStyle/>
          <a:p>
            <a:r>
              <a:rPr lang="en-US" sz="1000"/>
              <a:t>Detector A</a:t>
            </a:r>
          </a:p>
        </p:txBody>
      </p:sp>
      <p:sp>
        <p:nvSpPr>
          <p:cNvPr id="13" name="TextBox 12">
            <a:extLst>
              <a:ext uri="{FF2B5EF4-FFF2-40B4-BE49-F238E27FC236}">
                <a16:creationId xmlns:a16="http://schemas.microsoft.com/office/drawing/2014/main" id="{837F616D-0BAE-9D6F-2620-A0631A68B940}"/>
              </a:ext>
            </a:extLst>
          </p:cNvPr>
          <p:cNvSpPr txBox="1"/>
          <p:nvPr/>
        </p:nvSpPr>
        <p:spPr>
          <a:xfrm>
            <a:off x="1955637" y="1438339"/>
            <a:ext cx="787395" cy="246221"/>
          </a:xfrm>
          <a:prstGeom prst="rect">
            <a:avLst/>
          </a:prstGeom>
          <a:noFill/>
        </p:spPr>
        <p:txBody>
          <a:bodyPr wrap="none" rtlCol="0">
            <a:spAutoFit/>
          </a:bodyPr>
          <a:lstStyle/>
          <a:p>
            <a:r>
              <a:rPr lang="en-US" sz="1000"/>
              <a:t>Detector B</a:t>
            </a:r>
          </a:p>
        </p:txBody>
      </p:sp>
      <p:sp>
        <p:nvSpPr>
          <p:cNvPr id="16" name="TextBox 15">
            <a:extLst>
              <a:ext uri="{FF2B5EF4-FFF2-40B4-BE49-F238E27FC236}">
                <a16:creationId xmlns:a16="http://schemas.microsoft.com/office/drawing/2014/main" id="{8F22208B-C227-0625-13F4-CFB685D51782}"/>
              </a:ext>
            </a:extLst>
          </p:cNvPr>
          <p:cNvSpPr txBox="1"/>
          <p:nvPr/>
        </p:nvSpPr>
        <p:spPr>
          <a:xfrm>
            <a:off x="7837881" y="1438338"/>
            <a:ext cx="795411" cy="246221"/>
          </a:xfrm>
          <a:prstGeom prst="rect">
            <a:avLst/>
          </a:prstGeom>
          <a:noFill/>
        </p:spPr>
        <p:txBody>
          <a:bodyPr wrap="none" rtlCol="0">
            <a:spAutoFit/>
          </a:bodyPr>
          <a:lstStyle/>
          <a:p>
            <a:r>
              <a:rPr lang="en-US" sz="1000"/>
              <a:t>Detector C</a:t>
            </a:r>
          </a:p>
        </p:txBody>
      </p:sp>
      <p:cxnSp>
        <p:nvCxnSpPr>
          <p:cNvPr id="18" name="Straight Connector 17">
            <a:extLst>
              <a:ext uri="{FF2B5EF4-FFF2-40B4-BE49-F238E27FC236}">
                <a16:creationId xmlns:a16="http://schemas.microsoft.com/office/drawing/2014/main" id="{268F1578-7BFC-774C-A52B-D52704962A37}"/>
              </a:ext>
            </a:extLst>
          </p:cNvPr>
          <p:cNvCxnSpPr/>
          <p:nvPr/>
        </p:nvCxnSpPr>
        <p:spPr>
          <a:xfrm flipV="1">
            <a:off x="1955637" y="1062530"/>
            <a:ext cx="6677655" cy="201881"/>
          </a:xfrm>
          <a:prstGeom prst="line">
            <a:avLst/>
          </a:prstGeom>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0EE093BE-EC30-529D-914F-4AD93B44E89C}"/>
              </a:ext>
            </a:extLst>
          </p:cNvPr>
          <p:cNvCxnSpPr>
            <a:cxnSpLocks/>
          </p:cNvCxnSpPr>
          <p:nvPr/>
        </p:nvCxnSpPr>
        <p:spPr>
          <a:xfrm>
            <a:off x="1955636" y="1104092"/>
            <a:ext cx="6677655" cy="127661"/>
          </a:xfrm>
          <a:prstGeom prst="line">
            <a:avLst/>
          </a:prstGeom>
        </p:spPr>
        <p:style>
          <a:lnRef idx="1">
            <a:schemeClr val="dk1"/>
          </a:lnRef>
          <a:fillRef idx="0">
            <a:schemeClr val="dk1"/>
          </a:fillRef>
          <a:effectRef idx="0">
            <a:schemeClr val="dk1"/>
          </a:effectRef>
          <a:fontRef idx="minor">
            <a:schemeClr val="tx1"/>
          </a:fontRef>
        </p:style>
      </p:cxnSp>
      <p:pic>
        <p:nvPicPr>
          <p:cNvPr id="14" name="Picture 13">
            <a:extLst>
              <a:ext uri="{FF2B5EF4-FFF2-40B4-BE49-F238E27FC236}">
                <a16:creationId xmlns:a16="http://schemas.microsoft.com/office/drawing/2014/main" id="{2EA312D0-C503-91C0-05CD-C507BE6F644D}"/>
              </a:ext>
            </a:extLst>
          </p:cNvPr>
          <p:cNvPicPr>
            <a:picLocks noChangeAspect="1"/>
          </p:cNvPicPr>
          <p:nvPr/>
        </p:nvPicPr>
        <p:blipFill>
          <a:blip r:embed="rId2"/>
          <a:srcRect t="1852"/>
          <a:stretch>
            <a:fillRect/>
          </a:stretch>
        </p:blipFill>
        <p:spPr>
          <a:xfrm>
            <a:off x="1200536" y="1630714"/>
            <a:ext cx="8884107" cy="673135"/>
          </a:xfrm>
          <a:prstGeom prst="rect">
            <a:avLst/>
          </a:prstGeom>
        </p:spPr>
      </p:pic>
      <p:sp>
        <p:nvSpPr>
          <p:cNvPr id="5" name="TextBox 4">
            <a:extLst>
              <a:ext uri="{FF2B5EF4-FFF2-40B4-BE49-F238E27FC236}">
                <a16:creationId xmlns:a16="http://schemas.microsoft.com/office/drawing/2014/main" id="{EF1F701B-B0B4-94D3-4819-715E14493C14}"/>
              </a:ext>
            </a:extLst>
          </p:cNvPr>
          <p:cNvSpPr txBox="1"/>
          <p:nvPr/>
        </p:nvSpPr>
        <p:spPr>
          <a:xfrm>
            <a:off x="462579" y="2299079"/>
            <a:ext cx="1069524" cy="369332"/>
          </a:xfrm>
          <a:prstGeom prst="rect">
            <a:avLst/>
          </a:prstGeom>
          <a:noFill/>
        </p:spPr>
        <p:txBody>
          <a:bodyPr wrap="none" rtlCol="0">
            <a:spAutoFit/>
          </a:bodyPr>
          <a:lstStyle/>
          <a:p>
            <a:r>
              <a:rPr lang="en-US" b="1" dirty="0">
                <a:solidFill>
                  <a:srgbClr val="DA3525"/>
                </a:solidFill>
              </a:rPr>
              <a:t>In EPIC:</a:t>
            </a:r>
          </a:p>
        </p:txBody>
      </p:sp>
      <p:sp>
        <p:nvSpPr>
          <p:cNvPr id="10" name="TextBox 9">
            <a:extLst>
              <a:ext uri="{FF2B5EF4-FFF2-40B4-BE49-F238E27FC236}">
                <a16:creationId xmlns:a16="http://schemas.microsoft.com/office/drawing/2014/main" id="{45D3423F-C197-041B-D467-DAD289C724DF}"/>
              </a:ext>
            </a:extLst>
          </p:cNvPr>
          <p:cNvSpPr txBox="1"/>
          <p:nvPr/>
        </p:nvSpPr>
        <p:spPr>
          <a:xfrm>
            <a:off x="618184" y="2623236"/>
            <a:ext cx="11197152" cy="3539430"/>
          </a:xfrm>
          <a:prstGeom prst="rect">
            <a:avLst/>
          </a:prstGeom>
          <a:noFill/>
        </p:spPr>
        <p:txBody>
          <a:bodyPr wrap="square" rtlCol="0">
            <a:spAutoFit/>
          </a:bodyPr>
          <a:lstStyle/>
          <a:p>
            <a:pPr marL="342900" indent="-342900">
              <a:buAutoNum type="arabicPeriod"/>
            </a:pPr>
            <a:r>
              <a:rPr lang="en-US" sz="1600" dirty="0"/>
              <a:t>Timing is less sensitive to absolute delays because there is less dependence of timing windows and less manipulation of data before time corrections can be applied in software</a:t>
            </a:r>
          </a:p>
          <a:p>
            <a:pPr marL="342900" indent="-342900">
              <a:buAutoNum type="arabicPeriod"/>
            </a:pPr>
            <a:r>
              <a:rPr lang="en-US" sz="1600" dirty="0"/>
              <a:t>The time of signal arrival depends upon both the time of the hit and the phase of the clock signal.   We will need methods for separating these effects.   We want to record the time of the hit with respect to a single clock.</a:t>
            </a:r>
          </a:p>
          <a:p>
            <a:pPr marL="342900" indent="-342900">
              <a:buAutoNum type="arabicPeriod"/>
            </a:pPr>
            <a:r>
              <a:rPr lang="en-US" sz="1600" dirty="0"/>
              <a:t>The phase of the clock signals in various detector elements remains important for some detectors</a:t>
            </a:r>
          </a:p>
          <a:p>
            <a:pPr marL="800100" lvl="1" indent="-342900">
              <a:buFont typeface="+mj-lt"/>
              <a:buAutoNum type="alphaLcParenR"/>
            </a:pPr>
            <a:r>
              <a:rPr lang="en-US" sz="1600" dirty="0"/>
              <a:t>Application of timing shutters for dark current reduction (</a:t>
            </a:r>
            <a:r>
              <a:rPr lang="en-US" sz="1600" dirty="0" err="1"/>
              <a:t>dRICH</a:t>
            </a:r>
            <a:r>
              <a:rPr lang="en-US" sz="1600" dirty="0"/>
              <a:t>)</a:t>
            </a:r>
          </a:p>
          <a:p>
            <a:pPr marL="800100" lvl="1" indent="-342900">
              <a:buFont typeface="+mj-lt"/>
              <a:buAutoNum type="alphaLcParenR"/>
            </a:pPr>
            <a:r>
              <a:rPr lang="en-US" sz="1600" dirty="0"/>
              <a:t>Aggregation of </a:t>
            </a:r>
            <a:r>
              <a:rPr lang="en-US" sz="1600" dirty="0" err="1"/>
              <a:t>SiPM</a:t>
            </a:r>
            <a:r>
              <a:rPr lang="en-US" sz="1600" dirty="0"/>
              <a:t> signals (Calorimeters)</a:t>
            </a:r>
          </a:p>
          <a:p>
            <a:pPr marL="800100" lvl="1" indent="-342900">
              <a:buFont typeface="+mj-lt"/>
              <a:buAutoNum type="alphaLcParenR"/>
            </a:pPr>
            <a:r>
              <a:rPr lang="en-US" sz="1600" dirty="0"/>
              <a:t>ADC values can have digitization effects due to the phase of clock relative to signal </a:t>
            </a:r>
          </a:p>
          <a:p>
            <a:pPr marL="800100" lvl="1" indent="-342900">
              <a:buFont typeface="+mj-lt"/>
              <a:buAutoNum type="alphaLcParenR"/>
            </a:pPr>
            <a:r>
              <a:rPr lang="en-US" sz="1600" dirty="0"/>
              <a:t>Needs to be driven by detector groups even if aided by DAQ (e.g. RDO/DAM Board configuration)</a:t>
            </a:r>
          </a:p>
          <a:p>
            <a:pPr marL="342900" indent="-342900">
              <a:buAutoNum type="arabicPeriod"/>
            </a:pPr>
            <a:r>
              <a:rPr lang="en-US" sz="1600" dirty="0"/>
              <a:t>There will be a function for each detector T(detector, channel, TF, clock cycle, fine clock) to obtain a time value for hits</a:t>
            </a:r>
          </a:p>
          <a:p>
            <a:pPr marL="800100" lvl="1" indent="-342900">
              <a:buFont typeface="+mj-lt"/>
              <a:buAutoNum type="alphaLcParenR"/>
            </a:pPr>
            <a:r>
              <a:rPr lang="en-US" sz="1600" dirty="0"/>
              <a:t>Basic DAQ Provided function will be measured in EIC Bunch crossings relative to the time frame (TF) start</a:t>
            </a:r>
          </a:p>
          <a:p>
            <a:pPr marL="800100" lvl="1" indent="-342900">
              <a:buFont typeface="+mj-lt"/>
              <a:buAutoNum type="alphaLcParenR"/>
            </a:pPr>
            <a:r>
              <a:rPr lang="en-US" sz="1600" dirty="0"/>
              <a:t>Hits from same event will differ in times by up to 14 clock cycles</a:t>
            </a:r>
          </a:p>
          <a:p>
            <a:pPr marL="800100" lvl="1" indent="-342900">
              <a:buFont typeface="+mj-lt"/>
              <a:buAutoNum type="alphaLcParenR"/>
            </a:pPr>
            <a:r>
              <a:rPr lang="en-US" sz="1600" dirty="0"/>
              <a:t>Return value for MAPS?  Probably either the start or the end of the MAPs integration window</a:t>
            </a:r>
          </a:p>
          <a:p>
            <a:pPr marL="800100" lvl="1" indent="-342900">
              <a:buFont typeface="+mj-lt"/>
              <a:buAutoNum type="alphaLcParenR"/>
            </a:pPr>
            <a:r>
              <a:rPr lang="en-US" sz="1600" dirty="0"/>
              <a:t>This reporting is defined in software and can be adjusted by sensibility of the reconstruction group</a:t>
            </a:r>
          </a:p>
        </p:txBody>
      </p:sp>
    </p:spTree>
    <p:extLst>
      <p:ext uri="{BB962C8B-B14F-4D97-AF65-F5344CB8AC3E}">
        <p14:creationId xmlns:p14="http://schemas.microsoft.com/office/powerpoint/2010/main" val="12940121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C54B5-7534-9FF0-E861-7A129B8FF90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796C779-B050-31F6-3337-43FA3312DF32}"/>
              </a:ext>
            </a:extLst>
          </p:cNvPr>
          <p:cNvSpPr>
            <a:spLocks noGrp="1"/>
          </p:cNvSpPr>
          <p:nvPr>
            <p:ph type="title"/>
          </p:nvPr>
        </p:nvSpPr>
        <p:spPr/>
        <p:txBody>
          <a:bodyPr>
            <a:noAutofit/>
          </a:bodyPr>
          <a:lstStyle/>
          <a:p>
            <a:r>
              <a:rPr lang="en-US" sz="3200" dirty="0"/>
              <a:t>Data Rate Requirements</a:t>
            </a:r>
          </a:p>
        </p:txBody>
      </p:sp>
      <p:pic>
        <p:nvPicPr>
          <p:cNvPr id="5" name="Picture 4">
            <a:extLst>
              <a:ext uri="{FF2B5EF4-FFF2-40B4-BE49-F238E27FC236}">
                <a16:creationId xmlns:a16="http://schemas.microsoft.com/office/drawing/2014/main" id="{53F25F0E-B96F-D638-D35E-14BB787CD666}"/>
              </a:ext>
            </a:extLst>
          </p:cNvPr>
          <p:cNvPicPr>
            <a:picLocks noChangeAspect="1"/>
          </p:cNvPicPr>
          <p:nvPr/>
        </p:nvPicPr>
        <p:blipFill>
          <a:blip r:embed="rId2"/>
          <a:stretch>
            <a:fillRect/>
          </a:stretch>
        </p:blipFill>
        <p:spPr>
          <a:xfrm>
            <a:off x="529761" y="901584"/>
            <a:ext cx="6891545" cy="3367596"/>
          </a:xfrm>
          <a:prstGeom prst="rect">
            <a:avLst/>
          </a:prstGeom>
          <a:ln w="25400">
            <a:solidFill>
              <a:schemeClr val="tx1"/>
            </a:solidFill>
          </a:ln>
        </p:spPr>
      </p:pic>
      <p:sp>
        <p:nvSpPr>
          <p:cNvPr id="6" name="TextBox 5">
            <a:extLst>
              <a:ext uri="{FF2B5EF4-FFF2-40B4-BE49-F238E27FC236}">
                <a16:creationId xmlns:a16="http://schemas.microsoft.com/office/drawing/2014/main" id="{D11564F6-904A-B197-A0C8-2EFA65DE05E4}"/>
              </a:ext>
            </a:extLst>
          </p:cNvPr>
          <p:cNvSpPr txBox="1"/>
          <p:nvPr/>
        </p:nvSpPr>
        <p:spPr>
          <a:xfrm>
            <a:off x="462579" y="4345586"/>
            <a:ext cx="3460348" cy="246221"/>
          </a:xfrm>
          <a:prstGeom prst="rect">
            <a:avLst/>
          </a:prstGeom>
          <a:noFill/>
        </p:spPr>
        <p:txBody>
          <a:bodyPr wrap="square" rtlCol="0">
            <a:spAutoFit/>
          </a:bodyPr>
          <a:lstStyle/>
          <a:p>
            <a:r>
              <a:rPr lang="en-US" sz="1000">
                <a:hlinkClick r:id="rId3"/>
              </a:rPr>
              <a:t>ePICdataVolumeSummary.xlsx</a:t>
            </a:r>
            <a:endParaRPr lang="en-US" sz="1000"/>
          </a:p>
        </p:txBody>
      </p:sp>
      <p:sp>
        <p:nvSpPr>
          <p:cNvPr id="7" name="TextBox 6">
            <a:extLst>
              <a:ext uri="{FF2B5EF4-FFF2-40B4-BE49-F238E27FC236}">
                <a16:creationId xmlns:a16="http://schemas.microsoft.com/office/drawing/2014/main" id="{BC47909C-7531-A01A-ABE8-CAA0FD916AC1}"/>
              </a:ext>
            </a:extLst>
          </p:cNvPr>
          <p:cNvSpPr txBox="1"/>
          <p:nvPr/>
        </p:nvSpPr>
        <p:spPr>
          <a:xfrm>
            <a:off x="462580" y="4656338"/>
            <a:ext cx="11412510" cy="1169551"/>
          </a:xfrm>
          <a:prstGeom prst="rect">
            <a:avLst/>
          </a:prstGeom>
          <a:noFill/>
        </p:spPr>
        <p:txBody>
          <a:bodyPr wrap="square" rtlCol="0">
            <a:spAutoFit/>
          </a:bodyPr>
          <a:lstStyle/>
          <a:p>
            <a:r>
              <a:rPr lang="en-US" sz="1400" dirty="0"/>
              <a:t>Data volumes directly affect requirements, and are being studied:</a:t>
            </a:r>
          </a:p>
          <a:p>
            <a:pPr marL="742950" lvl="1" indent="-285750">
              <a:buFont typeface="Arial" panose="020B0604020202020204" pitchFamily="34" charset="0"/>
              <a:buChar char="•"/>
            </a:pPr>
            <a:r>
              <a:rPr lang="en-US" sz="1400" dirty="0"/>
              <a:t>Few issues with data volume through electronics chain (we are identifying hot spots)</a:t>
            </a:r>
          </a:p>
          <a:p>
            <a:pPr marL="742950" lvl="1" indent="-285750">
              <a:buFont typeface="Arial" panose="020B0604020202020204" pitchFamily="34" charset="0"/>
              <a:buChar char="•"/>
            </a:pPr>
            <a:r>
              <a:rPr lang="en-US" sz="1400" dirty="0"/>
              <a:t>Highest luminosity rates into </a:t>
            </a:r>
            <a:r>
              <a:rPr lang="en-US" sz="1400" dirty="0" err="1"/>
              <a:t>daq</a:t>
            </a:r>
            <a:r>
              <a:rPr lang="en-US" sz="1400" dirty="0"/>
              <a:t> computing about 450 </a:t>
            </a:r>
            <a:r>
              <a:rPr lang="en-US" sz="1400" dirty="0" err="1"/>
              <a:t>gbps</a:t>
            </a:r>
            <a:r>
              <a:rPr lang="en-US" sz="1400" dirty="0"/>
              <a:t> (synchrotron radiation in SVT) &gt;  Output requirement 100 </a:t>
            </a:r>
            <a:r>
              <a:rPr lang="en-US" sz="1400" dirty="0" err="1"/>
              <a:t>gbps</a:t>
            </a:r>
            <a:r>
              <a:rPr lang="en-US" sz="1400" dirty="0"/>
              <a:t>.</a:t>
            </a:r>
          </a:p>
          <a:p>
            <a:pPr marL="742950" lvl="1" indent="-285750">
              <a:buFont typeface="Arial" panose="020B0604020202020204" pitchFamily="34" charset="0"/>
              <a:buChar char="•"/>
            </a:pPr>
            <a:r>
              <a:rPr lang="en-US" sz="1400" dirty="0"/>
              <a:t>Some detectors are more compressible than others.   SVT in particular is not very compressible so we may need to be open to echelon 0 (or early echelon 1) data reduction techniques including software trigger.</a:t>
            </a:r>
          </a:p>
        </p:txBody>
      </p:sp>
    </p:spTree>
    <p:extLst>
      <p:ext uri="{BB962C8B-B14F-4D97-AF65-F5344CB8AC3E}">
        <p14:creationId xmlns:p14="http://schemas.microsoft.com/office/powerpoint/2010/main" val="14221332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242E7-5886-B5D4-EB3F-3B25CB90A3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63B2DE-2CF0-0A57-6BBA-5A200473B24D}"/>
              </a:ext>
            </a:extLst>
          </p:cNvPr>
          <p:cNvSpPr>
            <a:spLocks noGrp="1"/>
          </p:cNvSpPr>
          <p:nvPr>
            <p:ph type="title"/>
          </p:nvPr>
        </p:nvSpPr>
        <p:spPr/>
        <p:txBody>
          <a:bodyPr>
            <a:normAutofit/>
          </a:bodyPr>
          <a:lstStyle/>
          <a:p>
            <a:r>
              <a:rPr lang="en-US"/>
              <a:t>AI Requirements</a:t>
            </a:r>
          </a:p>
        </p:txBody>
      </p:sp>
      <p:sp>
        <p:nvSpPr>
          <p:cNvPr id="3" name="TextBox 2">
            <a:extLst>
              <a:ext uri="{FF2B5EF4-FFF2-40B4-BE49-F238E27FC236}">
                <a16:creationId xmlns:a16="http://schemas.microsoft.com/office/drawing/2014/main" id="{4B6E0614-B56C-2F24-E690-A65633F07479}"/>
              </a:ext>
            </a:extLst>
          </p:cNvPr>
          <p:cNvSpPr txBox="1"/>
          <p:nvPr/>
        </p:nvSpPr>
        <p:spPr>
          <a:xfrm>
            <a:off x="642796" y="1167897"/>
            <a:ext cx="11318401" cy="4247317"/>
          </a:xfrm>
          <a:prstGeom prst="rect">
            <a:avLst/>
          </a:prstGeom>
          <a:noFill/>
        </p:spPr>
        <p:txBody>
          <a:bodyPr wrap="square" rtlCol="0">
            <a:spAutoFit/>
          </a:bodyPr>
          <a:lstStyle/>
          <a:p>
            <a:pPr marL="285750" indent="-285750">
              <a:buFont typeface="Arial" panose="020B0604020202020204" pitchFamily="34" charset="0"/>
              <a:buChar char="•"/>
            </a:pPr>
            <a:r>
              <a:rPr lang="en-US" dirty="0"/>
              <a:t>Focus on AI is intensifying</a:t>
            </a:r>
          </a:p>
          <a:p>
            <a:pPr marL="285750" indent="-285750">
              <a:buFont typeface="Arial" panose="020B0604020202020204" pitchFamily="34" charset="0"/>
              <a:buChar char="•"/>
            </a:pPr>
            <a:r>
              <a:rPr lang="en-US" dirty="0"/>
              <a:t>AI is not a project requirement for the DAQ</a:t>
            </a:r>
          </a:p>
          <a:p>
            <a:pPr marL="285750" indent="-285750">
              <a:buFont typeface="Arial" panose="020B0604020202020204" pitchFamily="34" charset="0"/>
              <a:buChar char="•"/>
            </a:pPr>
            <a:r>
              <a:rPr lang="en-US" dirty="0"/>
              <a:t>AI is a potentially enormously useful tool for attaining the project requirements</a:t>
            </a:r>
          </a:p>
          <a:p>
            <a:pPr marL="285750" indent="-285750">
              <a:buFont typeface="Arial" panose="020B0604020202020204" pitchFamily="34" charset="0"/>
              <a:buChar char="•"/>
            </a:pPr>
            <a:r>
              <a:rPr lang="en-US" dirty="0"/>
              <a:t>Searching for concrete ways to make the Electronics / DAQ “AI ready”</a:t>
            </a:r>
          </a:p>
          <a:p>
            <a:pPr marL="285750" indent="-285750">
              <a:buFont typeface="Arial" panose="020B0604020202020204" pitchFamily="34" charset="0"/>
              <a:buChar char="•"/>
            </a:pPr>
            <a:endParaRPr lang="en-US" dirty="0"/>
          </a:p>
          <a:p>
            <a:pPr marL="285750" indent="-285750">
              <a:buFont typeface="Wingdings" panose="05000000000000000000" pitchFamily="2" charset="2"/>
              <a:buChar char="Ø"/>
            </a:pPr>
            <a:r>
              <a:rPr lang="en-US" dirty="0"/>
              <a:t>As of now there are a few specific answers to this:</a:t>
            </a:r>
          </a:p>
          <a:p>
            <a:pPr marL="742950" lvl="1" indent="-285750">
              <a:buFont typeface="Wingdings" panose="05000000000000000000" pitchFamily="2" charset="2"/>
              <a:buChar char="Ø"/>
            </a:pPr>
            <a:r>
              <a:rPr lang="en-US" dirty="0"/>
              <a:t>Specific ML algorithms for specific features (e.g. </a:t>
            </a:r>
            <a:r>
              <a:rPr lang="en-US" dirty="0" err="1"/>
              <a:t>dRICH</a:t>
            </a:r>
            <a:r>
              <a:rPr lang="en-US" dirty="0"/>
              <a:t> dark current reduction in firmware)</a:t>
            </a:r>
          </a:p>
          <a:p>
            <a:pPr marL="742950" lvl="1" indent="-285750">
              <a:buFont typeface="Wingdings" panose="05000000000000000000" pitchFamily="2" charset="2"/>
              <a:buChar char="Ø"/>
            </a:pPr>
            <a:r>
              <a:rPr lang="en-US" dirty="0"/>
              <a:t>MCP Servers to make data accessible to LLMs</a:t>
            </a:r>
          </a:p>
          <a:p>
            <a:pPr marL="1200150" lvl="2" indent="-285750">
              <a:buFont typeface="Wingdings" panose="05000000000000000000" pitchFamily="2" charset="2"/>
              <a:buChar char="Ø"/>
            </a:pPr>
            <a:r>
              <a:rPr lang="en-US" dirty="0"/>
              <a:t>Slow controls readout</a:t>
            </a:r>
          </a:p>
          <a:p>
            <a:pPr marL="1200150" lvl="2" indent="-285750">
              <a:buFont typeface="Wingdings" panose="05000000000000000000" pitchFamily="2" charset="2"/>
              <a:buChar char="Ø"/>
            </a:pPr>
            <a:r>
              <a:rPr lang="en-US" dirty="0"/>
              <a:t>EIC Controls readout (monthly discussions with EIC Controls)</a:t>
            </a:r>
          </a:p>
          <a:p>
            <a:pPr marL="1200150" lvl="2" indent="-285750">
              <a:buFont typeface="Wingdings" panose="05000000000000000000" pitchFamily="2" charset="2"/>
              <a:buChar char="Ø"/>
            </a:pPr>
            <a:r>
              <a:rPr lang="en-US" dirty="0"/>
              <a:t>DAQ Monitoring / Logging</a:t>
            </a:r>
          </a:p>
          <a:p>
            <a:pPr marL="1200150" lvl="2" indent="-285750">
              <a:buFont typeface="Wingdings" panose="05000000000000000000" pitchFamily="2" charset="2"/>
              <a:buChar char="Ø"/>
            </a:pPr>
            <a:r>
              <a:rPr lang="en-US" dirty="0"/>
              <a:t>Run Log Database information</a:t>
            </a:r>
          </a:p>
          <a:p>
            <a:pPr marL="742950" lvl="1" indent="-285750">
              <a:buFont typeface="Wingdings" panose="05000000000000000000" pitchFamily="2" charset="2"/>
              <a:buChar char="Ø"/>
            </a:pPr>
            <a:r>
              <a:rPr lang="en-US" dirty="0"/>
              <a:t>MCP Servers to provide API’s to allow LLMs (potentially) control DAQ</a:t>
            </a:r>
          </a:p>
          <a:p>
            <a:pPr marL="1200150" lvl="2" indent="-285750">
              <a:buFont typeface="Wingdings" panose="05000000000000000000" pitchFamily="2" charset="2"/>
              <a:buChar char="Ø"/>
            </a:pPr>
            <a:r>
              <a:rPr lang="en-US" dirty="0"/>
              <a:t>Run Control features </a:t>
            </a:r>
          </a:p>
          <a:p>
            <a:pPr marL="1200150" lvl="2" indent="-285750">
              <a:buFont typeface="Wingdings" panose="05000000000000000000" pitchFamily="2" charset="2"/>
              <a:buChar char="Ø"/>
            </a:pPr>
            <a:r>
              <a:rPr lang="en-US" dirty="0"/>
              <a:t>Use SRO WG orchestration test bed (Dmitrii’s Talk) as a model</a:t>
            </a:r>
          </a:p>
        </p:txBody>
      </p:sp>
    </p:spTree>
    <p:extLst>
      <p:ext uri="{BB962C8B-B14F-4D97-AF65-F5344CB8AC3E}">
        <p14:creationId xmlns:p14="http://schemas.microsoft.com/office/powerpoint/2010/main" val="37748129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D0C84-CBE8-49D2-5D7E-83557E54725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ABBFAE1-0A99-2C37-7A03-2629C43216ED}"/>
              </a:ext>
            </a:extLst>
          </p:cNvPr>
          <p:cNvSpPr txBox="1"/>
          <p:nvPr/>
        </p:nvSpPr>
        <p:spPr>
          <a:xfrm>
            <a:off x="2323813" y="2282562"/>
            <a:ext cx="8030219" cy="1569660"/>
          </a:xfrm>
          <a:prstGeom prst="rect">
            <a:avLst/>
          </a:prstGeom>
          <a:noFill/>
        </p:spPr>
        <p:txBody>
          <a:bodyPr wrap="square" rtlCol="0">
            <a:spAutoFit/>
          </a:bodyPr>
          <a:lstStyle/>
          <a:p>
            <a:r>
              <a:rPr lang="en-US" sz="9600"/>
              <a:t>Timeline</a:t>
            </a:r>
          </a:p>
        </p:txBody>
      </p:sp>
    </p:spTree>
    <p:extLst>
      <p:ext uri="{BB962C8B-B14F-4D97-AF65-F5344CB8AC3E}">
        <p14:creationId xmlns:p14="http://schemas.microsoft.com/office/powerpoint/2010/main" val="31056658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24DE50D-1050-2ED6-B5FA-D139516EE7F3}"/>
              </a:ext>
            </a:extLst>
          </p:cNvPr>
          <p:cNvSpPr>
            <a:spLocks noGrp="1"/>
          </p:cNvSpPr>
          <p:nvPr>
            <p:ph type="title"/>
          </p:nvPr>
        </p:nvSpPr>
        <p:spPr/>
        <p:txBody>
          <a:bodyPr/>
          <a:lstStyle/>
          <a:p>
            <a:r>
              <a:rPr lang="en-US" dirty="0" err="1"/>
              <a:t>PicoDAQ</a:t>
            </a:r>
            <a:r>
              <a:rPr lang="en-US" dirty="0"/>
              <a:t> / </a:t>
            </a:r>
            <a:r>
              <a:rPr lang="en-US" dirty="0" err="1"/>
              <a:t>MicroDAQ</a:t>
            </a:r>
            <a:endParaRPr lang="en-US" dirty="0"/>
          </a:p>
        </p:txBody>
      </p:sp>
      <p:sp>
        <p:nvSpPr>
          <p:cNvPr id="7" name="TextBox 6">
            <a:extLst>
              <a:ext uri="{FF2B5EF4-FFF2-40B4-BE49-F238E27FC236}">
                <a16:creationId xmlns:a16="http://schemas.microsoft.com/office/drawing/2014/main" id="{C769E220-F7AA-77E5-8C50-75F865549CE9}"/>
              </a:ext>
            </a:extLst>
          </p:cNvPr>
          <p:cNvSpPr txBox="1"/>
          <p:nvPr/>
        </p:nvSpPr>
        <p:spPr>
          <a:xfrm>
            <a:off x="319519" y="1787347"/>
            <a:ext cx="2901240" cy="4195792"/>
          </a:xfrm>
          <a:prstGeom prst="rect">
            <a:avLst/>
          </a:prstGeom>
          <a:solidFill>
            <a:schemeClr val="bg1">
              <a:lumMod val="85000"/>
            </a:schemeClr>
          </a:solidFill>
          <a:ln>
            <a:solidFill>
              <a:schemeClr val="tx1"/>
            </a:solidFill>
          </a:ln>
        </p:spPr>
        <p:txBody>
          <a:bodyPr wrap="square" rtlCol="0">
            <a:noAutofit/>
          </a:bodyPr>
          <a:lstStyle/>
          <a:p>
            <a:r>
              <a:rPr lang="en-US" sz="1200"/>
              <a:t>Detector Install:        FY29Q2  - FY31Q2</a:t>
            </a:r>
          </a:p>
          <a:p>
            <a:r>
              <a:rPr lang="en-US" sz="1200" err="1"/>
              <a:t>Cosmics</a:t>
            </a:r>
            <a:r>
              <a:rPr lang="en-US" sz="1200"/>
              <a:t>:                  FY31Q3</a:t>
            </a:r>
          </a:p>
          <a:p>
            <a:r>
              <a:rPr lang="en-US" sz="1200"/>
              <a:t>Early CD-4:              FY32Q4</a:t>
            </a:r>
          </a:p>
          <a:p>
            <a:endParaRPr lang="en-US" sz="1050"/>
          </a:p>
          <a:p>
            <a:r>
              <a:rPr lang="en-US" sz="1400" b="1">
                <a:solidFill>
                  <a:srgbClr val="0070C0"/>
                </a:solidFill>
              </a:rPr>
              <a:t>DAQ Releases:</a:t>
            </a:r>
          </a:p>
          <a:p>
            <a:endParaRPr lang="en-US" sz="1050"/>
          </a:p>
          <a:p>
            <a:r>
              <a:rPr lang="en-US" sz="1050" b="1" err="1">
                <a:solidFill>
                  <a:srgbClr val="FF0000"/>
                </a:solidFill>
              </a:rPr>
              <a:t>PicoDAQ</a:t>
            </a:r>
            <a:r>
              <a:rPr lang="en-US" sz="1050" b="1">
                <a:solidFill>
                  <a:srgbClr val="FF0000"/>
                </a:solidFill>
              </a:rPr>
              <a:t> </a:t>
            </a:r>
            <a:r>
              <a:rPr lang="en-US" sz="1050">
                <a:solidFill>
                  <a:srgbClr val="FF0000"/>
                </a:solidFill>
              </a:rPr>
              <a:t> </a:t>
            </a:r>
            <a:r>
              <a:rPr lang="en-US" sz="1050"/>
              <a:t>          	</a:t>
            </a:r>
            <a:r>
              <a:rPr lang="en-US" sz="1050" b="1">
                <a:solidFill>
                  <a:schemeClr val="accent3"/>
                </a:solidFill>
              </a:rPr>
              <a:t>FY26Q2</a:t>
            </a:r>
          </a:p>
          <a:p>
            <a:pPr marL="169863" lvl="1"/>
            <a:r>
              <a:rPr lang="en-US" sz="1050"/>
              <a:t>Basic readout test setups</a:t>
            </a:r>
          </a:p>
          <a:p>
            <a:endParaRPr lang="en-US" sz="1050"/>
          </a:p>
          <a:p>
            <a:r>
              <a:rPr lang="en-US" sz="1050" b="1" err="1">
                <a:solidFill>
                  <a:srgbClr val="FF0000"/>
                </a:solidFill>
              </a:rPr>
              <a:t>MicroDAQ</a:t>
            </a:r>
            <a:r>
              <a:rPr lang="en-US" sz="1050">
                <a:solidFill>
                  <a:srgbClr val="FF0000"/>
                </a:solidFill>
              </a:rPr>
              <a:t>:           </a:t>
            </a:r>
            <a:r>
              <a:rPr lang="en-US" sz="1050"/>
              <a:t>	</a:t>
            </a:r>
            <a:r>
              <a:rPr lang="en-US" sz="1050" b="1">
                <a:solidFill>
                  <a:schemeClr val="accent3"/>
                </a:solidFill>
              </a:rPr>
              <a:t>FY27Q1</a:t>
            </a:r>
          </a:p>
          <a:p>
            <a:pPr marL="169863" lvl="1"/>
            <a:r>
              <a:rPr lang="en-US" sz="1050"/>
              <a:t>Readout detector data in test stand using engineering articles </a:t>
            </a:r>
          </a:p>
          <a:p>
            <a:endParaRPr lang="en-US" sz="1050"/>
          </a:p>
          <a:p>
            <a:r>
              <a:rPr lang="en-US" sz="1050" b="1" err="1"/>
              <a:t>MiniDAQ</a:t>
            </a:r>
            <a:r>
              <a:rPr lang="en-US" sz="1050" b="1"/>
              <a:t>:</a:t>
            </a:r>
            <a:r>
              <a:rPr lang="en-US" sz="1050"/>
              <a:t>               	</a:t>
            </a:r>
            <a:r>
              <a:rPr lang="en-US" sz="1050" b="1">
                <a:solidFill>
                  <a:schemeClr val="accent3"/>
                </a:solidFill>
              </a:rPr>
              <a:t>FY28Q1</a:t>
            </a:r>
          </a:p>
          <a:p>
            <a:pPr marL="169863" lvl="1"/>
            <a:r>
              <a:rPr lang="en-US" sz="1050"/>
              <a:t>Readout detector data using full hardware and timing chain</a:t>
            </a:r>
          </a:p>
          <a:p>
            <a:endParaRPr lang="en-US" sz="1050"/>
          </a:p>
          <a:p>
            <a:r>
              <a:rPr lang="en-US" sz="1050" b="1"/>
              <a:t>Full DAQ-v1:</a:t>
            </a:r>
            <a:r>
              <a:rPr lang="en-US" sz="1050"/>
              <a:t>           	</a:t>
            </a:r>
            <a:r>
              <a:rPr lang="en-US" sz="1050" b="1">
                <a:solidFill>
                  <a:schemeClr val="accent3"/>
                </a:solidFill>
              </a:rPr>
              <a:t>FY29Q2</a:t>
            </a:r>
          </a:p>
          <a:p>
            <a:pPr marL="169863" lvl="1"/>
            <a:r>
              <a:rPr lang="en-US" sz="1050"/>
              <a:t>Full functionality DAQ ready for full system integration &amp; testing</a:t>
            </a:r>
          </a:p>
          <a:p>
            <a:pPr marL="169863" lvl="1"/>
            <a:endParaRPr lang="en-US" sz="1050"/>
          </a:p>
          <a:p>
            <a:pPr indent="-287337"/>
            <a:r>
              <a:rPr lang="en-US" sz="1050" b="1"/>
              <a:t>Production DAQ:</a:t>
            </a:r>
            <a:r>
              <a:rPr lang="en-US" sz="1050"/>
              <a:t>     	</a:t>
            </a:r>
            <a:r>
              <a:rPr lang="en-US" sz="1050" b="1">
                <a:solidFill>
                  <a:schemeClr val="accent3"/>
                </a:solidFill>
              </a:rPr>
              <a:t>FY31Q3</a:t>
            </a:r>
          </a:p>
          <a:p>
            <a:pPr indent="-287337"/>
            <a:r>
              <a:rPr lang="en-US" sz="1050"/>
              <a:t>     Ready for </a:t>
            </a:r>
            <a:r>
              <a:rPr lang="en-US" sz="1050" err="1"/>
              <a:t>cosmics</a:t>
            </a:r>
            <a:endParaRPr lang="en-US" sz="1050"/>
          </a:p>
        </p:txBody>
      </p:sp>
      <p:sp>
        <p:nvSpPr>
          <p:cNvPr id="24" name="Content Placeholder 23">
            <a:extLst>
              <a:ext uri="{FF2B5EF4-FFF2-40B4-BE49-F238E27FC236}">
                <a16:creationId xmlns:a16="http://schemas.microsoft.com/office/drawing/2014/main" id="{30FB677E-F197-B8F9-0C1C-0CB5C586EE90}"/>
              </a:ext>
            </a:extLst>
          </p:cNvPr>
          <p:cNvSpPr>
            <a:spLocks noGrp="1"/>
          </p:cNvSpPr>
          <p:nvPr>
            <p:ph idx="1"/>
          </p:nvPr>
        </p:nvSpPr>
        <p:spPr>
          <a:xfrm>
            <a:off x="567138" y="874861"/>
            <a:ext cx="11421556" cy="944612"/>
          </a:xfrm>
        </p:spPr>
        <p:txBody>
          <a:bodyPr>
            <a:normAutofit fontScale="55000" lnSpcReduction="20000"/>
          </a:bodyPr>
          <a:lstStyle/>
          <a:p>
            <a:pPr marL="285750" indent="-285750">
              <a:buFont typeface="Wingdings" pitchFamily="2" charset="2"/>
              <a:buChar char="§"/>
            </a:pPr>
            <a:r>
              <a:rPr lang="en-US" sz="2400"/>
              <a:t>A functional DAQ will be necessary for small scale detector testing as well as commissioning and pre-ops.</a:t>
            </a:r>
          </a:p>
          <a:p>
            <a:pPr marL="285750" indent="-285750">
              <a:buFont typeface="Wingdings" pitchFamily="2" charset="2"/>
              <a:buChar char="§"/>
            </a:pPr>
            <a:r>
              <a:rPr lang="en-US" sz="2400"/>
              <a:t>Computing resources are staged to make purchases when the hardware is needed, taking advantage of price savings and performance improvements in time.</a:t>
            </a:r>
          </a:p>
          <a:p>
            <a:pPr marL="285750" indent="-285750">
              <a:buFont typeface="Wingdings" pitchFamily="2" charset="2"/>
              <a:buChar char="§"/>
            </a:pPr>
            <a:r>
              <a:rPr lang="en-US" sz="2400" b="1">
                <a:solidFill>
                  <a:srgbClr val="0070C0"/>
                </a:solidFill>
              </a:rPr>
              <a:t>Hardware and software development early in the construction phase will involve a series of releases with increasing functionality</a:t>
            </a:r>
            <a:endParaRPr lang="en-US"/>
          </a:p>
        </p:txBody>
      </p:sp>
      <p:pic>
        <p:nvPicPr>
          <p:cNvPr id="25" name="Picture 2">
            <a:extLst>
              <a:ext uri="{FF2B5EF4-FFF2-40B4-BE49-F238E27FC236}">
                <a16:creationId xmlns:a16="http://schemas.microsoft.com/office/drawing/2014/main" id="{B4A10C79-4E75-C737-1697-AE69308C403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008"/>
          <a:stretch>
            <a:fillRect/>
          </a:stretch>
        </p:blipFill>
        <p:spPr bwMode="auto">
          <a:xfrm>
            <a:off x="3794236" y="2065694"/>
            <a:ext cx="8132340" cy="2389876"/>
          </a:xfrm>
          <a:prstGeom prst="rect">
            <a:avLst/>
          </a:prstGeom>
          <a:noFill/>
          <a:extLst>
            <a:ext uri="{909E8E84-426E-40DD-AFC4-6F175D3DCCD1}">
              <a14:hiddenFill xmlns:a14="http://schemas.microsoft.com/office/drawing/2010/main">
                <a:solidFill>
                  <a:srgbClr val="FFFFFF"/>
                </a:solidFill>
              </a14:hiddenFill>
            </a:ext>
          </a:extLst>
        </p:spPr>
      </p:pic>
      <p:grpSp>
        <p:nvGrpSpPr>
          <p:cNvPr id="26" name="Group 25">
            <a:extLst>
              <a:ext uri="{FF2B5EF4-FFF2-40B4-BE49-F238E27FC236}">
                <a16:creationId xmlns:a16="http://schemas.microsoft.com/office/drawing/2014/main" id="{019207F4-B8FF-1B48-46BF-9AFF3EAEBF86}"/>
              </a:ext>
            </a:extLst>
          </p:cNvPr>
          <p:cNvGrpSpPr/>
          <p:nvPr/>
        </p:nvGrpSpPr>
        <p:grpSpPr>
          <a:xfrm>
            <a:off x="3259169" y="3531197"/>
            <a:ext cx="1239259" cy="887155"/>
            <a:chOff x="3181313" y="4845680"/>
            <a:chExt cx="1239259" cy="887155"/>
          </a:xfrm>
        </p:grpSpPr>
        <p:sp>
          <p:nvSpPr>
            <p:cNvPr id="21" name="Rectangle 20">
              <a:extLst>
                <a:ext uri="{FF2B5EF4-FFF2-40B4-BE49-F238E27FC236}">
                  <a16:creationId xmlns:a16="http://schemas.microsoft.com/office/drawing/2014/main" id="{7992527E-0DB4-209C-51C2-814F8CE7D159}"/>
                </a:ext>
              </a:extLst>
            </p:cNvPr>
            <p:cNvSpPr/>
            <p:nvPr/>
          </p:nvSpPr>
          <p:spPr>
            <a:xfrm>
              <a:off x="3220009" y="4845680"/>
              <a:ext cx="1119253" cy="887155"/>
            </a:xfrm>
            <a:prstGeom prst="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F38A0F94-7088-58A4-6F58-799A0CDE6633}"/>
                </a:ext>
              </a:extLst>
            </p:cNvPr>
            <p:cNvSpPr txBox="1"/>
            <p:nvPr/>
          </p:nvSpPr>
          <p:spPr>
            <a:xfrm>
              <a:off x="3181313" y="5107835"/>
              <a:ext cx="1239259" cy="400110"/>
            </a:xfrm>
            <a:prstGeom prst="rect">
              <a:avLst/>
            </a:prstGeom>
            <a:noFill/>
          </p:spPr>
          <p:txBody>
            <a:bodyPr wrap="square" rtlCol="0">
              <a:spAutoFit/>
            </a:bodyPr>
            <a:lstStyle/>
            <a:p>
              <a:pPr algn="ctr"/>
              <a:r>
                <a:rPr lang="en-US" sz="1000">
                  <a:solidFill>
                    <a:schemeClr val="bg1"/>
                  </a:solidFill>
                </a:rPr>
                <a:t>WBS 6.03.01.08</a:t>
              </a:r>
            </a:p>
            <a:p>
              <a:pPr algn="ctr"/>
              <a:r>
                <a:rPr lang="en-US" sz="1000">
                  <a:solidFill>
                    <a:schemeClr val="bg1"/>
                  </a:solidFill>
                </a:rPr>
                <a:t>DAQ/Computing</a:t>
              </a:r>
            </a:p>
          </p:txBody>
        </p:sp>
      </p:grpSp>
      <p:cxnSp>
        <p:nvCxnSpPr>
          <p:cNvPr id="8" name="Straight Arrow Connector 7">
            <a:extLst>
              <a:ext uri="{FF2B5EF4-FFF2-40B4-BE49-F238E27FC236}">
                <a16:creationId xmlns:a16="http://schemas.microsoft.com/office/drawing/2014/main" id="{B8D35F7A-2EDB-0012-3894-D54D96858D26}"/>
              </a:ext>
            </a:extLst>
          </p:cNvPr>
          <p:cNvCxnSpPr>
            <a:cxnSpLocks/>
          </p:cNvCxnSpPr>
          <p:nvPr/>
        </p:nvCxnSpPr>
        <p:spPr>
          <a:xfrm flipV="1">
            <a:off x="6897455" y="4418352"/>
            <a:ext cx="0" cy="829848"/>
          </a:xfrm>
          <a:prstGeom prst="straightConnector1">
            <a:avLst/>
          </a:prstGeom>
          <a:ln w="2857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8A9F695E-DCDF-1BCE-D001-F6E757AF4173}"/>
              </a:ext>
            </a:extLst>
          </p:cNvPr>
          <p:cNvCxnSpPr>
            <a:cxnSpLocks/>
          </p:cNvCxnSpPr>
          <p:nvPr/>
        </p:nvCxnSpPr>
        <p:spPr>
          <a:xfrm flipV="1">
            <a:off x="8230847" y="4418352"/>
            <a:ext cx="0" cy="86879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993D5028-16B8-5487-1A01-F69C63A4185B}"/>
              </a:ext>
            </a:extLst>
          </p:cNvPr>
          <p:cNvCxnSpPr>
            <a:cxnSpLocks/>
          </p:cNvCxnSpPr>
          <p:nvPr/>
        </p:nvCxnSpPr>
        <p:spPr>
          <a:xfrm flipV="1">
            <a:off x="9427208" y="4418352"/>
            <a:ext cx="0" cy="35672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87A06C71-292A-DD79-0014-AFCE45995EFB}"/>
              </a:ext>
            </a:extLst>
          </p:cNvPr>
          <p:cNvSpPr txBox="1"/>
          <p:nvPr/>
        </p:nvSpPr>
        <p:spPr>
          <a:xfrm>
            <a:off x="7186453" y="4824764"/>
            <a:ext cx="726482" cy="246221"/>
          </a:xfrm>
          <a:prstGeom prst="rect">
            <a:avLst/>
          </a:prstGeom>
          <a:noFill/>
          <a:ln>
            <a:noFill/>
          </a:ln>
        </p:spPr>
        <p:txBody>
          <a:bodyPr wrap="none" rtlCol="0">
            <a:spAutoFit/>
          </a:bodyPr>
          <a:lstStyle/>
          <a:p>
            <a:pPr algn="ctr"/>
            <a:r>
              <a:rPr lang="en-US" sz="1000" b="1" err="1"/>
              <a:t>MiniDAQ</a:t>
            </a:r>
            <a:endParaRPr lang="en-US" sz="1000" b="1"/>
          </a:p>
        </p:txBody>
      </p:sp>
      <p:sp>
        <p:nvSpPr>
          <p:cNvPr id="12" name="TextBox 11">
            <a:extLst>
              <a:ext uri="{FF2B5EF4-FFF2-40B4-BE49-F238E27FC236}">
                <a16:creationId xmlns:a16="http://schemas.microsoft.com/office/drawing/2014/main" id="{B50A8C61-999C-1FD6-27EF-60385B0065CB}"/>
              </a:ext>
            </a:extLst>
          </p:cNvPr>
          <p:cNvSpPr txBox="1"/>
          <p:nvPr/>
        </p:nvSpPr>
        <p:spPr>
          <a:xfrm>
            <a:off x="8996641" y="4824764"/>
            <a:ext cx="861134" cy="400110"/>
          </a:xfrm>
          <a:prstGeom prst="rect">
            <a:avLst/>
          </a:prstGeom>
          <a:noFill/>
          <a:ln>
            <a:noFill/>
          </a:ln>
        </p:spPr>
        <p:txBody>
          <a:bodyPr wrap="none" rtlCol="0">
            <a:spAutoFit/>
          </a:bodyPr>
          <a:lstStyle/>
          <a:p>
            <a:pPr algn="ctr"/>
            <a:r>
              <a:rPr lang="en-US" sz="1000" b="1"/>
              <a:t>Production</a:t>
            </a:r>
          </a:p>
          <a:p>
            <a:pPr algn="ctr"/>
            <a:r>
              <a:rPr lang="en-US" sz="1000" b="1"/>
              <a:t>DAQ</a:t>
            </a:r>
          </a:p>
        </p:txBody>
      </p:sp>
      <p:sp>
        <p:nvSpPr>
          <p:cNvPr id="13" name="TextBox 12">
            <a:extLst>
              <a:ext uri="{FF2B5EF4-FFF2-40B4-BE49-F238E27FC236}">
                <a16:creationId xmlns:a16="http://schemas.microsoft.com/office/drawing/2014/main" id="{C7852B5C-7C83-C6D6-B02D-55A460F2E3F4}"/>
              </a:ext>
            </a:extLst>
          </p:cNvPr>
          <p:cNvSpPr txBox="1"/>
          <p:nvPr/>
        </p:nvSpPr>
        <p:spPr>
          <a:xfrm>
            <a:off x="6106245" y="4744051"/>
            <a:ext cx="739305" cy="246221"/>
          </a:xfrm>
          <a:prstGeom prst="rect">
            <a:avLst/>
          </a:prstGeom>
          <a:solidFill>
            <a:schemeClr val="bg1"/>
          </a:solidFill>
        </p:spPr>
        <p:txBody>
          <a:bodyPr wrap="none" rtlCol="0">
            <a:spAutoFit/>
          </a:bodyPr>
          <a:lstStyle/>
          <a:p>
            <a:pPr algn="ctr"/>
            <a:r>
              <a:rPr lang="en-US" sz="1000" b="1" err="1">
                <a:solidFill>
                  <a:srgbClr val="C00000"/>
                </a:solidFill>
              </a:rPr>
              <a:t>PicoDAQ</a:t>
            </a:r>
            <a:endParaRPr lang="en-US" sz="1000" b="1">
              <a:solidFill>
                <a:srgbClr val="C00000"/>
              </a:solidFill>
            </a:endParaRPr>
          </a:p>
        </p:txBody>
      </p:sp>
      <p:sp>
        <p:nvSpPr>
          <p:cNvPr id="14" name="TextBox 13">
            <a:extLst>
              <a:ext uri="{FF2B5EF4-FFF2-40B4-BE49-F238E27FC236}">
                <a16:creationId xmlns:a16="http://schemas.microsoft.com/office/drawing/2014/main" id="{895FA9BE-60A5-F4DA-B89A-29F9E47D4E5D}"/>
              </a:ext>
            </a:extLst>
          </p:cNvPr>
          <p:cNvSpPr txBox="1"/>
          <p:nvPr/>
        </p:nvSpPr>
        <p:spPr>
          <a:xfrm>
            <a:off x="6491735" y="5287144"/>
            <a:ext cx="811441" cy="246221"/>
          </a:xfrm>
          <a:prstGeom prst="rect">
            <a:avLst/>
          </a:prstGeom>
          <a:solidFill>
            <a:schemeClr val="bg1"/>
          </a:solidFill>
        </p:spPr>
        <p:txBody>
          <a:bodyPr wrap="none" rtlCol="0">
            <a:spAutoFit/>
          </a:bodyPr>
          <a:lstStyle/>
          <a:p>
            <a:pPr algn="ctr"/>
            <a:r>
              <a:rPr lang="en-US" sz="1000" b="1" err="1">
                <a:solidFill>
                  <a:srgbClr val="C00000"/>
                </a:solidFill>
              </a:rPr>
              <a:t>MicroDAQ</a:t>
            </a:r>
            <a:endParaRPr lang="en-US" sz="1000" b="1">
              <a:solidFill>
                <a:srgbClr val="C00000"/>
              </a:solidFill>
            </a:endParaRPr>
          </a:p>
        </p:txBody>
      </p:sp>
      <p:sp>
        <p:nvSpPr>
          <p:cNvPr id="15" name="TextBox 14">
            <a:extLst>
              <a:ext uri="{FF2B5EF4-FFF2-40B4-BE49-F238E27FC236}">
                <a16:creationId xmlns:a16="http://schemas.microsoft.com/office/drawing/2014/main" id="{B49781DF-479B-928C-065A-6197DCBEC4AE}"/>
              </a:ext>
            </a:extLst>
          </p:cNvPr>
          <p:cNvSpPr txBox="1"/>
          <p:nvPr/>
        </p:nvSpPr>
        <p:spPr>
          <a:xfrm>
            <a:off x="5183128" y="5185177"/>
            <a:ext cx="526106" cy="246221"/>
          </a:xfrm>
          <a:prstGeom prst="rect">
            <a:avLst/>
          </a:prstGeom>
          <a:solidFill>
            <a:schemeClr val="bg1"/>
          </a:solidFill>
        </p:spPr>
        <p:txBody>
          <a:bodyPr wrap="none" rtlCol="0">
            <a:spAutoFit/>
          </a:bodyPr>
          <a:lstStyle/>
          <a:p>
            <a:pPr algn="ctr"/>
            <a:r>
              <a:rPr lang="en-US" sz="1000" b="1">
                <a:solidFill>
                  <a:srgbClr val="0070C0">
                    <a:alpha val="38000"/>
                  </a:srgbClr>
                </a:solidFill>
              </a:rPr>
              <a:t>PDR2</a:t>
            </a:r>
          </a:p>
        </p:txBody>
      </p:sp>
      <p:sp>
        <p:nvSpPr>
          <p:cNvPr id="16" name="TextBox 15">
            <a:extLst>
              <a:ext uri="{FF2B5EF4-FFF2-40B4-BE49-F238E27FC236}">
                <a16:creationId xmlns:a16="http://schemas.microsoft.com/office/drawing/2014/main" id="{BF010DB8-8ABF-F49E-CC54-075457879FF0}"/>
              </a:ext>
            </a:extLst>
          </p:cNvPr>
          <p:cNvSpPr txBox="1"/>
          <p:nvPr/>
        </p:nvSpPr>
        <p:spPr>
          <a:xfrm>
            <a:off x="7765015" y="5307890"/>
            <a:ext cx="931665" cy="246221"/>
          </a:xfrm>
          <a:prstGeom prst="rect">
            <a:avLst/>
          </a:prstGeom>
          <a:noFill/>
          <a:ln>
            <a:noFill/>
          </a:ln>
        </p:spPr>
        <p:txBody>
          <a:bodyPr wrap="none" rtlCol="0">
            <a:spAutoFit/>
          </a:bodyPr>
          <a:lstStyle/>
          <a:p>
            <a:pPr algn="ctr"/>
            <a:r>
              <a:rPr lang="en-US" sz="1000" b="1"/>
              <a:t>Full DAQ-V1</a:t>
            </a:r>
          </a:p>
        </p:txBody>
      </p:sp>
      <p:sp>
        <p:nvSpPr>
          <p:cNvPr id="17" name="TextBox 16">
            <a:extLst>
              <a:ext uri="{FF2B5EF4-FFF2-40B4-BE49-F238E27FC236}">
                <a16:creationId xmlns:a16="http://schemas.microsoft.com/office/drawing/2014/main" id="{60AE00AE-B832-B8B6-832F-1CCADBC29A07}"/>
              </a:ext>
            </a:extLst>
          </p:cNvPr>
          <p:cNvSpPr txBox="1"/>
          <p:nvPr/>
        </p:nvSpPr>
        <p:spPr>
          <a:xfrm>
            <a:off x="4669326" y="4821190"/>
            <a:ext cx="526106" cy="246221"/>
          </a:xfrm>
          <a:prstGeom prst="rect">
            <a:avLst/>
          </a:prstGeom>
          <a:solidFill>
            <a:schemeClr val="bg1"/>
          </a:solidFill>
        </p:spPr>
        <p:txBody>
          <a:bodyPr wrap="none" rtlCol="0">
            <a:spAutoFit/>
          </a:bodyPr>
          <a:lstStyle/>
          <a:p>
            <a:pPr algn="ctr"/>
            <a:r>
              <a:rPr lang="en-US" sz="1000" b="1">
                <a:solidFill>
                  <a:srgbClr val="0070C0">
                    <a:alpha val="38000"/>
                  </a:srgbClr>
                </a:solidFill>
              </a:rPr>
              <a:t>PDR1</a:t>
            </a:r>
          </a:p>
        </p:txBody>
      </p:sp>
      <p:cxnSp>
        <p:nvCxnSpPr>
          <p:cNvPr id="18" name="Straight Arrow Connector 17">
            <a:extLst>
              <a:ext uri="{FF2B5EF4-FFF2-40B4-BE49-F238E27FC236}">
                <a16:creationId xmlns:a16="http://schemas.microsoft.com/office/drawing/2014/main" id="{25A1B376-39EC-7724-DF0B-9354B04B3033}"/>
              </a:ext>
            </a:extLst>
          </p:cNvPr>
          <p:cNvCxnSpPr>
            <a:cxnSpLocks/>
            <a:stCxn id="15" idx="0"/>
          </p:cNvCxnSpPr>
          <p:nvPr/>
        </p:nvCxnSpPr>
        <p:spPr>
          <a:xfrm flipH="1" flipV="1">
            <a:off x="5442715" y="4395184"/>
            <a:ext cx="3466" cy="789993"/>
          </a:xfrm>
          <a:prstGeom prst="straightConnector1">
            <a:avLst/>
          </a:prstGeom>
          <a:ln w="28575">
            <a:solidFill>
              <a:schemeClr val="tx2">
                <a:alpha val="3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387F0330-948E-AFA3-E0DE-122C2E8C8020}"/>
              </a:ext>
            </a:extLst>
          </p:cNvPr>
          <p:cNvSpPr txBox="1"/>
          <p:nvPr/>
        </p:nvSpPr>
        <p:spPr>
          <a:xfrm>
            <a:off x="5751810" y="5442633"/>
            <a:ext cx="526106" cy="246221"/>
          </a:xfrm>
          <a:prstGeom prst="rect">
            <a:avLst/>
          </a:prstGeom>
          <a:solidFill>
            <a:schemeClr val="bg1"/>
          </a:solidFill>
        </p:spPr>
        <p:txBody>
          <a:bodyPr wrap="none" rtlCol="0">
            <a:spAutoFit/>
          </a:bodyPr>
          <a:lstStyle/>
          <a:p>
            <a:pPr algn="ctr"/>
            <a:r>
              <a:rPr lang="en-US" sz="1000" b="1">
                <a:solidFill>
                  <a:srgbClr val="0070C0"/>
                </a:solidFill>
              </a:rPr>
              <a:t>PDR3</a:t>
            </a:r>
          </a:p>
        </p:txBody>
      </p:sp>
      <p:cxnSp>
        <p:nvCxnSpPr>
          <p:cNvPr id="20" name="Straight Arrow Connector 19">
            <a:extLst>
              <a:ext uri="{FF2B5EF4-FFF2-40B4-BE49-F238E27FC236}">
                <a16:creationId xmlns:a16="http://schemas.microsoft.com/office/drawing/2014/main" id="{7F8FB40F-D2E6-75C7-76CE-5AA7034716E2}"/>
              </a:ext>
            </a:extLst>
          </p:cNvPr>
          <p:cNvCxnSpPr>
            <a:cxnSpLocks/>
            <a:stCxn id="19" idx="0"/>
          </p:cNvCxnSpPr>
          <p:nvPr/>
        </p:nvCxnSpPr>
        <p:spPr>
          <a:xfrm flipV="1">
            <a:off x="6014863" y="4395184"/>
            <a:ext cx="0" cy="1047449"/>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AC2B2B3E-23F3-AB78-B772-6596FA79AC4C}"/>
              </a:ext>
            </a:extLst>
          </p:cNvPr>
          <p:cNvCxnSpPr>
            <a:cxnSpLocks/>
          </p:cNvCxnSpPr>
          <p:nvPr/>
        </p:nvCxnSpPr>
        <p:spPr>
          <a:xfrm flipV="1">
            <a:off x="7553750" y="4418352"/>
            <a:ext cx="1" cy="34505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D1599A73-9326-4943-B377-F7CB85872FC2}"/>
              </a:ext>
            </a:extLst>
          </p:cNvPr>
          <p:cNvCxnSpPr>
            <a:cxnSpLocks/>
          </p:cNvCxnSpPr>
          <p:nvPr/>
        </p:nvCxnSpPr>
        <p:spPr>
          <a:xfrm flipV="1">
            <a:off x="4902279" y="4395184"/>
            <a:ext cx="0" cy="368225"/>
          </a:xfrm>
          <a:prstGeom prst="straightConnector1">
            <a:avLst/>
          </a:prstGeom>
          <a:ln w="28575">
            <a:solidFill>
              <a:schemeClr val="tx2">
                <a:alpha val="3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9653C9C3-ECCE-48EC-34C1-80B49F4668A2}"/>
              </a:ext>
            </a:extLst>
          </p:cNvPr>
          <p:cNvCxnSpPr>
            <a:cxnSpLocks/>
          </p:cNvCxnSpPr>
          <p:nvPr/>
        </p:nvCxnSpPr>
        <p:spPr>
          <a:xfrm flipV="1">
            <a:off x="6511762" y="4395184"/>
            <a:ext cx="0" cy="368225"/>
          </a:xfrm>
          <a:prstGeom prst="straightConnector1">
            <a:avLst/>
          </a:prstGeom>
          <a:ln w="2857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5400AD5C-1460-EC57-C8F9-D03481CA6F3A}"/>
              </a:ext>
            </a:extLst>
          </p:cNvPr>
          <p:cNvSpPr/>
          <p:nvPr/>
        </p:nvSpPr>
        <p:spPr>
          <a:xfrm>
            <a:off x="3298658" y="1787347"/>
            <a:ext cx="8690036" cy="4195792"/>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D9222488-1A9F-EAEA-68AA-23FD9BDCF96F}"/>
              </a:ext>
            </a:extLst>
          </p:cNvPr>
          <p:cNvSpPr txBox="1"/>
          <p:nvPr/>
        </p:nvSpPr>
        <p:spPr>
          <a:xfrm>
            <a:off x="8045862" y="2619731"/>
            <a:ext cx="1882411" cy="1107996"/>
          </a:xfrm>
          <a:prstGeom prst="rect">
            <a:avLst/>
          </a:prstGeom>
          <a:noFill/>
        </p:spPr>
        <p:txBody>
          <a:bodyPr wrap="square" rtlCol="0">
            <a:spAutoFit/>
          </a:bodyPr>
          <a:lstStyle/>
          <a:p>
            <a:r>
              <a:rPr lang="en-US" sz="1000" b="1"/>
              <a:t>TOF DAM-Lite:  (ETROC)  </a:t>
            </a:r>
          </a:p>
          <a:p>
            <a:pPr marL="168275" indent="-109538">
              <a:buFont typeface="Arial" panose="020B0604020202020204" pitchFamily="34" charset="0"/>
              <a:buChar char="•"/>
            </a:pPr>
            <a:r>
              <a:rPr lang="en-US" sz="900"/>
              <a:t>Alinx AXAU15 (</a:t>
            </a:r>
            <a:r>
              <a:rPr lang="en-US" sz="900" err="1"/>
              <a:t>Artix</a:t>
            </a:r>
            <a:r>
              <a:rPr lang="en-US" sz="900"/>
              <a:t>)</a:t>
            </a:r>
          </a:p>
          <a:p>
            <a:pPr marL="168275" indent="-109538">
              <a:buFont typeface="Arial" panose="020B0604020202020204" pitchFamily="34" charset="0"/>
              <a:buChar char="•"/>
            </a:pPr>
            <a:r>
              <a:rPr lang="en-US" sz="900"/>
              <a:t>Reads from </a:t>
            </a:r>
            <a:r>
              <a:rPr lang="en-US" sz="900" err="1"/>
              <a:t>lpGBT</a:t>
            </a:r>
            <a:r>
              <a:rPr lang="en-US" sz="900"/>
              <a:t> FEB</a:t>
            </a:r>
          </a:p>
          <a:p>
            <a:pPr marL="168275" indent="-109538">
              <a:buFont typeface="Arial" panose="020B0604020202020204" pitchFamily="34" charset="0"/>
              <a:buChar char="•"/>
            </a:pPr>
            <a:r>
              <a:rPr lang="en-US" sz="900"/>
              <a:t>Follows FELIX development scheme</a:t>
            </a:r>
          </a:p>
          <a:p>
            <a:pPr marL="168275" indent="-109538">
              <a:buFont typeface="Arial" panose="020B0604020202020204" pitchFamily="34" charset="0"/>
              <a:buChar char="•"/>
            </a:pPr>
            <a:r>
              <a:rPr lang="en-US" sz="900"/>
              <a:t>(RICE)</a:t>
            </a:r>
          </a:p>
          <a:p>
            <a:pPr marL="119063" indent="-119063">
              <a:buFont typeface="Arial" panose="020B0604020202020204" pitchFamily="34" charset="0"/>
              <a:buChar char="•"/>
            </a:pPr>
            <a:endParaRPr lang="en-US" sz="1100"/>
          </a:p>
        </p:txBody>
      </p:sp>
      <p:pic>
        <p:nvPicPr>
          <p:cNvPr id="32" name="Picture 31">
            <a:extLst>
              <a:ext uri="{FF2B5EF4-FFF2-40B4-BE49-F238E27FC236}">
                <a16:creationId xmlns:a16="http://schemas.microsoft.com/office/drawing/2014/main" id="{278F39A2-A419-E02E-0324-B45F3F220DD8}"/>
              </a:ext>
            </a:extLst>
          </p:cNvPr>
          <p:cNvPicPr>
            <a:picLocks noChangeAspect="1"/>
          </p:cNvPicPr>
          <p:nvPr/>
        </p:nvPicPr>
        <p:blipFill>
          <a:blip r:embed="rId3"/>
          <a:stretch>
            <a:fillRect/>
          </a:stretch>
        </p:blipFill>
        <p:spPr>
          <a:xfrm>
            <a:off x="9813440" y="2616915"/>
            <a:ext cx="1838901" cy="1047403"/>
          </a:xfrm>
          <a:prstGeom prst="rect">
            <a:avLst/>
          </a:prstGeom>
        </p:spPr>
      </p:pic>
      <p:pic>
        <p:nvPicPr>
          <p:cNvPr id="33" name="Picture 32">
            <a:extLst>
              <a:ext uri="{FF2B5EF4-FFF2-40B4-BE49-F238E27FC236}">
                <a16:creationId xmlns:a16="http://schemas.microsoft.com/office/drawing/2014/main" id="{E3B677F0-B00D-9539-FD42-AE7C604AAF48}"/>
              </a:ext>
            </a:extLst>
          </p:cNvPr>
          <p:cNvPicPr>
            <a:picLocks noChangeAspect="1"/>
          </p:cNvPicPr>
          <p:nvPr/>
        </p:nvPicPr>
        <p:blipFill>
          <a:blip r:embed="rId4"/>
          <a:stretch>
            <a:fillRect/>
          </a:stretch>
        </p:blipFill>
        <p:spPr>
          <a:xfrm>
            <a:off x="5446181" y="2615474"/>
            <a:ext cx="1873199" cy="1077650"/>
          </a:xfrm>
          <a:prstGeom prst="rect">
            <a:avLst/>
          </a:prstGeom>
        </p:spPr>
      </p:pic>
      <p:sp>
        <p:nvSpPr>
          <p:cNvPr id="34" name="TextBox 33">
            <a:extLst>
              <a:ext uri="{FF2B5EF4-FFF2-40B4-BE49-F238E27FC236}">
                <a16:creationId xmlns:a16="http://schemas.microsoft.com/office/drawing/2014/main" id="{CEC4E71A-E04B-ADEC-92CC-15FB6736B6A1}"/>
              </a:ext>
            </a:extLst>
          </p:cNvPr>
          <p:cNvSpPr txBox="1"/>
          <p:nvPr/>
        </p:nvSpPr>
        <p:spPr>
          <a:xfrm>
            <a:off x="3494903" y="2644167"/>
            <a:ext cx="1951201" cy="1092607"/>
          </a:xfrm>
          <a:prstGeom prst="rect">
            <a:avLst/>
          </a:prstGeom>
          <a:noFill/>
        </p:spPr>
        <p:txBody>
          <a:bodyPr wrap="square" rtlCol="0">
            <a:spAutoFit/>
          </a:bodyPr>
          <a:lstStyle/>
          <a:p>
            <a:r>
              <a:rPr lang="en-US" sz="1000" b="1"/>
              <a:t>BHCAL ---  (H2GCROC)</a:t>
            </a:r>
          </a:p>
          <a:p>
            <a:pPr marL="168275" indent="-109538">
              <a:buFont typeface="Arial" panose="020B0604020202020204" pitchFamily="34" charset="0"/>
              <a:buChar char="•"/>
            </a:pPr>
            <a:r>
              <a:rPr lang="en-US" sz="900"/>
              <a:t>KCU105 (RDO+DAM) (</a:t>
            </a:r>
            <a:r>
              <a:rPr lang="en-US" sz="900" err="1"/>
              <a:t>kintex</a:t>
            </a:r>
            <a:r>
              <a:rPr lang="en-US" sz="900"/>
              <a:t>)</a:t>
            </a:r>
          </a:p>
          <a:p>
            <a:pPr marL="168275" indent="-109538">
              <a:buFont typeface="Arial" panose="020B0604020202020204" pitchFamily="34" charset="0"/>
              <a:buChar char="•"/>
            </a:pPr>
            <a:r>
              <a:rPr lang="en-US" sz="900"/>
              <a:t>Python Config/Control</a:t>
            </a:r>
          </a:p>
          <a:p>
            <a:pPr marL="168275" indent="-109538">
              <a:buFont typeface="Arial" panose="020B0604020202020204" pitchFamily="34" charset="0"/>
              <a:buChar char="•"/>
            </a:pPr>
            <a:r>
              <a:rPr lang="en-US" sz="900" err="1"/>
              <a:t>rcdaq</a:t>
            </a:r>
            <a:r>
              <a:rPr lang="en-US" sz="900"/>
              <a:t> integration</a:t>
            </a:r>
          </a:p>
          <a:p>
            <a:pPr marL="168275" indent="-109538">
              <a:buFont typeface="Arial" panose="020B0604020202020204" pitchFamily="34" charset="0"/>
              <a:buChar char="•"/>
            </a:pPr>
            <a:r>
              <a:rPr lang="en-US" sz="900"/>
              <a:t>Norbert </a:t>
            </a:r>
            <a:r>
              <a:rPr lang="en-US" sz="900" err="1"/>
              <a:t>Novitzky</a:t>
            </a:r>
            <a:r>
              <a:rPr lang="en-US" sz="900"/>
              <a:t>, Miklos Czeller, Gabor Nagy, </a:t>
            </a:r>
            <a:r>
              <a:rPr lang="en-US" sz="900" err="1"/>
              <a:t>Shihai</a:t>
            </a:r>
            <a:r>
              <a:rPr lang="en-US" sz="900"/>
              <a:t> Jia, Martin </a:t>
            </a:r>
            <a:r>
              <a:rPr lang="en-US" sz="900" err="1"/>
              <a:t>Purschke</a:t>
            </a:r>
            <a:endParaRPr lang="en-US" sz="900"/>
          </a:p>
        </p:txBody>
      </p:sp>
      <p:grpSp>
        <p:nvGrpSpPr>
          <p:cNvPr id="35" name="Group 34">
            <a:extLst>
              <a:ext uri="{FF2B5EF4-FFF2-40B4-BE49-F238E27FC236}">
                <a16:creationId xmlns:a16="http://schemas.microsoft.com/office/drawing/2014/main" id="{995CC033-E8E9-D97F-1CF0-A27D0761996F}"/>
              </a:ext>
            </a:extLst>
          </p:cNvPr>
          <p:cNvGrpSpPr/>
          <p:nvPr/>
        </p:nvGrpSpPr>
        <p:grpSpPr>
          <a:xfrm>
            <a:off x="5235731" y="3817902"/>
            <a:ext cx="4189744" cy="1019268"/>
            <a:chOff x="7880685" y="2199584"/>
            <a:chExt cx="4189744" cy="1087692"/>
          </a:xfrm>
        </p:grpSpPr>
        <p:sp>
          <p:nvSpPr>
            <p:cNvPr id="36" name="TextBox 35">
              <a:extLst>
                <a:ext uri="{FF2B5EF4-FFF2-40B4-BE49-F238E27FC236}">
                  <a16:creationId xmlns:a16="http://schemas.microsoft.com/office/drawing/2014/main" id="{BDCE5CBC-A082-F7C6-601B-F83DC158A8B7}"/>
                </a:ext>
              </a:extLst>
            </p:cNvPr>
            <p:cNvSpPr txBox="1"/>
            <p:nvPr/>
          </p:nvSpPr>
          <p:spPr>
            <a:xfrm>
              <a:off x="7880685" y="2208953"/>
              <a:ext cx="1780672" cy="1077218"/>
            </a:xfrm>
            <a:prstGeom prst="rect">
              <a:avLst/>
            </a:prstGeom>
            <a:noFill/>
          </p:spPr>
          <p:txBody>
            <a:bodyPr wrap="square" rtlCol="0">
              <a:spAutoFit/>
            </a:bodyPr>
            <a:lstStyle/>
            <a:p>
              <a:r>
                <a:rPr lang="en-US" sz="1000" b="1"/>
                <a:t>FMC - Q(SFP) Adapter</a:t>
              </a:r>
              <a:endParaRPr lang="en-US" sz="1000"/>
            </a:p>
            <a:p>
              <a:pPr marL="168275" indent="-109538">
                <a:buFont typeface="Arial" panose="020B0604020202020204" pitchFamily="34" charset="0"/>
                <a:buChar char="•"/>
              </a:pPr>
              <a:r>
                <a:rPr lang="en-US" sz="900"/>
                <a:t>Allows use of prototype GTU/DAM with dev boards (such as AXAU15) </a:t>
              </a:r>
            </a:p>
            <a:p>
              <a:pPr marL="168275" indent="-109538">
                <a:buFont typeface="Arial" panose="020B0604020202020204" pitchFamily="34" charset="0"/>
                <a:buChar char="•"/>
              </a:pPr>
              <a:r>
                <a:rPr lang="en-US" sz="900"/>
                <a:t>20 boards available now</a:t>
              </a:r>
            </a:p>
            <a:p>
              <a:pPr marL="168275" indent="-109538">
                <a:buFont typeface="Arial" panose="020B0604020202020204" pitchFamily="34" charset="0"/>
                <a:buChar char="•"/>
              </a:pPr>
              <a:r>
                <a:rPr lang="en-US" sz="900"/>
                <a:t>Firmware under development </a:t>
              </a:r>
            </a:p>
          </p:txBody>
        </p:sp>
        <p:pic>
          <p:nvPicPr>
            <p:cNvPr id="37" name="Picture 36">
              <a:extLst>
                <a:ext uri="{FF2B5EF4-FFF2-40B4-BE49-F238E27FC236}">
                  <a16:creationId xmlns:a16="http://schemas.microsoft.com/office/drawing/2014/main" id="{EA679CA1-E055-F2A1-A82A-21121F2057F7}"/>
                </a:ext>
              </a:extLst>
            </p:cNvPr>
            <p:cNvPicPr>
              <a:picLocks noChangeAspect="1"/>
            </p:cNvPicPr>
            <p:nvPr/>
          </p:nvPicPr>
          <p:blipFill>
            <a:blip r:embed="rId5"/>
            <a:stretch>
              <a:fillRect/>
            </a:stretch>
          </p:blipFill>
          <p:spPr>
            <a:xfrm>
              <a:off x="9533431" y="2199584"/>
              <a:ext cx="2536998" cy="1087692"/>
            </a:xfrm>
            <a:prstGeom prst="rect">
              <a:avLst/>
            </a:prstGeom>
          </p:spPr>
        </p:pic>
      </p:grpSp>
      <p:sp>
        <p:nvSpPr>
          <p:cNvPr id="40" name="TextBox 39">
            <a:extLst>
              <a:ext uri="{FF2B5EF4-FFF2-40B4-BE49-F238E27FC236}">
                <a16:creationId xmlns:a16="http://schemas.microsoft.com/office/drawing/2014/main" id="{AAA9E4FE-88E4-C1EF-FF90-0775D7F6BFCA}"/>
              </a:ext>
            </a:extLst>
          </p:cNvPr>
          <p:cNvSpPr txBox="1"/>
          <p:nvPr/>
        </p:nvSpPr>
        <p:spPr>
          <a:xfrm>
            <a:off x="3376943" y="1853426"/>
            <a:ext cx="4318503" cy="369332"/>
          </a:xfrm>
          <a:prstGeom prst="rect">
            <a:avLst/>
          </a:prstGeom>
          <a:noFill/>
        </p:spPr>
        <p:txBody>
          <a:bodyPr wrap="square" rtlCol="0">
            <a:spAutoFit/>
          </a:bodyPr>
          <a:lstStyle/>
          <a:p>
            <a:r>
              <a:rPr lang="en-US" dirty="0"/>
              <a:t>Pico DAQ</a:t>
            </a:r>
          </a:p>
        </p:txBody>
      </p:sp>
      <p:sp>
        <p:nvSpPr>
          <p:cNvPr id="42" name="Rectangle 41">
            <a:extLst>
              <a:ext uri="{FF2B5EF4-FFF2-40B4-BE49-F238E27FC236}">
                <a16:creationId xmlns:a16="http://schemas.microsoft.com/office/drawing/2014/main" id="{358A9B59-2263-0B5B-663B-A75709389FBC}"/>
              </a:ext>
            </a:extLst>
          </p:cNvPr>
          <p:cNvSpPr/>
          <p:nvPr/>
        </p:nvSpPr>
        <p:spPr>
          <a:xfrm>
            <a:off x="3302693" y="1787347"/>
            <a:ext cx="8690036" cy="4195792"/>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5A19122B-2A0B-1B85-A71E-9BD6702B4BEA}"/>
              </a:ext>
            </a:extLst>
          </p:cNvPr>
          <p:cNvSpPr txBox="1"/>
          <p:nvPr/>
        </p:nvSpPr>
        <p:spPr>
          <a:xfrm>
            <a:off x="3501522" y="1968939"/>
            <a:ext cx="7541271" cy="3693319"/>
          </a:xfrm>
          <a:prstGeom prst="rect">
            <a:avLst/>
          </a:prstGeom>
          <a:noFill/>
        </p:spPr>
        <p:txBody>
          <a:bodyPr wrap="square" rtlCol="0">
            <a:spAutoFit/>
          </a:bodyPr>
          <a:lstStyle/>
          <a:p>
            <a:pPr marL="285750" indent="-285750">
              <a:buFont typeface="Arial" panose="020B0604020202020204" pitchFamily="34" charset="0"/>
              <a:buChar char="•"/>
            </a:pPr>
            <a:r>
              <a:rPr lang="en-US" dirty="0"/>
              <a:t>The focus in 2026 continues to be on the electronics and those software/firmware aspects required for developing final design.</a:t>
            </a:r>
          </a:p>
          <a:p>
            <a:endParaRPr lang="en-US" dirty="0"/>
          </a:p>
          <a:p>
            <a:pPr marL="285750" indent="-285750">
              <a:buFont typeface="Arial" panose="020B0604020202020204" pitchFamily="34" charset="0"/>
              <a:buChar char="•"/>
            </a:pPr>
            <a:r>
              <a:rPr lang="en-US" dirty="0"/>
              <a:t>FLX and GTU test stand is installed at BNL.  Expect to install </a:t>
            </a:r>
            <a:r>
              <a:rPr lang="en-US"/>
              <a:t>some echelon 0 computing </a:t>
            </a:r>
            <a:r>
              <a:rPr lang="en-US" dirty="0"/>
              <a:t>at the SCDF computing facility in a few months, as part of </a:t>
            </a:r>
            <a:r>
              <a:rPr lang="en-US" dirty="0" err="1"/>
              <a:t>MicroDAQ</a:t>
            </a: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Neither </a:t>
            </a:r>
            <a:r>
              <a:rPr lang="en-US" dirty="0" err="1"/>
              <a:t>PicoDAQ</a:t>
            </a:r>
            <a:r>
              <a:rPr lang="en-US" dirty="0"/>
              <a:t> nor </a:t>
            </a:r>
            <a:r>
              <a:rPr lang="en-US" dirty="0" err="1"/>
              <a:t>MicroDAQ</a:t>
            </a:r>
            <a:r>
              <a:rPr lang="en-US" dirty="0"/>
              <a:t> are expected to have direct interface between the detector components and echelon1 </a:t>
            </a:r>
          </a:p>
          <a:p>
            <a:endParaRPr lang="en-US" dirty="0"/>
          </a:p>
          <a:p>
            <a:pPr marL="285750" indent="-285750">
              <a:buFont typeface="Arial" panose="020B0604020202020204" pitchFamily="34" charset="0"/>
              <a:buChar char="•"/>
            </a:pPr>
            <a:r>
              <a:rPr lang="en-US" dirty="0"/>
              <a:t>This does not prevent DAQ participation in echelon0-echelon1 interface test stands – for example implementing the DAQ side of transfer interfaces for the orchestration test setup</a:t>
            </a:r>
          </a:p>
        </p:txBody>
      </p:sp>
    </p:spTree>
    <p:extLst>
      <p:ext uri="{BB962C8B-B14F-4D97-AF65-F5344CB8AC3E}">
        <p14:creationId xmlns:p14="http://schemas.microsoft.com/office/powerpoint/2010/main" val="3581864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1" grpId="0"/>
      <p:bldP spid="34" grpId="0"/>
      <p:bldP spid="40" grpId="0"/>
      <p:bldP spid="42" grpId="0" animBg="1"/>
      <p:bldP spid="4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33CE4B-B2CA-AC6F-B610-8538540C3E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D3F4E7-6411-5A5D-910A-23828C2FB731}"/>
              </a:ext>
            </a:extLst>
          </p:cNvPr>
          <p:cNvSpPr>
            <a:spLocks noGrp="1"/>
          </p:cNvSpPr>
          <p:nvPr>
            <p:ph type="title" idx="4294967295"/>
          </p:nvPr>
        </p:nvSpPr>
        <p:spPr>
          <a:xfrm>
            <a:off x="461963" y="0"/>
            <a:ext cx="11499234" cy="814866"/>
          </a:xfrm>
        </p:spPr>
        <p:txBody>
          <a:bodyPr/>
          <a:lstStyle/>
          <a:p>
            <a:r>
              <a:rPr lang="en-US" dirty="0"/>
              <a:t>Goals of the Workfest</a:t>
            </a:r>
          </a:p>
        </p:txBody>
      </p:sp>
      <p:sp>
        <p:nvSpPr>
          <p:cNvPr id="6" name="TextBox 5">
            <a:extLst>
              <a:ext uri="{FF2B5EF4-FFF2-40B4-BE49-F238E27FC236}">
                <a16:creationId xmlns:a16="http://schemas.microsoft.com/office/drawing/2014/main" id="{5C8E9CE7-BB48-3260-FB79-C2831CE122B9}"/>
              </a:ext>
            </a:extLst>
          </p:cNvPr>
          <p:cNvSpPr txBox="1"/>
          <p:nvPr/>
        </p:nvSpPr>
        <p:spPr>
          <a:xfrm>
            <a:off x="543670" y="874454"/>
            <a:ext cx="11104660" cy="5262979"/>
          </a:xfrm>
          <a:prstGeom prst="rect">
            <a:avLst/>
          </a:prstGeom>
          <a:noFill/>
        </p:spPr>
        <p:txBody>
          <a:bodyPr wrap="square" rtlCol="0">
            <a:spAutoFit/>
          </a:bodyPr>
          <a:lstStyle/>
          <a:p>
            <a:r>
              <a:rPr lang="en-US" sz="1200" b="1" dirty="0">
                <a:solidFill>
                  <a:schemeClr val="accent5"/>
                </a:solidFill>
              </a:rPr>
              <a:t>Electronics and DAQ Working Group  (Centered on hardware / Echelon 0)</a:t>
            </a:r>
          </a:p>
          <a:p>
            <a:pPr marL="742950" lvl="1" indent="-285750">
              <a:buFont typeface="Arial" panose="020B0604020202020204" pitchFamily="34" charset="0"/>
              <a:buChar char="•"/>
            </a:pPr>
            <a:r>
              <a:rPr lang="en-US" sz="1200" b="1" dirty="0"/>
              <a:t>Responsible for the electronics / hardware / software that read out the detector</a:t>
            </a:r>
          </a:p>
          <a:p>
            <a:pPr marL="742950" lvl="1" indent="-285750">
              <a:buFont typeface="Arial" panose="020B0604020202020204" pitchFamily="34" charset="0"/>
              <a:buChar char="•"/>
            </a:pPr>
            <a:r>
              <a:rPr lang="en-US" sz="1200" b="1" dirty="0"/>
              <a:t>Responsible for the aggregation of the data </a:t>
            </a:r>
          </a:p>
          <a:p>
            <a:pPr marL="742950" lvl="1" indent="-285750">
              <a:buFont typeface="Arial" panose="020B0604020202020204" pitchFamily="34" charset="0"/>
              <a:buChar char="•"/>
            </a:pPr>
            <a:r>
              <a:rPr lang="en-US" sz="1200" b="1" dirty="0"/>
              <a:t>Responsible for configuring the readout, and maintaining the history of this configuration (run log / shift log)</a:t>
            </a:r>
          </a:p>
          <a:p>
            <a:pPr marL="742950" lvl="1" indent="-285750">
              <a:buFont typeface="Arial" panose="020B0604020202020204" pitchFamily="34" charset="0"/>
              <a:buChar char="•"/>
            </a:pPr>
            <a:r>
              <a:rPr lang="en-US" sz="1200" b="1" dirty="0"/>
              <a:t>Responsible for the formatting and bookkeeping necessary to “synchronize” the readout.   To allow proper correlation of data from the aggregated readout of all detectors. </a:t>
            </a:r>
          </a:p>
          <a:p>
            <a:pPr marL="742950" lvl="1" indent="-285750">
              <a:buFont typeface="Arial" panose="020B0604020202020204" pitchFamily="34" charset="0"/>
              <a:buChar char="•"/>
            </a:pPr>
            <a:r>
              <a:rPr lang="en-US" sz="1200" b="1" dirty="0"/>
              <a:t>Sufficient QA to demonstrate the monitor validity of the above and to debug problems</a:t>
            </a:r>
          </a:p>
          <a:p>
            <a:pPr marL="742950" lvl="1" indent="-285750">
              <a:buFont typeface="Arial" panose="020B0604020202020204" pitchFamily="34" charset="0"/>
              <a:buChar char="•"/>
            </a:pPr>
            <a:r>
              <a:rPr lang="en-US" sz="1200" b="1" dirty="0"/>
              <a:t>Roughly overlapping with two EIC Project CAMs:  (Electronics / DAQ)</a:t>
            </a:r>
          </a:p>
          <a:p>
            <a:endParaRPr lang="en-US" sz="1200" b="1" dirty="0">
              <a:solidFill>
                <a:schemeClr val="accent5"/>
              </a:solidFill>
            </a:endParaRPr>
          </a:p>
          <a:p>
            <a:r>
              <a:rPr lang="en-US" sz="1200" b="1" dirty="0">
                <a:solidFill>
                  <a:schemeClr val="accent5"/>
                </a:solidFill>
              </a:rPr>
              <a:t>Streaming Readout Working Group (Centers on Echelon 1-2)</a:t>
            </a:r>
          </a:p>
          <a:p>
            <a:pPr marL="742950" lvl="1" indent="-285750">
              <a:buFont typeface="Arial" panose="020B0604020202020204" pitchFamily="34" charset="0"/>
              <a:buChar char="•"/>
            </a:pPr>
            <a:r>
              <a:rPr lang="en-US" sz="1200" b="1" dirty="0"/>
              <a:t>Responsible for extending the streaming data concept into the computing realm</a:t>
            </a:r>
          </a:p>
          <a:p>
            <a:pPr marL="742950" lvl="1" indent="-285750">
              <a:buFont typeface="Arial" panose="020B0604020202020204" pitchFamily="34" charset="0"/>
              <a:buChar char="•"/>
            </a:pPr>
            <a:r>
              <a:rPr lang="en-US" sz="1200" b="1" dirty="0"/>
              <a:t>Developing and implementing the ePIC computing model and associated infrastructure</a:t>
            </a:r>
          </a:p>
          <a:p>
            <a:pPr marL="742950" lvl="1" indent="-285750">
              <a:buFont typeface="Arial" panose="020B0604020202020204" pitchFamily="34" charset="0"/>
              <a:buChar char="•"/>
            </a:pPr>
            <a:r>
              <a:rPr lang="en-US" sz="1200" b="1" dirty="0"/>
              <a:t>Event identification and selection</a:t>
            </a:r>
          </a:p>
          <a:p>
            <a:pPr marL="742950" lvl="1" indent="-285750">
              <a:buFont typeface="Arial" panose="020B0604020202020204" pitchFamily="34" charset="0"/>
              <a:buChar char="•"/>
            </a:pPr>
            <a:r>
              <a:rPr lang="en-US" sz="1200" b="1" dirty="0"/>
              <a:t>Presents configuration / data formats / run log / shift log / reconstructed data to collaboration</a:t>
            </a:r>
          </a:p>
          <a:p>
            <a:pPr marL="742950" lvl="1" indent="-285750">
              <a:buFont typeface="Arial" panose="020B0604020202020204" pitchFamily="34" charset="0"/>
              <a:buChar char="•"/>
            </a:pPr>
            <a:r>
              <a:rPr lang="en-US" sz="1200" b="1" dirty="0"/>
              <a:t>A main goal is to present reconstructed, calibrated data to the collaboration for analysis within about 3 weeks.</a:t>
            </a:r>
          </a:p>
          <a:p>
            <a:pPr marL="742950" lvl="1" indent="-285750">
              <a:buFont typeface="Arial" panose="020B0604020202020204" pitchFamily="34" charset="0"/>
              <a:buChar char="•"/>
            </a:pPr>
            <a:r>
              <a:rPr lang="en-US" sz="1200" b="1" dirty="0"/>
              <a:t>This requires many automated or semi-automated tasks</a:t>
            </a:r>
          </a:p>
          <a:p>
            <a:pPr marL="1200150" lvl="2" indent="-285750">
              <a:buFont typeface="Arial" panose="020B0604020202020204" pitchFamily="34" charset="0"/>
              <a:buChar char="•"/>
            </a:pPr>
            <a:r>
              <a:rPr lang="en-US" sz="1200" b="1" dirty="0"/>
              <a:t>Distribution of data</a:t>
            </a:r>
          </a:p>
          <a:p>
            <a:pPr marL="1200150" lvl="2" indent="-285750">
              <a:buFont typeface="Arial" panose="020B0604020202020204" pitchFamily="34" charset="0"/>
              <a:buChar char="•"/>
            </a:pPr>
            <a:r>
              <a:rPr lang="en-US" sz="1200" b="1" dirty="0"/>
              <a:t>Calibration</a:t>
            </a:r>
          </a:p>
          <a:p>
            <a:pPr marL="1200150" lvl="2" indent="-285750">
              <a:buFont typeface="Arial" panose="020B0604020202020204" pitchFamily="34" charset="0"/>
              <a:buChar char="•"/>
            </a:pPr>
            <a:r>
              <a:rPr lang="en-US" sz="1200" b="1" dirty="0"/>
              <a:t>Reconstruction</a:t>
            </a:r>
          </a:p>
          <a:p>
            <a:pPr marL="1200150" lvl="2" indent="-285750">
              <a:buFont typeface="Arial" panose="020B0604020202020204" pitchFamily="34" charset="0"/>
              <a:buChar char="•"/>
            </a:pPr>
            <a:r>
              <a:rPr lang="en-US" sz="1200" b="1" dirty="0"/>
              <a:t>QA</a:t>
            </a:r>
          </a:p>
          <a:p>
            <a:pPr marL="742950" lvl="1" indent="-285750">
              <a:buFont typeface="Arial" panose="020B0604020202020204" pitchFamily="34" charset="0"/>
              <a:buChar char="•"/>
            </a:pPr>
            <a:r>
              <a:rPr lang="en-US" sz="1200" b="1" dirty="0"/>
              <a:t>Efforts are mostly off-project, organized by the ePIC Collaboration in cooperation with the host labs (The Joint Institute), international collaborators (The Resource Review Board), and other organizations</a:t>
            </a:r>
          </a:p>
          <a:p>
            <a:pPr marL="742950" lvl="1" indent="-285750">
              <a:buFont typeface="Arial" panose="020B0604020202020204" pitchFamily="34" charset="0"/>
              <a:buChar char="•"/>
            </a:pPr>
            <a:r>
              <a:rPr lang="en-US" sz="1200" b="1" dirty="0"/>
              <a:t>Significant overlap with other software / computing WGs.    (particularly future distributed computing working group)</a:t>
            </a:r>
          </a:p>
          <a:p>
            <a:endParaRPr lang="en-US" sz="1200" b="1" dirty="0">
              <a:solidFill>
                <a:schemeClr val="accent5"/>
              </a:solidFill>
            </a:endParaRPr>
          </a:p>
          <a:p>
            <a:r>
              <a:rPr lang="en-US" sz="1200" b="1" dirty="0">
                <a:solidFill>
                  <a:schemeClr val="accent5"/>
                </a:solidFill>
                <a:sym typeface="Wingdings" panose="05000000000000000000" pitchFamily="2" charset="2"/>
              </a:rPr>
              <a:t> </a:t>
            </a:r>
            <a:r>
              <a:rPr lang="en-US" sz="1200" b="1" dirty="0">
                <a:solidFill>
                  <a:schemeClr val="accent5"/>
                </a:solidFill>
              </a:rPr>
              <a:t>Goals of these sessions</a:t>
            </a:r>
          </a:p>
          <a:p>
            <a:pPr marL="742950" lvl="1" indent="-285750">
              <a:buFont typeface="Arial" panose="020B0604020202020204" pitchFamily="34" charset="0"/>
              <a:buChar char="•"/>
            </a:pPr>
            <a:r>
              <a:rPr lang="en-US" sz="1200" b="1" dirty="0"/>
              <a:t>Communication between groups with very different perspectives</a:t>
            </a:r>
          </a:p>
          <a:p>
            <a:pPr marL="742950" lvl="1" indent="-285750">
              <a:buFont typeface="Arial" panose="020B0604020202020204" pitchFamily="34" charset="0"/>
              <a:buChar char="•"/>
            </a:pPr>
            <a:r>
              <a:rPr lang="en-US" sz="1200" b="1" dirty="0"/>
              <a:t>Updating collaboration regarding the specific progress being made</a:t>
            </a:r>
          </a:p>
          <a:p>
            <a:pPr marL="742950" lvl="1" indent="-285750">
              <a:buFont typeface="Arial" panose="020B0604020202020204" pitchFamily="34" charset="0"/>
              <a:buChar char="•"/>
            </a:pPr>
            <a:r>
              <a:rPr lang="en-US" sz="1200" b="1" dirty="0"/>
              <a:t>Feedback from collaboration	</a:t>
            </a:r>
          </a:p>
        </p:txBody>
      </p:sp>
    </p:spTree>
    <p:extLst>
      <p:ext uri="{BB962C8B-B14F-4D97-AF65-F5344CB8AC3E}">
        <p14:creationId xmlns:p14="http://schemas.microsoft.com/office/powerpoint/2010/main" val="27452400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811F11D-136A-A14E-D081-315F209FDA74}"/>
              </a:ext>
            </a:extLst>
          </p:cNvPr>
          <p:cNvSpPr>
            <a:spLocks noGrp="1"/>
          </p:cNvSpPr>
          <p:nvPr>
            <p:ph type="title" idx="4294967295"/>
          </p:nvPr>
        </p:nvSpPr>
        <p:spPr>
          <a:xfrm>
            <a:off x="461963" y="0"/>
            <a:ext cx="11499234" cy="814866"/>
          </a:xfrm>
        </p:spPr>
        <p:txBody>
          <a:bodyPr/>
          <a:lstStyle/>
          <a:p>
            <a:r>
              <a:rPr lang="en-US"/>
              <a:t>Questions / Discussion?</a:t>
            </a:r>
          </a:p>
        </p:txBody>
      </p:sp>
    </p:spTree>
    <p:extLst>
      <p:ext uri="{BB962C8B-B14F-4D97-AF65-F5344CB8AC3E}">
        <p14:creationId xmlns:p14="http://schemas.microsoft.com/office/powerpoint/2010/main" val="10717614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52BA1-3342-3FDD-44B6-D75425593790}"/>
              </a:ext>
            </a:extLst>
          </p:cNvPr>
          <p:cNvSpPr>
            <a:spLocks noGrp="1"/>
          </p:cNvSpPr>
          <p:nvPr>
            <p:ph type="title"/>
          </p:nvPr>
        </p:nvSpPr>
        <p:spPr/>
        <p:txBody>
          <a:bodyPr/>
          <a:lstStyle/>
          <a:p>
            <a:r>
              <a:rPr lang="en-US"/>
              <a:t>Backup</a:t>
            </a:r>
          </a:p>
        </p:txBody>
      </p:sp>
    </p:spTree>
    <p:extLst>
      <p:ext uri="{BB962C8B-B14F-4D97-AF65-F5344CB8AC3E}">
        <p14:creationId xmlns:p14="http://schemas.microsoft.com/office/powerpoint/2010/main" val="6305304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5A407FF-AD91-264D-B3D5-282123F30F50}"/>
              </a:ext>
            </a:extLst>
          </p:cNvPr>
          <p:cNvSpPr/>
          <p:nvPr/>
        </p:nvSpPr>
        <p:spPr>
          <a:xfrm>
            <a:off x="550745" y="863980"/>
            <a:ext cx="7868647" cy="2884187"/>
          </a:xfrm>
          <a:prstGeom prst="rect">
            <a:avLst/>
          </a:prstGeom>
          <a:solidFill>
            <a:schemeClr val="bg1">
              <a:alpha val="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1F78BCE9-D833-D441-B86E-53F8E775ABC6}"/>
              </a:ext>
            </a:extLst>
          </p:cNvPr>
          <p:cNvSpPr/>
          <p:nvPr/>
        </p:nvSpPr>
        <p:spPr>
          <a:xfrm>
            <a:off x="541650" y="3770763"/>
            <a:ext cx="7868647" cy="2286489"/>
          </a:xfrm>
          <a:prstGeom prst="rect">
            <a:avLst/>
          </a:prstGeom>
          <a:solidFill>
            <a:schemeClr val="bg1">
              <a:alpha val="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92DEEE2B-5114-F243-AD83-54FCB7BC14A0}"/>
              </a:ext>
            </a:extLst>
          </p:cNvPr>
          <p:cNvCxnSpPr>
            <a:cxnSpLocks/>
          </p:cNvCxnSpPr>
          <p:nvPr/>
        </p:nvCxnSpPr>
        <p:spPr>
          <a:xfrm flipH="1">
            <a:off x="4498319" y="4057575"/>
            <a:ext cx="283155" cy="1707499"/>
          </a:xfrm>
          <a:prstGeom prst="line">
            <a:avLst/>
          </a:prstGeom>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9438B3F3-C4C9-0C4C-B4C4-D7D994279499}"/>
              </a:ext>
            </a:extLst>
          </p:cNvPr>
          <p:cNvSpPr/>
          <p:nvPr/>
        </p:nvSpPr>
        <p:spPr>
          <a:xfrm>
            <a:off x="2735048" y="4151070"/>
            <a:ext cx="536713" cy="380171"/>
          </a:xfrm>
          <a:prstGeom prst="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a:t>FEB</a:t>
            </a:r>
          </a:p>
        </p:txBody>
      </p:sp>
      <p:sp>
        <p:nvSpPr>
          <p:cNvPr id="7" name="Rectangle 6">
            <a:extLst>
              <a:ext uri="{FF2B5EF4-FFF2-40B4-BE49-F238E27FC236}">
                <a16:creationId xmlns:a16="http://schemas.microsoft.com/office/drawing/2014/main" id="{35B6CD72-EF28-DF4F-92B4-3CDD4883AB27}"/>
              </a:ext>
            </a:extLst>
          </p:cNvPr>
          <p:cNvSpPr/>
          <p:nvPr/>
        </p:nvSpPr>
        <p:spPr>
          <a:xfrm>
            <a:off x="3853807" y="4132786"/>
            <a:ext cx="536713" cy="380171"/>
          </a:xfrm>
          <a:prstGeom prst="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a:t>RDO</a:t>
            </a:r>
          </a:p>
        </p:txBody>
      </p:sp>
      <p:sp>
        <p:nvSpPr>
          <p:cNvPr id="8" name="Rectangle 7">
            <a:extLst>
              <a:ext uri="{FF2B5EF4-FFF2-40B4-BE49-F238E27FC236}">
                <a16:creationId xmlns:a16="http://schemas.microsoft.com/office/drawing/2014/main" id="{CE8BEE0A-D34A-EE44-9745-FAF365AB5929}"/>
              </a:ext>
            </a:extLst>
          </p:cNvPr>
          <p:cNvSpPr/>
          <p:nvPr/>
        </p:nvSpPr>
        <p:spPr>
          <a:xfrm>
            <a:off x="6302945" y="4132787"/>
            <a:ext cx="1144379" cy="380171"/>
          </a:xfrm>
          <a:prstGeom prst="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a:t>Readout Computer</a:t>
            </a:r>
          </a:p>
        </p:txBody>
      </p:sp>
      <p:sp>
        <p:nvSpPr>
          <p:cNvPr id="9" name="Rectangle 8">
            <a:extLst>
              <a:ext uri="{FF2B5EF4-FFF2-40B4-BE49-F238E27FC236}">
                <a16:creationId xmlns:a16="http://schemas.microsoft.com/office/drawing/2014/main" id="{B718FDCE-09BC-E54E-A3B8-3D1ECDBE01F4}"/>
              </a:ext>
            </a:extLst>
          </p:cNvPr>
          <p:cNvSpPr/>
          <p:nvPr/>
        </p:nvSpPr>
        <p:spPr>
          <a:xfrm>
            <a:off x="1735752" y="4146681"/>
            <a:ext cx="817492" cy="380171"/>
          </a:xfrm>
          <a:prstGeom prst="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a:t>Detector</a:t>
            </a:r>
          </a:p>
        </p:txBody>
      </p:sp>
      <p:cxnSp>
        <p:nvCxnSpPr>
          <p:cNvPr id="11" name="Straight Connector 10">
            <a:extLst>
              <a:ext uri="{FF2B5EF4-FFF2-40B4-BE49-F238E27FC236}">
                <a16:creationId xmlns:a16="http://schemas.microsoft.com/office/drawing/2014/main" id="{3792AB97-E9EB-3443-9D5E-A7034DCA183A}"/>
              </a:ext>
            </a:extLst>
          </p:cNvPr>
          <p:cNvCxnSpPr>
            <a:cxnSpLocks/>
          </p:cNvCxnSpPr>
          <p:nvPr/>
        </p:nvCxnSpPr>
        <p:spPr>
          <a:xfrm flipV="1">
            <a:off x="3386951" y="4032211"/>
            <a:ext cx="204589" cy="11047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EB49B377-8111-7442-803E-3705FDADCF7D}"/>
              </a:ext>
            </a:extLst>
          </p:cNvPr>
          <p:cNvCxnSpPr>
            <a:cxnSpLocks/>
          </p:cNvCxnSpPr>
          <p:nvPr/>
        </p:nvCxnSpPr>
        <p:spPr>
          <a:xfrm flipV="1">
            <a:off x="7727562" y="4068213"/>
            <a:ext cx="146391" cy="1418148"/>
          </a:xfrm>
          <a:prstGeom prst="line">
            <a:avLst/>
          </a:prstGeom>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1E327362-3383-FC40-928D-1B84418DAE7F}"/>
              </a:ext>
            </a:extLst>
          </p:cNvPr>
          <p:cNvSpPr/>
          <p:nvPr/>
        </p:nvSpPr>
        <p:spPr>
          <a:xfrm>
            <a:off x="5074256" y="4132787"/>
            <a:ext cx="536713" cy="380171"/>
          </a:xfrm>
          <a:prstGeom prst="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a:t>DAM</a:t>
            </a:r>
          </a:p>
        </p:txBody>
      </p:sp>
      <p:sp>
        <p:nvSpPr>
          <p:cNvPr id="14" name="Arrow: Right 14">
            <a:extLst>
              <a:ext uri="{FF2B5EF4-FFF2-40B4-BE49-F238E27FC236}">
                <a16:creationId xmlns:a16="http://schemas.microsoft.com/office/drawing/2014/main" id="{43E1175B-B4D3-E847-AA33-6B8C0700FCC2}"/>
              </a:ext>
            </a:extLst>
          </p:cNvPr>
          <p:cNvSpPr/>
          <p:nvPr/>
        </p:nvSpPr>
        <p:spPr>
          <a:xfrm>
            <a:off x="5635974" y="4265216"/>
            <a:ext cx="641962" cy="172189"/>
          </a:xfrm>
          <a:prstGeom prst="right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TextBox 14">
            <a:extLst>
              <a:ext uri="{FF2B5EF4-FFF2-40B4-BE49-F238E27FC236}">
                <a16:creationId xmlns:a16="http://schemas.microsoft.com/office/drawing/2014/main" id="{5E146736-91B9-D84A-AC07-EEFE09C38DFD}"/>
              </a:ext>
            </a:extLst>
          </p:cNvPr>
          <p:cNvSpPr txBox="1"/>
          <p:nvPr/>
        </p:nvSpPr>
        <p:spPr>
          <a:xfrm>
            <a:off x="5694700" y="3970109"/>
            <a:ext cx="447558" cy="196208"/>
          </a:xfrm>
          <a:prstGeom prst="rect">
            <a:avLst/>
          </a:prstGeom>
          <a:noFill/>
        </p:spPr>
        <p:txBody>
          <a:bodyPr wrap="none" rtlCol="0">
            <a:spAutoFit/>
          </a:bodyPr>
          <a:lstStyle/>
          <a:p>
            <a:r>
              <a:rPr lang="en-US" sz="675"/>
              <a:t>PCI/Eth</a:t>
            </a:r>
          </a:p>
        </p:txBody>
      </p:sp>
      <p:sp>
        <p:nvSpPr>
          <p:cNvPr id="16" name="Arrow: Right 16">
            <a:extLst>
              <a:ext uri="{FF2B5EF4-FFF2-40B4-BE49-F238E27FC236}">
                <a16:creationId xmlns:a16="http://schemas.microsoft.com/office/drawing/2014/main" id="{02E62D36-06FF-134A-BFD3-9F7F90663494}"/>
              </a:ext>
            </a:extLst>
          </p:cNvPr>
          <p:cNvSpPr/>
          <p:nvPr/>
        </p:nvSpPr>
        <p:spPr>
          <a:xfrm>
            <a:off x="4411406" y="4265216"/>
            <a:ext cx="641962" cy="172189"/>
          </a:xfrm>
          <a:prstGeom prst="right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TextBox 16">
            <a:extLst>
              <a:ext uri="{FF2B5EF4-FFF2-40B4-BE49-F238E27FC236}">
                <a16:creationId xmlns:a16="http://schemas.microsoft.com/office/drawing/2014/main" id="{071A5FB5-8DCA-3A48-999F-17712B998B8F}"/>
              </a:ext>
            </a:extLst>
          </p:cNvPr>
          <p:cNvSpPr txBox="1"/>
          <p:nvPr/>
        </p:nvSpPr>
        <p:spPr>
          <a:xfrm>
            <a:off x="4470131" y="4161707"/>
            <a:ext cx="362600" cy="196208"/>
          </a:xfrm>
          <a:prstGeom prst="rect">
            <a:avLst/>
          </a:prstGeom>
          <a:noFill/>
        </p:spPr>
        <p:txBody>
          <a:bodyPr wrap="none" rtlCol="0">
            <a:spAutoFit/>
          </a:bodyPr>
          <a:lstStyle/>
          <a:p>
            <a:r>
              <a:rPr lang="en-US" sz="675"/>
              <a:t>Fiber</a:t>
            </a:r>
          </a:p>
        </p:txBody>
      </p:sp>
      <p:sp>
        <p:nvSpPr>
          <p:cNvPr id="18" name="Arrow: Right 18">
            <a:extLst>
              <a:ext uri="{FF2B5EF4-FFF2-40B4-BE49-F238E27FC236}">
                <a16:creationId xmlns:a16="http://schemas.microsoft.com/office/drawing/2014/main" id="{EDDEF01B-AE4F-6F43-9FCD-41D1753A10B7}"/>
              </a:ext>
            </a:extLst>
          </p:cNvPr>
          <p:cNvSpPr/>
          <p:nvPr/>
        </p:nvSpPr>
        <p:spPr>
          <a:xfrm>
            <a:off x="3292773" y="4259566"/>
            <a:ext cx="540146" cy="172189"/>
          </a:xfrm>
          <a:prstGeom prst="right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TextBox 18">
            <a:extLst>
              <a:ext uri="{FF2B5EF4-FFF2-40B4-BE49-F238E27FC236}">
                <a16:creationId xmlns:a16="http://schemas.microsoft.com/office/drawing/2014/main" id="{BB1ED830-B6C6-2941-AC31-367FE47DF8E9}"/>
              </a:ext>
            </a:extLst>
          </p:cNvPr>
          <p:cNvSpPr txBox="1"/>
          <p:nvPr/>
        </p:nvSpPr>
        <p:spPr>
          <a:xfrm>
            <a:off x="3329440" y="4142613"/>
            <a:ext cx="439544" cy="196208"/>
          </a:xfrm>
          <a:prstGeom prst="rect">
            <a:avLst/>
          </a:prstGeom>
          <a:noFill/>
        </p:spPr>
        <p:txBody>
          <a:bodyPr wrap="none" rtlCol="0">
            <a:spAutoFit/>
          </a:bodyPr>
          <a:lstStyle/>
          <a:p>
            <a:r>
              <a:rPr lang="en-US" sz="675"/>
              <a:t>Copper</a:t>
            </a:r>
          </a:p>
        </p:txBody>
      </p:sp>
      <p:graphicFrame>
        <p:nvGraphicFramePr>
          <p:cNvPr id="21" name="Table 20">
            <a:extLst>
              <a:ext uri="{FF2B5EF4-FFF2-40B4-BE49-F238E27FC236}">
                <a16:creationId xmlns:a16="http://schemas.microsoft.com/office/drawing/2014/main" id="{5ADFE1D7-38F9-F643-9852-6CB00F9AFDA8}"/>
              </a:ext>
            </a:extLst>
          </p:cNvPr>
          <p:cNvGraphicFramePr>
            <a:graphicFrameLocks noGrp="1"/>
          </p:cNvGraphicFramePr>
          <p:nvPr>
            <p:extLst>
              <p:ext uri="{D42A27DB-BD31-4B8C-83A1-F6EECF244321}">
                <p14:modId xmlns:p14="http://schemas.microsoft.com/office/powerpoint/2010/main" val="1730915261"/>
              </p:ext>
            </p:extLst>
          </p:nvPr>
        </p:nvGraphicFramePr>
        <p:xfrm>
          <a:off x="923389" y="4879100"/>
          <a:ext cx="2330779" cy="693420"/>
        </p:xfrm>
        <a:graphic>
          <a:graphicData uri="http://schemas.openxmlformats.org/drawingml/2006/table">
            <a:tbl>
              <a:tblPr firstRow="1" bandRow="1">
                <a:tableStyleId>{5C22544A-7EE6-4342-B048-85BDC9FD1C3A}</a:tableStyleId>
              </a:tblPr>
              <a:tblGrid>
                <a:gridCol w="1550807">
                  <a:extLst>
                    <a:ext uri="{9D8B030D-6E8A-4147-A177-3AD203B41FA5}">
                      <a16:colId xmlns:a16="http://schemas.microsoft.com/office/drawing/2014/main" val="3877741135"/>
                    </a:ext>
                  </a:extLst>
                </a:gridCol>
                <a:gridCol w="779972">
                  <a:extLst>
                    <a:ext uri="{9D8B030D-6E8A-4147-A177-3AD203B41FA5}">
                      <a16:colId xmlns:a16="http://schemas.microsoft.com/office/drawing/2014/main" val="3720784282"/>
                    </a:ext>
                  </a:extLst>
                </a:gridCol>
              </a:tblGrid>
              <a:tr h="167023">
                <a:tc>
                  <a:txBody>
                    <a:bodyPr/>
                    <a:lstStyle/>
                    <a:p>
                      <a:r>
                        <a:rPr lang="en-US" sz="800" b="1">
                          <a:solidFill>
                            <a:sysClr val="windowText" lastClr="000000"/>
                          </a:solidFill>
                        </a:rPr>
                        <a:t>Aggregate</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r>
                        <a:rPr lang="en-US" sz="800" b="1">
                          <a:solidFill>
                            <a:sysClr val="windowText" lastClr="000000"/>
                          </a:solidFill>
                        </a:rPr>
                        <a:t>2.0 Tb/sec</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379975566"/>
                  </a:ext>
                </a:extLst>
              </a:tr>
              <a:tr h="167023">
                <a:tc>
                  <a:txBody>
                    <a:bodyPr/>
                    <a:lstStyle/>
                    <a:p>
                      <a:r>
                        <a:rPr lang="en-US" sz="800" b="0">
                          <a:solidFill>
                            <a:sysClr val="windowText" lastClr="000000"/>
                          </a:solidFill>
                        </a:rPr>
                        <a:t>Noise</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r>
                        <a:rPr lang="en-US" sz="800" b="0">
                          <a:solidFill>
                            <a:sysClr val="windowText" lastClr="000000"/>
                          </a:solidFill>
                        </a:rPr>
                        <a:t>1.6 Tb /sec</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913276082"/>
                  </a:ext>
                </a:extLst>
              </a:tr>
              <a:tr h="273917">
                <a:tc>
                  <a:txBody>
                    <a:bodyPr/>
                    <a:lstStyle/>
                    <a:p>
                      <a:r>
                        <a:rPr lang="en-US" sz="800" b="0">
                          <a:solidFill>
                            <a:sysClr val="windowText" lastClr="000000"/>
                          </a:solidFill>
                        </a:rPr>
                        <a:t>Signal from Physics + Background</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r>
                        <a:rPr lang="en-US" sz="800" b="0">
                          <a:solidFill>
                            <a:sysClr val="windowText" lastClr="000000"/>
                          </a:solidFill>
                        </a:rPr>
                        <a:t>400 Gb / sec</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637577381"/>
                  </a:ext>
                </a:extLst>
              </a:tr>
            </a:tbl>
          </a:graphicData>
        </a:graphic>
      </p:graphicFrame>
      <p:graphicFrame>
        <p:nvGraphicFramePr>
          <p:cNvPr id="22" name="Table 21">
            <a:extLst>
              <a:ext uri="{FF2B5EF4-FFF2-40B4-BE49-F238E27FC236}">
                <a16:creationId xmlns:a16="http://schemas.microsoft.com/office/drawing/2014/main" id="{00459144-6DCB-294A-AD38-B1290997FC40}"/>
              </a:ext>
            </a:extLst>
          </p:cNvPr>
          <p:cNvGraphicFramePr>
            <a:graphicFrameLocks noGrp="1"/>
          </p:cNvGraphicFramePr>
          <p:nvPr>
            <p:extLst>
              <p:ext uri="{D42A27DB-BD31-4B8C-83A1-F6EECF244321}">
                <p14:modId xmlns:p14="http://schemas.microsoft.com/office/powerpoint/2010/main" val="1064020747"/>
              </p:ext>
            </p:extLst>
          </p:nvPr>
        </p:nvGraphicFramePr>
        <p:xfrm>
          <a:off x="2531697" y="5621294"/>
          <a:ext cx="1896485" cy="381000"/>
        </p:xfrm>
        <a:graphic>
          <a:graphicData uri="http://schemas.openxmlformats.org/drawingml/2006/table">
            <a:tbl>
              <a:tblPr firstRow="1" bandRow="1">
                <a:tableStyleId>{5C22544A-7EE6-4342-B048-85BDC9FD1C3A}</a:tableStyleId>
              </a:tblPr>
              <a:tblGrid>
                <a:gridCol w="1095744">
                  <a:extLst>
                    <a:ext uri="{9D8B030D-6E8A-4147-A177-3AD203B41FA5}">
                      <a16:colId xmlns:a16="http://schemas.microsoft.com/office/drawing/2014/main" val="3877741135"/>
                    </a:ext>
                  </a:extLst>
                </a:gridCol>
                <a:gridCol w="800741">
                  <a:extLst>
                    <a:ext uri="{9D8B030D-6E8A-4147-A177-3AD203B41FA5}">
                      <a16:colId xmlns:a16="http://schemas.microsoft.com/office/drawing/2014/main" val="3720784282"/>
                    </a:ext>
                  </a:extLst>
                </a:gridCol>
              </a:tblGrid>
              <a:tr h="167023">
                <a:tc>
                  <a:txBody>
                    <a:bodyPr/>
                    <a:lstStyle/>
                    <a:p>
                      <a:r>
                        <a:rPr lang="en-US" sz="800" b="1">
                          <a:solidFill>
                            <a:sysClr val="windowText" lastClr="000000"/>
                          </a:solidFill>
                        </a:rPr>
                        <a:t>Aggregate</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r>
                        <a:rPr lang="en-US" sz="800" b="1">
                          <a:solidFill>
                            <a:sysClr val="windowText" lastClr="000000"/>
                          </a:solidFill>
                        </a:rPr>
                        <a:t>2.0 Tb/sec</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379975566"/>
                  </a:ext>
                </a:extLst>
              </a:tr>
              <a:tr h="167023">
                <a:tc>
                  <a:txBody>
                    <a:bodyPr/>
                    <a:lstStyle/>
                    <a:p>
                      <a:r>
                        <a:rPr lang="en-US" sz="800" b="0">
                          <a:solidFill>
                            <a:sysClr val="windowText" lastClr="000000"/>
                          </a:solidFill>
                        </a:rPr>
                        <a:t>Per RDO (Avg)</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r>
                        <a:rPr lang="en-US" sz="800" b="0">
                          <a:solidFill>
                            <a:sysClr val="windowText" lastClr="000000"/>
                          </a:solidFill>
                        </a:rPr>
                        <a:t>0.7 Gb/sec</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726371346"/>
                  </a:ext>
                </a:extLst>
              </a:tr>
            </a:tbl>
          </a:graphicData>
        </a:graphic>
      </p:graphicFrame>
      <p:sp>
        <p:nvSpPr>
          <p:cNvPr id="23" name="Arrow: Right 23">
            <a:extLst>
              <a:ext uri="{FF2B5EF4-FFF2-40B4-BE49-F238E27FC236}">
                <a16:creationId xmlns:a16="http://schemas.microsoft.com/office/drawing/2014/main" id="{F7919447-1865-4B44-B992-98632DEC48D9}"/>
              </a:ext>
            </a:extLst>
          </p:cNvPr>
          <p:cNvSpPr/>
          <p:nvPr/>
        </p:nvSpPr>
        <p:spPr>
          <a:xfrm>
            <a:off x="7475553" y="4254577"/>
            <a:ext cx="641962" cy="172189"/>
          </a:xfrm>
          <a:prstGeom prst="right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4" name="TextBox 23">
            <a:extLst>
              <a:ext uri="{FF2B5EF4-FFF2-40B4-BE49-F238E27FC236}">
                <a16:creationId xmlns:a16="http://schemas.microsoft.com/office/drawing/2014/main" id="{8717E57E-E204-9F41-AFD0-68828447B211}"/>
              </a:ext>
            </a:extLst>
          </p:cNvPr>
          <p:cNvSpPr txBox="1"/>
          <p:nvPr/>
        </p:nvSpPr>
        <p:spPr>
          <a:xfrm>
            <a:off x="7534278" y="3959471"/>
            <a:ext cx="300082" cy="196208"/>
          </a:xfrm>
          <a:prstGeom prst="rect">
            <a:avLst/>
          </a:prstGeom>
          <a:noFill/>
        </p:spPr>
        <p:txBody>
          <a:bodyPr wrap="none" rtlCol="0">
            <a:spAutoFit/>
          </a:bodyPr>
          <a:lstStyle/>
          <a:p>
            <a:r>
              <a:rPr lang="en-US" sz="675"/>
              <a:t>Eth</a:t>
            </a:r>
          </a:p>
        </p:txBody>
      </p:sp>
      <p:graphicFrame>
        <p:nvGraphicFramePr>
          <p:cNvPr id="25" name="Table 24">
            <a:extLst>
              <a:ext uri="{FF2B5EF4-FFF2-40B4-BE49-F238E27FC236}">
                <a16:creationId xmlns:a16="http://schemas.microsoft.com/office/drawing/2014/main" id="{534528D6-296C-474B-BA0E-8A41B9E703A1}"/>
              </a:ext>
            </a:extLst>
          </p:cNvPr>
          <p:cNvGraphicFramePr>
            <a:graphicFrameLocks noGrp="1"/>
          </p:cNvGraphicFramePr>
          <p:nvPr>
            <p:extLst>
              <p:ext uri="{D42A27DB-BD31-4B8C-83A1-F6EECF244321}">
                <p14:modId xmlns:p14="http://schemas.microsoft.com/office/powerpoint/2010/main" val="1958401014"/>
              </p:ext>
            </p:extLst>
          </p:nvPr>
        </p:nvGraphicFramePr>
        <p:xfrm>
          <a:off x="5360145" y="4767854"/>
          <a:ext cx="2283521" cy="1234440"/>
        </p:xfrm>
        <a:graphic>
          <a:graphicData uri="http://schemas.openxmlformats.org/drawingml/2006/table">
            <a:tbl>
              <a:tblPr firstRow="1" bandRow="1">
                <a:tableStyleId>{5C22544A-7EE6-4342-B048-85BDC9FD1C3A}</a:tableStyleId>
              </a:tblPr>
              <a:tblGrid>
                <a:gridCol w="1319364">
                  <a:extLst>
                    <a:ext uri="{9D8B030D-6E8A-4147-A177-3AD203B41FA5}">
                      <a16:colId xmlns:a16="http://schemas.microsoft.com/office/drawing/2014/main" val="3877741135"/>
                    </a:ext>
                  </a:extLst>
                </a:gridCol>
                <a:gridCol w="964157">
                  <a:extLst>
                    <a:ext uri="{9D8B030D-6E8A-4147-A177-3AD203B41FA5}">
                      <a16:colId xmlns:a16="http://schemas.microsoft.com/office/drawing/2014/main" val="3720784282"/>
                    </a:ext>
                  </a:extLst>
                </a:gridCol>
              </a:tblGrid>
              <a:tr h="181117">
                <a:tc>
                  <a:txBody>
                    <a:bodyPr/>
                    <a:lstStyle/>
                    <a:p>
                      <a:r>
                        <a:rPr lang="en-US" sz="900" b="1">
                          <a:solidFill>
                            <a:sysClr val="windowText" lastClr="000000"/>
                          </a:solidFill>
                        </a:rPr>
                        <a:t>Aggregate</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r>
                        <a:rPr lang="en-US" sz="900" b="1">
                          <a:solidFill>
                            <a:sysClr val="windowText" lastClr="000000"/>
                          </a:solidFill>
                        </a:rPr>
                        <a:t> 109 Gb/sec</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379975566"/>
                  </a:ext>
                </a:extLst>
              </a:tr>
              <a:tr h="181117">
                <a:tc>
                  <a:txBody>
                    <a:bodyPr/>
                    <a:lstStyle/>
                    <a:p>
                      <a:r>
                        <a:rPr lang="en-US" sz="900" b="0">
                          <a:solidFill>
                            <a:sysClr val="windowText" lastClr="000000"/>
                          </a:solidFill>
                        </a:rPr>
                        <a:t>Collision Signal</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r>
                        <a:rPr lang="en-US" sz="900" b="0">
                          <a:solidFill>
                            <a:sysClr val="windowText" lastClr="000000"/>
                          </a:solidFill>
                        </a:rPr>
                        <a:t>62 Gb/sec</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726371346"/>
                  </a:ext>
                </a:extLst>
              </a:tr>
              <a:tr h="181117">
                <a:tc>
                  <a:txBody>
                    <a:bodyPr/>
                    <a:lstStyle/>
                    <a:p>
                      <a:r>
                        <a:rPr lang="en-US" sz="900" b="0">
                          <a:solidFill>
                            <a:sysClr val="windowText" lastClr="000000"/>
                          </a:solidFill>
                        </a:rPr>
                        <a:t>Synchrotron Rad</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r>
                        <a:rPr lang="en-US" sz="900" b="0">
                          <a:solidFill>
                            <a:sysClr val="windowText" lastClr="000000"/>
                          </a:solidFill>
                        </a:rPr>
                        <a:t>Under design</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77613994"/>
                  </a:ext>
                </a:extLst>
              </a:tr>
              <a:tr h="181117">
                <a:tc>
                  <a:txBody>
                    <a:bodyPr/>
                    <a:lstStyle/>
                    <a:p>
                      <a:r>
                        <a:rPr lang="en-US" sz="900" b="0">
                          <a:solidFill>
                            <a:sysClr val="windowText" lastClr="000000"/>
                          </a:solidFill>
                        </a:rPr>
                        <a:t>Electron Beam</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r>
                        <a:rPr lang="en-US" sz="900" b="0">
                          <a:solidFill>
                            <a:sysClr val="windowText" lastClr="000000"/>
                          </a:solidFill>
                        </a:rPr>
                        <a:t>4.5 Gb/sec</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616652967"/>
                  </a:ext>
                </a:extLst>
              </a:tr>
              <a:tr h="181117">
                <a:tc>
                  <a:txBody>
                    <a:bodyPr/>
                    <a:lstStyle/>
                    <a:p>
                      <a:r>
                        <a:rPr lang="en-US" sz="900" b="0">
                          <a:solidFill>
                            <a:sysClr val="windowText" lastClr="000000"/>
                          </a:solidFill>
                        </a:rPr>
                        <a:t>Hadron Beam</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r>
                        <a:rPr lang="en-US" sz="900" b="0">
                          <a:solidFill>
                            <a:sysClr val="windowText" lastClr="000000"/>
                          </a:solidFill>
                        </a:rPr>
                        <a:t>1.0 Gb/sec</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385341044"/>
                  </a:ext>
                </a:extLst>
              </a:tr>
              <a:tr h="181117">
                <a:tc>
                  <a:txBody>
                    <a:bodyPr/>
                    <a:lstStyle/>
                    <a:p>
                      <a:r>
                        <a:rPr lang="en-US" sz="900" b="0">
                          <a:solidFill>
                            <a:sysClr val="windowText" lastClr="000000"/>
                          </a:solidFill>
                        </a:rPr>
                        <a:t>Noise</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r>
                        <a:rPr lang="en-US" sz="900" b="0">
                          <a:solidFill>
                            <a:sysClr val="windowText" lastClr="000000"/>
                          </a:solidFill>
                        </a:rPr>
                        <a:t> 41 Gb/sec</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523220783"/>
                  </a:ext>
                </a:extLst>
              </a:tr>
            </a:tbl>
          </a:graphicData>
        </a:graphic>
      </p:graphicFrame>
      <p:sp>
        <p:nvSpPr>
          <p:cNvPr id="26" name="TextBox 25">
            <a:extLst>
              <a:ext uri="{FF2B5EF4-FFF2-40B4-BE49-F238E27FC236}">
                <a16:creationId xmlns:a16="http://schemas.microsoft.com/office/drawing/2014/main" id="{FA89E769-5921-124D-91A0-EF8849B622C7}"/>
              </a:ext>
            </a:extLst>
          </p:cNvPr>
          <p:cNvSpPr txBox="1"/>
          <p:nvPr/>
        </p:nvSpPr>
        <p:spPr>
          <a:xfrm>
            <a:off x="541650" y="3785532"/>
            <a:ext cx="2071977" cy="338554"/>
          </a:xfrm>
          <a:prstGeom prst="rect">
            <a:avLst/>
          </a:prstGeom>
          <a:noFill/>
        </p:spPr>
        <p:txBody>
          <a:bodyPr wrap="none" rtlCol="0">
            <a:spAutoFit/>
          </a:bodyPr>
          <a:lstStyle/>
          <a:p>
            <a:r>
              <a:rPr lang="en-US" sz="1600"/>
              <a:t>Summary of Data Flow</a:t>
            </a:r>
          </a:p>
        </p:txBody>
      </p:sp>
      <p:sp>
        <p:nvSpPr>
          <p:cNvPr id="30" name="Title 29">
            <a:extLst>
              <a:ext uri="{FF2B5EF4-FFF2-40B4-BE49-F238E27FC236}">
                <a16:creationId xmlns:a16="http://schemas.microsoft.com/office/drawing/2014/main" id="{66338B53-7DFF-517B-10A9-443C1F18EC11}"/>
              </a:ext>
            </a:extLst>
          </p:cNvPr>
          <p:cNvSpPr>
            <a:spLocks noGrp="1"/>
          </p:cNvSpPr>
          <p:nvPr>
            <p:ph type="title" idx="4294967295"/>
          </p:nvPr>
        </p:nvSpPr>
        <p:spPr>
          <a:xfrm>
            <a:off x="461963" y="0"/>
            <a:ext cx="11499234" cy="814866"/>
          </a:xfrm>
        </p:spPr>
        <p:txBody>
          <a:bodyPr/>
          <a:lstStyle/>
          <a:p>
            <a:r>
              <a:rPr lang="en-US"/>
              <a:t>Summary of Channel Counts and Data Flow</a:t>
            </a:r>
          </a:p>
        </p:txBody>
      </p:sp>
      <p:sp>
        <p:nvSpPr>
          <p:cNvPr id="32" name="TextBox 31">
            <a:extLst>
              <a:ext uri="{FF2B5EF4-FFF2-40B4-BE49-F238E27FC236}">
                <a16:creationId xmlns:a16="http://schemas.microsoft.com/office/drawing/2014/main" id="{6E0BAF75-B652-7D76-A2BA-00C23A4610E8}"/>
              </a:ext>
            </a:extLst>
          </p:cNvPr>
          <p:cNvSpPr txBox="1"/>
          <p:nvPr/>
        </p:nvSpPr>
        <p:spPr>
          <a:xfrm>
            <a:off x="8455149" y="815380"/>
            <a:ext cx="3484892" cy="5632311"/>
          </a:xfrm>
          <a:prstGeom prst="rect">
            <a:avLst/>
          </a:prstGeom>
          <a:noFill/>
        </p:spPr>
        <p:txBody>
          <a:bodyPr wrap="square" rtlCol="0">
            <a:spAutoFit/>
          </a:bodyPr>
          <a:lstStyle/>
          <a:p>
            <a:r>
              <a:rPr lang="en-US" sz="2400"/>
              <a:t>Scale of the system:</a:t>
            </a:r>
            <a:endParaRPr lang="en-US" sz="1400"/>
          </a:p>
          <a:p>
            <a:pPr marL="285750" indent="-285750">
              <a:buFont typeface="Arial" panose="020B0604020202020204" pitchFamily="34" charset="0"/>
              <a:buChar char="•"/>
            </a:pPr>
            <a:r>
              <a:rPr lang="en-US" sz="1400"/>
              <a:t>Electronics</a:t>
            </a:r>
          </a:p>
          <a:p>
            <a:pPr lvl="1"/>
            <a:r>
              <a:rPr lang="en-US" sz="1400"/>
              <a:t>~ 25 detectors</a:t>
            </a:r>
          </a:p>
          <a:p>
            <a:pPr lvl="1"/>
            <a:r>
              <a:rPr lang="en-US" sz="1400"/>
              <a:t>~ 5 Sensor Technologies</a:t>
            </a:r>
          </a:p>
          <a:p>
            <a:pPr lvl="1"/>
            <a:r>
              <a:rPr lang="en-US" sz="1400"/>
              <a:t>~ 2500 RDOs (on detector/in racks)</a:t>
            </a:r>
          </a:p>
          <a:p>
            <a:pPr lvl="1"/>
            <a:r>
              <a:rPr lang="en-US" sz="1400"/>
              <a:t>~ 120 DAM boards (DAQ room)</a:t>
            </a:r>
          </a:p>
          <a:p>
            <a:pPr lvl="1"/>
            <a:r>
              <a:rPr lang="en-US" sz="1400"/>
              <a:t>GTU (with interface boards)</a:t>
            </a:r>
          </a:p>
          <a:p>
            <a:pPr marL="285750" indent="-285750">
              <a:buFont typeface="Arial" panose="020B0604020202020204" pitchFamily="34" charset="0"/>
              <a:buChar char="•"/>
            </a:pPr>
            <a:r>
              <a:rPr lang="en-US" sz="1400"/>
              <a:t>Detailed simulations of DIS events, Proton and Electron beam gas lead to maximum Data Volume</a:t>
            </a:r>
          </a:p>
          <a:p>
            <a:pPr lvl="1"/>
            <a:r>
              <a:rPr lang="en-US" sz="1400"/>
              <a:t>~ 2 Tb/sec digitized</a:t>
            </a:r>
          </a:p>
          <a:p>
            <a:pPr lvl="1"/>
            <a:r>
              <a:rPr lang="en-US" sz="1400"/>
              <a:t>~ 100Gb/sec recorded</a:t>
            </a:r>
          </a:p>
          <a:p>
            <a:pPr marL="285750" indent="-285750">
              <a:buFont typeface="Arial" panose="020B0604020202020204" pitchFamily="34" charset="0"/>
              <a:buChar char="•"/>
            </a:pPr>
            <a:r>
              <a:rPr lang="en-US" sz="1400"/>
              <a:t>Dark current rates high for </a:t>
            </a:r>
            <a:r>
              <a:rPr lang="en-US" sz="1400" err="1"/>
              <a:t>dRICH</a:t>
            </a:r>
            <a:r>
              <a:rPr lang="en-US" sz="1400"/>
              <a:t> (</a:t>
            </a:r>
            <a:r>
              <a:rPr lang="en-US" sz="1400" err="1"/>
              <a:t>SiPM</a:t>
            </a:r>
            <a:r>
              <a:rPr lang="en-US" sz="1400"/>
              <a:t> sensitive to single photons) after radiation damage.  Need High-Level Filter (ML algorithms under study)</a:t>
            </a:r>
          </a:p>
          <a:p>
            <a:pPr marL="285750" indent="-285750">
              <a:buFont typeface="Arial" panose="020B0604020202020204" pitchFamily="34" charset="0"/>
              <a:buChar char="•"/>
            </a:pPr>
            <a:r>
              <a:rPr lang="en-US" sz="1400"/>
              <a:t>Synchrotron Radiation Simulations still in flux.   Rates at 18GeV with currently simulated beam-line dominate physics rates.   Scaling to lower energies is not trivial, and optimized beam line being simulated.</a:t>
            </a:r>
          </a:p>
          <a:p>
            <a:pPr lvl="1"/>
            <a:endParaRPr lang="en-US" sz="1400"/>
          </a:p>
        </p:txBody>
      </p:sp>
      <p:pic>
        <p:nvPicPr>
          <p:cNvPr id="20" name="Picture 19">
            <a:extLst>
              <a:ext uri="{FF2B5EF4-FFF2-40B4-BE49-F238E27FC236}">
                <a16:creationId xmlns:a16="http://schemas.microsoft.com/office/drawing/2014/main" id="{CF9C7F0D-4743-399B-AC26-2012C822C674}"/>
              </a:ext>
            </a:extLst>
          </p:cNvPr>
          <p:cNvPicPr>
            <a:picLocks noChangeAspect="1"/>
          </p:cNvPicPr>
          <p:nvPr/>
        </p:nvPicPr>
        <p:blipFill>
          <a:blip r:embed="rId2"/>
          <a:stretch>
            <a:fillRect/>
          </a:stretch>
        </p:blipFill>
        <p:spPr>
          <a:xfrm>
            <a:off x="608096" y="885091"/>
            <a:ext cx="7731863" cy="2820236"/>
          </a:xfrm>
          <a:prstGeom prst="rect">
            <a:avLst/>
          </a:prstGeom>
        </p:spPr>
      </p:pic>
    </p:spTree>
    <p:extLst>
      <p:ext uri="{BB962C8B-B14F-4D97-AF65-F5344CB8AC3E}">
        <p14:creationId xmlns:p14="http://schemas.microsoft.com/office/powerpoint/2010/main" val="1528657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4">
            <a:extLst>
              <a:ext uri="{FF2B5EF4-FFF2-40B4-BE49-F238E27FC236}">
                <a16:creationId xmlns:a16="http://schemas.microsoft.com/office/drawing/2014/main" id="{E029708B-6D09-E2B4-8A40-36309D306722}"/>
              </a:ext>
            </a:extLst>
          </p:cNvPr>
          <p:cNvGraphicFramePr>
            <a:graphicFrameLocks noGrp="1"/>
          </p:cNvGraphicFramePr>
          <p:nvPr/>
        </p:nvGraphicFramePr>
        <p:xfrm>
          <a:off x="378057" y="507329"/>
          <a:ext cx="11647627" cy="5782098"/>
        </p:xfrm>
        <a:graphic>
          <a:graphicData uri="http://schemas.openxmlformats.org/drawingml/2006/table">
            <a:tbl>
              <a:tblPr firstRow="1" bandRow="1">
                <a:tableStyleId>{5C22544A-7EE6-4342-B048-85BDC9FD1C3A}</a:tableStyleId>
              </a:tblPr>
              <a:tblGrid>
                <a:gridCol w="2799466">
                  <a:extLst>
                    <a:ext uri="{9D8B030D-6E8A-4147-A177-3AD203B41FA5}">
                      <a16:colId xmlns:a16="http://schemas.microsoft.com/office/drawing/2014/main" val="172926859"/>
                    </a:ext>
                  </a:extLst>
                </a:gridCol>
                <a:gridCol w="795130">
                  <a:extLst>
                    <a:ext uri="{9D8B030D-6E8A-4147-A177-3AD203B41FA5}">
                      <a16:colId xmlns:a16="http://schemas.microsoft.com/office/drawing/2014/main" val="3463441786"/>
                    </a:ext>
                  </a:extLst>
                </a:gridCol>
                <a:gridCol w="841513">
                  <a:extLst>
                    <a:ext uri="{9D8B030D-6E8A-4147-A177-3AD203B41FA5}">
                      <a16:colId xmlns:a16="http://schemas.microsoft.com/office/drawing/2014/main" val="462278004"/>
                    </a:ext>
                  </a:extLst>
                </a:gridCol>
                <a:gridCol w="841513">
                  <a:extLst>
                    <a:ext uri="{9D8B030D-6E8A-4147-A177-3AD203B41FA5}">
                      <a16:colId xmlns:a16="http://schemas.microsoft.com/office/drawing/2014/main" val="513568955"/>
                    </a:ext>
                  </a:extLst>
                </a:gridCol>
                <a:gridCol w="1186070">
                  <a:extLst>
                    <a:ext uri="{9D8B030D-6E8A-4147-A177-3AD203B41FA5}">
                      <a16:colId xmlns:a16="http://schemas.microsoft.com/office/drawing/2014/main" val="2047858483"/>
                    </a:ext>
                  </a:extLst>
                </a:gridCol>
                <a:gridCol w="722243">
                  <a:extLst>
                    <a:ext uri="{9D8B030D-6E8A-4147-A177-3AD203B41FA5}">
                      <a16:colId xmlns:a16="http://schemas.microsoft.com/office/drawing/2014/main" val="3302277531"/>
                    </a:ext>
                  </a:extLst>
                </a:gridCol>
                <a:gridCol w="1086679">
                  <a:extLst>
                    <a:ext uri="{9D8B030D-6E8A-4147-A177-3AD203B41FA5}">
                      <a16:colId xmlns:a16="http://schemas.microsoft.com/office/drawing/2014/main" val="1615415222"/>
                    </a:ext>
                  </a:extLst>
                </a:gridCol>
                <a:gridCol w="973978">
                  <a:extLst>
                    <a:ext uri="{9D8B030D-6E8A-4147-A177-3AD203B41FA5}">
                      <a16:colId xmlns:a16="http://schemas.microsoft.com/office/drawing/2014/main" val="1917432531"/>
                    </a:ext>
                  </a:extLst>
                </a:gridCol>
                <a:gridCol w="2401035">
                  <a:extLst>
                    <a:ext uri="{9D8B030D-6E8A-4147-A177-3AD203B41FA5}">
                      <a16:colId xmlns:a16="http://schemas.microsoft.com/office/drawing/2014/main" val="45453496"/>
                    </a:ext>
                  </a:extLst>
                </a:gridCol>
              </a:tblGrid>
              <a:tr h="387138">
                <a:tc>
                  <a:txBody>
                    <a:bodyPr/>
                    <a:lstStyle/>
                    <a:p>
                      <a:pPr algn="ctr"/>
                      <a:r>
                        <a:rPr lang="en-US" sz="900"/>
                        <a:t>Detector System</a:t>
                      </a:r>
                    </a:p>
                  </a:txBody>
                  <a:tcPr/>
                </a:tc>
                <a:tc>
                  <a:txBody>
                    <a:bodyPr/>
                    <a:lstStyle/>
                    <a:p>
                      <a:pPr algn="ctr"/>
                      <a:r>
                        <a:rPr lang="en-US" sz="900"/>
                        <a:t>Sensor</a:t>
                      </a:r>
                    </a:p>
                  </a:txBody>
                  <a:tcPr/>
                </a:tc>
                <a:tc>
                  <a:txBody>
                    <a:bodyPr/>
                    <a:lstStyle/>
                    <a:p>
                      <a:pPr lvl="0" algn="ctr">
                        <a:buNone/>
                      </a:pPr>
                      <a:r>
                        <a:rPr lang="en-US" sz="900"/>
                        <a:t>ASIC / Digitization</a:t>
                      </a:r>
                    </a:p>
                  </a:txBody>
                  <a:tcPr/>
                </a:tc>
                <a:tc>
                  <a:txBody>
                    <a:bodyPr/>
                    <a:lstStyle/>
                    <a:p>
                      <a:pPr lvl="0" algn="ctr">
                        <a:buNone/>
                      </a:pPr>
                      <a:r>
                        <a:rPr lang="en-US" sz="900"/>
                        <a:t>Digitization</a:t>
                      </a:r>
                    </a:p>
                    <a:p>
                      <a:pPr lvl="0" algn="ctr">
                        <a:buNone/>
                      </a:pPr>
                      <a:r>
                        <a:rPr lang="en-US" sz="900"/>
                        <a:t>Clock</a:t>
                      </a:r>
                    </a:p>
                  </a:txBody>
                  <a:tcPr/>
                </a:tc>
                <a:tc>
                  <a:txBody>
                    <a:bodyPr/>
                    <a:lstStyle/>
                    <a:p>
                      <a:pPr lvl="0" algn="ctr">
                        <a:buNone/>
                      </a:pPr>
                      <a:r>
                        <a:rPr lang="en-US" sz="900"/>
                        <a:t>FEB</a:t>
                      </a:r>
                    </a:p>
                  </a:txBody>
                  <a:tcPr/>
                </a:tc>
                <a:tc>
                  <a:txBody>
                    <a:bodyPr/>
                    <a:lstStyle/>
                    <a:p>
                      <a:pPr lvl="0" algn="ctr">
                        <a:buNone/>
                      </a:pPr>
                      <a:r>
                        <a:rPr lang="en-US" sz="900"/>
                        <a:t>FEB-RDO Protocol</a:t>
                      </a:r>
                    </a:p>
                  </a:txBody>
                  <a:tcPr/>
                </a:tc>
                <a:tc>
                  <a:txBody>
                    <a:bodyPr/>
                    <a:lstStyle/>
                    <a:p>
                      <a:pPr algn="ctr"/>
                      <a:r>
                        <a:rPr lang="en-US" sz="900"/>
                        <a:t>RDO Type</a:t>
                      </a:r>
                    </a:p>
                  </a:txBody>
                  <a:tcPr/>
                </a:tc>
                <a:tc>
                  <a:txBody>
                    <a:bodyPr/>
                    <a:lstStyle/>
                    <a:p>
                      <a:pPr algn="ctr"/>
                      <a:r>
                        <a:rPr lang="en-US" sz="900"/>
                        <a:t>RDO Location</a:t>
                      </a:r>
                    </a:p>
                  </a:txBody>
                  <a:tcPr/>
                </a:tc>
                <a:tc>
                  <a:txBody>
                    <a:bodyPr/>
                    <a:lstStyle/>
                    <a:p>
                      <a:pPr algn="ctr"/>
                      <a:r>
                        <a:rPr lang="en-US" sz="900"/>
                        <a:t>Notes</a:t>
                      </a:r>
                    </a:p>
                  </a:txBody>
                  <a:tcPr/>
                </a:tc>
                <a:extLst>
                  <a:ext uri="{0D108BD9-81ED-4DB2-BD59-A6C34878D82A}">
                    <a16:rowId xmlns:a16="http://schemas.microsoft.com/office/drawing/2014/main" val="2546426192"/>
                  </a:ext>
                </a:extLst>
              </a:tr>
              <a:tr h="281555">
                <a:tc>
                  <a:txBody>
                    <a:bodyPr/>
                    <a:lstStyle/>
                    <a:p>
                      <a:pPr marL="0" marR="0" lvl="0" indent="0" algn="l" rtl="0" eaLnBrk="1" fontAlgn="auto" latinLnBrk="0" hangingPunct="1">
                        <a:lnSpc>
                          <a:spcPct val="100000"/>
                        </a:lnSpc>
                        <a:spcBef>
                          <a:spcPts val="0"/>
                        </a:spcBef>
                        <a:spcAft>
                          <a:spcPts val="0"/>
                        </a:spcAft>
                        <a:buClrTx/>
                        <a:buSzTx/>
                        <a:buFontTx/>
                        <a:buNone/>
                      </a:pPr>
                      <a:r>
                        <a:rPr lang="en-US" sz="900" b="1"/>
                        <a:t>Si Tracking --- (ITS3 / LAS):</a:t>
                      </a:r>
                    </a:p>
                    <a:p>
                      <a:pPr marL="0" marR="0" lvl="0" indent="0" algn="l" rtl="0" eaLnBrk="1" fontAlgn="auto" latinLnBrk="0" hangingPunct="1">
                        <a:lnSpc>
                          <a:spcPct val="100000"/>
                        </a:lnSpc>
                        <a:spcBef>
                          <a:spcPts val="0"/>
                        </a:spcBef>
                        <a:spcAft>
                          <a:spcPts val="0"/>
                        </a:spcAft>
                        <a:buClrTx/>
                        <a:buSzTx/>
                        <a:buFontTx/>
                        <a:buNone/>
                      </a:pPr>
                      <a:r>
                        <a:rPr lang="en-US" sz="900"/>
                        <a:t>(IB, OB, EE, HE)</a:t>
                      </a:r>
                    </a:p>
                  </a:txBody>
                  <a:tcPr/>
                </a:tc>
                <a:tc>
                  <a:txBody>
                    <a:bodyPr/>
                    <a:lstStyle/>
                    <a:p>
                      <a:pPr algn="ctr"/>
                      <a:r>
                        <a:rPr lang="en-US" sz="900">
                          <a:solidFill>
                            <a:schemeClr val="bg1">
                              <a:lumMod val="50000"/>
                            </a:schemeClr>
                          </a:solidFill>
                        </a:rPr>
                        <a:t>ITS3/LAS</a:t>
                      </a:r>
                    </a:p>
                  </a:txBody>
                  <a:tcPr/>
                </a:tc>
                <a:tc>
                  <a:txBody>
                    <a:bodyPr/>
                    <a:lstStyle/>
                    <a:p>
                      <a:pPr lvl="0" algn="ctr">
                        <a:buNone/>
                      </a:pPr>
                      <a:r>
                        <a:rPr lang="en-US" sz="900">
                          <a:solidFill>
                            <a:schemeClr val="bg1">
                              <a:lumMod val="50000"/>
                            </a:schemeClr>
                          </a:solidFill>
                        </a:rPr>
                        <a:t>Integrated /w sensor</a:t>
                      </a:r>
                    </a:p>
                  </a:txBody>
                  <a:tcPr/>
                </a:tc>
                <a:tc>
                  <a:txBody>
                    <a:bodyPr/>
                    <a:lstStyle/>
                    <a:p>
                      <a:pPr lvl="0">
                        <a:buNone/>
                      </a:pPr>
                      <a:r>
                        <a:rPr lang="en-US" sz="900">
                          <a:solidFill>
                            <a:schemeClr val="tx1"/>
                          </a:solidFill>
                        </a:rPr>
                        <a:t>39.4 MHz</a:t>
                      </a:r>
                    </a:p>
                    <a:p>
                      <a:pPr lvl="0">
                        <a:buNone/>
                      </a:pPr>
                      <a:r>
                        <a:rPr lang="en-US" sz="900">
                          <a:solidFill>
                            <a:schemeClr val="tx1"/>
                          </a:solidFill>
                        </a:rPr>
                        <a:t>(2-8 us time)</a:t>
                      </a:r>
                    </a:p>
                  </a:txBody>
                  <a:tcPr/>
                </a:tc>
                <a:tc>
                  <a:txBody>
                    <a:bodyPr/>
                    <a:lstStyle/>
                    <a:p>
                      <a:pPr lvl="0">
                        <a:buNone/>
                      </a:pPr>
                      <a:r>
                        <a:rPr lang="en-US" sz="900">
                          <a:solidFill>
                            <a:schemeClr val="bg1">
                              <a:lumMod val="50000"/>
                            </a:schemeClr>
                          </a:solidFill>
                        </a:rPr>
                        <a:t>Integrated</a:t>
                      </a:r>
                    </a:p>
                    <a:p>
                      <a:pPr lvl="0">
                        <a:buNone/>
                      </a:pPr>
                      <a:r>
                        <a:rPr lang="en-US" sz="900">
                          <a:solidFill>
                            <a:schemeClr val="bg1">
                              <a:lumMod val="50000"/>
                            </a:schemeClr>
                          </a:solidFill>
                        </a:rPr>
                        <a:t>(Schambach)</a:t>
                      </a:r>
                    </a:p>
                  </a:txBody>
                  <a:tcPr/>
                </a:tc>
                <a:tc>
                  <a:txBody>
                    <a:bodyPr/>
                    <a:lstStyle/>
                    <a:p>
                      <a:pPr lvl="0" algn="ctr">
                        <a:buNone/>
                      </a:pPr>
                      <a:r>
                        <a:rPr lang="en-US" sz="900" b="0">
                          <a:solidFill>
                            <a:schemeClr val="bg1">
                              <a:lumMod val="50000"/>
                            </a:schemeClr>
                          </a:solidFill>
                        </a:rPr>
                        <a:t>GBT</a:t>
                      </a:r>
                    </a:p>
                  </a:txBody>
                  <a:tcPr/>
                </a:tc>
                <a:tc>
                  <a:txBody>
                    <a:bodyPr/>
                    <a:lstStyle/>
                    <a:p>
                      <a:pPr lvl="0" algn="ctr">
                        <a:buNone/>
                      </a:pPr>
                      <a:r>
                        <a:rPr lang="en-US" sz="900">
                          <a:highlight>
                            <a:srgbClr val="00FF00"/>
                          </a:highlight>
                        </a:rPr>
                        <a:t>Fiber Aggregator </a:t>
                      </a:r>
                      <a:r>
                        <a:rPr lang="en-US" sz="900" err="1">
                          <a:highlight>
                            <a:srgbClr val="00FF00"/>
                          </a:highlight>
                        </a:rPr>
                        <a:t>GenericRDO</a:t>
                      </a:r>
                      <a:endParaRPr lang="en-US" sz="900">
                        <a:highlight>
                          <a:srgbClr val="00FF00"/>
                        </a:highlight>
                      </a:endParaRPr>
                    </a:p>
                  </a:txBody>
                  <a:tcPr/>
                </a:tc>
                <a:tc>
                  <a:txBody>
                    <a:bodyPr/>
                    <a:lstStyle/>
                    <a:p>
                      <a:pPr algn="ctr"/>
                      <a:r>
                        <a:rPr lang="en-US" sz="900">
                          <a:solidFill>
                            <a:schemeClr val="tx1"/>
                          </a:solidFill>
                        </a:rPr>
                        <a:t>South Platform</a:t>
                      </a:r>
                    </a:p>
                  </a:txBody>
                  <a:tcPr/>
                </a:tc>
                <a:tc>
                  <a:txBody>
                    <a:bodyPr/>
                    <a:lstStyle/>
                    <a:p>
                      <a:pPr marL="171450" lvl="0" indent="-171450">
                        <a:buFont typeface="Arial" panose="020B0604020202020204" pitchFamily="34" charset="0"/>
                        <a:buChar char="•"/>
                      </a:pPr>
                      <a:r>
                        <a:rPr lang="en-US" sz="900"/>
                        <a:t>J. Schambach Presentation</a:t>
                      </a:r>
                    </a:p>
                  </a:txBody>
                  <a:tcPr/>
                </a:tc>
                <a:extLst>
                  <a:ext uri="{0D108BD9-81ED-4DB2-BD59-A6C34878D82A}">
                    <a16:rowId xmlns:a16="http://schemas.microsoft.com/office/drawing/2014/main" val="1342292927"/>
                  </a:ext>
                </a:extLst>
              </a:tr>
              <a:tr h="281555">
                <a:tc>
                  <a:txBody>
                    <a:bodyPr/>
                    <a:lstStyle/>
                    <a:p>
                      <a:r>
                        <a:rPr lang="en-US" sz="900" b="1"/>
                        <a:t>MPGD tracking: (SAMPA):</a:t>
                      </a:r>
                    </a:p>
                    <a:p>
                      <a:r>
                        <a:rPr lang="en-US" sz="900"/>
                        <a:t>(IB, OB, EE, HE)</a:t>
                      </a:r>
                    </a:p>
                  </a:txBody>
                  <a:tcPr/>
                </a:tc>
                <a:tc>
                  <a:txBody>
                    <a:bodyPr/>
                    <a:lstStyle/>
                    <a:p>
                      <a:pPr algn="ctr"/>
                      <a:r>
                        <a:rPr lang="en-US" sz="900" err="1">
                          <a:solidFill>
                            <a:schemeClr val="bg1">
                              <a:lumMod val="50000"/>
                            </a:schemeClr>
                          </a:solidFill>
                        </a:rPr>
                        <a:t>urWELL</a:t>
                      </a:r>
                      <a:r>
                        <a:rPr lang="en-US" sz="900">
                          <a:solidFill>
                            <a:schemeClr val="bg1">
                              <a:lumMod val="50000"/>
                            </a:schemeClr>
                          </a:solidFill>
                        </a:rPr>
                        <a:t> / </a:t>
                      </a:r>
                      <a:r>
                        <a:rPr lang="en-US" sz="900" err="1">
                          <a:solidFill>
                            <a:schemeClr val="bg1">
                              <a:lumMod val="50000"/>
                            </a:schemeClr>
                          </a:solidFill>
                        </a:rPr>
                        <a:t>uMegas</a:t>
                      </a:r>
                      <a:endParaRPr lang="en-US" sz="900">
                        <a:solidFill>
                          <a:schemeClr val="bg1">
                            <a:lumMod val="50000"/>
                          </a:schemeClr>
                        </a:solidFill>
                      </a:endParaRPr>
                    </a:p>
                  </a:txBody>
                  <a:tcPr/>
                </a:tc>
                <a:tc>
                  <a:txBody>
                    <a:bodyPr/>
                    <a:lstStyle/>
                    <a:p>
                      <a:pPr lvl="0" algn="ctr">
                        <a:buNone/>
                      </a:pPr>
                      <a:r>
                        <a:rPr lang="en-US" sz="900"/>
                        <a:t>SALSA</a:t>
                      </a:r>
                    </a:p>
                  </a:txBody>
                  <a:tcPr/>
                </a:tc>
                <a:tc>
                  <a:txBody>
                    <a:bodyPr/>
                    <a:lstStyle/>
                    <a:p>
                      <a:pPr lvl="0">
                        <a:buNone/>
                      </a:pPr>
                      <a:r>
                        <a:rPr lang="en-US" sz="900"/>
                        <a:t>39.4 MHz</a:t>
                      </a:r>
                    </a:p>
                  </a:txBody>
                  <a:tcPr/>
                </a:tc>
                <a:tc>
                  <a:txBody>
                    <a:bodyPr/>
                    <a:lstStyle/>
                    <a:p>
                      <a:pPr lvl="0">
                        <a:buNone/>
                      </a:pPr>
                      <a:r>
                        <a:rPr lang="en-US" sz="900" err="1"/>
                        <a:t>lpGBT</a:t>
                      </a:r>
                      <a:r>
                        <a:rPr lang="en-US" sz="900"/>
                        <a:t> / VTRX+</a:t>
                      </a:r>
                    </a:p>
                  </a:txBody>
                  <a:tcPr/>
                </a:tc>
                <a:tc>
                  <a:txBody>
                    <a:bodyPr/>
                    <a:lstStyle/>
                    <a:p>
                      <a:pPr lvl="0" algn="ctr">
                        <a:buNone/>
                      </a:pPr>
                      <a:r>
                        <a:rPr lang="en-US" sz="900"/>
                        <a:t>GBT</a:t>
                      </a:r>
                    </a:p>
                  </a:txBody>
                  <a:tcPr/>
                </a:tc>
                <a:tc>
                  <a:txBody>
                    <a:bodyPr/>
                    <a:lstStyle/>
                    <a:p>
                      <a:pPr algn="ctr"/>
                      <a:r>
                        <a:rPr lang="en-US" sz="900"/>
                        <a:t>4 </a:t>
                      </a:r>
                      <a:r>
                        <a:rPr lang="en-US" sz="900">
                          <a:sym typeface="Wingdings" panose="05000000000000000000" pitchFamily="2" charset="2"/>
                        </a:rPr>
                        <a:t></a:t>
                      </a:r>
                      <a:r>
                        <a:rPr lang="en-US" sz="900"/>
                        <a:t> 1 </a:t>
                      </a:r>
                      <a:r>
                        <a:rPr lang="en-US" sz="900" err="1"/>
                        <a:t>GenericRDO</a:t>
                      </a:r>
                      <a:endParaRPr lang="en-US" sz="900"/>
                    </a:p>
                  </a:txBody>
                  <a:tcPr/>
                </a:tc>
                <a:tc>
                  <a:txBody>
                    <a:bodyPr/>
                    <a:lstStyle/>
                    <a:p>
                      <a:pPr algn="ctr"/>
                      <a:r>
                        <a:rPr lang="en-US" sz="900"/>
                        <a:t>South Platform</a:t>
                      </a:r>
                    </a:p>
                  </a:txBody>
                  <a:tcPr/>
                </a:tc>
                <a:tc>
                  <a:txBody>
                    <a:bodyPr/>
                    <a:lstStyle/>
                    <a:p>
                      <a:pPr marL="171450" lvl="0" indent="-171450">
                        <a:buFont typeface="Arial" panose="020B0604020202020204" pitchFamily="34" charset="0"/>
                        <a:buChar char="•"/>
                      </a:pPr>
                      <a:r>
                        <a:rPr lang="en-US" sz="900"/>
                        <a:t>RDO – N. </a:t>
                      </a:r>
                      <a:r>
                        <a:rPr lang="en-US" sz="900" err="1"/>
                        <a:t>Novitzki</a:t>
                      </a:r>
                      <a:r>
                        <a:rPr lang="en-US" sz="900"/>
                        <a:t> Presentation</a:t>
                      </a:r>
                    </a:p>
                    <a:p>
                      <a:pPr marL="171450" lvl="0" indent="-171450">
                        <a:buFont typeface="Arial" panose="020B0604020202020204" pitchFamily="34" charset="0"/>
                        <a:buChar char="•"/>
                      </a:pPr>
                      <a:r>
                        <a:rPr lang="en-US" sz="900"/>
                        <a:t>FEB – F. Barbosa Presentation</a:t>
                      </a:r>
                    </a:p>
                  </a:txBody>
                  <a:tcPr/>
                </a:tc>
                <a:extLst>
                  <a:ext uri="{0D108BD9-81ED-4DB2-BD59-A6C34878D82A}">
                    <a16:rowId xmlns:a16="http://schemas.microsoft.com/office/drawing/2014/main" val="3978871654"/>
                  </a:ext>
                </a:extLst>
              </a:tr>
              <a:tr h="387138">
                <a:tc>
                  <a:txBody>
                    <a:bodyPr/>
                    <a:lstStyle/>
                    <a:p>
                      <a:r>
                        <a:rPr lang="en-US" sz="900" b="1"/>
                        <a:t>Calorimeters (CALOROC):</a:t>
                      </a:r>
                    </a:p>
                    <a:p>
                      <a:r>
                        <a:rPr lang="en-US" sz="900" err="1"/>
                        <a:t>BarrelHCAL</a:t>
                      </a:r>
                      <a:r>
                        <a:rPr lang="en-US" sz="900"/>
                        <a:t>, Backward HCAL, Barrel ECAL, Backward ECAL, Backward HCAL </a:t>
                      </a:r>
                    </a:p>
                  </a:txBody>
                  <a:tcPr/>
                </a:tc>
                <a:tc>
                  <a:txBody>
                    <a:bodyPr/>
                    <a:lstStyle/>
                    <a:p>
                      <a:pPr algn="ctr"/>
                      <a:r>
                        <a:rPr lang="en-US" sz="900" err="1">
                          <a:solidFill>
                            <a:schemeClr val="bg1">
                              <a:lumMod val="50000"/>
                            </a:schemeClr>
                          </a:solidFill>
                        </a:rPr>
                        <a:t>SiPM</a:t>
                      </a:r>
                      <a:endParaRPr lang="en-US" sz="900">
                        <a:solidFill>
                          <a:schemeClr val="bg1">
                            <a:lumMod val="50000"/>
                          </a:schemeClr>
                        </a:solidFill>
                      </a:endParaRPr>
                    </a:p>
                  </a:txBody>
                  <a:tcPr/>
                </a:tc>
                <a:tc>
                  <a:txBody>
                    <a:bodyPr/>
                    <a:lstStyle/>
                    <a:p>
                      <a:pPr lvl="0" algn="ctr">
                        <a:buNone/>
                      </a:pPr>
                      <a:r>
                        <a:rPr lang="en-US" sz="900"/>
                        <a:t>CALOROC</a:t>
                      </a:r>
                    </a:p>
                  </a:txBody>
                  <a:tcPr/>
                </a:tc>
                <a:tc>
                  <a:txBody>
                    <a:bodyPr/>
                    <a:lstStyle/>
                    <a:p>
                      <a:pPr lvl="0">
                        <a:buNone/>
                      </a:pPr>
                      <a:r>
                        <a:rPr lang="en-US" sz="900"/>
                        <a:t>39.4 MHz</a:t>
                      </a:r>
                    </a:p>
                  </a:txBody>
                  <a:tcPr/>
                </a:tc>
                <a:tc>
                  <a:txBody>
                    <a:bodyPr/>
                    <a:lstStyle/>
                    <a:p>
                      <a:pPr lvl="0">
                        <a:buNone/>
                      </a:pPr>
                      <a:r>
                        <a:rPr lang="en-US" sz="900" err="1"/>
                        <a:t>lpGBT</a:t>
                      </a:r>
                      <a:r>
                        <a:rPr lang="en-US" sz="900"/>
                        <a:t> / SFP+</a:t>
                      </a:r>
                    </a:p>
                  </a:txBody>
                  <a:tcPr/>
                </a:tc>
                <a:tc>
                  <a:txBody>
                    <a:bodyPr/>
                    <a:lstStyle/>
                    <a:p>
                      <a:pPr lvl="0" algn="ctr">
                        <a:buNone/>
                      </a:pPr>
                      <a:r>
                        <a:rPr lang="en-US" sz="900"/>
                        <a:t>GBT</a:t>
                      </a:r>
                    </a:p>
                  </a:txBody>
                  <a:tcPr/>
                </a:tc>
                <a:tc>
                  <a:txBody>
                    <a:bodyPr/>
                    <a:lstStyle/>
                    <a:p>
                      <a:pPr algn="ctr"/>
                      <a:r>
                        <a:rPr lang="en-US" sz="900"/>
                        <a:t>4 </a:t>
                      </a:r>
                      <a:r>
                        <a:rPr lang="en-US" sz="900">
                          <a:sym typeface="Wingdings" panose="05000000000000000000" pitchFamily="2" charset="2"/>
                        </a:rPr>
                        <a:t></a:t>
                      </a:r>
                      <a:r>
                        <a:rPr lang="en-US" sz="900"/>
                        <a:t> 1 </a:t>
                      </a:r>
                      <a:r>
                        <a:rPr lang="en-US" sz="900" err="1"/>
                        <a:t>GenericRDO</a:t>
                      </a:r>
                      <a:endParaRPr lang="en-US" sz="900"/>
                    </a:p>
                  </a:txBody>
                  <a:tcPr/>
                </a:tc>
                <a:tc>
                  <a:txBody>
                    <a:bodyPr/>
                    <a:lstStyle/>
                    <a:p>
                      <a:pPr algn="ctr"/>
                      <a:r>
                        <a:rPr lang="en-US" sz="900"/>
                        <a:t>South Platform</a:t>
                      </a:r>
                    </a:p>
                  </a:txBody>
                  <a:tcPr/>
                </a:tc>
                <a:tc>
                  <a:txBody>
                    <a:bodyPr/>
                    <a:lstStyle/>
                    <a:p>
                      <a:pPr marL="171450" lvl="0" indent="-171450">
                        <a:buFont typeface="Arial" panose="020B0604020202020204" pitchFamily="34" charset="0"/>
                        <a:buChar char="•"/>
                      </a:pPr>
                      <a:r>
                        <a:rPr lang="en-US" sz="900"/>
                        <a:t>N. </a:t>
                      </a:r>
                      <a:r>
                        <a:rPr lang="en-US" sz="900" err="1"/>
                        <a:t>Novitzki</a:t>
                      </a:r>
                      <a:r>
                        <a:rPr lang="en-US" sz="900"/>
                        <a:t> Presentation</a:t>
                      </a:r>
                    </a:p>
                  </a:txBody>
                  <a:tcPr/>
                </a:tc>
                <a:extLst>
                  <a:ext uri="{0D108BD9-81ED-4DB2-BD59-A6C34878D82A}">
                    <a16:rowId xmlns:a16="http://schemas.microsoft.com/office/drawing/2014/main" val="1244280811"/>
                  </a:ext>
                </a:extLst>
              </a:tr>
              <a:tr h="281555">
                <a:tc>
                  <a:txBody>
                    <a:bodyPr/>
                    <a:lstStyle/>
                    <a:p>
                      <a:r>
                        <a:rPr lang="en-US" sz="900" b="1"/>
                        <a:t>Calorimeters (CALOROC):</a:t>
                      </a:r>
                    </a:p>
                    <a:p>
                      <a:r>
                        <a:rPr lang="en-US" sz="900"/>
                        <a:t>LFHCAL, HCAL Insert</a:t>
                      </a:r>
                    </a:p>
                  </a:txBody>
                  <a:tcPr/>
                </a:tc>
                <a:tc>
                  <a:txBody>
                    <a:bodyPr/>
                    <a:lstStyle/>
                    <a:p>
                      <a:pPr algn="ctr"/>
                      <a:r>
                        <a:rPr lang="en-US" sz="900" err="1">
                          <a:solidFill>
                            <a:schemeClr val="bg1">
                              <a:lumMod val="50000"/>
                            </a:schemeClr>
                          </a:solidFill>
                        </a:rPr>
                        <a:t>SiPM</a:t>
                      </a:r>
                      <a:endParaRPr lang="en-US" sz="900">
                        <a:solidFill>
                          <a:schemeClr val="bg1">
                            <a:lumMod val="50000"/>
                          </a:schemeClr>
                        </a:solidFill>
                      </a:endParaRPr>
                    </a:p>
                  </a:txBody>
                  <a:tcPr/>
                </a:tc>
                <a:tc>
                  <a:txBody>
                    <a:bodyPr/>
                    <a:lstStyle/>
                    <a:p>
                      <a:pPr lvl="0" algn="ctr">
                        <a:buNone/>
                      </a:pPr>
                      <a:r>
                        <a:rPr lang="en-US" sz="900"/>
                        <a:t>CALOROC</a:t>
                      </a:r>
                    </a:p>
                  </a:txBody>
                  <a:tcPr/>
                </a:tc>
                <a:tc>
                  <a:txBody>
                    <a:bodyPr/>
                    <a:lstStyle/>
                    <a:p>
                      <a:pPr lvl="0">
                        <a:buNone/>
                      </a:pPr>
                      <a:r>
                        <a:rPr lang="en-US" sz="900"/>
                        <a:t>39.4 MHz</a:t>
                      </a:r>
                    </a:p>
                  </a:txBody>
                  <a:tcPr/>
                </a:tc>
                <a:tc>
                  <a:txBody>
                    <a:bodyPr/>
                    <a:lstStyle/>
                    <a:p>
                      <a:pPr lvl="0">
                        <a:buNone/>
                      </a:pPr>
                      <a:r>
                        <a:rPr lang="en-US" sz="900" err="1"/>
                        <a:t>lpGBT</a:t>
                      </a:r>
                      <a:r>
                        <a:rPr lang="en-US" sz="900"/>
                        <a:t> / SFP+</a:t>
                      </a:r>
                    </a:p>
                  </a:txBody>
                  <a:tcPr/>
                </a:tc>
                <a:tc>
                  <a:txBody>
                    <a:bodyPr/>
                    <a:lstStyle/>
                    <a:p>
                      <a:pPr lvl="0" algn="ctr">
                        <a:buNone/>
                      </a:pPr>
                      <a:r>
                        <a:rPr lang="en-US" sz="900"/>
                        <a:t>GPT</a:t>
                      </a:r>
                    </a:p>
                  </a:txBody>
                  <a:tcPr/>
                </a:tc>
                <a:tc>
                  <a:txBody>
                    <a:bodyPr/>
                    <a:lstStyle/>
                    <a:p>
                      <a:pPr algn="ctr"/>
                      <a:r>
                        <a:rPr lang="en-US" sz="900"/>
                        <a:t>4 </a:t>
                      </a:r>
                      <a:r>
                        <a:rPr lang="en-US" sz="900">
                          <a:sym typeface="Wingdings" panose="05000000000000000000" pitchFamily="2" charset="2"/>
                        </a:rPr>
                        <a:t></a:t>
                      </a:r>
                      <a:r>
                        <a:rPr lang="en-US" sz="900"/>
                        <a:t> 1 </a:t>
                      </a:r>
                      <a:r>
                        <a:rPr lang="en-US" sz="900" err="1"/>
                        <a:t>GenericRDO</a:t>
                      </a:r>
                      <a:endParaRPr lang="en-US" sz="900"/>
                    </a:p>
                  </a:txBody>
                  <a:tcPr/>
                </a:tc>
                <a:tc>
                  <a:txBody>
                    <a:bodyPr/>
                    <a:lstStyle/>
                    <a:p>
                      <a:pPr lvl="0" algn="ctr">
                        <a:buNone/>
                      </a:pPr>
                      <a:r>
                        <a:rPr lang="en-US" sz="900"/>
                        <a:t>East HCAL Platform</a:t>
                      </a:r>
                    </a:p>
                  </a:txBody>
                  <a:tcPr/>
                </a:tc>
                <a:tc>
                  <a:txBody>
                    <a:bodyPr/>
                    <a:lstStyle/>
                    <a:p>
                      <a:pPr marL="171450" lvl="0" indent="-171450">
                        <a:buFont typeface="Arial" panose="020B0604020202020204" pitchFamily="34" charset="0"/>
                        <a:buChar char="•"/>
                      </a:pPr>
                      <a:r>
                        <a:rPr lang="en-US" sz="900"/>
                        <a:t>N. </a:t>
                      </a:r>
                      <a:r>
                        <a:rPr lang="en-US" sz="900" err="1"/>
                        <a:t>Novitzki</a:t>
                      </a:r>
                      <a:r>
                        <a:rPr lang="en-US" sz="900"/>
                        <a:t> Presentation</a:t>
                      </a:r>
                    </a:p>
                  </a:txBody>
                  <a:tcPr/>
                </a:tc>
                <a:extLst>
                  <a:ext uri="{0D108BD9-81ED-4DB2-BD59-A6C34878D82A}">
                    <a16:rowId xmlns:a16="http://schemas.microsoft.com/office/drawing/2014/main" val="2904422684"/>
                  </a:ext>
                </a:extLst>
              </a:tr>
              <a:tr h="281555">
                <a:tc>
                  <a:txBody>
                    <a:bodyPr/>
                    <a:lstStyle/>
                    <a:p>
                      <a:r>
                        <a:rPr lang="en-US" sz="900" b="1"/>
                        <a:t>Calorimeters (Discrete):</a:t>
                      </a:r>
                    </a:p>
                    <a:p>
                      <a:r>
                        <a:rPr lang="en-US" sz="900" err="1"/>
                        <a:t>FwdEcal</a:t>
                      </a:r>
                      <a:endParaRPr lang="en-US" sz="900"/>
                    </a:p>
                  </a:txBody>
                  <a:tcPr/>
                </a:tc>
                <a:tc>
                  <a:txBody>
                    <a:bodyPr/>
                    <a:lstStyle/>
                    <a:p>
                      <a:pPr algn="ctr"/>
                      <a:r>
                        <a:rPr lang="en-US" sz="900" err="1">
                          <a:solidFill>
                            <a:schemeClr val="bg1">
                              <a:lumMod val="50000"/>
                            </a:schemeClr>
                          </a:solidFill>
                        </a:rPr>
                        <a:t>SiPM</a:t>
                      </a:r>
                      <a:endParaRPr lang="en-US" sz="900">
                        <a:solidFill>
                          <a:schemeClr val="bg1">
                            <a:lumMod val="50000"/>
                          </a:schemeClr>
                        </a:solidFill>
                      </a:endParaRPr>
                    </a:p>
                  </a:txBody>
                  <a:tcPr/>
                </a:tc>
                <a:tc>
                  <a:txBody>
                    <a:bodyPr/>
                    <a:lstStyle/>
                    <a:p>
                      <a:pPr lvl="0" algn="ctr">
                        <a:buNone/>
                      </a:pPr>
                      <a:r>
                        <a:rPr lang="en-US" sz="900"/>
                        <a:t>Discrete</a:t>
                      </a:r>
                    </a:p>
                  </a:txBody>
                  <a:tcPr/>
                </a:tc>
                <a:tc>
                  <a:txBody>
                    <a:bodyPr/>
                    <a:lstStyle/>
                    <a:p>
                      <a:pPr lvl="0">
                        <a:buNone/>
                      </a:pPr>
                      <a:r>
                        <a:rPr lang="en-US" sz="900"/>
                        <a:t>98.5 MHz</a:t>
                      </a:r>
                    </a:p>
                  </a:txBody>
                  <a:tcPr/>
                </a:tc>
                <a:tc>
                  <a:txBody>
                    <a:bodyPr/>
                    <a:lstStyle/>
                    <a:p>
                      <a:pPr lvl="0">
                        <a:buNone/>
                      </a:pPr>
                      <a:r>
                        <a:rPr lang="en-US" sz="900"/>
                        <a:t>FPGA / SFP+ / Cu</a:t>
                      </a:r>
                    </a:p>
                  </a:txBody>
                  <a:tcPr/>
                </a:tc>
                <a:tc>
                  <a:txBody>
                    <a:bodyPr/>
                    <a:lstStyle/>
                    <a:p>
                      <a:pPr lvl="0" algn="ctr">
                        <a:buNone/>
                      </a:pPr>
                      <a:r>
                        <a:rPr lang="en-US" sz="900"/>
                        <a:t>Internal</a:t>
                      </a:r>
                    </a:p>
                  </a:txBody>
                  <a:tcPr/>
                </a:tc>
                <a:tc>
                  <a:txBody>
                    <a:bodyPr/>
                    <a:lstStyle/>
                    <a:p>
                      <a:pPr algn="ctr"/>
                      <a:r>
                        <a:rPr lang="en-US" sz="900">
                          <a:solidFill>
                            <a:schemeClr val="tx1"/>
                          </a:solidFill>
                          <a:highlight>
                            <a:srgbClr val="00FF00"/>
                          </a:highlight>
                        </a:rPr>
                        <a:t>16 </a:t>
                      </a:r>
                      <a:r>
                        <a:rPr lang="en-US" sz="900">
                          <a:solidFill>
                            <a:schemeClr val="tx1"/>
                          </a:solidFill>
                          <a:highlight>
                            <a:srgbClr val="00FF00"/>
                          </a:highlight>
                          <a:sym typeface="Wingdings" panose="05000000000000000000" pitchFamily="2" charset="2"/>
                        </a:rPr>
                        <a:t></a:t>
                      </a:r>
                      <a:r>
                        <a:rPr lang="en-US" sz="900">
                          <a:solidFill>
                            <a:schemeClr val="tx1"/>
                          </a:solidFill>
                          <a:highlight>
                            <a:srgbClr val="00FF00"/>
                          </a:highlight>
                        </a:rPr>
                        <a:t> 1 </a:t>
                      </a:r>
                      <a:r>
                        <a:rPr lang="en-US" sz="900" err="1">
                          <a:solidFill>
                            <a:schemeClr val="tx1"/>
                          </a:solidFill>
                          <a:highlight>
                            <a:srgbClr val="00FF00"/>
                          </a:highlight>
                        </a:rPr>
                        <a:t>GenericRDO</a:t>
                      </a:r>
                      <a:endParaRPr lang="en-US" sz="900">
                        <a:solidFill>
                          <a:schemeClr val="tx1"/>
                        </a:solidFill>
                        <a:highlight>
                          <a:srgbClr val="00FF00"/>
                        </a:highlight>
                      </a:endParaRPr>
                    </a:p>
                  </a:txBody>
                  <a:tcPr/>
                </a:tc>
                <a:tc>
                  <a:txBody>
                    <a:bodyPr/>
                    <a:lstStyle/>
                    <a:p>
                      <a:pPr lvl="0" algn="ctr">
                        <a:buNone/>
                      </a:pPr>
                      <a:r>
                        <a:rPr lang="en-US" sz="900"/>
                        <a:t>South Platform</a:t>
                      </a:r>
                    </a:p>
                  </a:txBody>
                  <a:tcPr/>
                </a:tc>
                <a:tc>
                  <a:txBody>
                    <a:bodyPr/>
                    <a:lstStyle/>
                    <a:p>
                      <a:pPr marL="171450" lvl="0" indent="-171450">
                        <a:buFont typeface="Arial" panose="020B0604020202020204" pitchFamily="34" charset="0"/>
                        <a:buChar char="•"/>
                      </a:pPr>
                      <a:r>
                        <a:rPr lang="en-US" sz="900"/>
                        <a:t>G. Visser Presentation</a:t>
                      </a:r>
                    </a:p>
                    <a:p>
                      <a:pPr marL="171450" lvl="0" indent="-171450">
                        <a:buFont typeface="Arial" panose="020B0604020202020204" pitchFamily="34" charset="0"/>
                        <a:buChar char="•"/>
                      </a:pPr>
                      <a:r>
                        <a:rPr lang="en-US" sz="900"/>
                        <a:t>Planned RDO similar to existing designs</a:t>
                      </a:r>
                    </a:p>
                  </a:txBody>
                  <a:tcPr/>
                </a:tc>
                <a:extLst>
                  <a:ext uri="{0D108BD9-81ED-4DB2-BD59-A6C34878D82A}">
                    <a16:rowId xmlns:a16="http://schemas.microsoft.com/office/drawing/2014/main" val="1961852100"/>
                  </a:ext>
                </a:extLst>
              </a:tr>
              <a:tr h="281555">
                <a:tc>
                  <a:txBody>
                    <a:bodyPr/>
                    <a:lstStyle/>
                    <a:p>
                      <a:r>
                        <a:rPr lang="en-US" sz="900" b="1"/>
                        <a:t>Far Forward (AC-LGAD / EICROC):</a:t>
                      </a:r>
                    </a:p>
                    <a:p>
                      <a:r>
                        <a:rPr lang="en-US" sz="900"/>
                        <a:t>B0 tracking, Roman Pots, Off Momentum</a:t>
                      </a:r>
                    </a:p>
                  </a:txBody>
                  <a:tcPr/>
                </a:tc>
                <a:tc>
                  <a:txBody>
                    <a:bodyPr/>
                    <a:lstStyle/>
                    <a:p>
                      <a:pPr algn="ctr"/>
                      <a:r>
                        <a:rPr lang="en-US" sz="900">
                          <a:solidFill>
                            <a:schemeClr val="bg1">
                              <a:lumMod val="50000"/>
                            </a:schemeClr>
                          </a:solidFill>
                        </a:rPr>
                        <a:t>AC-LGAD</a:t>
                      </a:r>
                    </a:p>
                  </a:txBody>
                  <a:tcPr/>
                </a:tc>
                <a:tc>
                  <a:txBody>
                    <a:bodyPr/>
                    <a:lstStyle/>
                    <a:p>
                      <a:pPr lvl="0" algn="ctr">
                        <a:buNone/>
                      </a:pPr>
                      <a:r>
                        <a:rPr lang="en-US" sz="900">
                          <a:solidFill>
                            <a:schemeClr val="tx1"/>
                          </a:solidFill>
                        </a:rPr>
                        <a:t>EICROC</a:t>
                      </a:r>
                    </a:p>
                  </a:txBody>
                  <a:tcPr/>
                </a:tc>
                <a:tc>
                  <a:txBody>
                    <a:bodyPr/>
                    <a:lstStyle/>
                    <a:p>
                      <a:pPr lvl="0">
                        <a:buNone/>
                      </a:pPr>
                      <a:r>
                        <a:rPr lang="en-US" sz="900">
                          <a:solidFill>
                            <a:schemeClr val="tx1"/>
                          </a:solidFill>
                        </a:rPr>
                        <a:t>39.4 MHz</a:t>
                      </a:r>
                    </a:p>
                  </a:txBody>
                  <a:tcPr/>
                </a:tc>
                <a:tc>
                  <a:txBody>
                    <a:bodyPr/>
                    <a:lstStyle/>
                    <a:p>
                      <a:pPr lvl="0">
                        <a:buNone/>
                      </a:pPr>
                      <a:r>
                        <a:rPr lang="en-US" sz="900" err="1">
                          <a:solidFill>
                            <a:schemeClr val="tx1"/>
                          </a:solidFill>
                        </a:rPr>
                        <a:t>lpGBT</a:t>
                      </a:r>
                      <a:r>
                        <a:rPr lang="en-US" sz="900">
                          <a:solidFill>
                            <a:schemeClr val="tx1"/>
                          </a:solidFill>
                        </a:rPr>
                        <a:t> / VTRX+</a:t>
                      </a:r>
                    </a:p>
                  </a:txBody>
                  <a:tcPr/>
                </a:tc>
                <a:tc>
                  <a:txBody>
                    <a:bodyPr/>
                    <a:lstStyle/>
                    <a:p>
                      <a:pPr lvl="0" algn="ctr">
                        <a:buNone/>
                      </a:pPr>
                      <a:r>
                        <a:rPr lang="en-US" sz="900">
                          <a:solidFill>
                            <a:schemeClr val="tx1"/>
                          </a:solidFill>
                        </a:rPr>
                        <a:t>GBT</a:t>
                      </a:r>
                    </a:p>
                  </a:txBody>
                  <a:tcPr/>
                </a:tc>
                <a:tc>
                  <a:txBody>
                    <a:bodyPr/>
                    <a:lstStyle/>
                    <a:p>
                      <a:pPr algn="ctr"/>
                      <a:r>
                        <a:rPr lang="en-US" sz="900">
                          <a:solidFill>
                            <a:schemeClr val="tx1"/>
                          </a:solidFill>
                        </a:rPr>
                        <a:t>Direct to FELIX</a:t>
                      </a:r>
                    </a:p>
                  </a:txBody>
                  <a:tcPr/>
                </a:tc>
                <a:tc>
                  <a:txBody>
                    <a:bodyPr/>
                    <a:lstStyle/>
                    <a:p>
                      <a:pPr algn="ctr"/>
                      <a:r>
                        <a:rPr lang="en-US" sz="900"/>
                        <a:t>N/A</a:t>
                      </a:r>
                    </a:p>
                  </a:txBody>
                  <a:tcPr/>
                </a:tc>
                <a:tc>
                  <a:txBody>
                    <a:bodyPr/>
                    <a:lstStyle/>
                    <a:p>
                      <a:pPr marL="171450" lvl="0" indent="-171450">
                        <a:buFont typeface="Arial" panose="020B0604020202020204" pitchFamily="34" charset="0"/>
                        <a:buChar char="•"/>
                      </a:pPr>
                      <a:r>
                        <a:rPr lang="en-US" sz="900">
                          <a:solidFill>
                            <a:schemeClr val="tx1"/>
                          </a:solidFill>
                        </a:rPr>
                        <a:t>Same as per Endcap TOF</a:t>
                      </a:r>
                    </a:p>
                  </a:txBody>
                  <a:tcPr/>
                </a:tc>
                <a:extLst>
                  <a:ext uri="{0D108BD9-81ED-4DB2-BD59-A6C34878D82A}">
                    <a16:rowId xmlns:a16="http://schemas.microsoft.com/office/drawing/2014/main" val="2010638859"/>
                  </a:ext>
                </a:extLst>
              </a:tr>
              <a:tr h="281555">
                <a:tc>
                  <a:txBody>
                    <a:bodyPr/>
                    <a:lstStyle/>
                    <a:p>
                      <a:pPr lvl="0">
                        <a:buNone/>
                      </a:pPr>
                      <a:r>
                        <a:rPr lang="en-US" sz="900" b="1">
                          <a:solidFill>
                            <a:schemeClr val="tx1"/>
                          </a:solidFill>
                        </a:rPr>
                        <a:t>Far Backward: (AC-LGAD / FCFD):</a:t>
                      </a:r>
                    </a:p>
                    <a:p>
                      <a:pPr lvl="0">
                        <a:buNone/>
                      </a:pPr>
                      <a:r>
                        <a:rPr lang="en-US" sz="900"/>
                        <a:t>Lumi photon spectrometer tracker</a:t>
                      </a:r>
                    </a:p>
                  </a:txBody>
                  <a:tcPr/>
                </a:tc>
                <a:tc>
                  <a:txBody>
                    <a:bodyPr/>
                    <a:lstStyle/>
                    <a:p>
                      <a:pPr lvl="0" algn="ctr">
                        <a:buNone/>
                      </a:pPr>
                      <a:r>
                        <a:rPr lang="en-US" sz="900">
                          <a:solidFill>
                            <a:schemeClr val="bg1">
                              <a:lumMod val="50000"/>
                            </a:schemeClr>
                          </a:solidFill>
                        </a:rPr>
                        <a:t>AC-LGAD</a:t>
                      </a:r>
                    </a:p>
                  </a:txBody>
                  <a:tcPr/>
                </a:tc>
                <a:tc>
                  <a:txBody>
                    <a:bodyPr/>
                    <a:lstStyle/>
                    <a:p>
                      <a:pPr lvl="0" algn="ctr">
                        <a:buNone/>
                      </a:pPr>
                      <a:r>
                        <a:rPr lang="en-US" sz="900"/>
                        <a:t>FCFD</a:t>
                      </a:r>
                    </a:p>
                  </a:txBody>
                  <a:tcPr/>
                </a:tc>
                <a:tc>
                  <a:txBody>
                    <a:bodyPr/>
                    <a:lstStyle/>
                    <a:p>
                      <a:pPr lvl="0">
                        <a:buNone/>
                      </a:pPr>
                      <a:r>
                        <a:rPr lang="en-US" sz="900"/>
                        <a:t>39.4 MHz</a:t>
                      </a:r>
                    </a:p>
                  </a:txBody>
                  <a:tcPr/>
                </a:tc>
                <a:tc>
                  <a:txBody>
                    <a:bodyPr/>
                    <a:lstStyle/>
                    <a:p>
                      <a:pPr lvl="0">
                        <a:buNone/>
                      </a:pPr>
                      <a:r>
                        <a:rPr lang="en-US" sz="900" err="1"/>
                        <a:t>lpGBT</a:t>
                      </a:r>
                      <a:r>
                        <a:rPr lang="en-US" sz="900"/>
                        <a:t> / VTRX+</a:t>
                      </a:r>
                    </a:p>
                  </a:txBody>
                  <a:tcPr/>
                </a:tc>
                <a:tc>
                  <a:txBody>
                    <a:bodyPr/>
                    <a:lstStyle/>
                    <a:p>
                      <a:pPr lvl="0" algn="ctr">
                        <a:buNone/>
                      </a:pPr>
                      <a:r>
                        <a:rPr lang="en-US" sz="900"/>
                        <a:t>GBT</a:t>
                      </a:r>
                    </a:p>
                  </a:txBody>
                  <a:tcPr/>
                </a:tc>
                <a:tc>
                  <a:txBody>
                    <a:bodyPr/>
                    <a:lstStyle/>
                    <a:p>
                      <a:pPr algn="ctr"/>
                      <a:r>
                        <a:rPr lang="en-US" sz="900"/>
                        <a:t>Direct to FELIX</a:t>
                      </a:r>
                    </a:p>
                  </a:txBody>
                  <a:tcPr/>
                </a:tc>
                <a:tc>
                  <a:txBody>
                    <a:bodyPr/>
                    <a:lstStyle/>
                    <a:p>
                      <a:pPr lvl="0" algn="ctr">
                        <a:buNone/>
                      </a:pPr>
                      <a:r>
                        <a:rPr lang="en-US" sz="900"/>
                        <a:t>N/A</a:t>
                      </a:r>
                    </a:p>
                  </a:txBody>
                  <a:tcPr/>
                </a:tc>
                <a:tc>
                  <a:txBody>
                    <a:bodyPr/>
                    <a:lstStyle/>
                    <a:p>
                      <a:pPr marL="171450" lvl="0" indent="-171450">
                        <a:buFont typeface="Arial" panose="020B0604020202020204" pitchFamily="34" charset="0"/>
                        <a:buChar char="•"/>
                      </a:pPr>
                      <a:r>
                        <a:rPr lang="en-US" sz="900">
                          <a:solidFill>
                            <a:schemeClr val="tx1"/>
                          </a:solidFill>
                        </a:rPr>
                        <a:t>Same as per Barrel TOF</a:t>
                      </a:r>
                    </a:p>
                  </a:txBody>
                  <a:tcPr/>
                </a:tc>
                <a:extLst>
                  <a:ext uri="{0D108BD9-81ED-4DB2-BD59-A6C34878D82A}">
                    <a16:rowId xmlns:a16="http://schemas.microsoft.com/office/drawing/2014/main" val="2523158242"/>
                  </a:ext>
                </a:extLst>
              </a:tr>
              <a:tr h="281555">
                <a:tc>
                  <a:txBody>
                    <a:bodyPr/>
                    <a:lstStyle/>
                    <a:p>
                      <a:r>
                        <a:rPr lang="en-US" sz="900" b="1"/>
                        <a:t>Central Detector (AC-LGAD / EICROC):</a:t>
                      </a:r>
                    </a:p>
                    <a:p>
                      <a:pPr marL="0" lvl="0" indent="0"/>
                      <a:r>
                        <a:rPr lang="en-US" sz="900"/>
                        <a:t>Endcap TOF</a:t>
                      </a:r>
                    </a:p>
                  </a:txBody>
                  <a:tcPr/>
                </a:tc>
                <a:tc>
                  <a:txBody>
                    <a:bodyPr/>
                    <a:lstStyle/>
                    <a:p>
                      <a:pPr algn="ctr"/>
                      <a:r>
                        <a:rPr lang="en-US" sz="900">
                          <a:solidFill>
                            <a:schemeClr val="bg1">
                              <a:lumMod val="50000"/>
                            </a:schemeClr>
                          </a:solidFill>
                        </a:rPr>
                        <a:t>AC-LGAD</a:t>
                      </a:r>
                    </a:p>
                  </a:txBody>
                  <a:tcPr/>
                </a:tc>
                <a:tc>
                  <a:txBody>
                    <a:bodyPr/>
                    <a:lstStyle/>
                    <a:p>
                      <a:pPr lvl="0" algn="ctr">
                        <a:buNone/>
                      </a:pPr>
                      <a:r>
                        <a:rPr lang="en-US" sz="900"/>
                        <a:t>EICROC</a:t>
                      </a:r>
                    </a:p>
                  </a:txBody>
                  <a:tcPr/>
                </a:tc>
                <a:tc>
                  <a:txBody>
                    <a:bodyPr/>
                    <a:lstStyle/>
                    <a:p>
                      <a:pPr lvl="0">
                        <a:buNone/>
                      </a:pPr>
                      <a:r>
                        <a:rPr lang="en-US" sz="900"/>
                        <a:t>39.4 MHz</a:t>
                      </a:r>
                    </a:p>
                  </a:txBody>
                  <a:tcPr/>
                </a:tc>
                <a:tc>
                  <a:txBody>
                    <a:bodyPr/>
                    <a:lstStyle/>
                    <a:p>
                      <a:pPr lvl="0">
                        <a:buNone/>
                      </a:pPr>
                      <a:r>
                        <a:rPr lang="en-US" sz="900" err="1"/>
                        <a:t>lpGBT</a:t>
                      </a:r>
                      <a:r>
                        <a:rPr lang="en-US" sz="900"/>
                        <a:t> / VTRX+</a:t>
                      </a:r>
                    </a:p>
                  </a:txBody>
                  <a:tcPr/>
                </a:tc>
                <a:tc>
                  <a:txBody>
                    <a:bodyPr/>
                    <a:lstStyle/>
                    <a:p>
                      <a:pPr lvl="0" algn="ctr">
                        <a:buNone/>
                      </a:pPr>
                      <a:r>
                        <a:rPr lang="en-US" sz="900"/>
                        <a:t>GBT</a:t>
                      </a:r>
                    </a:p>
                  </a:txBody>
                  <a:tcPr/>
                </a:tc>
                <a:tc>
                  <a:txBody>
                    <a:bodyPr/>
                    <a:lstStyle/>
                    <a:p>
                      <a:pPr algn="ctr"/>
                      <a:r>
                        <a:rPr lang="en-US" sz="900"/>
                        <a:t>Direct to FELIX</a:t>
                      </a:r>
                    </a:p>
                  </a:txBody>
                  <a:tcPr/>
                </a:tc>
                <a:tc>
                  <a:txBody>
                    <a:bodyPr/>
                    <a:lstStyle/>
                    <a:p>
                      <a:pPr algn="ctr"/>
                      <a:r>
                        <a:rPr lang="en-US" sz="900"/>
                        <a:t>N/A</a:t>
                      </a:r>
                    </a:p>
                  </a:txBody>
                  <a:tcPr/>
                </a:tc>
                <a:tc>
                  <a:txBody>
                    <a:bodyPr/>
                    <a:lstStyle/>
                    <a:p>
                      <a:pPr marL="171450" indent="-171450">
                        <a:buFont typeface="Arial" panose="020B0604020202020204" pitchFamily="34" charset="0"/>
                        <a:buChar char="•"/>
                      </a:pPr>
                      <a:r>
                        <a:rPr lang="en-US" sz="900">
                          <a:solidFill>
                            <a:schemeClr val="tx1"/>
                          </a:solidFill>
                        </a:rPr>
                        <a:t>F. Barbosa Presentation</a:t>
                      </a:r>
                    </a:p>
                  </a:txBody>
                  <a:tcPr/>
                </a:tc>
                <a:extLst>
                  <a:ext uri="{0D108BD9-81ED-4DB2-BD59-A6C34878D82A}">
                    <a16:rowId xmlns:a16="http://schemas.microsoft.com/office/drawing/2014/main" val="2976705908"/>
                  </a:ext>
                </a:extLst>
              </a:tr>
              <a:tr h="281555">
                <a:tc>
                  <a:txBody>
                    <a:bodyPr/>
                    <a:lstStyle/>
                    <a:p>
                      <a:r>
                        <a:rPr lang="en-US" sz="900" b="1"/>
                        <a:t>Central Detector (FCFD):</a:t>
                      </a:r>
                    </a:p>
                    <a:p>
                      <a:r>
                        <a:rPr lang="en-US" sz="900"/>
                        <a:t>Barrel TOF, </a:t>
                      </a:r>
                      <a:r>
                        <a:rPr lang="en-US" sz="900" err="1"/>
                        <a:t>pfRICH</a:t>
                      </a:r>
                      <a:r>
                        <a:rPr lang="en-US" sz="900"/>
                        <a:t>, DIRC</a:t>
                      </a:r>
                    </a:p>
                  </a:txBody>
                  <a:tcPr/>
                </a:tc>
                <a:tc>
                  <a:txBody>
                    <a:bodyPr/>
                    <a:lstStyle/>
                    <a:p>
                      <a:pPr algn="ctr"/>
                      <a:r>
                        <a:rPr lang="en-US" sz="900">
                          <a:solidFill>
                            <a:schemeClr val="bg1">
                              <a:lumMod val="50000"/>
                            </a:schemeClr>
                          </a:solidFill>
                        </a:rPr>
                        <a:t>HRPPD / MCPMT</a:t>
                      </a:r>
                    </a:p>
                  </a:txBody>
                  <a:tcPr/>
                </a:tc>
                <a:tc>
                  <a:txBody>
                    <a:bodyPr/>
                    <a:lstStyle/>
                    <a:p>
                      <a:pPr lvl="0" algn="ctr">
                        <a:buNone/>
                      </a:pPr>
                      <a:r>
                        <a:rPr lang="en-US" sz="900"/>
                        <a:t>FCFD</a:t>
                      </a:r>
                    </a:p>
                  </a:txBody>
                  <a:tcPr/>
                </a:tc>
                <a:tc>
                  <a:txBody>
                    <a:bodyPr/>
                    <a:lstStyle/>
                    <a:p>
                      <a:pPr lvl="0">
                        <a:buNone/>
                      </a:pPr>
                      <a:r>
                        <a:rPr lang="en-US" sz="900"/>
                        <a:t>39.4 MHz</a:t>
                      </a:r>
                    </a:p>
                  </a:txBody>
                  <a:tcPr/>
                </a:tc>
                <a:tc>
                  <a:txBody>
                    <a:bodyPr/>
                    <a:lstStyle/>
                    <a:p>
                      <a:pPr lvl="0">
                        <a:buNone/>
                      </a:pPr>
                      <a:r>
                        <a:rPr lang="en-US" sz="900" err="1"/>
                        <a:t>lpGBT</a:t>
                      </a:r>
                      <a:r>
                        <a:rPr lang="en-US" sz="900"/>
                        <a:t> / VTRX+</a:t>
                      </a:r>
                    </a:p>
                  </a:txBody>
                  <a:tcPr/>
                </a:tc>
                <a:tc>
                  <a:txBody>
                    <a:bodyPr/>
                    <a:lstStyle/>
                    <a:p>
                      <a:pPr lvl="0" algn="ctr">
                        <a:buNone/>
                      </a:pPr>
                      <a:r>
                        <a:rPr lang="en-US" sz="900"/>
                        <a:t>GBT</a:t>
                      </a:r>
                    </a:p>
                  </a:txBody>
                  <a:tcPr/>
                </a:tc>
                <a:tc>
                  <a:txBody>
                    <a:bodyPr/>
                    <a:lstStyle/>
                    <a:p>
                      <a:pPr algn="ctr"/>
                      <a:r>
                        <a:rPr lang="en-US" sz="900"/>
                        <a:t>Direct to FELIX</a:t>
                      </a:r>
                    </a:p>
                  </a:txBody>
                  <a:tcPr/>
                </a:tc>
                <a:tc>
                  <a:txBody>
                    <a:bodyPr/>
                    <a:lstStyle/>
                    <a:p>
                      <a:pPr algn="ctr"/>
                      <a:r>
                        <a:rPr lang="en-US" sz="900"/>
                        <a:t>N/A</a:t>
                      </a:r>
                    </a:p>
                  </a:txBody>
                  <a:tcPr/>
                </a:tc>
                <a:tc>
                  <a:txBody>
                    <a:bodyPr/>
                    <a:lstStyle/>
                    <a:p>
                      <a:pPr marL="171450" indent="-171450">
                        <a:buFont typeface="Arial" panose="020B0604020202020204" pitchFamily="34" charset="0"/>
                        <a:buChar char="•"/>
                      </a:pPr>
                      <a:r>
                        <a:rPr lang="en-US" sz="900">
                          <a:solidFill>
                            <a:schemeClr val="tx1"/>
                          </a:solidFill>
                        </a:rPr>
                        <a:t>F. Barbosa Presentation</a:t>
                      </a:r>
                    </a:p>
                  </a:txBody>
                  <a:tcPr/>
                </a:tc>
                <a:extLst>
                  <a:ext uri="{0D108BD9-81ED-4DB2-BD59-A6C34878D82A}">
                    <a16:rowId xmlns:a16="http://schemas.microsoft.com/office/drawing/2014/main" val="696390893"/>
                  </a:ext>
                </a:extLst>
              </a:tr>
              <a:tr h="2815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i="0"/>
                        <a:t>Far Forward/Backward (CALOROC / Discrete):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a:t>B0 Crystal Calorimeter, ZDC Crystal Calorimeter, ZDC HCAL, Lumi Photon Spectrometer Calorimeter</a:t>
                      </a:r>
                    </a:p>
                  </a:txBody>
                  <a:tcPr/>
                </a:tc>
                <a:tc>
                  <a:txBody>
                    <a:bodyPr/>
                    <a:lstStyle/>
                    <a:p>
                      <a:pPr algn="ctr"/>
                      <a:r>
                        <a:rPr lang="en-US" sz="900" err="1">
                          <a:solidFill>
                            <a:schemeClr val="bg1">
                              <a:lumMod val="50000"/>
                            </a:schemeClr>
                          </a:solidFill>
                        </a:rPr>
                        <a:t>SiPM</a:t>
                      </a:r>
                      <a:endParaRPr lang="en-US" sz="900">
                        <a:solidFill>
                          <a:schemeClr val="bg1">
                            <a:lumMod val="50000"/>
                          </a:schemeClr>
                        </a:solidFill>
                      </a:endParaRPr>
                    </a:p>
                  </a:txBody>
                  <a:tcPr/>
                </a:tc>
                <a:tc>
                  <a:txBody>
                    <a:bodyPr/>
                    <a:lstStyle/>
                    <a:p>
                      <a:pPr lvl="0" algn="ctr">
                        <a:buNone/>
                      </a:pPr>
                      <a:r>
                        <a:rPr lang="en-US" sz="900">
                          <a:solidFill>
                            <a:schemeClr val="tx1"/>
                          </a:solidFill>
                        </a:rPr>
                        <a:t>Discrete</a:t>
                      </a:r>
                    </a:p>
                  </a:txBody>
                  <a:tcPr/>
                </a:tc>
                <a:tc>
                  <a:txBody>
                    <a:bodyPr/>
                    <a:lstStyle/>
                    <a:p>
                      <a:pPr lvl="0">
                        <a:buNone/>
                      </a:pPr>
                      <a:r>
                        <a:rPr lang="en-US" sz="900">
                          <a:solidFill>
                            <a:schemeClr val="tx1"/>
                          </a:solidFill>
                        </a:rPr>
                        <a:t>39.4 MHz </a:t>
                      </a:r>
                    </a:p>
                    <a:p>
                      <a:pPr lvl="0">
                        <a:buNone/>
                      </a:pPr>
                      <a:r>
                        <a:rPr lang="en-US" sz="900">
                          <a:solidFill>
                            <a:schemeClr val="tx1"/>
                          </a:solidFill>
                        </a:rPr>
                        <a:t>(or)</a:t>
                      </a:r>
                    </a:p>
                    <a:p>
                      <a:pPr lvl="0">
                        <a:buNone/>
                      </a:pPr>
                      <a:r>
                        <a:rPr lang="en-US" sz="900">
                          <a:solidFill>
                            <a:schemeClr val="tx1"/>
                          </a:solidFill>
                        </a:rPr>
                        <a:t>98.5 MHz</a:t>
                      </a:r>
                    </a:p>
                  </a:txBody>
                  <a:tcPr/>
                </a:tc>
                <a:tc>
                  <a:txBody>
                    <a:bodyPr/>
                    <a:lstStyle/>
                    <a:p>
                      <a:pPr lvl="0">
                        <a:buNone/>
                      </a:pPr>
                      <a:r>
                        <a:rPr lang="en-US" sz="900">
                          <a:solidFill>
                            <a:schemeClr val="tx1"/>
                          </a:solidFill>
                        </a:rPr>
                        <a:t>FPGA / SFP+ / Cu</a:t>
                      </a:r>
                    </a:p>
                    <a:p>
                      <a:pPr lvl="0">
                        <a:buNone/>
                      </a:pPr>
                      <a:r>
                        <a:rPr lang="en-US" sz="900">
                          <a:solidFill>
                            <a:schemeClr val="tx1"/>
                          </a:solidFill>
                        </a:rPr>
                        <a:t>(or)</a:t>
                      </a:r>
                    </a:p>
                    <a:p>
                      <a:pPr lvl="0">
                        <a:buNone/>
                      </a:pPr>
                      <a:r>
                        <a:rPr lang="en-US" sz="900" err="1">
                          <a:solidFill>
                            <a:schemeClr val="tx1"/>
                          </a:solidFill>
                        </a:rPr>
                        <a:t>lpGBT</a:t>
                      </a:r>
                      <a:r>
                        <a:rPr lang="en-US" sz="900">
                          <a:solidFill>
                            <a:schemeClr val="tx1"/>
                          </a:solidFill>
                        </a:rPr>
                        <a:t> / SFP+</a:t>
                      </a:r>
                    </a:p>
                  </a:txBody>
                  <a:tcPr/>
                </a:tc>
                <a:tc>
                  <a:txBody>
                    <a:bodyPr/>
                    <a:lstStyle/>
                    <a:p>
                      <a:pPr lvl="0" algn="ctr">
                        <a:buNone/>
                      </a:pPr>
                      <a:r>
                        <a:rPr lang="en-US" sz="900">
                          <a:solidFill>
                            <a:schemeClr val="tx1"/>
                          </a:solidFill>
                        </a:rPr>
                        <a:t>Internal</a:t>
                      </a:r>
                    </a:p>
                    <a:p>
                      <a:pPr lvl="0" algn="ctr">
                        <a:buNone/>
                      </a:pPr>
                      <a:endParaRPr lang="en-US" sz="900">
                        <a:solidFill>
                          <a:schemeClr val="tx1"/>
                        </a:solidFill>
                      </a:endParaRPr>
                    </a:p>
                    <a:p>
                      <a:pPr lvl="0" algn="ctr">
                        <a:buNone/>
                      </a:pPr>
                      <a:r>
                        <a:rPr lang="en-US" sz="900">
                          <a:solidFill>
                            <a:schemeClr val="tx1"/>
                          </a:solidFill>
                        </a:rPr>
                        <a:t>GBT</a:t>
                      </a:r>
                    </a:p>
                  </a:txBody>
                  <a:tcPr/>
                </a:tc>
                <a:tc>
                  <a:txBody>
                    <a:bodyPr/>
                    <a:lstStyle/>
                    <a:p>
                      <a:pPr algn="ctr"/>
                      <a:r>
                        <a:rPr lang="en-US" sz="900">
                          <a:solidFill>
                            <a:schemeClr val="tx1"/>
                          </a:solidFill>
                          <a:highlight>
                            <a:srgbClr val="00FF00"/>
                          </a:highlight>
                        </a:rPr>
                        <a:t>16 </a:t>
                      </a:r>
                      <a:r>
                        <a:rPr lang="en-US" sz="900">
                          <a:solidFill>
                            <a:schemeClr val="tx1"/>
                          </a:solidFill>
                          <a:highlight>
                            <a:srgbClr val="00FF00"/>
                          </a:highlight>
                          <a:sym typeface="Wingdings" panose="05000000000000000000" pitchFamily="2" charset="2"/>
                        </a:rPr>
                        <a:t> </a:t>
                      </a:r>
                      <a:r>
                        <a:rPr lang="en-US" sz="900" err="1">
                          <a:solidFill>
                            <a:schemeClr val="tx1"/>
                          </a:solidFill>
                          <a:highlight>
                            <a:srgbClr val="00FF00"/>
                          </a:highlight>
                          <a:sym typeface="Wingdings" panose="05000000000000000000" pitchFamily="2" charset="2"/>
                        </a:rPr>
                        <a:t>gRDO</a:t>
                      </a:r>
                      <a:endParaRPr lang="en-US" sz="900">
                        <a:solidFill>
                          <a:schemeClr val="tx1"/>
                        </a:solidFill>
                        <a:highlight>
                          <a:srgbClr val="00FF00"/>
                        </a:highlight>
                        <a:sym typeface="Wingdings" panose="05000000000000000000" pitchFamily="2" charset="2"/>
                      </a:endParaRPr>
                    </a:p>
                    <a:p>
                      <a:pPr algn="ctr"/>
                      <a:r>
                        <a:rPr lang="en-US" sz="900">
                          <a:solidFill>
                            <a:schemeClr val="tx1"/>
                          </a:solidFill>
                          <a:sym typeface="Wingdings" panose="05000000000000000000" pitchFamily="2" charset="2"/>
                        </a:rPr>
                        <a:t>(or)</a:t>
                      </a:r>
                    </a:p>
                    <a:p>
                      <a:pPr algn="ctr"/>
                      <a:r>
                        <a:rPr lang="en-US" sz="900">
                          <a:solidFill>
                            <a:schemeClr val="tx1"/>
                          </a:solidFill>
                          <a:sym typeface="Wingdings" panose="05000000000000000000" pitchFamily="2" charset="2"/>
                        </a:rPr>
                        <a:t>4  1 </a:t>
                      </a:r>
                      <a:r>
                        <a:rPr lang="en-US" sz="900" err="1">
                          <a:solidFill>
                            <a:schemeClr val="tx1"/>
                          </a:solidFill>
                          <a:sym typeface="Wingdings" panose="05000000000000000000" pitchFamily="2" charset="2"/>
                        </a:rPr>
                        <a:t>gRDO</a:t>
                      </a:r>
                      <a:endParaRPr lang="en-US" sz="900">
                        <a:solidFill>
                          <a:schemeClr val="tx1"/>
                        </a:solidFill>
                      </a:endParaRPr>
                    </a:p>
                  </a:txBody>
                  <a:tcPr/>
                </a:tc>
                <a:tc>
                  <a:txBody>
                    <a:bodyPr/>
                    <a:lstStyle/>
                    <a:p>
                      <a:pPr lvl="0" algn="ctr">
                        <a:buNone/>
                      </a:pPr>
                      <a:r>
                        <a:rPr lang="en-US" sz="900"/>
                        <a:t>East/West Tunnel Near Detectors</a:t>
                      </a:r>
                    </a:p>
                  </a:txBody>
                  <a:tcPr/>
                </a:tc>
                <a:tc>
                  <a:txBody>
                    <a:bodyPr/>
                    <a:lstStyle/>
                    <a:p>
                      <a:pPr marL="171450" lvl="0" indent="-171450">
                        <a:buFont typeface="Arial" panose="020B0604020202020204" pitchFamily="34" charset="0"/>
                        <a:buChar char="•"/>
                      </a:pPr>
                      <a:r>
                        <a:rPr lang="en-US" sz="900">
                          <a:solidFill>
                            <a:schemeClr val="tx1"/>
                          </a:solidFill>
                        </a:rPr>
                        <a:t>Small channel count detectors</a:t>
                      </a:r>
                    </a:p>
                    <a:p>
                      <a:pPr marL="171450" lvl="0" indent="-171450">
                        <a:buFont typeface="Arial" panose="020B0604020202020204" pitchFamily="34" charset="0"/>
                        <a:buChar char="•"/>
                      </a:pPr>
                      <a:r>
                        <a:rPr lang="en-US" sz="900">
                          <a:solidFill>
                            <a:schemeClr val="tx1"/>
                          </a:solidFill>
                        </a:rPr>
                        <a:t>Expect to copy either CALOROC or Discrete</a:t>
                      </a:r>
                    </a:p>
                  </a:txBody>
                  <a:tcPr/>
                </a:tc>
                <a:extLst>
                  <a:ext uri="{0D108BD9-81ED-4DB2-BD59-A6C34878D82A}">
                    <a16:rowId xmlns:a16="http://schemas.microsoft.com/office/drawing/2014/main" val="3971622933"/>
                  </a:ext>
                </a:extLst>
              </a:tr>
              <a:tr h="281555">
                <a:tc>
                  <a:txBody>
                    <a:bodyPr/>
                    <a:lstStyle/>
                    <a:p>
                      <a:pPr lvl="0">
                        <a:buNone/>
                      </a:pPr>
                      <a:r>
                        <a:rPr lang="en-US" sz="900" b="1">
                          <a:solidFill>
                            <a:schemeClr val="tx1"/>
                          </a:solidFill>
                        </a:rPr>
                        <a:t>Far Backward: (Discrete):</a:t>
                      </a:r>
                    </a:p>
                    <a:p>
                      <a:pPr lvl="0">
                        <a:buNone/>
                      </a:pPr>
                      <a:r>
                        <a:rPr lang="en-US" sz="900"/>
                        <a:t>Direct Photon Lumi Calorimeter*</a:t>
                      </a:r>
                    </a:p>
                  </a:txBody>
                  <a:tcPr/>
                </a:tc>
                <a:tc>
                  <a:txBody>
                    <a:bodyPr/>
                    <a:lstStyle/>
                    <a:p>
                      <a:pPr lvl="0" algn="ctr">
                        <a:buNone/>
                      </a:pPr>
                      <a:r>
                        <a:rPr lang="en-US" sz="900" err="1">
                          <a:solidFill>
                            <a:schemeClr val="bg1">
                              <a:lumMod val="50000"/>
                            </a:schemeClr>
                          </a:solidFill>
                        </a:rPr>
                        <a:t>SiPM</a:t>
                      </a:r>
                      <a:endParaRPr lang="en-US" sz="900">
                        <a:solidFill>
                          <a:schemeClr val="bg1">
                            <a:lumMod val="50000"/>
                          </a:schemeClr>
                        </a:solidFill>
                      </a:endParaRPr>
                    </a:p>
                  </a:txBody>
                  <a:tcPr/>
                </a:tc>
                <a:tc>
                  <a:txBody>
                    <a:bodyPr/>
                    <a:lstStyle/>
                    <a:p>
                      <a:pPr lvl="0" algn="ctr">
                        <a:buNone/>
                      </a:pPr>
                      <a:r>
                        <a:rPr lang="en-US" sz="900"/>
                        <a:t>Flash-250</a:t>
                      </a:r>
                    </a:p>
                  </a:txBody>
                  <a:tcPr/>
                </a:tc>
                <a:tc>
                  <a:txBody>
                    <a:bodyPr/>
                    <a:lstStyle/>
                    <a:p>
                      <a:pPr lvl="0">
                        <a:buNone/>
                      </a:pPr>
                      <a:r>
                        <a:rPr lang="en-US" sz="900"/>
                        <a:t>197 MHz</a:t>
                      </a:r>
                    </a:p>
                  </a:txBody>
                  <a:tcPr/>
                </a:tc>
                <a:tc>
                  <a:txBody>
                    <a:bodyPr/>
                    <a:lstStyle/>
                    <a:p>
                      <a:pPr lvl="0">
                        <a:buNone/>
                      </a:pPr>
                      <a:r>
                        <a:rPr lang="en-US" sz="900">
                          <a:highlight>
                            <a:srgbClr val="FFFF00"/>
                          </a:highlight>
                        </a:rPr>
                        <a:t>FADC 250</a:t>
                      </a:r>
                    </a:p>
                  </a:txBody>
                  <a:tcPr/>
                </a:tc>
                <a:tc>
                  <a:txBody>
                    <a:bodyPr/>
                    <a:lstStyle/>
                    <a:p>
                      <a:pPr lvl="0" algn="ctr">
                        <a:buNone/>
                      </a:pPr>
                      <a:r>
                        <a:rPr lang="en-US" sz="900"/>
                        <a:t>Streaming ADCs</a:t>
                      </a:r>
                    </a:p>
                  </a:txBody>
                  <a:tcPr/>
                </a:tc>
                <a:tc>
                  <a:txBody>
                    <a:bodyPr/>
                    <a:lstStyle/>
                    <a:p>
                      <a:pPr algn="ctr"/>
                      <a:r>
                        <a:rPr lang="en-US" sz="900"/>
                        <a:t>(N/A)</a:t>
                      </a:r>
                    </a:p>
                  </a:txBody>
                  <a:tcPr/>
                </a:tc>
                <a:tc>
                  <a:txBody>
                    <a:bodyPr/>
                    <a:lstStyle/>
                    <a:p>
                      <a:pPr lvl="0" algn="ctr">
                        <a:buNone/>
                      </a:pPr>
                      <a:r>
                        <a:rPr lang="en-US" sz="900"/>
                        <a:t>West Tunnel</a:t>
                      </a:r>
                    </a:p>
                  </a:txBody>
                  <a:tcPr/>
                </a:tc>
                <a:tc>
                  <a:txBody>
                    <a:bodyPr/>
                    <a:lstStyle/>
                    <a:p>
                      <a:pPr marL="171450" lvl="0" indent="-171450">
                        <a:buFont typeface="Arial" panose="020B0604020202020204" pitchFamily="34" charset="0"/>
                        <a:buChar char="•"/>
                      </a:pPr>
                      <a:r>
                        <a:rPr lang="en-US" sz="900">
                          <a:solidFill>
                            <a:schemeClr val="tx1"/>
                          </a:solidFill>
                        </a:rPr>
                        <a:t>Special FELIX processing to histogram / Sum bunch by bunch luminosity data</a:t>
                      </a:r>
                    </a:p>
                  </a:txBody>
                  <a:tcPr/>
                </a:tc>
                <a:extLst>
                  <a:ext uri="{0D108BD9-81ED-4DB2-BD59-A6C34878D82A}">
                    <a16:rowId xmlns:a16="http://schemas.microsoft.com/office/drawing/2014/main" val="3267696682"/>
                  </a:ext>
                </a:extLst>
              </a:tr>
              <a:tr h="281555">
                <a:tc>
                  <a:txBody>
                    <a:bodyPr/>
                    <a:lstStyle/>
                    <a:p>
                      <a:r>
                        <a:rPr lang="en-US" sz="900" b="1"/>
                        <a:t>Far Backward:  (</a:t>
                      </a:r>
                      <a:r>
                        <a:rPr lang="en-US" sz="900" b="1" err="1"/>
                        <a:t>TimePix</a:t>
                      </a:r>
                      <a:r>
                        <a:rPr lang="en-US" sz="900" b="1"/>
                        <a:t>):</a:t>
                      </a:r>
                    </a:p>
                    <a:p>
                      <a:r>
                        <a:rPr lang="en-US" sz="900"/>
                        <a:t>Low Q Tagger</a:t>
                      </a:r>
                    </a:p>
                  </a:txBody>
                  <a:tcPr/>
                </a:tc>
                <a:tc>
                  <a:txBody>
                    <a:bodyPr/>
                    <a:lstStyle/>
                    <a:p>
                      <a:pPr algn="ctr"/>
                      <a:r>
                        <a:rPr lang="en-US" sz="900" err="1">
                          <a:solidFill>
                            <a:schemeClr val="bg1">
                              <a:lumMod val="50000"/>
                            </a:schemeClr>
                          </a:solidFill>
                        </a:rPr>
                        <a:t>TimePix</a:t>
                      </a:r>
                      <a:endParaRPr lang="en-US" sz="900">
                        <a:solidFill>
                          <a:schemeClr val="bg1">
                            <a:lumMod val="50000"/>
                          </a:schemeClr>
                        </a:solidFill>
                      </a:endParaRPr>
                    </a:p>
                  </a:txBody>
                  <a:tcPr/>
                </a:tc>
                <a:tc>
                  <a:txBody>
                    <a:bodyPr/>
                    <a:lstStyle/>
                    <a:p>
                      <a:pPr lvl="0" algn="ctr">
                        <a:buNone/>
                      </a:pPr>
                      <a:r>
                        <a:rPr lang="en-US" sz="900">
                          <a:solidFill>
                            <a:schemeClr val="bg1">
                              <a:lumMod val="50000"/>
                            </a:schemeClr>
                          </a:solidFill>
                        </a:rPr>
                        <a:t>Integrated / w sensor</a:t>
                      </a:r>
                    </a:p>
                  </a:txBody>
                  <a:tcPr/>
                </a:tc>
                <a:tc>
                  <a:txBody>
                    <a:bodyPr/>
                    <a:lstStyle/>
                    <a:p>
                      <a:pPr lvl="0">
                        <a:buNone/>
                      </a:pPr>
                      <a:r>
                        <a:rPr lang="en-US" sz="900">
                          <a:solidFill>
                            <a:schemeClr val="tx1"/>
                          </a:solidFill>
                        </a:rPr>
                        <a:t>98.5 MHz</a:t>
                      </a:r>
                    </a:p>
                  </a:txBody>
                  <a:tcPr/>
                </a:tc>
                <a:tc>
                  <a:txBody>
                    <a:bodyPr/>
                    <a:lstStyle/>
                    <a:p>
                      <a:pPr lvl="0">
                        <a:buNone/>
                      </a:pPr>
                      <a:r>
                        <a:rPr lang="en-US" sz="900">
                          <a:solidFill>
                            <a:schemeClr val="bg1">
                              <a:lumMod val="50000"/>
                            </a:schemeClr>
                          </a:solidFill>
                        </a:rPr>
                        <a:t>Integrated / w sensor</a:t>
                      </a:r>
                    </a:p>
                  </a:txBody>
                  <a:tcPr/>
                </a:tc>
                <a:tc>
                  <a:txBody>
                    <a:bodyPr/>
                    <a:lstStyle/>
                    <a:p>
                      <a:pPr lvl="0" algn="ctr">
                        <a:buNone/>
                      </a:pPr>
                      <a:r>
                        <a:rPr lang="en-US" sz="900">
                          <a:solidFill>
                            <a:schemeClr val="bg1">
                              <a:lumMod val="50000"/>
                            </a:schemeClr>
                          </a:solidFill>
                        </a:rPr>
                        <a:t>Internal</a:t>
                      </a:r>
                    </a:p>
                  </a:txBody>
                  <a:tcPr/>
                </a:tc>
                <a:tc>
                  <a:txBody>
                    <a:bodyPr/>
                    <a:lstStyle/>
                    <a:p>
                      <a:pPr algn="ctr"/>
                      <a:r>
                        <a:rPr lang="en-US" sz="900">
                          <a:highlight>
                            <a:srgbClr val="FFFF00"/>
                          </a:highlight>
                        </a:rPr>
                        <a:t>SPIDR4 Variant (NIKEF)</a:t>
                      </a:r>
                    </a:p>
                  </a:txBody>
                  <a:tcPr/>
                </a:tc>
                <a:tc>
                  <a:txBody>
                    <a:bodyPr/>
                    <a:lstStyle/>
                    <a:p>
                      <a:pPr algn="ctr"/>
                      <a:r>
                        <a:rPr lang="en-US" sz="900"/>
                        <a:t>West Tunnel Under Detector</a:t>
                      </a:r>
                    </a:p>
                  </a:txBody>
                  <a:tcPr/>
                </a:tc>
                <a:tc>
                  <a:txBody>
                    <a:bodyPr/>
                    <a:lstStyle/>
                    <a:p>
                      <a:pPr marL="171450" lvl="0" indent="-171450">
                        <a:buFont typeface="Arial" panose="020B0604020202020204" pitchFamily="34" charset="0"/>
                        <a:buChar char="•"/>
                      </a:pPr>
                      <a:r>
                        <a:rPr lang="en-US" sz="900">
                          <a:solidFill>
                            <a:schemeClr val="tx1"/>
                          </a:solidFill>
                        </a:rPr>
                        <a:t>K. Livingston Presentation</a:t>
                      </a:r>
                    </a:p>
                    <a:p>
                      <a:pPr marL="171450" lvl="0" indent="-171450">
                        <a:buFont typeface="Arial" panose="020B0604020202020204" pitchFamily="34" charset="0"/>
                        <a:buChar char="•"/>
                      </a:pPr>
                      <a:r>
                        <a:rPr lang="en-US" sz="900">
                          <a:solidFill>
                            <a:schemeClr val="tx1"/>
                          </a:solidFill>
                        </a:rPr>
                        <a:t>Planned RDO similar to existing designs</a:t>
                      </a:r>
                    </a:p>
                  </a:txBody>
                  <a:tcPr/>
                </a:tc>
                <a:extLst>
                  <a:ext uri="{0D108BD9-81ED-4DB2-BD59-A6C34878D82A}">
                    <a16:rowId xmlns:a16="http://schemas.microsoft.com/office/drawing/2014/main" val="3808231599"/>
                  </a:ext>
                </a:extLst>
              </a:tr>
              <a:tr h="281555">
                <a:tc>
                  <a:txBody>
                    <a:bodyPr/>
                    <a:lstStyle/>
                    <a:p>
                      <a:r>
                        <a:rPr lang="en-US" sz="900" b="1"/>
                        <a:t>Imaging Calorimeter (</a:t>
                      </a:r>
                      <a:r>
                        <a:rPr lang="en-US" sz="900" b="1" err="1"/>
                        <a:t>Astropix</a:t>
                      </a:r>
                      <a:r>
                        <a:rPr lang="en-US" sz="900" b="1"/>
                        <a:t>):</a:t>
                      </a:r>
                    </a:p>
                  </a:txBody>
                  <a:tcPr/>
                </a:tc>
                <a:tc>
                  <a:txBody>
                    <a:bodyPr/>
                    <a:lstStyle/>
                    <a:p>
                      <a:pPr algn="ctr"/>
                      <a:r>
                        <a:rPr lang="en-US" sz="900" err="1">
                          <a:solidFill>
                            <a:schemeClr val="bg1">
                              <a:lumMod val="50000"/>
                            </a:schemeClr>
                          </a:solidFill>
                        </a:rPr>
                        <a:t>AstroPix</a:t>
                      </a:r>
                      <a:endParaRPr lang="en-US" sz="900">
                        <a:solidFill>
                          <a:schemeClr val="bg1">
                            <a:lumMod val="50000"/>
                          </a:schemeClr>
                        </a:solidFill>
                      </a:endParaRPr>
                    </a:p>
                  </a:txBody>
                  <a:tcPr/>
                </a:tc>
                <a:tc>
                  <a:txBody>
                    <a:bodyPr/>
                    <a:lstStyle/>
                    <a:p>
                      <a:pPr lvl="0" algn="ctr">
                        <a:buNone/>
                      </a:pPr>
                      <a:r>
                        <a:rPr lang="en-US" sz="900">
                          <a:solidFill>
                            <a:schemeClr val="bg1">
                              <a:lumMod val="50000"/>
                            </a:schemeClr>
                          </a:solidFill>
                        </a:rPr>
                        <a:t>Integrated / w sensor</a:t>
                      </a:r>
                    </a:p>
                  </a:txBody>
                  <a:tcPr/>
                </a:tc>
                <a:tc>
                  <a:txBody>
                    <a:bodyPr/>
                    <a:lstStyle/>
                    <a:p>
                      <a:pPr lvl="0">
                        <a:buNone/>
                      </a:pPr>
                      <a:r>
                        <a:rPr lang="en-US" sz="900">
                          <a:solidFill>
                            <a:schemeClr val="tx1"/>
                          </a:solidFill>
                        </a:rPr>
                        <a:t>98.5 MHz</a:t>
                      </a:r>
                    </a:p>
                  </a:txBody>
                  <a:tcPr/>
                </a:tc>
                <a:tc>
                  <a:txBody>
                    <a:bodyPr/>
                    <a:lstStyle/>
                    <a:p>
                      <a:pPr lvl="0">
                        <a:buNone/>
                      </a:pPr>
                      <a:r>
                        <a:rPr lang="en-US" sz="900">
                          <a:solidFill>
                            <a:schemeClr val="bg1">
                              <a:lumMod val="50000"/>
                            </a:schemeClr>
                          </a:solidFill>
                        </a:rPr>
                        <a:t>Integrated / w </a:t>
                      </a:r>
                    </a:p>
                    <a:p>
                      <a:pPr lvl="0">
                        <a:buNone/>
                      </a:pPr>
                      <a:r>
                        <a:rPr lang="en-US" sz="900">
                          <a:solidFill>
                            <a:schemeClr val="bg1">
                              <a:lumMod val="50000"/>
                            </a:schemeClr>
                          </a:solidFill>
                        </a:rPr>
                        <a:t>Sensor</a:t>
                      </a:r>
                    </a:p>
                  </a:txBody>
                  <a:tcPr/>
                </a:tc>
                <a:tc>
                  <a:txBody>
                    <a:bodyPr/>
                    <a:lstStyle/>
                    <a:p>
                      <a:pPr lvl="0" algn="ctr">
                        <a:buNone/>
                      </a:pPr>
                      <a:r>
                        <a:rPr lang="en-US" sz="900" err="1">
                          <a:solidFill>
                            <a:schemeClr val="bg1">
                              <a:lumMod val="50000"/>
                            </a:schemeClr>
                          </a:solidFill>
                        </a:rPr>
                        <a:t>Astropix</a:t>
                      </a:r>
                      <a:r>
                        <a:rPr lang="en-US" sz="900">
                          <a:solidFill>
                            <a:schemeClr val="bg1">
                              <a:lumMod val="50000"/>
                            </a:schemeClr>
                          </a:solidFill>
                        </a:rPr>
                        <a:t> Internal</a:t>
                      </a:r>
                    </a:p>
                  </a:txBody>
                  <a:tcPr/>
                </a:tc>
                <a:tc>
                  <a:txBody>
                    <a:bodyPr/>
                    <a:lstStyle/>
                    <a:p>
                      <a:pPr algn="ctr"/>
                      <a:r>
                        <a:rPr lang="en-US" sz="900">
                          <a:highlight>
                            <a:srgbClr val="FFFF00"/>
                          </a:highlight>
                        </a:rPr>
                        <a:t>End of Stave Card (NASA)</a:t>
                      </a:r>
                    </a:p>
                  </a:txBody>
                  <a:tcPr/>
                </a:tc>
                <a:tc>
                  <a:txBody>
                    <a:bodyPr/>
                    <a:lstStyle/>
                    <a:p>
                      <a:pPr lvl="0" algn="ctr">
                        <a:buNone/>
                      </a:pPr>
                      <a:r>
                        <a:rPr lang="en-US" sz="900"/>
                        <a:t>On Detector</a:t>
                      </a:r>
                    </a:p>
                  </a:txBody>
                  <a:tcPr/>
                </a:tc>
                <a:tc>
                  <a:txBody>
                    <a:bodyPr/>
                    <a:lstStyle/>
                    <a:p>
                      <a:pPr marL="171450" lvl="0" indent="-171450">
                        <a:buFont typeface="Arial" panose="020B0604020202020204" pitchFamily="34" charset="0"/>
                        <a:buChar char="•"/>
                      </a:pPr>
                      <a:r>
                        <a:rPr lang="en-US" sz="900"/>
                        <a:t>J. Metcalfe Presentation</a:t>
                      </a:r>
                    </a:p>
                    <a:p>
                      <a:pPr marL="171450" lvl="0" indent="-171450">
                        <a:buFont typeface="Arial" panose="020B0604020202020204" pitchFamily="34" charset="0"/>
                        <a:buChar char="•"/>
                      </a:pPr>
                      <a:r>
                        <a:rPr lang="en-US" sz="900"/>
                        <a:t>Planned RDO similar to existing designs</a:t>
                      </a:r>
                    </a:p>
                  </a:txBody>
                  <a:tcPr/>
                </a:tc>
                <a:extLst>
                  <a:ext uri="{0D108BD9-81ED-4DB2-BD59-A6C34878D82A}">
                    <a16:rowId xmlns:a16="http://schemas.microsoft.com/office/drawing/2014/main" val="2560297023"/>
                  </a:ext>
                </a:extLst>
              </a:tr>
              <a:tr h="281555">
                <a:tc>
                  <a:txBody>
                    <a:bodyPr/>
                    <a:lstStyle/>
                    <a:p>
                      <a:r>
                        <a:rPr lang="en-US" sz="900" b="1"/>
                        <a:t>Central Detector (ALCOR):</a:t>
                      </a:r>
                    </a:p>
                    <a:p>
                      <a:r>
                        <a:rPr lang="en-US" sz="900" err="1"/>
                        <a:t>dRICH</a:t>
                      </a:r>
                      <a:endParaRPr lang="en-US" sz="900"/>
                    </a:p>
                  </a:txBody>
                  <a:tcPr/>
                </a:tc>
                <a:tc>
                  <a:txBody>
                    <a:bodyPr/>
                    <a:lstStyle/>
                    <a:p>
                      <a:pPr algn="ctr"/>
                      <a:r>
                        <a:rPr lang="en-US" sz="900" err="1">
                          <a:solidFill>
                            <a:schemeClr val="bg1">
                              <a:lumMod val="50000"/>
                            </a:schemeClr>
                          </a:solidFill>
                        </a:rPr>
                        <a:t>SiPM</a:t>
                      </a:r>
                      <a:endParaRPr lang="en-US" sz="900">
                        <a:solidFill>
                          <a:schemeClr val="bg1">
                            <a:lumMod val="50000"/>
                          </a:schemeClr>
                        </a:solidFill>
                      </a:endParaRPr>
                    </a:p>
                  </a:txBody>
                  <a:tcPr/>
                </a:tc>
                <a:tc>
                  <a:txBody>
                    <a:bodyPr/>
                    <a:lstStyle/>
                    <a:p>
                      <a:pPr lvl="0" algn="ctr">
                        <a:buNone/>
                      </a:pPr>
                      <a:r>
                        <a:rPr lang="en-US" sz="900"/>
                        <a:t>ALCOR</a:t>
                      </a:r>
                    </a:p>
                  </a:txBody>
                  <a:tcPr/>
                </a:tc>
                <a:tc>
                  <a:txBody>
                    <a:bodyPr/>
                    <a:lstStyle/>
                    <a:p>
                      <a:pPr lvl="0">
                        <a:buNone/>
                      </a:pPr>
                      <a:r>
                        <a:rPr lang="en-US" sz="900"/>
                        <a:t>39.4 MHz</a:t>
                      </a:r>
                    </a:p>
                  </a:txBody>
                  <a:tcPr/>
                </a:tc>
                <a:tc>
                  <a:txBody>
                    <a:bodyPr/>
                    <a:lstStyle/>
                    <a:p>
                      <a:pPr lvl="0">
                        <a:buNone/>
                      </a:pPr>
                      <a:r>
                        <a:rPr lang="en-US" sz="900"/>
                        <a:t>FPGA / Cu</a:t>
                      </a:r>
                    </a:p>
                  </a:txBody>
                  <a:tcPr/>
                </a:tc>
                <a:tc>
                  <a:txBody>
                    <a:bodyPr/>
                    <a:lstStyle/>
                    <a:p>
                      <a:pPr lvl="0" algn="ctr">
                        <a:buNone/>
                      </a:pPr>
                      <a:r>
                        <a:rPr lang="en-US" sz="900"/>
                        <a:t>Internal</a:t>
                      </a:r>
                    </a:p>
                  </a:txBody>
                  <a:tcPr/>
                </a:tc>
                <a:tc>
                  <a:txBody>
                    <a:bodyPr/>
                    <a:lstStyle/>
                    <a:p>
                      <a:pPr algn="ctr"/>
                      <a:r>
                        <a:rPr lang="en-US" sz="900"/>
                        <a:t>FPGA / VTRX+</a:t>
                      </a:r>
                    </a:p>
                  </a:txBody>
                  <a:tcPr/>
                </a:tc>
                <a:tc>
                  <a:txBody>
                    <a:bodyPr/>
                    <a:lstStyle/>
                    <a:p>
                      <a:pPr algn="ctr"/>
                      <a:r>
                        <a:rPr lang="en-US" sz="900">
                          <a:solidFill>
                            <a:schemeClr val="tx1"/>
                          </a:solidFill>
                        </a:rPr>
                        <a:t>On Detector in PDU</a:t>
                      </a:r>
                    </a:p>
                  </a:txBody>
                  <a:tcPr/>
                </a:tc>
                <a:tc>
                  <a:txBody>
                    <a:bodyPr/>
                    <a:lstStyle/>
                    <a:p>
                      <a:pPr marL="171450" indent="-171450">
                        <a:buFont typeface="Arial" panose="020B0604020202020204" pitchFamily="34" charset="0"/>
                        <a:buChar char="•"/>
                      </a:pPr>
                      <a:r>
                        <a:rPr lang="en-US" sz="900">
                          <a:solidFill>
                            <a:schemeClr val="tx1"/>
                          </a:solidFill>
                        </a:rPr>
                        <a:t>Pietro Antonioli Presentation</a:t>
                      </a:r>
                    </a:p>
                  </a:txBody>
                  <a:tcPr/>
                </a:tc>
                <a:extLst>
                  <a:ext uri="{0D108BD9-81ED-4DB2-BD59-A6C34878D82A}">
                    <a16:rowId xmlns:a16="http://schemas.microsoft.com/office/drawing/2014/main" val="3720287452"/>
                  </a:ext>
                </a:extLst>
              </a:tr>
            </a:tbl>
          </a:graphicData>
        </a:graphic>
      </p:graphicFrame>
      <p:sp>
        <p:nvSpPr>
          <p:cNvPr id="2" name="Title 1">
            <a:extLst>
              <a:ext uri="{FF2B5EF4-FFF2-40B4-BE49-F238E27FC236}">
                <a16:creationId xmlns:a16="http://schemas.microsoft.com/office/drawing/2014/main" id="{21611CCB-3952-F3B0-5EB8-E5C703E7DBF5}"/>
              </a:ext>
            </a:extLst>
          </p:cNvPr>
          <p:cNvSpPr>
            <a:spLocks noGrp="1"/>
          </p:cNvSpPr>
          <p:nvPr>
            <p:ph type="title" idx="4294967295"/>
          </p:nvPr>
        </p:nvSpPr>
        <p:spPr>
          <a:xfrm>
            <a:off x="461963" y="-99390"/>
            <a:ext cx="11499234" cy="814866"/>
          </a:xfrm>
        </p:spPr>
        <p:txBody>
          <a:bodyPr>
            <a:normAutofit/>
          </a:bodyPr>
          <a:lstStyle/>
          <a:p>
            <a:r>
              <a:rPr lang="en-US"/>
              <a:t>Readout Chains</a:t>
            </a:r>
          </a:p>
        </p:txBody>
      </p:sp>
      <p:sp>
        <p:nvSpPr>
          <p:cNvPr id="4" name="Rectangle 3">
            <a:extLst>
              <a:ext uri="{FF2B5EF4-FFF2-40B4-BE49-F238E27FC236}">
                <a16:creationId xmlns:a16="http://schemas.microsoft.com/office/drawing/2014/main" id="{4FF10876-1629-C098-6BED-017BE11FC0BA}"/>
              </a:ext>
            </a:extLst>
          </p:cNvPr>
          <p:cNvSpPr/>
          <p:nvPr/>
        </p:nvSpPr>
        <p:spPr>
          <a:xfrm>
            <a:off x="379196" y="515234"/>
            <a:ext cx="11647627" cy="5780678"/>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36209777-82C9-7FB1-3A4B-326287AC5B00}"/>
              </a:ext>
            </a:extLst>
          </p:cNvPr>
          <p:cNvSpPr txBox="1"/>
          <p:nvPr/>
        </p:nvSpPr>
        <p:spPr>
          <a:xfrm>
            <a:off x="8378758" y="6295912"/>
            <a:ext cx="1960793" cy="507831"/>
          </a:xfrm>
          <a:prstGeom prst="rect">
            <a:avLst/>
          </a:prstGeom>
          <a:noFill/>
        </p:spPr>
        <p:txBody>
          <a:bodyPr wrap="none" rtlCol="0">
            <a:spAutoFit/>
          </a:bodyPr>
          <a:lstStyle/>
          <a:p>
            <a:r>
              <a:rPr lang="en-US" sz="900">
                <a:highlight>
                  <a:srgbClr val="FFFF00"/>
                </a:highlight>
              </a:rPr>
              <a:t>Electronics design pending</a:t>
            </a:r>
          </a:p>
          <a:p>
            <a:r>
              <a:rPr lang="en-US" sz="900">
                <a:highlight>
                  <a:srgbClr val="00FF00"/>
                </a:highlight>
              </a:rPr>
              <a:t>Planned variants of </a:t>
            </a:r>
            <a:r>
              <a:rPr lang="en-US" sz="900" err="1">
                <a:highlight>
                  <a:srgbClr val="00FF00"/>
                </a:highlight>
              </a:rPr>
              <a:t>GenericRDO</a:t>
            </a:r>
            <a:endParaRPr lang="en-US" sz="900">
              <a:highlight>
                <a:srgbClr val="00FF00"/>
              </a:highlight>
            </a:endParaRPr>
          </a:p>
          <a:p>
            <a:r>
              <a:rPr lang="en-US" sz="900">
                <a:solidFill>
                  <a:schemeClr val="bg1">
                    <a:lumMod val="65000"/>
                  </a:schemeClr>
                </a:solidFill>
              </a:rPr>
              <a:t>Scope of outside Electronics/DAQ</a:t>
            </a:r>
          </a:p>
        </p:txBody>
      </p:sp>
    </p:spTree>
    <p:extLst>
      <p:ext uri="{BB962C8B-B14F-4D97-AF65-F5344CB8AC3E}">
        <p14:creationId xmlns:p14="http://schemas.microsoft.com/office/powerpoint/2010/main" val="32873125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4E4D22F-0D07-A7DE-AFCD-BF58467744D6}"/>
              </a:ext>
            </a:extLst>
          </p:cNvPr>
          <p:cNvPicPr>
            <a:picLocks noChangeAspect="1"/>
          </p:cNvPicPr>
          <p:nvPr/>
        </p:nvPicPr>
        <p:blipFill>
          <a:blip r:embed="rId2"/>
          <a:stretch>
            <a:fillRect/>
          </a:stretch>
        </p:blipFill>
        <p:spPr>
          <a:xfrm>
            <a:off x="4443610" y="2125054"/>
            <a:ext cx="7517587" cy="3878121"/>
          </a:xfrm>
          <a:prstGeom prst="rect">
            <a:avLst/>
          </a:prstGeom>
        </p:spPr>
      </p:pic>
      <p:sp>
        <p:nvSpPr>
          <p:cNvPr id="5" name="Title 5">
            <a:extLst>
              <a:ext uri="{FF2B5EF4-FFF2-40B4-BE49-F238E27FC236}">
                <a16:creationId xmlns:a16="http://schemas.microsoft.com/office/drawing/2014/main" id="{0DB4D17E-4588-CF35-9B5A-C14B4EBCC30A}"/>
              </a:ext>
            </a:extLst>
          </p:cNvPr>
          <p:cNvSpPr txBox="1">
            <a:spLocks/>
          </p:cNvSpPr>
          <p:nvPr/>
        </p:nvSpPr>
        <p:spPr>
          <a:xfrm>
            <a:off x="461963" y="0"/>
            <a:ext cx="11499234" cy="8148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u="none" kern="1200">
                <a:solidFill>
                  <a:schemeClr val="tx1"/>
                </a:solidFill>
                <a:latin typeface="+mn-lt"/>
                <a:ea typeface="+mj-ea"/>
                <a:cs typeface="+mj-cs"/>
              </a:defRPr>
            </a:lvl1pPr>
          </a:lstStyle>
          <a:p>
            <a:r>
              <a:rPr lang="en-US"/>
              <a:t>Overview of the GTU</a:t>
            </a:r>
          </a:p>
        </p:txBody>
      </p:sp>
      <p:sp>
        <p:nvSpPr>
          <p:cNvPr id="6" name="TextBox 5">
            <a:extLst>
              <a:ext uri="{FF2B5EF4-FFF2-40B4-BE49-F238E27FC236}">
                <a16:creationId xmlns:a16="http://schemas.microsoft.com/office/drawing/2014/main" id="{8B82CDCC-9D2B-46FC-61E4-6CEC3A1E4004}"/>
              </a:ext>
            </a:extLst>
          </p:cNvPr>
          <p:cNvSpPr txBox="1"/>
          <p:nvPr/>
        </p:nvSpPr>
        <p:spPr>
          <a:xfrm>
            <a:off x="572854" y="965109"/>
            <a:ext cx="5213469" cy="2308324"/>
          </a:xfrm>
          <a:prstGeom prst="rect">
            <a:avLst/>
          </a:prstGeom>
          <a:noFill/>
        </p:spPr>
        <p:txBody>
          <a:bodyPr wrap="square" rtlCol="0">
            <a:spAutoFit/>
          </a:bodyPr>
          <a:lstStyle/>
          <a:p>
            <a:r>
              <a:rPr lang="en-US" sz="2000"/>
              <a:t>The Global Timing Unit Consists of a 4u, 19” rack mounted, air-cooled box containing</a:t>
            </a:r>
          </a:p>
          <a:p>
            <a:pPr marL="800100" lvl="1" indent="-342900">
              <a:buFont typeface="Arial" panose="020B0604020202020204" pitchFamily="34" charset="0"/>
              <a:buChar char="•"/>
            </a:pPr>
            <a:r>
              <a:rPr lang="en-US" sz="1400"/>
              <a:t>GTU base board</a:t>
            </a:r>
          </a:p>
          <a:p>
            <a:pPr marL="800100" lvl="1" indent="-342900">
              <a:buFont typeface="Arial" panose="020B0604020202020204" pitchFamily="34" charset="0"/>
              <a:buChar char="•"/>
            </a:pPr>
            <a:r>
              <a:rPr lang="en-US" sz="1400"/>
              <a:t>Optic transceiver adaptor boards</a:t>
            </a:r>
          </a:p>
          <a:p>
            <a:pPr marL="800100" lvl="1" indent="-342900">
              <a:buFont typeface="Arial" panose="020B0604020202020204" pitchFamily="34" charset="0"/>
              <a:buChar char="•"/>
            </a:pPr>
            <a:r>
              <a:rPr lang="en-US" sz="1400"/>
              <a:t>Clock monitor board</a:t>
            </a:r>
          </a:p>
          <a:p>
            <a:pPr marL="800100" lvl="1" indent="-342900">
              <a:buFont typeface="Arial" panose="020B0604020202020204" pitchFamily="34" charset="0"/>
              <a:buChar char="•"/>
            </a:pPr>
            <a:endParaRPr lang="en-US" sz="1400"/>
          </a:p>
          <a:p>
            <a:r>
              <a:rPr lang="en-US" sz="2000"/>
              <a:t>Boards in advanced design</a:t>
            </a:r>
          </a:p>
          <a:p>
            <a:pPr marL="742950" lvl="1" indent="-285750">
              <a:buFont typeface="Arial" panose="020B0604020202020204" pitchFamily="34" charset="0"/>
              <a:buChar char="•"/>
            </a:pPr>
            <a:r>
              <a:rPr lang="en-US" sz="1400"/>
              <a:t>Internal Review for PCB fabrication on 11/5/25</a:t>
            </a:r>
          </a:p>
          <a:p>
            <a:pPr marL="742950" lvl="1" indent="-285750">
              <a:buFont typeface="Arial" panose="020B0604020202020204" pitchFamily="34" charset="0"/>
              <a:buChar char="•"/>
            </a:pPr>
            <a:r>
              <a:rPr lang="en-US" sz="1400"/>
              <a:t>Expect articles early 2026</a:t>
            </a:r>
          </a:p>
        </p:txBody>
      </p:sp>
    </p:spTree>
    <p:extLst>
      <p:ext uri="{BB962C8B-B14F-4D97-AF65-F5344CB8AC3E}">
        <p14:creationId xmlns:p14="http://schemas.microsoft.com/office/powerpoint/2010/main" val="19091558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B0082-3831-A80B-313C-FDA89D13F7AE}"/>
              </a:ext>
            </a:extLst>
          </p:cNvPr>
          <p:cNvSpPr>
            <a:spLocks noGrp="1"/>
          </p:cNvSpPr>
          <p:nvPr>
            <p:ph type="title" idx="4294967295"/>
          </p:nvPr>
        </p:nvSpPr>
        <p:spPr>
          <a:xfrm>
            <a:off x="461963" y="0"/>
            <a:ext cx="11499234" cy="814866"/>
          </a:xfrm>
        </p:spPr>
        <p:txBody>
          <a:bodyPr>
            <a:normAutofit/>
          </a:bodyPr>
          <a:lstStyle/>
          <a:p>
            <a:r>
              <a:rPr lang="en-US" sz="3600"/>
              <a:t>FELIX Updates – FLX-155 – </a:t>
            </a:r>
            <a:r>
              <a:rPr lang="en-US" sz="2800"/>
              <a:t>DAM Status</a:t>
            </a:r>
            <a:endParaRPr lang="en-US" sz="3600"/>
          </a:p>
        </p:txBody>
      </p:sp>
      <p:sp>
        <p:nvSpPr>
          <p:cNvPr id="3" name="Text Placeholder 2">
            <a:extLst>
              <a:ext uri="{FF2B5EF4-FFF2-40B4-BE49-F238E27FC236}">
                <a16:creationId xmlns:a16="http://schemas.microsoft.com/office/drawing/2014/main" id="{270818D8-6008-E84E-CA1D-11573688EE28}"/>
              </a:ext>
            </a:extLst>
          </p:cNvPr>
          <p:cNvSpPr>
            <a:spLocks noGrp="1"/>
          </p:cNvSpPr>
          <p:nvPr>
            <p:ph type="body" sz="quarter" idx="4294967295"/>
          </p:nvPr>
        </p:nvSpPr>
        <p:spPr>
          <a:xfrm>
            <a:off x="811213" y="4349750"/>
            <a:ext cx="11380787" cy="1708150"/>
          </a:xfrm>
        </p:spPr>
        <p:txBody>
          <a:bodyPr>
            <a:normAutofit lnSpcReduction="10000"/>
          </a:bodyPr>
          <a:lstStyle/>
          <a:p>
            <a:r>
              <a:rPr lang="en-US" sz="1600" dirty="0">
                <a:solidFill>
                  <a:srgbClr val="0070C0"/>
                </a:solidFill>
              </a:rPr>
              <a:t>FELIX hardware for future ATLAS experiments at HL-LHC is being developed at BNL (Omega Group)</a:t>
            </a:r>
          </a:p>
          <a:p>
            <a:pPr lvl="1"/>
            <a:r>
              <a:rPr lang="en-US" sz="1400" dirty="0"/>
              <a:t>ePIC is collaborating with Omega to use this design as our DAM board.</a:t>
            </a:r>
          </a:p>
          <a:p>
            <a:r>
              <a:rPr lang="en-US" sz="1600" dirty="0">
                <a:solidFill>
                  <a:srgbClr val="0070C0"/>
                </a:solidFill>
              </a:rPr>
              <a:t>Initial engineering articles were tested in early 2025. Updated PCB design sent out for fabrication/population</a:t>
            </a:r>
          </a:p>
          <a:p>
            <a:pPr lvl="1"/>
            <a:r>
              <a:rPr lang="en-US" sz="1400" dirty="0"/>
              <a:t>Final design board will be tested this Fall (2025). </a:t>
            </a:r>
          </a:p>
          <a:p>
            <a:r>
              <a:rPr lang="en-US" sz="1600" dirty="0">
                <a:solidFill>
                  <a:srgbClr val="0070C0"/>
                </a:solidFill>
              </a:rPr>
              <a:t>We expect to produce at ~4 boards for ePIC use after testing. Availability anticipated in early 2026</a:t>
            </a:r>
          </a:p>
          <a:p>
            <a:pPr lvl="1"/>
            <a:r>
              <a:rPr lang="en-US" sz="1200" dirty="0">
                <a:solidFill>
                  <a:srgbClr val="002060"/>
                </a:solidFill>
              </a:rPr>
              <a:t>Currently we have two 24-port versions (FELIX 182) being used for development  </a:t>
            </a:r>
            <a:endParaRPr lang="en-US" sz="1600" dirty="0">
              <a:solidFill>
                <a:srgbClr val="002060"/>
              </a:solidFill>
            </a:endParaRPr>
          </a:p>
        </p:txBody>
      </p:sp>
      <p:sp>
        <p:nvSpPr>
          <p:cNvPr id="45" name="TextBox 44">
            <a:extLst>
              <a:ext uri="{FF2B5EF4-FFF2-40B4-BE49-F238E27FC236}">
                <a16:creationId xmlns:a16="http://schemas.microsoft.com/office/drawing/2014/main" id="{D9F0A5F0-D15B-25FD-8A07-C7C34B8B44DD}"/>
              </a:ext>
            </a:extLst>
          </p:cNvPr>
          <p:cNvSpPr txBox="1"/>
          <p:nvPr/>
        </p:nvSpPr>
        <p:spPr>
          <a:xfrm>
            <a:off x="3472942" y="1330991"/>
            <a:ext cx="1298753" cy="307777"/>
          </a:xfrm>
          <a:prstGeom prst="rect">
            <a:avLst/>
          </a:prstGeom>
          <a:noFill/>
        </p:spPr>
        <p:txBody>
          <a:bodyPr wrap="none" rtlCol="0">
            <a:spAutoFit/>
          </a:bodyPr>
          <a:lstStyle/>
          <a:p>
            <a:r>
              <a:rPr lang="en-US" sz="1400"/>
              <a:t>GTU interface</a:t>
            </a:r>
          </a:p>
        </p:txBody>
      </p:sp>
      <p:sp>
        <p:nvSpPr>
          <p:cNvPr id="46" name="TextBox 45">
            <a:extLst>
              <a:ext uri="{FF2B5EF4-FFF2-40B4-BE49-F238E27FC236}">
                <a16:creationId xmlns:a16="http://schemas.microsoft.com/office/drawing/2014/main" id="{B0363FFE-61C3-54D4-0A42-DA11F1C49008}"/>
              </a:ext>
            </a:extLst>
          </p:cNvPr>
          <p:cNvSpPr txBox="1"/>
          <p:nvPr/>
        </p:nvSpPr>
        <p:spPr>
          <a:xfrm>
            <a:off x="5920608" y="799925"/>
            <a:ext cx="3256084" cy="369332"/>
          </a:xfrm>
          <a:prstGeom prst="rect">
            <a:avLst/>
          </a:prstGeom>
          <a:noFill/>
        </p:spPr>
        <p:txBody>
          <a:bodyPr wrap="none" rtlCol="0">
            <a:spAutoFit/>
          </a:bodyPr>
          <a:lstStyle/>
          <a:p>
            <a:r>
              <a:rPr lang="en-US"/>
              <a:t>Versal </a:t>
            </a:r>
            <a:r>
              <a:rPr lang="en-US" err="1"/>
              <a:t>Ultrascale</a:t>
            </a:r>
            <a:r>
              <a:rPr lang="en-US"/>
              <a:t>+ FPGA/SoC</a:t>
            </a:r>
          </a:p>
        </p:txBody>
      </p:sp>
      <p:sp>
        <p:nvSpPr>
          <p:cNvPr id="49" name="TextBox 48">
            <a:extLst>
              <a:ext uri="{FF2B5EF4-FFF2-40B4-BE49-F238E27FC236}">
                <a16:creationId xmlns:a16="http://schemas.microsoft.com/office/drawing/2014/main" id="{5637BC3A-C0CF-3C72-047C-E5BB8D1D9B2B}"/>
              </a:ext>
            </a:extLst>
          </p:cNvPr>
          <p:cNvSpPr txBox="1"/>
          <p:nvPr/>
        </p:nvSpPr>
        <p:spPr>
          <a:xfrm>
            <a:off x="351350" y="806465"/>
            <a:ext cx="3709670" cy="461665"/>
          </a:xfrm>
          <a:prstGeom prst="rect">
            <a:avLst/>
          </a:prstGeom>
          <a:noFill/>
        </p:spPr>
        <p:txBody>
          <a:bodyPr wrap="none" rtlCol="0">
            <a:spAutoFit/>
          </a:bodyPr>
          <a:lstStyle/>
          <a:p>
            <a:r>
              <a:rPr lang="en-US" sz="2400" b="1">
                <a:solidFill>
                  <a:srgbClr val="0070C0"/>
                </a:solidFill>
              </a:rPr>
              <a:t>F</a:t>
            </a:r>
            <a:r>
              <a:rPr lang="en-US" sz="2400"/>
              <a:t>ront-</a:t>
            </a:r>
            <a:r>
              <a:rPr lang="en-US" sz="2400" b="1">
                <a:solidFill>
                  <a:srgbClr val="0070C0"/>
                </a:solidFill>
              </a:rPr>
              <a:t>E</a:t>
            </a:r>
            <a:r>
              <a:rPr lang="en-US" sz="2400"/>
              <a:t>nd </a:t>
            </a:r>
            <a:r>
              <a:rPr lang="en-US" sz="2400" b="1">
                <a:solidFill>
                  <a:srgbClr val="0070C0"/>
                </a:solidFill>
              </a:rPr>
              <a:t>Li</a:t>
            </a:r>
            <a:r>
              <a:rPr lang="en-US" sz="2400"/>
              <a:t>nk </a:t>
            </a:r>
            <a:r>
              <a:rPr lang="en-US" sz="2400" err="1"/>
              <a:t>e</a:t>
            </a:r>
            <a:r>
              <a:rPr lang="en-US" sz="2400" b="1" err="1">
                <a:solidFill>
                  <a:srgbClr val="0070C0"/>
                </a:solidFill>
              </a:rPr>
              <a:t>X</a:t>
            </a:r>
            <a:r>
              <a:rPr lang="en-US" sz="2400" err="1"/>
              <a:t>change</a:t>
            </a:r>
            <a:endParaRPr lang="en-US" sz="2400"/>
          </a:p>
        </p:txBody>
      </p:sp>
      <p:pic>
        <p:nvPicPr>
          <p:cNvPr id="50" name="Picture 49">
            <a:extLst>
              <a:ext uri="{FF2B5EF4-FFF2-40B4-BE49-F238E27FC236}">
                <a16:creationId xmlns:a16="http://schemas.microsoft.com/office/drawing/2014/main" id="{50087133-9D1D-FBFD-B865-C64A152185E5}"/>
              </a:ext>
            </a:extLst>
          </p:cNvPr>
          <p:cNvPicPr>
            <a:picLocks noChangeAspect="1"/>
          </p:cNvPicPr>
          <p:nvPr/>
        </p:nvPicPr>
        <p:blipFill rotWithShape="1">
          <a:blip r:embed="rId3"/>
          <a:srcRect l="3864" t="13727" r="2688" b="9740"/>
          <a:stretch/>
        </p:blipFill>
        <p:spPr>
          <a:xfrm>
            <a:off x="3507160" y="1634905"/>
            <a:ext cx="6766560" cy="2377440"/>
          </a:xfrm>
          <a:prstGeom prst="rect">
            <a:avLst/>
          </a:prstGeom>
        </p:spPr>
      </p:pic>
      <p:pic>
        <p:nvPicPr>
          <p:cNvPr id="51" name="Picture 50">
            <a:extLst>
              <a:ext uri="{FF2B5EF4-FFF2-40B4-BE49-F238E27FC236}">
                <a16:creationId xmlns:a16="http://schemas.microsoft.com/office/drawing/2014/main" id="{E35BB4E3-EDE4-35E9-3A50-EC5A06A0C3AE}"/>
              </a:ext>
            </a:extLst>
          </p:cNvPr>
          <p:cNvPicPr>
            <a:picLocks noChangeAspect="1"/>
          </p:cNvPicPr>
          <p:nvPr/>
        </p:nvPicPr>
        <p:blipFill>
          <a:blip r:embed="rId4"/>
          <a:stretch>
            <a:fillRect/>
          </a:stretch>
        </p:blipFill>
        <p:spPr>
          <a:xfrm>
            <a:off x="2654226" y="1566500"/>
            <a:ext cx="871213" cy="2566968"/>
          </a:xfrm>
          <a:prstGeom prst="rect">
            <a:avLst/>
          </a:prstGeom>
        </p:spPr>
      </p:pic>
      <p:cxnSp>
        <p:nvCxnSpPr>
          <p:cNvPr id="52" name="Straight Arrow Connector 51">
            <a:extLst>
              <a:ext uri="{FF2B5EF4-FFF2-40B4-BE49-F238E27FC236}">
                <a16:creationId xmlns:a16="http://schemas.microsoft.com/office/drawing/2014/main" id="{8488AD81-3669-3D5C-31B1-1B4AD87F368D}"/>
              </a:ext>
            </a:extLst>
          </p:cNvPr>
          <p:cNvCxnSpPr/>
          <p:nvPr/>
        </p:nvCxnSpPr>
        <p:spPr bwMode="auto">
          <a:xfrm flipH="1">
            <a:off x="5595376" y="1102851"/>
            <a:ext cx="865581" cy="1085545"/>
          </a:xfrm>
          <a:prstGeom prst="straightConnector1">
            <a:avLst/>
          </a:prstGeom>
          <a:solidFill>
            <a:srgbClr val="C6E6E9"/>
          </a:solidFill>
          <a:ln w="12700"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3" name="TextBox 52">
            <a:extLst>
              <a:ext uri="{FF2B5EF4-FFF2-40B4-BE49-F238E27FC236}">
                <a16:creationId xmlns:a16="http://schemas.microsoft.com/office/drawing/2014/main" id="{029AE8D7-81F1-15B0-DAB1-4A4BA11F1DBB}"/>
              </a:ext>
            </a:extLst>
          </p:cNvPr>
          <p:cNvSpPr txBox="1"/>
          <p:nvPr/>
        </p:nvSpPr>
        <p:spPr>
          <a:xfrm>
            <a:off x="2017761" y="1489240"/>
            <a:ext cx="764953" cy="461665"/>
          </a:xfrm>
          <a:prstGeom prst="rect">
            <a:avLst/>
          </a:prstGeom>
          <a:noFill/>
        </p:spPr>
        <p:txBody>
          <a:bodyPr wrap="none" rtlCol="0">
            <a:spAutoFit/>
          </a:bodyPr>
          <a:lstStyle/>
          <a:p>
            <a:r>
              <a:rPr lang="en-US" sz="1200"/>
              <a:t>100Gb </a:t>
            </a:r>
          </a:p>
          <a:p>
            <a:r>
              <a:rPr lang="en-US" sz="1200"/>
              <a:t>Ethernet</a:t>
            </a:r>
          </a:p>
        </p:txBody>
      </p:sp>
      <p:sp>
        <p:nvSpPr>
          <p:cNvPr id="54" name="Rounded Rectangle 53">
            <a:extLst>
              <a:ext uri="{FF2B5EF4-FFF2-40B4-BE49-F238E27FC236}">
                <a16:creationId xmlns:a16="http://schemas.microsoft.com/office/drawing/2014/main" id="{DA933F01-3853-3940-91B0-D5C8EF2AB0F5}"/>
              </a:ext>
            </a:extLst>
          </p:cNvPr>
          <p:cNvSpPr/>
          <p:nvPr/>
        </p:nvSpPr>
        <p:spPr bwMode="auto">
          <a:xfrm>
            <a:off x="3240438" y="1937007"/>
            <a:ext cx="159939" cy="319743"/>
          </a:xfrm>
          <a:prstGeom prst="roundRect">
            <a:avLst/>
          </a:prstGeom>
          <a:noFill/>
          <a:ln w="12700" cap="flat" cmpd="sng" algn="ctr">
            <a:solidFill>
              <a:srgbClr val="FFFF00"/>
            </a:solidFill>
            <a:prstDash val="solid"/>
            <a:round/>
            <a:headEnd type="none" w="med" len="med"/>
            <a:tailEnd type="none" w="med" len="med"/>
          </a:ln>
          <a:effectLst/>
        </p:spPr>
        <p:txBody>
          <a:bodyPr vert="horz" wrap="square" lIns="50800" tIns="50800" rIns="50800" bIns="50800" numCol="1" rtlCol="0" anchor="ctr" anchorCtr="0" compatLnSpc="1">
            <a:prstTxWarp prst="textNoShape">
              <a:avLst/>
            </a:prstTxWarp>
            <a:spAutoFit/>
          </a:bodyPr>
          <a:lstStyle/>
          <a:p>
            <a:pPr marL="57150" marR="0" indent="0" algn="l" defTabSz="909638" rtl="0" eaLnBrk="1"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sp>
        <p:nvSpPr>
          <p:cNvPr id="55" name="Rounded Rectangle 54">
            <a:extLst>
              <a:ext uri="{FF2B5EF4-FFF2-40B4-BE49-F238E27FC236}">
                <a16:creationId xmlns:a16="http://schemas.microsoft.com/office/drawing/2014/main" id="{A78578C4-481F-AE2F-9AD0-5EDF0859E0D9}"/>
              </a:ext>
            </a:extLst>
          </p:cNvPr>
          <p:cNvSpPr/>
          <p:nvPr/>
        </p:nvSpPr>
        <p:spPr bwMode="auto">
          <a:xfrm>
            <a:off x="3244394" y="2255665"/>
            <a:ext cx="159939" cy="319743"/>
          </a:xfrm>
          <a:prstGeom prst="roundRect">
            <a:avLst/>
          </a:prstGeom>
          <a:noFill/>
          <a:ln w="12700" cap="flat" cmpd="sng" algn="ctr">
            <a:solidFill>
              <a:srgbClr val="FFFF00"/>
            </a:solidFill>
            <a:prstDash val="solid"/>
            <a:round/>
            <a:headEnd type="none" w="med" len="med"/>
            <a:tailEnd type="none" w="med" len="med"/>
          </a:ln>
          <a:effectLst/>
        </p:spPr>
        <p:txBody>
          <a:bodyPr vert="horz" wrap="square" lIns="50800" tIns="50800" rIns="50800" bIns="50800" numCol="1" rtlCol="0" anchor="ctr" anchorCtr="0" compatLnSpc="1">
            <a:prstTxWarp prst="textNoShape">
              <a:avLst/>
            </a:prstTxWarp>
            <a:spAutoFit/>
          </a:bodyPr>
          <a:lstStyle/>
          <a:p>
            <a:pPr marL="57150" marR="0" indent="0" algn="l" defTabSz="909638" rtl="0" eaLnBrk="1"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sp>
        <p:nvSpPr>
          <p:cNvPr id="56" name="Rounded Rectangle 55">
            <a:extLst>
              <a:ext uri="{FF2B5EF4-FFF2-40B4-BE49-F238E27FC236}">
                <a16:creationId xmlns:a16="http://schemas.microsoft.com/office/drawing/2014/main" id="{7D29102C-F035-33E1-FB7B-809CD23E15ED}"/>
              </a:ext>
            </a:extLst>
          </p:cNvPr>
          <p:cNvSpPr/>
          <p:nvPr/>
        </p:nvSpPr>
        <p:spPr bwMode="auto">
          <a:xfrm>
            <a:off x="3246280" y="2605853"/>
            <a:ext cx="159939" cy="1097280"/>
          </a:xfrm>
          <a:prstGeom prst="roundRect">
            <a:avLst/>
          </a:prstGeom>
          <a:noFill/>
          <a:ln w="12700" cap="flat" cmpd="sng" algn="ctr">
            <a:solidFill>
              <a:srgbClr val="FF0000"/>
            </a:solidFill>
            <a:prstDash val="solid"/>
            <a:round/>
            <a:headEnd type="none" w="med" len="med"/>
            <a:tailEnd type="none" w="med" len="med"/>
          </a:ln>
          <a:effectLst/>
        </p:spPr>
        <p:txBody>
          <a:bodyPr vert="horz" wrap="square" lIns="50800" tIns="50800" rIns="50800" bIns="50800" numCol="1" rtlCol="0" anchor="ctr" anchorCtr="0" compatLnSpc="1">
            <a:prstTxWarp prst="textNoShape">
              <a:avLst/>
            </a:prstTxWarp>
            <a:spAutoFit/>
          </a:bodyPr>
          <a:lstStyle/>
          <a:p>
            <a:pPr marL="57150" marR="0" indent="0" algn="l" defTabSz="909638" rtl="0" eaLnBrk="1"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cxnSp>
        <p:nvCxnSpPr>
          <p:cNvPr id="61" name="Straight Arrow Connector 60">
            <a:extLst>
              <a:ext uri="{FF2B5EF4-FFF2-40B4-BE49-F238E27FC236}">
                <a16:creationId xmlns:a16="http://schemas.microsoft.com/office/drawing/2014/main" id="{EA6F3F45-5216-6C23-7DDD-522DB9E6CD50}"/>
              </a:ext>
            </a:extLst>
          </p:cNvPr>
          <p:cNvCxnSpPr>
            <a:cxnSpLocks/>
          </p:cNvCxnSpPr>
          <p:nvPr/>
        </p:nvCxnSpPr>
        <p:spPr bwMode="auto">
          <a:xfrm>
            <a:off x="2524302" y="1668647"/>
            <a:ext cx="785250" cy="456405"/>
          </a:xfrm>
          <a:prstGeom prst="straightConnector1">
            <a:avLst/>
          </a:prstGeom>
          <a:ln>
            <a:solidFill>
              <a:srgbClr val="FFFF00"/>
            </a:solidFill>
            <a:headEnd type="none" w="med" len="med"/>
            <a:tailEnd type="triangle"/>
          </a:ln>
        </p:spPr>
        <p:style>
          <a:lnRef idx="3">
            <a:schemeClr val="dk1"/>
          </a:lnRef>
          <a:fillRef idx="0">
            <a:schemeClr val="dk1"/>
          </a:fillRef>
          <a:effectRef idx="2">
            <a:schemeClr val="dk1"/>
          </a:effectRef>
          <a:fontRef idx="minor">
            <a:schemeClr val="tx1"/>
          </a:fontRef>
        </p:style>
      </p:cxnSp>
      <p:cxnSp>
        <p:nvCxnSpPr>
          <p:cNvPr id="62" name="Straight Arrow Connector 61">
            <a:extLst>
              <a:ext uri="{FF2B5EF4-FFF2-40B4-BE49-F238E27FC236}">
                <a16:creationId xmlns:a16="http://schemas.microsoft.com/office/drawing/2014/main" id="{AB89298D-D8A4-3EC3-3094-24768ADA3F07}"/>
              </a:ext>
            </a:extLst>
          </p:cNvPr>
          <p:cNvCxnSpPr>
            <a:cxnSpLocks/>
          </p:cNvCxnSpPr>
          <p:nvPr/>
        </p:nvCxnSpPr>
        <p:spPr bwMode="auto">
          <a:xfrm flipH="1">
            <a:off x="3358097" y="1585362"/>
            <a:ext cx="442495" cy="804204"/>
          </a:xfrm>
          <a:prstGeom prst="straightConnector1">
            <a:avLst/>
          </a:prstGeom>
          <a:ln>
            <a:solidFill>
              <a:srgbClr val="FFFF00"/>
            </a:solidFill>
            <a:headEnd type="none" w="med" len="med"/>
            <a:tailEnd type="triangle"/>
          </a:ln>
        </p:spPr>
        <p:style>
          <a:lnRef idx="3">
            <a:schemeClr val="dk1"/>
          </a:lnRef>
          <a:fillRef idx="0">
            <a:schemeClr val="dk1"/>
          </a:fillRef>
          <a:effectRef idx="2">
            <a:schemeClr val="dk1"/>
          </a:effectRef>
          <a:fontRef idx="minor">
            <a:schemeClr val="tx1"/>
          </a:fontRef>
        </p:style>
      </p:cxnSp>
      <p:sp>
        <p:nvSpPr>
          <p:cNvPr id="63" name="TextBox 62">
            <a:extLst>
              <a:ext uri="{FF2B5EF4-FFF2-40B4-BE49-F238E27FC236}">
                <a16:creationId xmlns:a16="http://schemas.microsoft.com/office/drawing/2014/main" id="{50DE83DD-BB44-63B8-97D9-8C593BD8039E}"/>
              </a:ext>
            </a:extLst>
          </p:cNvPr>
          <p:cNvSpPr txBox="1"/>
          <p:nvPr/>
        </p:nvSpPr>
        <p:spPr>
          <a:xfrm>
            <a:off x="6367689" y="1045417"/>
            <a:ext cx="4055093" cy="646331"/>
          </a:xfrm>
          <a:prstGeom prst="rect">
            <a:avLst/>
          </a:prstGeom>
          <a:noFill/>
        </p:spPr>
        <p:txBody>
          <a:bodyPr wrap="square" rtlCol="0">
            <a:spAutoFit/>
          </a:bodyPr>
          <a:lstStyle/>
          <a:p>
            <a:r>
              <a:rPr lang="en-US" sz="1200">
                <a:solidFill>
                  <a:srgbClr val="0070C0"/>
                </a:solidFill>
              </a:rPr>
              <a:t>Linux OS, Clock Distribution, Stream Frame Builder, Optional fixed latency processing </a:t>
            </a:r>
          </a:p>
          <a:p>
            <a:r>
              <a:rPr lang="en-US" sz="1200">
                <a:solidFill>
                  <a:srgbClr val="0070C0"/>
                </a:solidFill>
              </a:rPr>
              <a:t>( data output via Ethernet and/or PCIe)</a:t>
            </a:r>
          </a:p>
        </p:txBody>
      </p:sp>
      <p:sp>
        <p:nvSpPr>
          <p:cNvPr id="5" name="TextBox 4">
            <a:extLst>
              <a:ext uri="{FF2B5EF4-FFF2-40B4-BE49-F238E27FC236}">
                <a16:creationId xmlns:a16="http://schemas.microsoft.com/office/drawing/2014/main" id="{AB0F2AC8-EB94-AF7F-D212-3DE2D181B2F9}"/>
              </a:ext>
            </a:extLst>
          </p:cNvPr>
          <p:cNvSpPr txBox="1"/>
          <p:nvPr/>
        </p:nvSpPr>
        <p:spPr>
          <a:xfrm>
            <a:off x="10183856" y="1896849"/>
            <a:ext cx="1175065" cy="800219"/>
          </a:xfrm>
          <a:prstGeom prst="rect">
            <a:avLst/>
          </a:prstGeom>
          <a:noFill/>
        </p:spPr>
        <p:txBody>
          <a:bodyPr wrap="none" rtlCol="0">
            <a:spAutoFit/>
          </a:bodyPr>
          <a:lstStyle/>
          <a:p>
            <a:pPr algn="ctr"/>
            <a:r>
              <a:rPr lang="en-US" sz="1400"/>
              <a:t>External </a:t>
            </a:r>
          </a:p>
          <a:p>
            <a:pPr algn="ctr"/>
            <a:r>
              <a:rPr lang="en-US" sz="1400"/>
              <a:t>Power </a:t>
            </a:r>
          </a:p>
          <a:p>
            <a:pPr algn="ctr"/>
            <a:r>
              <a:rPr lang="en-US" sz="1400"/>
              <a:t>(&lt;175Watts</a:t>
            </a:r>
            <a:r>
              <a:rPr lang="en-US"/>
              <a:t>)</a:t>
            </a:r>
          </a:p>
        </p:txBody>
      </p:sp>
      <p:sp>
        <p:nvSpPr>
          <p:cNvPr id="7" name="TextBox 6">
            <a:extLst>
              <a:ext uri="{FF2B5EF4-FFF2-40B4-BE49-F238E27FC236}">
                <a16:creationId xmlns:a16="http://schemas.microsoft.com/office/drawing/2014/main" id="{20708D52-08F8-3886-17CD-D8EA83F8A0D5}"/>
              </a:ext>
            </a:extLst>
          </p:cNvPr>
          <p:cNvSpPr txBox="1"/>
          <p:nvPr/>
        </p:nvSpPr>
        <p:spPr>
          <a:xfrm>
            <a:off x="1296149" y="3433386"/>
            <a:ext cx="1478376" cy="763621"/>
          </a:xfrm>
          <a:prstGeom prst="rect">
            <a:avLst/>
          </a:prstGeom>
          <a:noFill/>
        </p:spPr>
        <p:txBody>
          <a:bodyPr wrap="square" rtlCol="0">
            <a:spAutoFit/>
          </a:bodyPr>
          <a:lstStyle/>
          <a:p>
            <a:r>
              <a:rPr lang="en-US" sz="1400"/>
              <a:t>48 bi-directional links to RDO/FEBs</a:t>
            </a:r>
          </a:p>
        </p:txBody>
      </p:sp>
      <p:cxnSp>
        <p:nvCxnSpPr>
          <p:cNvPr id="9" name="Straight Arrow Connector 8">
            <a:extLst>
              <a:ext uri="{FF2B5EF4-FFF2-40B4-BE49-F238E27FC236}">
                <a16:creationId xmlns:a16="http://schemas.microsoft.com/office/drawing/2014/main" id="{74DA13D8-6041-1312-4DEF-27F743AF4500}"/>
              </a:ext>
            </a:extLst>
          </p:cNvPr>
          <p:cNvCxnSpPr>
            <a:cxnSpLocks/>
          </p:cNvCxnSpPr>
          <p:nvPr/>
        </p:nvCxnSpPr>
        <p:spPr>
          <a:xfrm flipV="1">
            <a:off x="2359728" y="3492270"/>
            <a:ext cx="960679" cy="529522"/>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58807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13FD94C-3956-7BA8-50B0-EEE517F3CAF1}"/>
              </a:ext>
            </a:extLst>
          </p:cNvPr>
          <p:cNvSpPr txBox="1"/>
          <p:nvPr/>
        </p:nvSpPr>
        <p:spPr>
          <a:xfrm>
            <a:off x="488732" y="110359"/>
            <a:ext cx="2954655" cy="646331"/>
          </a:xfrm>
          <a:prstGeom prst="rect">
            <a:avLst/>
          </a:prstGeom>
          <a:noFill/>
        </p:spPr>
        <p:txBody>
          <a:bodyPr wrap="none" rtlCol="0">
            <a:spAutoFit/>
          </a:bodyPr>
          <a:lstStyle/>
          <a:p>
            <a:r>
              <a:rPr lang="en-US" sz="3600"/>
              <a:t>Generic RDO</a:t>
            </a:r>
          </a:p>
        </p:txBody>
      </p:sp>
      <p:pic>
        <p:nvPicPr>
          <p:cNvPr id="5" name="Picture 4">
            <a:extLst>
              <a:ext uri="{FF2B5EF4-FFF2-40B4-BE49-F238E27FC236}">
                <a16:creationId xmlns:a16="http://schemas.microsoft.com/office/drawing/2014/main" id="{31E9D033-8170-E883-9857-4E9CE2E16776}"/>
              </a:ext>
            </a:extLst>
          </p:cNvPr>
          <p:cNvPicPr>
            <a:picLocks noChangeAspect="1"/>
          </p:cNvPicPr>
          <p:nvPr/>
        </p:nvPicPr>
        <p:blipFill>
          <a:blip r:embed="rId2"/>
          <a:stretch>
            <a:fillRect/>
          </a:stretch>
        </p:blipFill>
        <p:spPr>
          <a:xfrm>
            <a:off x="1450429" y="906001"/>
            <a:ext cx="8718330" cy="5114611"/>
          </a:xfrm>
          <a:prstGeom prst="rect">
            <a:avLst/>
          </a:prstGeom>
        </p:spPr>
      </p:pic>
    </p:spTree>
    <p:extLst>
      <p:ext uri="{BB962C8B-B14F-4D97-AF65-F5344CB8AC3E}">
        <p14:creationId xmlns:p14="http://schemas.microsoft.com/office/powerpoint/2010/main" val="40028877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3034E5D-4AE5-2E3E-953B-62D7F47B78CE}"/>
              </a:ext>
            </a:extLst>
          </p:cNvPr>
          <p:cNvSpPr/>
          <p:nvPr/>
        </p:nvSpPr>
        <p:spPr>
          <a:xfrm>
            <a:off x="5857461" y="1392939"/>
            <a:ext cx="5495423" cy="2372069"/>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534E005-5820-289D-657F-DC8CD12CC164}"/>
              </a:ext>
            </a:extLst>
          </p:cNvPr>
          <p:cNvSpPr>
            <a:spLocks noGrp="1"/>
          </p:cNvSpPr>
          <p:nvPr>
            <p:ph type="title" idx="4294967295"/>
          </p:nvPr>
        </p:nvSpPr>
        <p:spPr>
          <a:xfrm>
            <a:off x="461963" y="0"/>
            <a:ext cx="11499234" cy="814866"/>
          </a:xfrm>
        </p:spPr>
        <p:txBody>
          <a:bodyPr/>
          <a:lstStyle/>
          <a:p>
            <a:r>
              <a:rPr lang="en-US"/>
              <a:t>Front End Boards and RDOs</a:t>
            </a:r>
          </a:p>
        </p:txBody>
      </p:sp>
      <p:sp>
        <p:nvSpPr>
          <p:cNvPr id="3" name="TextBox 2">
            <a:extLst>
              <a:ext uri="{FF2B5EF4-FFF2-40B4-BE49-F238E27FC236}">
                <a16:creationId xmlns:a16="http://schemas.microsoft.com/office/drawing/2014/main" id="{530E3875-020F-447F-3B13-195C89A7C135}"/>
              </a:ext>
            </a:extLst>
          </p:cNvPr>
          <p:cNvSpPr txBox="1"/>
          <p:nvPr/>
        </p:nvSpPr>
        <p:spPr>
          <a:xfrm>
            <a:off x="498090" y="797510"/>
            <a:ext cx="2967544" cy="5262979"/>
          </a:xfrm>
          <a:prstGeom prst="rect">
            <a:avLst/>
          </a:prstGeom>
          <a:noFill/>
        </p:spPr>
        <p:txBody>
          <a:bodyPr wrap="none" rtlCol="0">
            <a:spAutoFit/>
          </a:bodyPr>
          <a:lstStyle/>
          <a:p>
            <a:r>
              <a:rPr lang="en-US"/>
              <a:t>Front End Boards:</a:t>
            </a:r>
          </a:p>
          <a:p>
            <a:r>
              <a:rPr lang="en-US"/>
              <a:t>Organized By ASIC/Sensor</a:t>
            </a:r>
          </a:p>
          <a:p>
            <a:endParaRPr lang="en-US" sz="1200"/>
          </a:p>
          <a:p>
            <a:r>
              <a:rPr lang="en-US" sz="1200"/>
              <a:t>MAPS</a:t>
            </a:r>
          </a:p>
          <a:p>
            <a:r>
              <a:rPr lang="en-US" sz="1200" err="1"/>
              <a:t>Timepix</a:t>
            </a:r>
            <a:endParaRPr lang="en-US" sz="1200"/>
          </a:p>
          <a:p>
            <a:r>
              <a:rPr lang="en-US" sz="1200" err="1"/>
              <a:t>Astropix</a:t>
            </a:r>
            <a:endParaRPr lang="en-US" sz="1200"/>
          </a:p>
          <a:p>
            <a:endParaRPr lang="en-US" sz="1200"/>
          </a:p>
          <a:p>
            <a:endParaRPr lang="en-US" sz="1200"/>
          </a:p>
          <a:p>
            <a:r>
              <a:rPr lang="en-US" sz="1200"/>
              <a:t>CALOROC</a:t>
            </a:r>
          </a:p>
          <a:p>
            <a:endParaRPr lang="en-US" sz="1200"/>
          </a:p>
          <a:p>
            <a:endParaRPr lang="en-US" sz="1200"/>
          </a:p>
          <a:p>
            <a:r>
              <a:rPr lang="en-US" sz="1200"/>
              <a:t>EICROC</a:t>
            </a:r>
          </a:p>
          <a:p>
            <a:endParaRPr lang="en-US" sz="1200"/>
          </a:p>
          <a:p>
            <a:endParaRPr lang="en-US" sz="1200"/>
          </a:p>
          <a:p>
            <a:r>
              <a:rPr lang="en-US" sz="1200"/>
              <a:t>SAMPA</a:t>
            </a:r>
          </a:p>
          <a:p>
            <a:endParaRPr lang="en-US" sz="1200"/>
          </a:p>
          <a:p>
            <a:endParaRPr lang="en-US" sz="1200"/>
          </a:p>
          <a:p>
            <a:r>
              <a:rPr lang="en-US" sz="1200"/>
              <a:t>FCFD</a:t>
            </a:r>
          </a:p>
          <a:p>
            <a:endParaRPr lang="en-US" sz="1200"/>
          </a:p>
          <a:p>
            <a:endParaRPr lang="en-US" sz="1200"/>
          </a:p>
          <a:p>
            <a:r>
              <a:rPr lang="en-US" sz="1200" err="1"/>
              <a:t>Fwd</a:t>
            </a:r>
            <a:r>
              <a:rPr lang="en-US" sz="1200"/>
              <a:t>/Back </a:t>
            </a:r>
          </a:p>
          <a:p>
            <a:r>
              <a:rPr lang="en-US" sz="1200" err="1"/>
              <a:t>Ecal</a:t>
            </a:r>
            <a:endParaRPr lang="en-US" sz="1200"/>
          </a:p>
          <a:p>
            <a:endParaRPr lang="en-US" sz="1200"/>
          </a:p>
          <a:p>
            <a:endParaRPr lang="en-US" sz="1200"/>
          </a:p>
          <a:p>
            <a:r>
              <a:rPr lang="en-US" sz="1200"/>
              <a:t>ALCOR</a:t>
            </a:r>
          </a:p>
          <a:p>
            <a:endParaRPr lang="en-US" sz="1200"/>
          </a:p>
          <a:p>
            <a:r>
              <a:rPr lang="en-US" sz="1200"/>
              <a:t>Direct Photon</a:t>
            </a:r>
          </a:p>
        </p:txBody>
      </p:sp>
      <p:sp>
        <p:nvSpPr>
          <p:cNvPr id="4" name="Left Brace 3">
            <a:extLst>
              <a:ext uri="{FF2B5EF4-FFF2-40B4-BE49-F238E27FC236}">
                <a16:creationId xmlns:a16="http://schemas.microsoft.com/office/drawing/2014/main" id="{38762BF2-D459-AA8A-78E2-5C6EAF6144E5}"/>
              </a:ext>
            </a:extLst>
          </p:cNvPr>
          <p:cNvSpPr/>
          <p:nvPr/>
        </p:nvSpPr>
        <p:spPr>
          <a:xfrm>
            <a:off x="1711784" y="1528400"/>
            <a:ext cx="292019" cy="516834"/>
          </a:xfrm>
          <a:prstGeom prst="lef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sp>
        <p:nvSpPr>
          <p:cNvPr id="6" name="TextBox 5">
            <a:extLst>
              <a:ext uri="{FF2B5EF4-FFF2-40B4-BE49-F238E27FC236}">
                <a16:creationId xmlns:a16="http://schemas.microsoft.com/office/drawing/2014/main" id="{9E78ED5C-E03B-688F-1E92-D800610AECC7}"/>
              </a:ext>
            </a:extLst>
          </p:cNvPr>
          <p:cNvSpPr txBox="1"/>
          <p:nvPr/>
        </p:nvSpPr>
        <p:spPr>
          <a:xfrm>
            <a:off x="2202587" y="1463651"/>
            <a:ext cx="2249334" cy="646331"/>
          </a:xfrm>
          <a:prstGeom prst="rect">
            <a:avLst/>
          </a:prstGeom>
          <a:noFill/>
        </p:spPr>
        <p:txBody>
          <a:bodyPr wrap="none" rtlCol="0">
            <a:spAutoFit/>
          </a:bodyPr>
          <a:lstStyle/>
          <a:p>
            <a:r>
              <a:rPr lang="en-US" sz="1200"/>
              <a:t>Integrated and managed</a:t>
            </a:r>
          </a:p>
          <a:p>
            <a:r>
              <a:rPr lang="en-US" sz="1200"/>
              <a:t>under detector groups</a:t>
            </a:r>
          </a:p>
          <a:p>
            <a:r>
              <a:rPr lang="en-US" sz="1200"/>
              <a:t>as part of sensor development</a:t>
            </a:r>
          </a:p>
        </p:txBody>
      </p:sp>
      <p:sp>
        <p:nvSpPr>
          <p:cNvPr id="7" name="Left Brace 6">
            <a:extLst>
              <a:ext uri="{FF2B5EF4-FFF2-40B4-BE49-F238E27FC236}">
                <a16:creationId xmlns:a16="http://schemas.microsoft.com/office/drawing/2014/main" id="{8E7B2E1D-49F5-487B-FE1A-7A60C0435D48}"/>
              </a:ext>
            </a:extLst>
          </p:cNvPr>
          <p:cNvSpPr/>
          <p:nvPr/>
        </p:nvSpPr>
        <p:spPr>
          <a:xfrm>
            <a:off x="1705158" y="2383164"/>
            <a:ext cx="292019" cy="1875183"/>
          </a:xfrm>
          <a:prstGeom prst="lef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sp>
        <p:nvSpPr>
          <p:cNvPr id="8" name="TextBox 7">
            <a:extLst>
              <a:ext uri="{FF2B5EF4-FFF2-40B4-BE49-F238E27FC236}">
                <a16:creationId xmlns:a16="http://schemas.microsoft.com/office/drawing/2014/main" id="{BAFB4918-1EA4-CE4B-0BAB-A62DDC3DCF1D}"/>
              </a:ext>
            </a:extLst>
          </p:cNvPr>
          <p:cNvSpPr txBox="1"/>
          <p:nvPr/>
        </p:nvSpPr>
        <p:spPr>
          <a:xfrm>
            <a:off x="2202587" y="2238911"/>
            <a:ext cx="2545890" cy="2123658"/>
          </a:xfrm>
          <a:prstGeom prst="rect">
            <a:avLst/>
          </a:prstGeom>
          <a:noFill/>
        </p:spPr>
        <p:txBody>
          <a:bodyPr wrap="none" rtlCol="0">
            <a:spAutoFit/>
          </a:bodyPr>
          <a:lstStyle/>
          <a:p>
            <a:r>
              <a:rPr lang="en-US" sz="1200"/>
              <a:t>General electronics design </a:t>
            </a:r>
          </a:p>
          <a:p>
            <a:r>
              <a:rPr lang="en-US" sz="1200"/>
              <a:t>planned by technology but will </a:t>
            </a:r>
          </a:p>
          <a:p>
            <a:r>
              <a:rPr lang="en-US" sz="1200"/>
              <a:t>split into specific form factors for </a:t>
            </a:r>
          </a:p>
          <a:p>
            <a:r>
              <a:rPr lang="en-US" sz="1200"/>
              <a:t>individual detectors depending </a:t>
            </a:r>
          </a:p>
          <a:p>
            <a:r>
              <a:rPr lang="en-US" sz="1200"/>
              <a:t>on integration needs</a:t>
            </a:r>
          </a:p>
          <a:p>
            <a:endParaRPr lang="en-US" sz="1200"/>
          </a:p>
          <a:p>
            <a:r>
              <a:rPr lang="en-US" sz="1200"/>
              <a:t>Electronic Design is waiting</a:t>
            </a:r>
          </a:p>
          <a:p>
            <a:r>
              <a:rPr lang="en-US" sz="1200"/>
              <a:t>on ASIC completion but</a:t>
            </a:r>
          </a:p>
          <a:p>
            <a:r>
              <a:rPr lang="en-US" sz="1200"/>
              <a:t>PCBs exist and used for testing</a:t>
            </a:r>
          </a:p>
          <a:p>
            <a:r>
              <a:rPr lang="en-US" sz="1200"/>
              <a:t>of proceeding ASIC variants</a:t>
            </a:r>
          </a:p>
          <a:p>
            <a:r>
              <a:rPr lang="en-US" sz="1200"/>
              <a:t>e.g. ETROC / HGCROC2 / SALSA</a:t>
            </a:r>
          </a:p>
        </p:txBody>
      </p:sp>
      <p:sp>
        <p:nvSpPr>
          <p:cNvPr id="9" name="Left Brace 8">
            <a:extLst>
              <a:ext uri="{FF2B5EF4-FFF2-40B4-BE49-F238E27FC236}">
                <a16:creationId xmlns:a16="http://schemas.microsoft.com/office/drawing/2014/main" id="{E3E98C40-F906-9E60-59B5-07FB91132E2B}"/>
              </a:ext>
            </a:extLst>
          </p:cNvPr>
          <p:cNvSpPr/>
          <p:nvPr/>
        </p:nvSpPr>
        <p:spPr>
          <a:xfrm>
            <a:off x="1705157" y="4483635"/>
            <a:ext cx="292019" cy="636104"/>
          </a:xfrm>
          <a:prstGeom prst="lef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sp>
        <p:nvSpPr>
          <p:cNvPr id="10" name="TextBox 9">
            <a:extLst>
              <a:ext uri="{FF2B5EF4-FFF2-40B4-BE49-F238E27FC236}">
                <a16:creationId xmlns:a16="http://schemas.microsoft.com/office/drawing/2014/main" id="{61A60C43-045C-414D-158E-0C0EFAF49D9B}"/>
              </a:ext>
            </a:extLst>
          </p:cNvPr>
          <p:cNvSpPr txBox="1"/>
          <p:nvPr/>
        </p:nvSpPr>
        <p:spPr>
          <a:xfrm>
            <a:off x="2202587" y="4380052"/>
            <a:ext cx="2821800" cy="646331"/>
          </a:xfrm>
          <a:prstGeom prst="rect">
            <a:avLst/>
          </a:prstGeom>
          <a:noFill/>
        </p:spPr>
        <p:txBody>
          <a:bodyPr wrap="square" rtlCol="0">
            <a:spAutoFit/>
          </a:bodyPr>
          <a:lstStyle/>
          <a:p>
            <a:r>
              <a:rPr lang="en-US" sz="1200"/>
              <a:t>Discrete design in advanced form. Development for Forward ECAL but expected for other small calorimeters</a:t>
            </a:r>
          </a:p>
        </p:txBody>
      </p:sp>
      <p:sp>
        <p:nvSpPr>
          <p:cNvPr id="11" name="Left Brace 10">
            <a:extLst>
              <a:ext uri="{FF2B5EF4-FFF2-40B4-BE49-F238E27FC236}">
                <a16:creationId xmlns:a16="http://schemas.microsoft.com/office/drawing/2014/main" id="{5294EAA9-B133-5AB2-055B-8F085F417A54}"/>
              </a:ext>
            </a:extLst>
          </p:cNvPr>
          <p:cNvSpPr/>
          <p:nvPr/>
        </p:nvSpPr>
        <p:spPr>
          <a:xfrm>
            <a:off x="1705156" y="5309523"/>
            <a:ext cx="292019" cy="284922"/>
          </a:xfrm>
          <a:prstGeom prst="lef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sp>
        <p:nvSpPr>
          <p:cNvPr id="12" name="TextBox 11">
            <a:extLst>
              <a:ext uri="{FF2B5EF4-FFF2-40B4-BE49-F238E27FC236}">
                <a16:creationId xmlns:a16="http://schemas.microsoft.com/office/drawing/2014/main" id="{D5AC75F8-3BA8-EA74-9A97-596375EF1578}"/>
              </a:ext>
            </a:extLst>
          </p:cNvPr>
          <p:cNvSpPr txBox="1"/>
          <p:nvPr/>
        </p:nvSpPr>
        <p:spPr>
          <a:xfrm>
            <a:off x="2202587" y="5307366"/>
            <a:ext cx="2642680" cy="276999"/>
          </a:xfrm>
          <a:prstGeom prst="rect">
            <a:avLst/>
          </a:prstGeom>
          <a:noFill/>
        </p:spPr>
        <p:txBody>
          <a:bodyPr wrap="square" rtlCol="0">
            <a:spAutoFit/>
          </a:bodyPr>
          <a:lstStyle/>
          <a:p>
            <a:r>
              <a:rPr lang="en-US" sz="1200"/>
              <a:t>Design in advanced form for </a:t>
            </a:r>
            <a:r>
              <a:rPr lang="en-US" sz="1200" err="1"/>
              <a:t>dRICH</a:t>
            </a:r>
            <a:endParaRPr lang="en-US" sz="1200"/>
          </a:p>
        </p:txBody>
      </p:sp>
      <p:sp>
        <p:nvSpPr>
          <p:cNvPr id="14" name="TextBox 13">
            <a:extLst>
              <a:ext uri="{FF2B5EF4-FFF2-40B4-BE49-F238E27FC236}">
                <a16:creationId xmlns:a16="http://schemas.microsoft.com/office/drawing/2014/main" id="{56C093A8-FE8E-8802-6F99-03F37871F489}"/>
              </a:ext>
            </a:extLst>
          </p:cNvPr>
          <p:cNvSpPr txBox="1"/>
          <p:nvPr/>
        </p:nvSpPr>
        <p:spPr>
          <a:xfrm>
            <a:off x="5857461" y="814866"/>
            <a:ext cx="3262432" cy="5170646"/>
          </a:xfrm>
          <a:prstGeom prst="rect">
            <a:avLst/>
          </a:prstGeom>
          <a:noFill/>
        </p:spPr>
        <p:txBody>
          <a:bodyPr wrap="none" rtlCol="0">
            <a:spAutoFit/>
          </a:bodyPr>
          <a:lstStyle/>
          <a:p>
            <a:r>
              <a:rPr lang="en-US"/>
              <a:t>RDO Electronics have several</a:t>
            </a:r>
          </a:p>
          <a:p>
            <a:r>
              <a:rPr lang="en-US"/>
              <a:t>Flavors</a:t>
            </a:r>
          </a:p>
          <a:p>
            <a:endParaRPr lang="en-US" sz="1200"/>
          </a:p>
          <a:p>
            <a:r>
              <a:rPr lang="en-US" sz="1200"/>
              <a:t>4 </a:t>
            </a:r>
            <a:r>
              <a:rPr lang="en-US" sz="1200">
                <a:sym typeface="Wingdings" panose="05000000000000000000" pitchFamily="2" charset="2"/>
              </a:rPr>
              <a:t> 1 Generic RDO</a:t>
            </a:r>
          </a:p>
          <a:p>
            <a:endParaRPr lang="en-US" sz="1200"/>
          </a:p>
          <a:p>
            <a:endParaRPr lang="en-US" sz="1200"/>
          </a:p>
          <a:p>
            <a:endParaRPr lang="en-US" sz="1200"/>
          </a:p>
          <a:p>
            <a:r>
              <a:rPr lang="en-US" sz="1200"/>
              <a:t>16 </a:t>
            </a:r>
            <a:r>
              <a:rPr lang="en-US" sz="1200">
                <a:sym typeface="Wingdings" panose="05000000000000000000" pitchFamily="2" charset="2"/>
              </a:rPr>
              <a:t> 1 Generic RDO</a:t>
            </a:r>
          </a:p>
          <a:p>
            <a:endParaRPr lang="en-US" sz="1200"/>
          </a:p>
          <a:p>
            <a:endParaRPr lang="en-US" sz="1200"/>
          </a:p>
          <a:p>
            <a:endParaRPr lang="en-US" sz="1200"/>
          </a:p>
          <a:p>
            <a:r>
              <a:rPr lang="en-US" sz="1200"/>
              <a:t>Fiber Aggregator</a:t>
            </a:r>
          </a:p>
          <a:p>
            <a:endParaRPr lang="en-US" sz="1200"/>
          </a:p>
          <a:p>
            <a:endParaRPr lang="en-US" sz="1200"/>
          </a:p>
          <a:p>
            <a:endParaRPr lang="en-US" sz="1200"/>
          </a:p>
          <a:p>
            <a:endParaRPr lang="en-US" sz="1200"/>
          </a:p>
          <a:p>
            <a:r>
              <a:rPr lang="en-US" sz="1200"/>
              <a:t>ALCOR RDO</a:t>
            </a:r>
          </a:p>
          <a:p>
            <a:endParaRPr lang="en-US" sz="1200"/>
          </a:p>
          <a:p>
            <a:endParaRPr lang="en-US" sz="1200"/>
          </a:p>
          <a:p>
            <a:r>
              <a:rPr lang="en-US" sz="1200"/>
              <a:t>ASTROPIX End of </a:t>
            </a:r>
          </a:p>
          <a:p>
            <a:r>
              <a:rPr lang="en-US" sz="1200"/>
              <a:t>Stave Card</a:t>
            </a:r>
          </a:p>
          <a:p>
            <a:endParaRPr lang="en-US" sz="1200"/>
          </a:p>
          <a:p>
            <a:r>
              <a:rPr lang="en-US" sz="1200"/>
              <a:t>Spyder Variant </a:t>
            </a:r>
          </a:p>
          <a:p>
            <a:endParaRPr lang="en-US" sz="1200"/>
          </a:p>
          <a:p>
            <a:endParaRPr lang="en-US" sz="1200"/>
          </a:p>
          <a:p>
            <a:endParaRPr lang="en-US"/>
          </a:p>
        </p:txBody>
      </p:sp>
      <p:sp>
        <p:nvSpPr>
          <p:cNvPr id="15" name="Left Brace 14">
            <a:extLst>
              <a:ext uri="{FF2B5EF4-FFF2-40B4-BE49-F238E27FC236}">
                <a16:creationId xmlns:a16="http://schemas.microsoft.com/office/drawing/2014/main" id="{504B85CF-6497-2C2F-9922-31B5CF7340CC}"/>
              </a:ext>
            </a:extLst>
          </p:cNvPr>
          <p:cNvSpPr/>
          <p:nvPr/>
        </p:nvSpPr>
        <p:spPr>
          <a:xfrm>
            <a:off x="7652659" y="1497499"/>
            <a:ext cx="292019" cy="525586"/>
          </a:xfrm>
          <a:prstGeom prst="lef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sp>
        <p:nvSpPr>
          <p:cNvPr id="16" name="TextBox 15">
            <a:extLst>
              <a:ext uri="{FF2B5EF4-FFF2-40B4-BE49-F238E27FC236}">
                <a16:creationId xmlns:a16="http://schemas.microsoft.com/office/drawing/2014/main" id="{A319E674-FA93-4E4F-A15B-3A856C442125}"/>
              </a:ext>
            </a:extLst>
          </p:cNvPr>
          <p:cNvSpPr txBox="1"/>
          <p:nvPr/>
        </p:nvSpPr>
        <p:spPr>
          <a:xfrm>
            <a:off x="8090454" y="1450070"/>
            <a:ext cx="3262430" cy="646331"/>
          </a:xfrm>
          <a:prstGeom prst="rect">
            <a:avLst/>
          </a:prstGeom>
          <a:noFill/>
        </p:spPr>
        <p:txBody>
          <a:bodyPr wrap="square" rtlCol="0">
            <a:spAutoFit/>
          </a:bodyPr>
          <a:lstStyle/>
          <a:p>
            <a:r>
              <a:rPr lang="en-US" sz="1200"/>
              <a:t>Generic RDO supporting multiple potentially varied ASIC choices</a:t>
            </a:r>
          </a:p>
          <a:p>
            <a:r>
              <a:rPr lang="en-US" sz="1200"/>
              <a:t>(Norbert </a:t>
            </a:r>
            <a:r>
              <a:rPr lang="en-US" sz="1200" err="1"/>
              <a:t>Novitzky’s</a:t>
            </a:r>
            <a:r>
              <a:rPr lang="en-US" sz="1200"/>
              <a:t> Presentation)</a:t>
            </a:r>
          </a:p>
        </p:txBody>
      </p:sp>
      <p:sp>
        <p:nvSpPr>
          <p:cNvPr id="18" name="Left Brace 17">
            <a:extLst>
              <a:ext uri="{FF2B5EF4-FFF2-40B4-BE49-F238E27FC236}">
                <a16:creationId xmlns:a16="http://schemas.microsoft.com/office/drawing/2014/main" id="{2DE5612B-B6F8-C484-77BD-57670F5962B2}"/>
              </a:ext>
            </a:extLst>
          </p:cNvPr>
          <p:cNvSpPr/>
          <p:nvPr/>
        </p:nvSpPr>
        <p:spPr>
          <a:xfrm>
            <a:off x="7652659" y="2244732"/>
            <a:ext cx="292019" cy="525587"/>
          </a:xfrm>
          <a:prstGeom prst="lef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sp>
        <p:nvSpPr>
          <p:cNvPr id="19" name="TextBox 18">
            <a:extLst>
              <a:ext uri="{FF2B5EF4-FFF2-40B4-BE49-F238E27FC236}">
                <a16:creationId xmlns:a16="http://schemas.microsoft.com/office/drawing/2014/main" id="{A8915EBE-8306-258C-5CDC-969BCFC98E49}"/>
              </a:ext>
            </a:extLst>
          </p:cNvPr>
          <p:cNvSpPr txBox="1"/>
          <p:nvPr/>
        </p:nvSpPr>
        <p:spPr>
          <a:xfrm>
            <a:off x="8090454" y="2172321"/>
            <a:ext cx="3262430" cy="646331"/>
          </a:xfrm>
          <a:prstGeom prst="rect">
            <a:avLst/>
          </a:prstGeom>
          <a:noFill/>
        </p:spPr>
        <p:txBody>
          <a:bodyPr wrap="square" rtlCol="0">
            <a:spAutoFit/>
          </a:bodyPr>
          <a:lstStyle/>
          <a:p>
            <a:r>
              <a:rPr lang="en-US" sz="1200"/>
              <a:t>Planned RDO for forward ECAL – the only functional difference larger aggregation will likely merge with 4 </a:t>
            </a:r>
            <a:r>
              <a:rPr lang="en-US" sz="1200">
                <a:sym typeface="Wingdings" panose="05000000000000000000" pitchFamily="2" charset="2"/>
              </a:rPr>
              <a:t> 1 Generic RDO</a:t>
            </a:r>
            <a:endParaRPr lang="en-US" sz="1200"/>
          </a:p>
        </p:txBody>
      </p:sp>
      <p:sp>
        <p:nvSpPr>
          <p:cNvPr id="20" name="Left Brace 19">
            <a:extLst>
              <a:ext uri="{FF2B5EF4-FFF2-40B4-BE49-F238E27FC236}">
                <a16:creationId xmlns:a16="http://schemas.microsoft.com/office/drawing/2014/main" id="{CCCF91B2-8A7F-F18E-320F-9D3AB3280474}"/>
              </a:ext>
            </a:extLst>
          </p:cNvPr>
          <p:cNvSpPr/>
          <p:nvPr/>
        </p:nvSpPr>
        <p:spPr>
          <a:xfrm>
            <a:off x="7652659" y="3022722"/>
            <a:ext cx="292019" cy="686760"/>
          </a:xfrm>
          <a:prstGeom prst="lef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sp>
        <p:nvSpPr>
          <p:cNvPr id="21" name="TextBox 20">
            <a:extLst>
              <a:ext uri="{FF2B5EF4-FFF2-40B4-BE49-F238E27FC236}">
                <a16:creationId xmlns:a16="http://schemas.microsoft.com/office/drawing/2014/main" id="{DE925222-523E-77A7-CAD2-3F49A78632A9}"/>
              </a:ext>
            </a:extLst>
          </p:cNvPr>
          <p:cNvSpPr txBox="1"/>
          <p:nvPr/>
        </p:nvSpPr>
        <p:spPr>
          <a:xfrm>
            <a:off x="8090454" y="2950310"/>
            <a:ext cx="3262430" cy="830997"/>
          </a:xfrm>
          <a:prstGeom prst="rect">
            <a:avLst/>
          </a:prstGeom>
          <a:noFill/>
        </p:spPr>
        <p:txBody>
          <a:bodyPr wrap="square" rtlCol="0">
            <a:spAutoFit/>
          </a:bodyPr>
          <a:lstStyle/>
          <a:p>
            <a:r>
              <a:rPr lang="en-US" sz="1200"/>
              <a:t>Specific RDO for MAPS to reduce O(6000) fibers to manageable number.  Cost &amp; FPGA capability being analyzed.  May merge with 4</a:t>
            </a:r>
            <a:r>
              <a:rPr lang="en-US" sz="1200">
                <a:sym typeface="Wingdings" panose="05000000000000000000" pitchFamily="2" charset="2"/>
              </a:rPr>
              <a:t>1 RDO</a:t>
            </a:r>
            <a:endParaRPr lang="en-US" sz="1200"/>
          </a:p>
        </p:txBody>
      </p:sp>
      <p:sp>
        <p:nvSpPr>
          <p:cNvPr id="22" name="Left Brace 21">
            <a:extLst>
              <a:ext uri="{FF2B5EF4-FFF2-40B4-BE49-F238E27FC236}">
                <a16:creationId xmlns:a16="http://schemas.microsoft.com/office/drawing/2014/main" id="{061A7991-7FE1-9581-175B-6DCD3941B63E}"/>
              </a:ext>
            </a:extLst>
          </p:cNvPr>
          <p:cNvSpPr/>
          <p:nvPr/>
        </p:nvSpPr>
        <p:spPr>
          <a:xfrm>
            <a:off x="7652659" y="3999625"/>
            <a:ext cx="292019" cy="276999"/>
          </a:xfrm>
          <a:prstGeom prst="lef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sp>
        <p:nvSpPr>
          <p:cNvPr id="23" name="TextBox 22">
            <a:extLst>
              <a:ext uri="{FF2B5EF4-FFF2-40B4-BE49-F238E27FC236}">
                <a16:creationId xmlns:a16="http://schemas.microsoft.com/office/drawing/2014/main" id="{4C8F98C0-B162-B000-3051-D4010F651318}"/>
              </a:ext>
            </a:extLst>
          </p:cNvPr>
          <p:cNvSpPr txBox="1"/>
          <p:nvPr/>
        </p:nvSpPr>
        <p:spPr>
          <a:xfrm>
            <a:off x="8090453" y="3913962"/>
            <a:ext cx="3419060" cy="461665"/>
          </a:xfrm>
          <a:prstGeom prst="rect">
            <a:avLst/>
          </a:prstGeom>
          <a:noFill/>
        </p:spPr>
        <p:txBody>
          <a:bodyPr wrap="square" rtlCol="0">
            <a:spAutoFit/>
          </a:bodyPr>
          <a:lstStyle/>
          <a:p>
            <a:r>
              <a:rPr lang="en-US" sz="1200" err="1"/>
              <a:t>dRICH</a:t>
            </a:r>
            <a:r>
              <a:rPr lang="en-US" sz="1200"/>
              <a:t> physical / data rate needs. Articles existing under testing</a:t>
            </a:r>
          </a:p>
        </p:txBody>
      </p:sp>
      <p:sp>
        <p:nvSpPr>
          <p:cNvPr id="24" name="Left Brace 23">
            <a:extLst>
              <a:ext uri="{FF2B5EF4-FFF2-40B4-BE49-F238E27FC236}">
                <a16:creationId xmlns:a16="http://schemas.microsoft.com/office/drawing/2014/main" id="{94836B2C-D8BB-036A-D1D2-979F9FD3DBFA}"/>
              </a:ext>
            </a:extLst>
          </p:cNvPr>
          <p:cNvSpPr/>
          <p:nvPr/>
        </p:nvSpPr>
        <p:spPr>
          <a:xfrm>
            <a:off x="7659284" y="4511241"/>
            <a:ext cx="292019" cy="801756"/>
          </a:xfrm>
          <a:prstGeom prst="lef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sp>
        <p:nvSpPr>
          <p:cNvPr id="25" name="TextBox 24">
            <a:extLst>
              <a:ext uri="{FF2B5EF4-FFF2-40B4-BE49-F238E27FC236}">
                <a16:creationId xmlns:a16="http://schemas.microsoft.com/office/drawing/2014/main" id="{BC5E5F72-C9AB-00E0-D049-CA543F0D6D21}"/>
              </a:ext>
            </a:extLst>
          </p:cNvPr>
          <p:cNvSpPr txBox="1"/>
          <p:nvPr/>
        </p:nvSpPr>
        <p:spPr>
          <a:xfrm>
            <a:off x="8090452" y="4461267"/>
            <a:ext cx="3262432" cy="830997"/>
          </a:xfrm>
          <a:prstGeom prst="rect">
            <a:avLst/>
          </a:prstGeom>
          <a:noFill/>
        </p:spPr>
        <p:txBody>
          <a:bodyPr wrap="square" rtlCol="0">
            <a:spAutoFit/>
          </a:bodyPr>
          <a:lstStyle/>
          <a:p>
            <a:r>
              <a:rPr lang="en-US" sz="1200"/>
              <a:t>Designs planned but not yet begun.  Development by groups with prior experience developing similar boards for similar technologies</a:t>
            </a:r>
          </a:p>
        </p:txBody>
      </p:sp>
      <p:sp>
        <p:nvSpPr>
          <p:cNvPr id="26" name="Left Brace 25">
            <a:extLst>
              <a:ext uri="{FF2B5EF4-FFF2-40B4-BE49-F238E27FC236}">
                <a16:creationId xmlns:a16="http://schemas.microsoft.com/office/drawing/2014/main" id="{8A4E2752-C773-34F2-C7F6-EEB7527EF6E6}"/>
              </a:ext>
            </a:extLst>
          </p:cNvPr>
          <p:cNvSpPr/>
          <p:nvPr/>
        </p:nvSpPr>
        <p:spPr>
          <a:xfrm>
            <a:off x="1694600" y="5661113"/>
            <a:ext cx="292019" cy="392467"/>
          </a:xfrm>
          <a:prstGeom prst="lef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sp>
        <p:nvSpPr>
          <p:cNvPr id="27" name="TextBox 26">
            <a:extLst>
              <a:ext uri="{FF2B5EF4-FFF2-40B4-BE49-F238E27FC236}">
                <a16:creationId xmlns:a16="http://schemas.microsoft.com/office/drawing/2014/main" id="{74872E13-9E79-3F32-86C4-15AAA2CD17E1}"/>
              </a:ext>
            </a:extLst>
          </p:cNvPr>
          <p:cNvSpPr txBox="1"/>
          <p:nvPr/>
        </p:nvSpPr>
        <p:spPr>
          <a:xfrm>
            <a:off x="2202587" y="5651375"/>
            <a:ext cx="3425687" cy="461665"/>
          </a:xfrm>
          <a:prstGeom prst="rect">
            <a:avLst/>
          </a:prstGeom>
          <a:noFill/>
        </p:spPr>
        <p:txBody>
          <a:bodyPr wrap="square" rtlCol="0">
            <a:spAutoFit/>
          </a:bodyPr>
          <a:lstStyle/>
          <a:p>
            <a:r>
              <a:rPr lang="en-US" sz="1200" dirty="0"/>
              <a:t>Unique System in ePIC.  Streaming ADCs with no zero-suppression..</a:t>
            </a:r>
          </a:p>
        </p:txBody>
      </p:sp>
    </p:spTree>
    <p:extLst>
      <p:ext uri="{BB962C8B-B14F-4D97-AF65-F5344CB8AC3E}">
        <p14:creationId xmlns:p14="http://schemas.microsoft.com/office/powerpoint/2010/main" val="8157344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ACD1E6-0A40-29D8-3073-875379FD4D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0C7664-973A-F361-6AF5-4D2121237F91}"/>
              </a:ext>
            </a:extLst>
          </p:cNvPr>
          <p:cNvSpPr>
            <a:spLocks noGrp="1"/>
          </p:cNvSpPr>
          <p:nvPr>
            <p:ph type="title"/>
          </p:nvPr>
        </p:nvSpPr>
        <p:spPr>
          <a:xfrm>
            <a:off x="461963" y="60160"/>
            <a:ext cx="8176711" cy="724496"/>
          </a:xfrm>
        </p:spPr>
        <p:txBody>
          <a:bodyPr>
            <a:normAutofit/>
          </a:bodyPr>
          <a:lstStyle/>
          <a:p>
            <a:r>
              <a:rPr lang="en-US" sz="3200"/>
              <a:t>Echelon 0 computing</a:t>
            </a:r>
          </a:p>
        </p:txBody>
      </p:sp>
      <p:sp>
        <p:nvSpPr>
          <p:cNvPr id="27" name="Rectangle 26">
            <a:extLst>
              <a:ext uri="{FF2B5EF4-FFF2-40B4-BE49-F238E27FC236}">
                <a16:creationId xmlns:a16="http://schemas.microsoft.com/office/drawing/2014/main" id="{90EDAA9D-D58D-5A96-EECC-EEE336643127}"/>
              </a:ext>
            </a:extLst>
          </p:cNvPr>
          <p:cNvSpPr/>
          <p:nvPr/>
        </p:nvSpPr>
        <p:spPr>
          <a:xfrm>
            <a:off x="476261" y="4902398"/>
            <a:ext cx="11616695" cy="1204252"/>
          </a:xfrm>
          <a:prstGeom prst="rect">
            <a:avLst/>
          </a:prstGeom>
          <a:solidFill>
            <a:schemeClr val="accent6">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Connector 28">
            <a:extLst>
              <a:ext uri="{FF2B5EF4-FFF2-40B4-BE49-F238E27FC236}">
                <a16:creationId xmlns:a16="http://schemas.microsoft.com/office/drawing/2014/main" id="{584909CA-ACC8-C1B6-468C-4BD9B6B2FBCB}"/>
              </a:ext>
            </a:extLst>
          </p:cNvPr>
          <p:cNvCxnSpPr/>
          <p:nvPr/>
        </p:nvCxnSpPr>
        <p:spPr>
          <a:xfrm>
            <a:off x="1441171" y="4925917"/>
            <a:ext cx="0" cy="115082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32AC1699-897B-F0DD-8FB3-3B4A213F3042}"/>
              </a:ext>
            </a:extLst>
          </p:cNvPr>
          <p:cNvSpPr txBox="1"/>
          <p:nvPr/>
        </p:nvSpPr>
        <p:spPr>
          <a:xfrm>
            <a:off x="461963" y="4867785"/>
            <a:ext cx="909152" cy="646331"/>
          </a:xfrm>
          <a:prstGeom prst="rect">
            <a:avLst/>
          </a:prstGeom>
          <a:noFill/>
        </p:spPr>
        <p:txBody>
          <a:bodyPr wrap="square" rtlCol="0">
            <a:spAutoFit/>
          </a:bodyPr>
          <a:lstStyle/>
          <a:p>
            <a:r>
              <a:rPr lang="en-US" sz="1200"/>
              <a:t>Echelon 0</a:t>
            </a:r>
          </a:p>
          <a:p>
            <a:r>
              <a:rPr lang="en-US" sz="1200"/>
              <a:t>Software</a:t>
            </a:r>
          </a:p>
          <a:p>
            <a:r>
              <a:rPr lang="en-US" sz="1200"/>
              <a:t>Design</a:t>
            </a:r>
          </a:p>
        </p:txBody>
      </p:sp>
      <p:sp>
        <p:nvSpPr>
          <p:cNvPr id="38" name="TextBox 37">
            <a:extLst>
              <a:ext uri="{FF2B5EF4-FFF2-40B4-BE49-F238E27FC236}">
                <a16:creationId xmlns:a16="http://schemas.microsoft.com/office/drawing/2014/main" id="{54457DB6-B9EF-3A35-182A-2DD348C4FBC9}"/>
              </a:ext>
            </a:extLst>
          </p:cNvPr>
          <p:cNvSpPr txBox="1"/>
          <p:nvPr/>
        </p:nvSpPr>
        <p:spPr>
          <a:xfrm>
            <a:off x="1434570" y="4920957"/>
            <a:ext cx="2504522" cy="938719"/>
          </a:xfrm>
          <a:prstGeom prst="rect">
            <a:avLst/>
          </a:prstGeom>
          <a:noFill/>
        </p:spPr>
        <p:txBody>
          <a:bodyPr wrap="square" rtlCol="0">
            <a:spAutoFit/>
          </a:bodyPr>
          <a:lstStyle/>
          <a:p>
            <a:r>
              <a:rPr lang="en-US" sz="1000" b="1"/>
              <a:t>Run Control Model:</a:t>
            </a:r>
          </a:p>
          <a:p>
            <a:pPr marL="168275" indent="-109538">
              <a:buFont typeface="Arial" panose="020B0604020202020204" pitchFamily="34" charset="0"/>
              <a:buChar char="•"/>
            </a:pPr>
            <a:r>
              <a:rPr lang="en-US" sz="900"/>
              <a:t>State model incorporates continuously running components (i.e.. scalers)</a:t>
            </a:r>
          </a:p>
          <a:p>
            <a:pPr marL="168275" indent="-109538">
              <a:buFont typeface="Arial" panose="020B0604020202020204" pitchFamily="34" charset="0"/>
              <a:buChar char="•"/>
            </a:pPr>
            <a:r>
              <a:rPr lang="en-US" sz="900"/>
              <a:t>“Run” structure to configure / select enabled detectors</a:t>
            </a:r>
          </a:p>
          <a:p>
            <a:pPr marL="168275" indent="-109538">
              <a:buFont typeface="Arial" panose="020B0604020202020204" pitchFamily="34" charset="0"/>
              <a:buChar char="•"/>
            </a:pPr>
            <a:r>
              <a:rPr lang="en-US" sz="900"/>
              <a:t>Slow Control status part of state model</a:t>
            </a:r>
          </a:p>
        </p:txBody>
      </p:sp>
      <p:sp>
        <p:nvSpPr>
          <p:cNvPr id="41" name="TextBox 40">
            <a:extLst>
              <a:ext uri="{FF2B5EF4-FFF2-40B4-BE49-F238E27FC236}">
                <a16:creationId xmlns:a16="http://schemas.microsoft.com/office/drawing/2014/main" id="{7BF5714A-2197-20BC-8ECC-80F0AA47F088}"/>
              </a:ext>
            </a:extLst>
          </p:cNvPr>
          <p:cNvSpPr txBox="1"/>
          <p:nvPr/>
        </p:nvSpPr>
        <p:spPr>
          <a:xfrm>
            <a:off x="4016884" y="4917352"/>
            <a:ext cx="2461683" cy="1261884"/>
          </a:xfrm>
          <a:prstGeom prst="rect">
            <a:avLst/>
          </a:prstGeom>
          <a:noFill/>
        </p:spPr>
        <p:txBody>
          <a:bodyPr wrap="square" rtlCol="0">
            <a:spAutoFit/>
          </a:bodyPr>
          <a:lstStyle/>
          <a:p>
            <a:r>
              <a:rPr lang="en-US" sz="1000" b="1"/>
              <a:t>EIC / LHC clock:</a:t>
            </a:r>
          </a:p>
          <a:p>
            <a:pPr marL="168275" indent="-109538">
              <a:buFont typeface="Arial" panose="020B0604020202020204" pitchFamily="34" charset="0"/>
              <a:buChar char="•"/>
            </a:pPr>
            <a:r>
              <a:rPr lang="en-US" sz="900"/>
              <a:t>DAM selects 39.4 MHz or 98.5 MHz</a:t>
            </a:r>
          </a:p>
          <a:p>
            <a:pPr marL="168275" indent="-109538">
              <a:buFont typeface="Arial" panose="020B0604020202020204" pitchFamily="34" charset="0"/>
              <a:buChar char="•"/>
            </a:pPr>
            <a:r>
              <a:rPr lang="en-US" sz="900"/>
              <a:t>GTU distributes 19.7 MHz to avoid phase problems when dividing clock</a:t>
            </a:r>
          </a:p>
          <a:p>
            <a:pPr marL="168275" indent="-109538">
              <a:buFont typeface="Arial" panose="020B0604020202020204" pitchFamily="34" charset="0"/>
              <a:buChar char="•"/>
            </a:pPr>
            <a:r>
              <a:rPr lang="en-US" sz="900"/>
              <a:t>Fast commands restricted to EIC bunches at multiple of 5 (2 cycles of 39.4 MHz or 5 cycles of 98.5 MHz)</a:t>
            </a:r>
          </a:p>
          <a:p>
            <a:pPr marL="171450" indent="-171450">
              <a:buFont typeface="Arial" panose="020B0604020202020204" pitchFamily="34" charset="0"/>
              <a:buChar char="•"/>
            </a:pPr>
            <a:endParaRPr lang="en-US" sz="1200"/>
          </a:p>
        </p:txBody>
      </p:sp>
      <mc:AlternateContent xmlns:mc="http://schemas.openxmlformats.org/markup-compatibility/2006" xmlns:a14="http://schemas.microsoft.com/office/drawing/2010/main">
        <mc:Choice Requires="a14">
          <p:sp>
            <p:nvSpPr>
              <p:cNvPr id="49" name="TextBox 48">
                <a:extLst>
                  <a:ext uri="{FF2B5EF4-FFF2-40B4-BE49-F238E27FC236}">
                    <a16:creationId xmlns:a16="http://schemas.microsoft.com/office/drawing/2014/main" id="{9D7E9C91-9839-9ACA-BB93-28E9F9C1E64A}"/>
                  </a:ext>
                </a:extLst>
              </p:cNvPr>
              <p:cNvSpPr txBox="1"/>
              <p:nvPr/>
            </p:nvSpPr>
            <p:spPr>
              <a:xfrm>
                <a:off x="6495171" y="4902398"/>
                <a:ext cx="2575712" cy="1231106"/>
              </a:xfrm>
              <a:prstGeom prst="rect">
                <a:avLst/>
              </a:prstGeom>
              <a:noFill/>
            </p:spPr>
            <p:txBody>
              <a:bodyPr wrap="square" rtlCol="0">
                <a:spAutoFit/>
              </a:bodyPr>
              <a:lstStyle/>
              <a:p>
                <a:r>
                  <a:rPr lang="en-US" sz="1000" b="1"/>
                  <a:t>Time Frames:</a:t>
                </a:r>
                <a:endParaRPr lang="en-US" sz="1100" b="1"/>
              </a:p>
              <a:p>
                <a:pPr marL="168275" indent="-109538">
                  <a:buFont typeface="Arial" panose="020B0604020202020204" pitchFamily="34" charset="0"/>
                  <a:buChar char="•"/>
                </a:pPr>
                <a14:m>
                  <m:oMath xmlns:m="http://schemas.openxmlformats.org/officeDocument/2006/math">
                    <m:sSup>
                      <m:sSupPr>
                        <m:ctrlPr>
                          <a:rPr lang="en-US" sz="900" b="0" i="1" smtClean="0">
                            <a:latin typeface="Cambria Math" panose="02040503050406030204" pitchFamily="18" charset="0"/>
                          </a:rPr>
                        </m:ctrlPr>
                      </m:sSupPr>
                      <m:e>
                        <m:r>
                          <a:rPr lang="en-US" sz="900" b="0" i="1" smtClean="0">
                            <a:latin typeface="Cambria Math" panose="02040503050406030204" pitchFamily="18" charset="0"/>
                          </a:rPr>
                          <m:t>2</m:t>
                        </m:r>
                      </m:e>
                      <m:sup>
                        <m:r>
                          <a:rPr lang="en-US" sz="900" b="0" i="1" smtClean="0">
                            <a:latin typeface="Cambria Math" panose="02040503050406030204" pitchFamily="18" charset="0"/>
                          </a:rPr>
                          <m:t>16</m:t>
                        </m:r>
                      </m:sup>
                    </m:sSup>
                  </m:oMath>
                </a14:m>
                <a:r>
                  <a:rPr lang="en-US" sz="900" b="0"/>
                  <a:t> Bunch Crossings ~ 667 </a:t>
                </a:r>
                <a:r>
                  <a:rPr lang="en-US" sz="900"/>
                  <a:t>µ</a:t>
                </a:r>
                <a:r>
                  <a:rPr lang="en-US" sz="900" b="0"/>
                  <a:t>s </a:t>
                </a:r>
              </a:p>
              <a:p>
                <a:pPr marL="168275" indent="-109538">
                  <a:buFont typeface="Arial" panose="020B0604020202020204" pitchFamily="34" charset="0"/>
                  <a:buChar char="•"/>
                </a:pPr>
                <a:r>
                  <a:rPr lang="en-US" sz="900"/>
                  <a:t>Not synchronized to Bunch 0 (Minimize correlation between edge effects and spin states)</a:t>
                </a:r>
              </a:p>
              <a:p>
                <a:pPr marL="168275" indent="-109538">
                  <a:buFont typeface="Arial" panose="020B0604020202020204" pitchFamily="34" charset="0"/>
                  <a:buChar char="•"/>
                </a:pPr>
                <a:r>
                  <a:rPr lang="en-US" sz="900"/>
                  <a:t>Build all detector to each time frame</a:t>
                </a:r>
              </a:p>
              <a:p>
                <a:pPr marL="168275" indent="-109538">
                  <a:buFont typeface="Arial" panose="020B0604020202020204" pitchFamily="34" charset="0"/>
                  <a:buChar char="•"/>
                </a:pPr>
                <a:r>
                  <a:rPr lang="en-US" sz="900"/>
                  <a:t>Group O(1000) TF into Super Time Frames</a:t>
                </a:r>
              </a:p>
              <a:p>
                <a:pPr marL="168275" indent="-109538">
                  <a:buFont typeface="Arial" panose="020B0604020202020204" pitchFamily="34" charset="0"/>
                  <a:buChar char="•"/>
                </a:pPr>
                <a:endParaRPr lang="en-US" sz="1000"/>
              </a:p>
            </p:txBody>
          </p:sp>
        </mc:Choice>
        <mc:Fallback xmlns="">
          <p:sp>
            <p:nvSpPr>
              <p:cNvPr id="49" name="TextBox 48">
                <a:extLst>
                  <a:ext uri="{FF2B5EF4-FFF2-40B4-BE49-F238E27FC236}">
                    <a16:creationId xmlns:a16="http://schemas.microsoft.com/office/drawing/2014/main" id="{9D7E9C91-9839-9ACA-BB93-28E9F9C1E64A}"/>
                  </a:ext>
                </a:extLst>
              </p:cNvPr>
              <p:cNvSpPr txBox="1">
                <a:spLocks noRot="1" noChangeAspect="1" noMove="1" noResize="1" noEditPoints="1" noAdjustHandles="1" noChangeArrowheads="1" noChangeShapeType="1" noTextEdit="1"/>
              </p:cNvSpPr>
              <p:nvPr/>
            </p:nvSpPr>
            <p:spPr>
              <a:xfrm>
                <a:off x="6495171" y="4902398"/>
                <a:ext cx="2575712" cy="1231106"/>
              </a:xfrm>
              <a:prstGeom prst="rect">
                <a:avLst/>
              </a:prstGeom>
              <a:blipFill>
                <a:blip r:embed="rId2"/>
                <a:stretch>
                  <a:fillRect/>
                </a:stretch>
              </a:blipFill>
            </p:spPr>
            <p:txBody>
              <a:bodyPr/>
              <a:lstStyle/>
              <a:p>
                <a:r>
                  <a:rPr lang="en-US">
                    <a:noFill/>
                  </a:rPr>
                  <a:t> </a:t>
                </a:r>
              </a:p>
            </p:txBody>
          </p:sp>
        </mc:Fallback>
      </mc:AlternateContent>
      <p:sp>
        <p:nvSpPr>
          <p:cNvPr id="51" name="TextBox 50">
            <a:extLst>
              <a:ext uri="{FF2B5EF4-FFF2-40B4-BE49-F238E27FC236}">
                <a16:creationId xmlns:a16="http://schemas.microsoft.com/office/drawing/2014/main" id="{11D7572B-7EDC-C7AF-2DDD-94F7FF078A40}"/>
              </a:ext>
            </a:extLst>
          </p:cNvPr>
          <p:cNvSpPr txBox="1"/>
          <p:nvPr/>
        </p:nvSpPr>
        <p:spPr>
          <a:xfrm>
            <a:off x="9044051" y="4894882"/>
            <a:ext cx="2952709" cy="1077218"/>
          </a:xfrm>
          <a:prstGeom prst="rect">
            <a:avLst/>
          </a:prstGeom>
          <a:noFill/>
        </p:spPr>
        <p:txBody>
          <a:bodyPr wrap="square" rtlCol="0">
            <a:spAutoFit/>
          </a:bodyPr>
          <a:lstStyle/>
          <a:p>
            <a:r>
              <a:rPr lang="en-US" sz="1000" b="1"/>
              <a:t>Data Banks:</a:t>
            </a:r>
          </a:p>
          <a:p>
            <a:pPr marL="171450" indent="-112713">
              <a:buFont typeface="Arial" panose="020B0604020202020204" pitchFamily="34" charset="0"/>
              <a:buChar char="•"/>
            </a:pPr>
            <a:r>
              <a:rPr lang="en-US" sz="900"/>
              <a:t>RDO / </a:t>
            </a:r>
            <a:r>
              <a:rPr lang="en-US" sz="900" err="1"/>
              <a:t>lpGBT</a:t>
            </a:r>
            <a:r>
              <a:rPr lang="en-US" sz="900"/>
              <a:t> produced data formatted but not processed produce raw data banks</a:t>
            </a:r>
          </a:p>
          <a:p>
            <a:pPr marL="171450" indent="-112713">
              <a:buFont typeface="Arial" panose="020B0604020202020204" pitchFamily="34" charset="0"/>
              <a:buChar char="•"/>
            </a:pPr>
            <a:r>
              <a:rPr lang="en-US" sz="900"/>
              <a:t>Processing (data reduction / or additional information) produces new data banks (no modification)</a:t>
            </a:r>
          </a:p>
          <a:p>
            <a:pPr marL="171450" indent="-112713">
              <a:buFont typeface="Arial" panose="020B0604020202020204" pitchFamily="34" charset="0"/>
              <a:buChar char="•"/>
            </a:pPr>
            <a:r>
              <a:rPr lang="en-US" sz="900"/>
              <a:t>Fraction of raw banks always retained</a:t>
            </a:r>
          </a:p>
        </p:txBody>
      </p:sp>
      <p:cxnSp>
        <p:nvCxnSpPr>
          <p:cNvPr id="60" name="Straight Connector 59">
            <a:extLst>
              <a:ext uri="{FF2B5EF4-FFF2-40B4-BE49-F238E27FC236}">
                <a16:creationId xmlns:a16="http://schemas.microsoft.com/office/drawing/2014/main" id="{E3831892-837F-8836-C7B0-0387EF0FDC4A}"/>
              </a:ext>
            </a:extLst>
          </p:cNvPr>
          <p:cNvCxnSpPr/>
          <p:nvPr/>
        </p:nvCxnSpPr>
        <p:spPr>
          <a:xfrm>
            <a:off x="4043210" y="4925917"/>
            <a:ext cx="0" cy="115082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3A8BD556-89F4-6ABC-846E-A5FFEBEDE66E}"/>
              </a:ext>
            </a:extLst>
          </p:cNvPr>
          <p:cNvCxnSpPr/>
          <p:nvPr/>
        </p:nvCxnSpPr>
        <p:spPr>
          <a:xfrm>
            <a:off x="6512098" y="4914410"/>
            <a:ext cx="0" cy="115082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A7C8CC14-F539-559B-AF48-8D7120698BCF}"/>
              </a:ext>
            </a:extLst>
          </p:cNvPr>
          <p:cNvCxnSpPr/>
          <p:nvPr/>
        </p:nvCxnSpPr>
        <p:spPr>
          <a:xfrm>
            <a:off x="9038513" y="4914410"/>
            <a:ext cx="0" cy="115082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08" name="Picture 107">
            <a:extLst>
              <a:ext uri="{FF2B5EF4-FFF2-40B4-BE49-F238E27FC236}">
                <a16:creationId xmlns:a16="http://schemas.microsoft.com/office/drawing/2014/main" id="{01B6E13C-3AB7-5863-F738-1647EC7785F7}"/>
              </a:ext>
            </a:extLst>
          </p:cNvPr>
          <p:cNvPicPr>
            <a:picLocks noChangeAspect="1"/>
          </p:cNvPicPr>
          <p:nvPr/>
        </p:nvPicPr>
        <p:blipFill>
          <a:blip r:embed="rId3"/>
          <a:stretch>
            <a:fillRect/>
          </a:stretch>
        </p:blipFill>
        <p:spPr>
          <a:xfrm>
            <a:off x="4115631" y="2398263"/>
            <a:ext cx="8056913" cy="2261295"/>
          </a:xfrm>
          <a:prstGeom prst="rect">
            <a:avLst/>
          </a:prstGeom>
        </p:spPr>
      </p:pic>
      <p:sp>
        <p:nvSpPr>
          <p:cNvPr id="109" name="TextBox 108">
            <a:extLst>
              <a:ext uri="{FF2B5EF4-FFF2-40B4-BE49-F238E27FC236}">
                <a16:creationId xmlns:a16="http://schemas.microsoft.com/office/drawing/2014/main" id="{9D564D6B-F32D-234A-18B7-AD6E9E79B13A}"/>
              </a:ext>
            </a:extLst>
          </p:cNvPr>
          <p:cNvSpPr txBox="1"/>
          <p:nvPr/>
        </p:nvSpPr>
        <p:spPr>
          <a:xfrm>
            <a:off x="545238" y="824114"/>
            <a:ext cx="11101521" cy="1077218"/>
          </a:xfrm>
          <a:prstGeom prst="rect">
            <a:avLst/>
          </a:prstGeom>
          <a:noFill/>
        </p:spPr>
        <p:txBody>
          <a:bodyPr wrap="square" rtlCol="0">
            <a:spAutoFit/>
          </a:bodyPr>
          <a:lstStyle/>
          <a:p>
            <a:pPr marL="342900" indent="-342900">
              <a:buFont typeface="Arial" panose="020B0604020202020204" pitchFamily="34" charset="0"/>
              <a:buChar char="•"/>
            </a:pPr>
            <a:r>
              <a:rPr lang="en-US" sz="1600"/>
              <a:t>Echelon 0 consists of O(100) readout computers in DAQ Room</a:t>
            </a:r>
          </a:p>
          <a:p>
            <a:pPr marL="342900" indent="-342900">
              <a:buFont typeface="Arial" panose="020B0604020202020204" pitchFamily="34" charset="0"/>
              <a:buChar char="•"/>
            </a:pPr>
            <a:r>
              <a:rPr lang="en-US" sz="1600"/>
              <a:t>O(100) computers at SDCC data center for Time Frame Building, High Level Filters, archiving, monitoring, logging, QA and other DAQ related tasks.</a:t>
            </a:r>
          </a:p>
          <a:p>
            <a:pPr marL="342900" indent="-342900">
              <a:buFont typeface="Arial" panose="020B0604020202020204" pitchFamily="34" charset="0"/>
              <a:buChar char="•"/>
            </a:pPr>
            <a:endParaRPr lang="en-US" sz="1600"/>
          </a:p>
        </p:txBody>
      </p:sp>
      <p:pic>
        <p:nvPicPr>
          <p:cNvPr id="112" name="Picture 111" descr="Graphical user interface&#10;&#10;AI-generated content may be incorrect.">
            <a:extLst>
              <a:ext uri="{FF2B5EF4-FFF2-40B4-BE49-F238E27FC236}">
                <a16:creationId xmlns:a16="http://schemas.microsoft.com/office/drawing/2014/main" id="{7E66E8E9-909E-018C-3180-BBEB71AFB563}"/>
              </a:ext>
            </a:extLst>
          </p:cNvPr>
          <p:cNvPicPr>
            <a:picLocks noChangeAspect="1"/>
          </p:cNvPicPr>
          <p:nvPr/>
        </p:nvPicPr>
        <p:blipFill>
          <a:blip r:embed="rId4"/>
          <a:stretch>
            <a:fillRect/>
          </a:stretch>
        </p:blipFill>
        <p:spPr>
          <a:xfrm>
            <a:off x="476261" y="2182748"/>
            <a:ext cx="3619639" cy="2704697"/>
          </a:xfrm>
          <a:prstGeom prst="rect">
            <a:avLst/>
          </a:prstGeom>
        </p:spPr>
      </p:pic>
    </p:spTree>
    <p:extLst>
      <p:ext uri="{BB962C8B-B14F-4D97-AF65-F5344CB8AC3E}">
        <p14:creationId xmlns:p14="http://schemas.microsoft.com/office/powerpoint/2010/main" val="4159858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DD6C55-61A3-1AE4-9FBC-36FDE49328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F8C383-73DB-2B9D-1FEF-D656F591F98E}"/>
              </a:ext>
            </a:extLst>
          </p:cNvPr>
          <p:cNvSpPr>
            <a:spLocks noGrp="1"/>
          </p:cNvSpPr>
          <p:nvPr>
            <p:ph type="title" idx="4294967295"/>
          </p:nvPr>
        </p:nvSpPr>
        <p:spPr>
          <a:xfrm>
            <a:off x="461963" y="0"/>
            <a:ext cx="11499234" cy="814866"/>
          </a:xfrm>
        </p:spPr>
        <p:txBody>
          <a:bodyPr/>
          <a:lstStyle/>
          <a:p>
            <a:r>
              <a:rPr lang="en-US"/>
              <a:t>Sessions</a:t>
            </a:r>
          </a:p>
        </p:txBody>
      </p:sp>
      <p:pic>
        <p:nvPicPr>
          <p:cNvPr id="4" name="Picture 3">
            <a:extLst>
              <a:ext uri="{FF2B5EF4-FFF2-40B4-BE49-F238E27FC236}">
                <a16:creationId xmlns:a16="http://schemas.microsoft.com/office/drawing/2014/main" id="{AE38613C-3BF5-9F29-EBEB-EE4B9590C0D5}"/>
              </a:ext>
            </a:extLst>
          </p:cNvPr>
          <p:cNvPicPr>
            <a:picLocks noChangeAspect="1"/>
          </p:cNvPicPr>
          <p:nvPr/>
        </p:nvPicPr>
        <p:blipFill>
          <a:blip r:embed="rId2"/>
          <a:stretch>
            <a:fillRect/>
          </a:stretch>
        </p:blipFill>
        <p:spPr>
          <a:xfrm>
            <a:off x="461963" y="923796"/>
            <a:ext cx="5494427" cy="3955385"/>
          </a:xfrm>
          <a:prstGeom prst="rect">
            <a:avLst/>
          </a:prstGeom>
        </p:spPr>
      </p:pic>
      <p:pic>
        <p:nvPicPr>
          <p:cNvPr id="7" name="Picture 6">
            <a:extLst>
              <a:ext uri="{FF2B5EF4-FFF2-40B4-BE49-F238E27FC236}">
                <a16:creationId xmlns:a16="http://schemas.microsoft.com/office/drawing/2014/main" id="{70EBDCC0-C63B-7BFF-6872-884BE4AA1002}"/>
              </a:ext>
            </a:extLst>
          </p:cNvPr>
          <p:cNvPicPr>
            <a:picLocks noChangeAspect="1"/>
          </p:cNvPicPr>
          <p:nvPr/>
        </p:nvPicPr>
        <p:blipFill>
          <a:blip r:embed="rId3"/>
          <a:stretch>
            <a:fillRect/>
          </a:stretch>
        </p:blipFill>
        <p:spPr>
          <a:xfrm>
            <a:off x="5956390" y="909508"/>
            <a:ext cx="5370685" cy="4419729"/>
          </a:xfrm>
          <a:prstGeom prst="rect">
            <a:avLst/>
          </a:prstGeom>
        </p:spPr>
      </p:pic>
      <p:sp>
        <p:nvSpPr>
          <p:cNvPr id="3" name="Rectangle 2">
            <a:extLst>
              <a:ext uri="{FF2B5EF4-FFF2-40B4-BE49-F238E27FC236}">
                <a16:creationId xmlns:a16="http://schemas.microsoft.com/office/drawing/2014/main" id="{DFBB438C-CEF2-F1D6-9CE3-D46767BDBBCC}"/>
              </a:ext>
            </a:extLst>
          </p:cNvPr>
          <p:cNvSpPr/>
          <p:nvPr/>
        </p:nvSpPr>
        <p:spPr>
          <a:xfrm>
            <a:off x="1062842" y="4999512"/>
            <a:ext cx="4833257" cy="1027215"/>
          </a:xfrm>
          <a:prstGeom prst="rect">
            <a:avLst/>
          </a:prstGeom>
          <a:solidFill>
            <a:schemeClr val="accent4">
              <a:lumMod val="20000"/>
              <a:lumOff val="80000"/>
            </a:schemeClr>
          </a:solidFill>
        </p:spPr>
        <p:style>
          <a:lnRef idx="2">
            <a:schemeClr val="accent4">
              <a:shade val="15000"/>
            </a:schemeClr>
          </a:lnRef>
          <a:fillRef idx="1">
            <a:schemeClr val="accent4"/>
          </a:fillRef>
          <a:effectRef idx="0">
            <a:schemeClr val="accent4"/>
          </a:effectRef>
          <a:fontRef idx="minor">
            <a:schemeClr val="lt1"/>
          </a:fontRef>
        </p:style>
        <p:txBody>
          <a:bodyPr rtlCol="0" anchor="ctr" anchorCtr="0"/>
          <a:lstStyle/>
          <a:p>
            <a:pPr algn="ctr"/>
            <a:r>
              <a:rPr lang="en-US" sz="1200" dirty="0">
                <a:solidFill>
                  <a:schemeClr val="tx1"/>
                </a:solidFill>
              </a:rPr>
              <a:t>Excursion’s</a:t>
            </a:r>
          </a:p>
        </p:txBody>
      </p:sp>
    </p:spTree>
    <p:extLst>
      <p:ext uri="{BB962C8B-B14F-4D97-AF65-F5344CB8AC3E}">
        <p14:creationId xmlns:p14="http://schemas.microsoft.com/office/powerpoint/2010/main" val="31481311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56CBC-DA70-7741-BB3F-BCDBBE052F88}"/>
              </a:ext>
            </a:extLst>
          </p:cNvPr>
          <p:cNvSpPr>
            <a:spLocks noGrp="1"/>
          </p:cNvSpPr>
          <p:nvPr>
            <p:ph type="ctrTitle"/>
          </p:nvPr>
        </p:nvSpPr>
        <p:spPr>
          <a:xfrm>
            <a:off x="482974" y="1526050"/>
            <a:ext cx="11432801" cy="1003458"/>
          </a:xfrm>
        </p:spPr>
        <p:txBody>
          <a:bodyPr>
            <a:normAutofit fontScale="90000"/>
          </a:bodyPr>
          <a:lstStyle/>
          <a:p>
            <a:r>
              <a:rPr lang="en-US" sz="3600"/>
              <a:t>Introduction to streaming DAQ: Overview, Requirements, Timeline</a:t>
            </a:r>
          </a:p>
        </p:txBody>
      </p:sp>
      <p:sp>
        <p:nvSpPr>
          <p:cNvPr id="14" name="Text Placeholder 37">
            <a:extLst>
              <a:ext uri="{FF2B5EF4-FFF2-40B4-BE49-F238E27FC236}">
                <a16:creationId xmlns:a16="http://schemas.microsoft.com/office/drawing/2014/main" id="{5CDA84A7-E2AC-4682-991D-6E32ECB00388}"/>
              </a:ext>
            </a:extLst>
          </p:cNvPr>
          <p:cNvSpPr txBox="1">
            <a:spLocks/>
          </p:cNvSpPr>
          <p:nvPr/>
        </p:nvSpPr>
        <p:spPr>
          <a:xfrm>
            <a:off x="482974" y="2112492"/>
            <a:ext cx="5460625" cy="50165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800">
              <a:solidFill>
                <a:schemeClr val="bg1"/>
              </a:solidFill>
            </a:endParaRPr>
          </a:p>
        </p:txBody>
      </p:sp>
      <p:sp>
        <p:nvSpPr>
          <p:cNvPr id="15" name="Text Placeholder 37">
            <a:extLst>
              <a:ext uri="{FF2B5EF4-FFF2-40B4-BE49-F238E27FC236}">
                <a16:creationId xmlns:a16="http://schemas.microsoft.com/office/drawing/2014/main" id="{C1B2002E-00D6-4CAD-A65D-64D3BAA92F63}"/>
              </a:ext>
            </a:extLst>
          </p:cNvPr>
          <p:cNvSpPr txBox="1">
            <a:spLocks/>
          </p:cNvSpPr>
          <p:nvPr/>
        </p:nvSpPr>
        <p:spPr>
          <a:xfrm>
            <a:off x="482974" y="2730111"/>
            <a:ext cx="8230720" cy="50165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solidFill>
                  <a:schemeClr val="bg1"/>
                </a:solidFill>
              </a:rPr>
              <a:t>ePIC Electronics and DAQ WG Conveners</a:t>
            </a:r>
          </a:p>
          <a:p>
            <a:pPr marL="0" indent="0">
              <a:buNone/>
            </a:pPr>
            <a:r>
              <a:rPr lang="en-US" sz="2800" b="1" dirty="0">
                <a:solidFill>
                  <a:schemeClr val="bg1"/>
                </a:solidFill>
              </a:rPr>
              <a:t>	</a:t>
            </a:r>
            <a:r>
              <a:rPr lang="en-US" sz="1400" b="1" dirty="0">
                <a:solidFill>
                  <a:schemeClr val="bg1"/>
                </a:solidFill>
              </a:rPr>
              <a:t>Fernando Barbosa (</a:t>
            </a:r>
            <a:r>
              <a:rPr lang="en-US" sz="1400" b="1" dirty="0" err="1">
                <a:solidFill>
                  <a:schemeClr val="bg1"/>
                </a:solidFill>
              </a:rPr>
              <a:t>JLab</a:t>
            </a:r>
            <a:r>
              <a:rPr lang="en-US" sz="1400" b="1" dirty="0">
                <a:solidFill>
                  <a:schemeClr val="bg1"/>
                </a:solidFill>
              </a:rPr>
              <a:t>), </a:t>
            </a:r>
            <a:r>
              <a:rPr lang="en-US" sz="1400" b="1" u="sng" dirty="0">
                <a:solidFill>
                  <a:schemeClr val="bg1"/>
                </a:solidFill>
              </a:rPr>
              <a:t>Jeff Landgraf (BNL)</a:t>
            </a:r>
          </a:p>
        </p:txBody>
      </p:sp>
      <p:sp>
        <p:nvSpPr>
          <p:cNvPr id="16" name="Text Placeholder 37">
            <a:extLst>
              <a:ext uri="{FF2B5EF4-FFF2-40B4-BE49-F238E27FC236}">
                <a16:creationId xmlns:a16="http://schemas.microsoft.com/office/drawing/2014/main" id="{089BC854-B888-4A23-A414-786CF2F4989B}"/>
              </a:ext>
            </a:extLst>
          </p:cNvPr>
          <p:cNvSpPr txBox="1">
            <a:spLocks/>
          </p:cNvSpPr>
          <p:nvPr/>
        </p:nvSpPr>
        <p:spPr>
          <a:xfrm>
            <a:off x="482973" y="3532808"/>
            <a:ext cx="5282825" cy="50165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800">
              <a:solidFill>
                <a:schemeClr val="bg1"/>
              </a:solidFill>
            </a:endParaRPr>
          </a:p>
        </p:txBody>
      </p:sp>
      <p:sp>
        <p:nvSpPr>
          <p:cNvPr id="17" name="Text Placeholder 37">
            <a:extLst>
              <a:ext uri="{FF2B5EF4-FFF2-40B4-BE49-F238E27FC236}">
                <a16:creationId xmlns:a16="http://schemas.microsoft.com/office/drawing/2014/main" id="{2FC2202B-5021-46F5-AFDB-5E6FB0EB7782}"/>
              </a:ext>
            </a:extLst>
          </p:cNvPr>
          <p:cNvSpPr txBox="1">
            <a:spLocks/>
          </p:cNvSpPr>
          <p:nvPr/>
        </p:nvSpPr>
        <p:spPr>
          <a:xfrm>
            <a:off x="482974" y="4034458"/>
            <a:ext cx="5282825" cy="50165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000">
              <a:solidFill>
                <a:schemeClr val="bg1"/>
              </a:solidFill>
            </a:endParaRPr>
          </a:p>
        </p:txBody>
      </p:sp>
      <p:sp>
        <p:nvSpPr>
          <p:cNvPr id="3" name="Text Placeholder 37">
            <a:extLst>
              <a:ext uri="{FF2B5EF4-FFF2-40B4-BE49-F238E27FC236}">
                <a16:creationId xmlns:a16="http://schemas.microsoft.com/office/drawing/2014/main" id="{D99E3DBE-B671-A042-E53D-5B91456B183A}"/>
              </a:ext>
            </a:extLst>
          </p:cNvPr>
          <p:cNvSpPr txBox="1">
            <a:spLocks/>
          </p:cNvSpPr>
          <p:nvPr/>
        </p:nvSpPr>
        <p:spPr>
          <a:xfrm>
            <a:off x="482974" y="3833855"/>
            <a:ext cx="8230720" cy="50165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a:solidFill>
                  <a:schemeClr val="bg1"/>
                </a:solidFill>
              </a:rPr>
              <a:t>WBS 6.10.08 Electronics</a:t>
            </a:r>
          </a:p>
          <a:p>
            <a:pPr marL="0" indent="0">
              <a:buNone/>
            </a:pPr>
            <a:r>
              <a:rPr lang="en-US" sz="2800" b="1">
                <a:solidFill>
                  <a:schemeClr val="bg1"/>
                </a:solidFill>
              </a:rPr>
              <a:t>	</a:t>
            </a:r>
            <a:r>
              <a:rPr lang="en-US" sz="1400" b="1">
                <a:solidFill>
                  <a:schemeClr val="bg1"/>
                </a:solidFill>
              </a:rPr>
              <a:t>Fernando Barbosa (</a:t>
            </a:r>
            <a:r>
              <a:rPr lang="en-US" sz="1400" b="1" err="1">
                <a:solidFill>
                  <a:schemeClr val="bg1"/>
                </a:solidFill>
              </a:rPr>
              <a:t>JLab</a:t>
            </a:r>
            <a:r>
              <a:rPr lang="en-US" sz="1400" b="1">
                <a:solidFill>
                  <a:schemeClr val="bg1"/>
                </a:solidFill>
              </a:rPr>
              <a:t>)</a:t>
            </a:r>
          </a:p>
          <a:p>
            <a:pPr marL="0" indent="0">
              <a:buNone/>
            </a:pPr>
            <a:r>
              <a:rPr lang="en-US" sz="2800" b="1">
                <a:solidFill>
                  <a:schemeClr val="bg1"/>
                </a:solidFill>
              </a:rPr>
              <a:t>	</a:t>
            </a:r>
            <a:endParaRPr lang="en-US" sz="1800" b="1" u="sng">
              <a:solidFill>
                <a:schemeClr val="bg1"/>
              </a:solidFill>
            </a:endParaRPr>
          </a:p>
        </p:txBody>
      </p:sp>
      <p:sp>
        <p:nvSpPr>
          <p:cNvPr id="4" name="Text Placeholder 37">
            <a:extLst>
              <a:ext uri="{FF2B5EF4-FFF2-40B4-BE49-F238E27FC236}">
                <a16:creationId xmlns:a16="http://schemas.microsoft.com/office/drawing/2014/main" id="{88F24C63-6DB4-9D0B-3DDC-BDF4A2D7DB01}"/>
              </a:ext>
            </a:extLst>
          </p:cNvPr>
          <p:cNvSpPr txBox="1">
            <a:spLocks/>
          </p:cNvSpPr>
          <p:nvPr/>
        </p:nvSpPr>
        <p:spPr>
          <a:xfrm>
            <a:off x="482973" y="4830300"/>
            <a:ext cx="8230720" cy="50165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a:solidFill>
                  <a:schemeClr val="bg1"/>
                </a:solidFill>
              </a:rPr>
              <a:t>WBS 6.10.09 DAQ </a:t>
            </a:r>
          </a:p>
          <a:p>
            <a:pPr marL="0" indent="0">
              <a:buNone/>
            </a:pPr>
            <a:r>
              <a:rPr lang="en-US" sz="2800" b="1">
                <a:solidFill>
                  <a:schemeClr val="bg1"/>
                </a:solidFill>
              </a:rPr>
              <a:t>	</a:t>
            </a:r>
            <a:r>
              <a:rPr lang="en-US" sz="1400" b="1">
                <a:solidFill>
                  <a:schemeClr val="bg1"/>
                </a:solidFill>
              </a:rPr>
              <a:t>David Abbott (</a:t>
            </a:r>
            <a:r>
              <a:rPr lang="en-US" sz="1400" b="1" err="1">
                <a:solidFill>
                  <a:schemeClr val="bg1"/>
                </a:solidFill>
              </a:rPr>
              <a:t>JLab</a:t>
            </a:r>
            <a:r>
              <a:rPr lang="en-US" sz="1400" b="1">
                <a:solidFill>
                  <a:schemeClr val="bg1"/>
                </a:solidFill>
              </a:rPr>
              <a:t>), </a:t>
            </a:r>
            <a:r>
              <a:rPr lang="en-US" sz="1400" b="1" u="sng">
                <a:solidFill>
                  <a:schemeClr val="bg1"/>
                </a:solidFill>
              </a:rPr>
              <a:t>Jeff Landgraf (BNL)</a:t>
            </a:r>
          </a:p>
          <a:p>
            <a:pPr marL="0" indent="0">
              <a:buNone/>
            </a:pPr>
            <a:r>
              <a:rPr lang="en-US" sz="2800" b="1">
                <a:solidFill>
                  <a:schemeClr val="bg1"/>
                </a:solidFill>
              </a:rPr>
              <a:t>	</a:t>
            </a:r>
            <a:endParaRPr lang="en-US" sz="1800" b="1" u="sng">
              <a:solidFill>
                <a:schemeClr val="bg1"/>
              </a:solidFill>
            </a:endParaRPr>
          </a:p>
        </p:txBody>
      </p:sp>
    </p:spTree>
    <p:extLst>
      <p:ext uri="{BB962C8B-B14F-4D97-AF65-F5344CB8AC3E}">
        <p14:creationId xmlns:p14="http://schemas.microsoft.com/office/powerpoint/2010/main" val="22467559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5B741A8-853D-82E1-F71B-5314011B1F87}"/>
              </a:ext>
            </a:extLst>
          </p:cNvPr>
          <p:cNvSpPr txBox="1"/>
          <p:nvPr/>
        </p:nvSpPr>
        <p:spPr>
          <a:xfrm>
            <a:off x="3176337" y="2158809"/>
            <a:ext cx="6607055" cy="1569660"/>
          </a:xfrm>
          <a:prstGeom prst="rect">
            <a:avLst/>
          </a:prstGeom>
          <a:noFill/>
        </p:spPr>
        <p:txBody>
          <a:bodyPr wrap="square" rtlCol="0">
            <a:spAutoFit/>
          </a:bodyPr>
          <a:lstStyle/>
          <a:p>
            <a:r>
              <a:rPr lang="en-US" sz="9600"/>
              <a:t>Overview</a:t>
            </a:r>
          </a:p>
        </p:txBody>
      </p:sp>
    </p:spTree>
    <p:extLst>
      <p:ext uri="{BB962C8B-B14F-4D97-AF65-F5344CB8AC3E}">
        <p14:creationId xmlns:p14="http://schemas.microsoft.com/office/powerpoint/2010/main" val="30925491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80F10C8-9A50-675C-6E41-B33F9E91DE99}"/>
              </a:ext>
            </a:extLst>
          </p:cNvPr>
          <p:cNvPicPr>
            <a:picLocks noChangeAspect="1"/>
          </p:cNvPicPr>
          <p:nvPr/>
        </p:nvPicPr>
        <p:blipFill rotWithShape="1">
          <a:blip r:embed="rId2"/>
          <a:srcRect t="3198"/>
          <a:stretch/>
        </p:blipFill>
        <p:spPr>
          <a:xfrm>
            <a:off x="3486150" y="3286756"/>
            <a:ext cx="4205753" cy="2822799"/>
          </a:xfrm>
          <a:prstGeom prst="rect">
            <a:avLst/>
          </a:prstGeom>
        </p:spPr>
      </p:pic>
      <p:sp>
        <p:nvSpPr>
          <p:cNvPr id="2" name="Title 1">
            <a:extLst>
              <a:ext uri="{FF2B5EF4-FFF2-40B4-BE49-F238E27FC236}">
                <a16:creationId xmlns:a16="http://schemas.microsoft.com/office/drawing/2014/main" id="{4CC6A873-4B9B-44E3-B4E1-B9F89F0067C0}"/>
              </a:ext>
            </a:extLst>
          </p:cNvPr>
          <p:cNvSpPr>
            <a:spLocks noGrp="1"/>
          </p:cNvSpPr>
          <p:nvPr>
            <p:ph type="title" idx="4294967295"/>
          </p:nvPr>
        </p:nvSpPr>
        <p:spPr>
          <a:xfrm>
            <a:off x="461963" y="0"/>
            <a:ext cx="11499234" cy="814866"/>
          </a:xfrm>
        </p:spPr>
        <p:txBody>
          <a:bodyPr/>
          <a:lstStyle/>
          <a:p>
            <a:r>
              <a:rPr lang="en-US"/>
              <a:t>EIC Collider &amp; DAQ Environment</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9E5CEDC7-C76D-E480-F537-4A26B4505B76}"/>
                  </a:ext>
                </a:extLst>
              </p:cNvPr>
              <p:cNvSpPr txBox="1"/>
              <p:nvPr/>
            </p:nvSpPr>
            <p:spPr>
              <a:xfrm>
                <a:off x="586597" y="1007520"/>
                <a:ext cx="5833122" cy="4466672"/>
              </a:xfrm>
              <a:prstGeom prst="rect">
                <a:avLst/>
              </a:prstGeom>
              <a:noFill/>
            </p:spPr>
            <p:txBody>
              <a:bodyPr wrap="square" rtlCol="0">
                <a:spAutoFit/>
              </a:bodyPr>
              <a:lstStyle/>
              <a:p>
                <a:r>
                  <a:rPr lang="en-US" sz="1600" b="1">
                    <a:solidFill>
                      <a:schemeClr val="accent5"/>
                    </a:solidFill>
                  </a:rPr>
                  <a:t>Collider Parameters</a:t>
                </a:r>
              </a:p>
              <a:p>
                <a:pPr marL="285750" indent="-285750">
                  <a:buFont typeface="Arial" panose="020B0604020202020204" pitchFamily="34" charset="0"/>
                  <a:buChar char="•"/>
                </a:pPr>
                <a:r>
                  <a:rPr lang="en-US" sz="1400"/>
                  <a:t>Located at Brookhaven National Lab, NY</a:t>
                </a:r>
              </a:p>
              <a:p>
                <a:pPr marL="285750" indent="-285750">
                  <a:buFont typeface="Arial" panose="020B0604020202020204" pitchFamily="34" charset="0"/>
                  <a:buChar char="•"/>
                </a:pPr>
                <a:r>
                  <a:rPr lang="en-US" sz="1400"/>
                  <a:t>1260 Bunches arriving at 98.5Mhz (10.15ns bunch separation)</a:t>
                </a:r>
              </a:p>
              <a:p>
                <a:pPr marL="285750" indent="-285750">
                  <a:buFont typeface="Arial" panose="020B0604020202020204" pitchFamily="34" charset="0"/>
                  <a:buChar char="•"/>
                </a:pPr>
                <a:r>
                  <a:rPr lang="en-US" sz="1400"/>
                  <a:t>1.015us abort gaps (100 bunches)</a:t>
                </a:r>
              </a:p>
              <a:p>
                <a:pPr marL="285750" indent="-285750">
                  <a:buFont typeface="Arial" panose="020B0604020202020204" pitchFamily="34" charset="0"/>
                  <a:buChar char="•"/>
                </a:pPr>
                <a14:m>
                  <m:oMath xmlns:m="http://schemas.openxmlformats.org/officeDocument/2006/math">
                    <m:rad>
                      <m:radPr>
                        <m:degHide m:val="on"/>
                        <m:ctrlPr>
                          <a:rPr lang="en-US" sz="1400" b="1" i="1" smtClean="0">
                            <a:latin typeface="Cambria Math" panose="02040503050406030204" pitchFamily="18" charset="0"/>
                          </a:rPr>
                        </m:ctrlPr>
                      </m:radPr>
                      <m:deg/>
                      <m:e>
                        <m:r>
                          <a:rPr lang="en-US" sz="1400" b="1" i="1">
                            <a:latin typeface="Cambria Math" panose="02040503050406030204" pitchFamily="18" charset="0"/>
                          </a:rPr>
                          <m:t>𝒔</m:t>
                        </m:r>
                        <m:r>
                          <a:rPr lang="en-US" sz="1400" b="1" i="1">
                            <a:latin typeface="Cambria Math" panose="02040503050406030204" pitchFamily="18" charset="0"/>
                          </a:rPr>
                          <m:t> </m:t>
                        </m:r>
                      </m:e>
                    </m:rad>
                  </m:oMath>
                </a14:m>
                <a:r>
                  <a:rPr lang="en-US" sz="1400"/>
                  <a:t> ⇒  20 – 141 GeV</a:t>
                </a:r>
              </a:p>
              <a:p>
                <a:pPr marL="285750" indent="-285750">
                  <a:buFont typeface="Arial" panose="020B0604020202020204" pitchFamily="34" charset="0"/>
                  <a:buChar char="•"/>
                </a:pPr>
                <a:r>
                  <a:rPr lang="en-US" sz="1400" b="1" i="1"/>
                  <a:t>𝓛</a:t>
                </a:r>
                <a:r>
                  <a:rPr lang="en-US" sz="1400" b="1" i="1" baseline="-25000"/>
                  <a:t>max </a:t>
                </a:r>
                <a:r>
                  <a:rPr lang="en-US" sz="1400"/>
                  <a:t>⇒ 10</a:t>
                </a:r>
                <a:r>
                  <a:rPr lang="en-US" sz="1400" baseline="30000"/>
                  <a:t>34</a:t>
                </a:r>
                <a:r>
                  <a:rPr lang="en-US" sz="1400"/>
                  <a:t> cm</a:t>
                </a:r>
                <a:r>
                  <a:rPr lang="en-US" sz="1400" baseline="30000"/>
                  <a:t>-2</a:t>
                </a:r>
                <a:r>
                  <a:rPr lang="en-US" sz="1400"/>
                  <a:t> s</a:t>
                </a:r>
                <a:r>
                  <a:rPr lang="en-US" sz="1400" baseline="30000"/>
                  <a:t>-1</a:t>
                </a:r>
                <a:endParaRPr lang="en-US" sz="1400"/>
              </a:p>
              <a:p>
                <a:pPr marL="285750" indent="-285750">
                  <a:buFont typeface="Arial" panose="020B0604020202020204" pitchFamily="34" charset="0"/>
                  <a:buChar char="•"/>
                </a:pPr>
                <a:r>
                  <a:rPr lang="en-US" sz="1400"/>
                  <a:t>El</a:t>
                </a:r>
                <a:r>
                  <a:rPr lang="en-US" sz="1400">
                    <a:solidFill>
                      <a:schemeClr val="tx1"/>
                    </a:solidFill>
                  </a:rPr>
                  <a:t>ectron, proton, and light nuclei beams can be polarized</a:t>
                </a:r>
              </a:p>
              <a:p>
                <a:pPr marL="285750" indent="-285750">
                  <a:buFont typeface="Arial" panose="020B0604020202020204" pitchFamily="34" charset="0"/>
                  <a:buChar char="•"/>
                </a:pPr>
                <a:r>
                  <a:rPr lang="en-US" sz="1400">
                    <a:highlight>
                      <a:srgbClr val="00FF00"/>
                    </a:highlight>
                  </a:rPr>
                  <a:t>E</a:t>
                </a:r>
                <a:r>
                  <a:rPr lang="en-US" sz="1400">
                    <a:solidFill>
                      <a:schemeClr val="tx1"/>
                    </a:solidFill>
                    <a:highlight>
                      <a:srgbClr val="00FF00"/>
                    </a:highlight>
                  </a:rPr>
                  <a:t>ach bunch can have different polarization states</a:t>
                </a:r>
              </a:p>
              <a:p>
                <a:pPr marL="742950" lvl="1" indent="-285750">
                  <a:buFont typeface="Arial" panose="020B0604020202020204" pitchFamily="34" charset="0"/>
                  <a:buChar char="•"/>
                </a:pPr>
                <a:r>
                  <a:rPr lang="en-US" sz="1400">
                    <a:highlight>
                      <a:srgbClr val="00FF00"/>
                    </a:highlight>
                  </a:rPr>
                  <a:t>DAQ must tag event data to specific bunch crossing bucket</a:t>
                </a:r>
              </a:p>
              <a:p>
                <a:pPr marL="742950" lvl="1" indent="-285750">
                  <a:buFont typeface="Arial" panose="020B0604020202020204" pitchFamily="34" charset="0"/>
                  <a:buChar char="•"/>
                </a:pPr>
                <a:r>
                  <a:rPr lang="en-US" sz="1400">
                    <a:solidFill>
                      <a:schemeClr val="tx1"/>
                    </a:solidFill>
                    <a:highlight>
                      <a:srgbClr val="00FF00"/>
                    </a:highlight>
                  </a:rPr>
                  <a:t>DAQ must track luminosity for each of 1260 bunch crossing</a:t>
                </a:r>
                <a:r>
                  <a:rPr lang="en-US" sz="1400">
                    <a:highlight>
                      <a:srgbClr val="00FF00"/>
                    </a:highlight>
                  </a:rPr>
                  <a:t> buckets</a:t>
                </a:r>
                <a:endParaRPr lang="en-US" sz="1400">
                  <a:solidFill>
                    <a:schemeClr val="tx1"/>
                  </a:solidFill>
                  <a:highlight>
                    <a:srgbClr val="00FF00"/>
                  </a:highlight>
                </a:endParaRPr>
              </a:p>
              <a:p>
                <a:pPr lvl="1"/>
                <a:endParaRPr lang="en-US" sz="1400"/>
              </a:p>
              <a:p>
                <a:r>
                  <a:rPr lang="en-US" sz="1600" b="1">
                    <a:solidFill>
                      <a:schemeClr val="accent5"/>
                    </a:solidFill>
                  </a:rPr>
                  <a:t>Physics Performance</a:t>
                </a:r>
              </a:p>
              <a:p>
                <a:pPr marL="285750" indent="-285750">
                  <a:buFont typeface="Arial" panose="020B0604020202020204" pitchFamily="34" charset="0"/>
                  <a:buChar char="•"/>
                </a:pPr>
                <a:r>
                  <a:rPr lang="en-US" sz="1400"/>
                  <a:t>Large number of Channels</a:t>
                </a:r>
              </a:p>
              <a:p>
                <a:pPr marL="285750" indent="-285750">
                  <a:buFont typeface="Arial" panose="020B0604020202020204" pitchFamily="34" charset="0"/>
                  <a:buChar char="•"/>
                </a:pPr>
                <a:r>
                  <a:rPr lang="en-US" sz="1400"/>
                  <a:t>Low occupancy</a:t>
                </a:r>
              </a:p>
              <a:p>
                <a:pPr marL="285750" indent="-285750">
                  <a:buFont typeface="Arial" panose="020B0604020202020204" pitchFamily="34" charset="0"/>
                  <a:buChar char="•"/>
                </a:pPr>
                <a:r>
                  <a:rPr lang="en-US" sz="1400">
                    <a:solidFill>
                      <a:schemeClr val="tx1"/>
                    </a:solidFill>
                    <a:highlight>
                      <a:srgbClr val="00FF00"/>
                    </a:highlight>
                  </a:rPr>
                  <a:t>Maximum </a:t>
                </a:r>
                <a:r>
                  <a:rPr lang="en-US" sz="1400">
                    <a:highlight>
                      <a:srgbClr val="00FF00"/>
                    </a:highlight>
                  </a:rPr>
                  <a:t>DIS rate ~500kHz</a:t>
                </a:r>
              </a:p>
              <a:p>
                <a:pPr marL="285750" indent="-285750">
                  <a:buFont typeface="Arial" panose="020B0604020202020204" pitchFamily="34" charset="0"/>
                  <a:buChar char="•"/>
                </a:pPr>
                <a:r>
                  <a:rPr lang="en-US" sz="1400">
                    <a:highlight>
                      <a:srgbClr val="00FF00"/>
                    </a:highlight>
                  </a:rPr>
                  <a:t>Physics rates can be &lt;&lt; Max</a:t>
                </a:r>
              </a:p>
              <a:p>
                <a:pPr marL="285750" indent="-285750">
                  <a:buFont typeface="Arial" panose="020B0604020202020204" pitchFamily="34" charset="0"/>
                  <a:buChar char="•"/>
                </a:pPr>
                <a:r>
                  <a:rPr lang="en-US" sz="1400">
                    <a:solidFill>
                      <a:schemeClr val="tx1"/>
                    </a:solidFill>
                    <a:highlight>
                      <a:srgbClr val="00FF00"/>
                    </a:highlight>
                  </a:rPr>
                  <a:t>Backgrounds/Noise could</a:t>
                </a:r>
                <a:r>
                  <a:rPr lang="en-US" sz="1400">
                    <a:solidFill>
                      <a:schemeClr val="tx1"/>
                    </a:solidFill>
                  </a:rPr>
                  <a:t> </a:t>
                </a:r>
              </a:p>
              <a:p>
                <a:r>
                  <a:rPr lang="en-US" sz="1400"/>
                  <a:t>      </a:t>
                </a:r>
                <a:r>
                  <a:rPr lang="en-US" sz="1400">
                    <a:solidFill>
                      <a:schemeClr val="tx1"/>
                    </a:solidFill>
                    <a:highlight>
                      <a:srgbClr val="00FF00"/>
                    </a:highlight>
                  </a:rPr>
                  <a:t>dominate rates!</a:t>
                </a:r>
              </a:p>
              <a:p>
                <a:pPr marL="742950" lvl="1" indent="-285750">
                  <a:buFont typeface="Arial" panose="020B0604020202020204" pitchFamily="34" charset="0"/>
                  <a:buChar char="•"/>
                </a:pPr>
                <a:endParaRPr lang="en-US" sz="1400"/>
              </a:p>
            </p:txBody>
          </p:sp>
        </mc:Choice>
        <mc:Fallback xmlns="">
          <p:sp>
            <p:nvSpPr>
              <p:cNvPr id="6" name="TextBox 5">
                <a:extLst>
                  <a:ext uri="{FF2B5EF4-FFF2-40B4-BE49-F238E27FC236}">
                    <a16:creationId xmlns:a16="http://schemas.microsoft.com/office/drawing/2014/main" id="{9E5CEDC7-C76D-E480-F537-4A26B4505B76}"/>
                  </a:ext>
                </a:extLst>
              </p:cNvPr>
              <p:cNvSpPr txBox="1">
                <a:spLocks noRot="1" noChangeAspect="1" noMove="1" noResize="1" noEditPoints="1" noAdjustHandles="1" noChangeArrowheads="1" noChangeShapeType="1" noTextEdit="1"/>
              </p:cNvSpPr>
              <p:nvPr/>
            </p:nvSpPr>
            <p:spPr>
              <a:xfrm>
                <a:off x="586597" y="1007520"/>
                <a:ext cx="5833122" cy="4466672"/>
              </a:xfrm>
              <a:prstGeom prst="rect">
                <a:avLst/>
              </a:prstGeom>
              <a:blipFill>
                <a:blip r:embed="rId3"/>
                <a:stretch>
                  <a:fillRect l="-522" t="-409"/>
                </a:stretch>
              </a:blipFill>
            </p:spPr>
            <p:txBody>
              <a:bodyPr/>
              <a:lstStyle/>
              <a:p>
                <a:r>
                  <a:rPr lang="en-US">
                    <a:noFill/>
                  </a:rPr>
                  <a:t> </a:t>
                </a:r>
              </a:p>
            </p:txBody>
          </p:sp>
        </mc:Fallback>
      </mc:AlternateContent>
      <p:pic>
        <p:nvPicPr>
          <p:cNvPr id="4" name="Picture 3">
            <a:extLst>
              <a:ext uri="{FF2B5EF4-FFF2-40B4-BE49-F238E27FC236}">
                <a16:creationId xmlns:a16="http://schemas.microsoft.com/office/drawing/2014/main" id="{55EA870A-E131-3F03-4C9A-A934D64E6EF5}"/>
              </a:ext>
            </a:extLst>
          </p:cNvPr>
          <p:cNvPicPr>
            <a:picLocks noChangeAspect="1"/>
          </p:cNvPicPr>
          <p:nvPr/>
        </p:nvPicPr>
        <p:blipFill rotWithShape="1">
          <a:blip r:embed="rId4"/>
          <a:srcRect l="876" t="2062" r="886" b="37722"/>
          <a:stretch/>
        </p:blipFill>
        <p:spPr>
          <a:xfrm>
            <a:off x="7840495" y="5063584"/>
            <a:ext cx="4159756" cy="888648"/>
          </a:xfrm>
          <a:prstGeom prst="rect">
            <a:avLst/>
          </a:prstGeom>
          <a:ln w="25400">
            <a:solidFill>
              <a:schemeClr val="tx1"/>
            </a:solidFill>
          </a:ln>
        </p:spPr>
      </p:pic>
      <p:pic>
        <p:nvPicPr>
          <p:cNvPr id="7" name="Picture 6" descr="A diagram of electrical wiring&#10;&#10;AI-generated content may be incorrect.">
            <a:extLst>
              <a:ext uri="{FF2B5EF4-FFF2-40B4-BE49-F238E27FC236}">
                <a16:creationId xmlns:a16="http://schemas.microsoft.com/office/drawing/2014/main" id="{205BA506-8260-7652-812C-F103E4448333}"/>
              </a:ext>
            </a:extLst>
          </p:cNvPr>
          <p:cNvPicPr>
            <a:picLocks noChangeAspect="1"/>
          </p:cNvPicPr>
          <p:nvPr/>
        </p:nvPicPr>
        <p:blipFill>
          <a:blip r:embed="rId5"/>
          <a:stretch>
            <a:fillRect/>
          </a:stretch>
        </p:blipFill>
        <p:spPr>
          <a:xfrm>
            <a:off x="7821041" y="895110"/>
            <a:ext cx="4179210" cy="4088230"/>
          </a:xfrm>
          <a:prstGeom prst="rect">
            <a:avLst/>
          </a:prstGeom>
        </p:spPr>
      </p:pic>
    </p:spTree>
    <p:extLst>
      <p:ext uri="{BB962C8B-B14F-4D97-AF65-F5344CB8AC3E}">
        <p14:creationId xmlns:p14="http://schemas.microsoft.com/office/powerpoint/2010/main" val="40310595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E4257-2791-B348-114F-38DB65167FE7}"/>
              </a:ext>
            </a:extLst>
          </p:cNvPr>
          <p:cNvSpPr>
            <a:spLocks noGrp="1"/>
          </p:cNvSpPr>
          <p:nvPr>
            <p:ph type="title" idx="4294967295"/>
          </p:nvPr>
        </p:nvSpPr>
        <p:spPr>
          <a:xfrm>
            <a:off x="461963" y="0"/>
            <a:ext cx="11499234" cy="814866"/>
          </a:xfrm>
        </p:spPr>
        <p:txBody>
          <a:bodyPr/>
          <a:lstStyle/>
          <a:p>
            <a:r>
              <a:rPr lang="en-US" dirty="0"/>
              <a:t>ePIC Detector Readout Technologies</a:t>
            </a:r>
          </a:p>
        </p:txBody>
      </p:sp>
      <p:pic>
        <p:nvPicPr>
          <p:cNvPr id="4" name="Picture 3" descr="A diagram of a machine&#10;&#10;Description automatically generated">
            <a:extLst>
              <a:ext uri="{FF2B5EF4-FFF2-40B4-BE49-F238E27FC236}">
                <a16:creationId xmlns:a16="http://schemas.microsoft.com/office/drawing/2014/main" id="{38A496C4-E80B-9B86-733A-2B66391A0338}"/>
              </a:ext>
            </a:extLst>
          </p:cNvPr>
          <p:cNvPicPr>
            <a:picLocks noChangeAspect="1"/>
          </p:cNvPicPr>
          <p:nvPr/>
        </p:nvPicPr>
        <p:blipFill rotWithShape="1">
          <a:blip r:embed="rId2"/>
          <a:srcRect l="1620" r="3174"/>
          <a:stretch/>
        </p:blipFill>
        <p:spPr>
          <a:xfrm>
            <a:off x="247648" y="881541"/>
            <a:ext cx="7352665" cy="5319233"/>
          </a:xfrm>
          <a:prstGeom prst="rect">
            <a:avLst/>
          </a:prstGeom>
        </p:spPr>
      </p:pic>
      <p:pic>
        <p:nvPicPr>
          <p:cNvPr id="5" name="IR.IP6.pdf" descr="IR.IP6.pdf">
            <a:extLst>
              <a:ext uri="{FF2B5EF4-FFF2-40B4-BE49-F238E27FC236}">
                <a16:creationId xmlns:a16="http://schemas.microsoft.com/office/drawing/2014/main" id="{3ABF740D-7283-CA0E-800E-6D4F1A1F9813}"/>
              </a:ext>
            </a:extLst>
          </p:cNvPr>
          <p:cNvPicPr>
            <a:picLocks noChangeAspect="1"/>
          </p:cNvPicPr>
          <p:nvPr/>
        </p:nvPicPr>
        <p:blipFill>
          <a:blip r:embed="rId3"/>
          <a:stretch>
            <a:fillRect/>
          </a:stretch>
        </p:blipFill>
        <p:spPr>
          <a:xfrm>
            <a:off x="7600314" y="3762375"/>
            <a:ext cx="4166629" cy="2371724"/>
          </a:xfrm>
          <a:prstGeom prst="rect">
            <a:avLst/>
          </a:prstGeom>
          <a:ln w="12700">
            <a:miter lim="400000"/>
          </a:ln>
        </p:spPr>
      </p:pic>
      <p:sp>
        <p:nvSpPr>
          <p:cNvPr id="8" name="TextBox 7">
            <a:extLst>
              <a:ext uri="{FF2B5EF4-FFF2-40B4-BE49-F238E27FC236}">
                <a16:creationId xmlns:a16="http://schemas.microsoft.com/office/drawing/2014/main" id="{FBCF8E08-BC6C-6828-1030-590E910F7F2F}"/>
              </a:ext>
            </a:extLst>
          </p:cNvPr>
          <p:cNvSpPr txBox="1"/>
          <p:nvPr/>
        </p:nvSpPr>
        <p:spPr>
          <a:xfrm>
            <a:off x="7800975" y="1019175"/>
            <a:ext cx="4105278" cy="2246769"/>
          </a:xfrm>
          <a:prstGeom prst="rect">
            <a:avLst/>
          </a:prstGeom>
          <a:noFill/>
        </p:spPr>
        <p:txBody>
          <a:bodyPr wrap="square" rtlCol="0">
            <a:spAutoFit/>
          </a:bodyPr>
          <a:lstStyle/>
          <a:p>
            <a:r>
              <a:rPr lang="en-US" sz="1400"/>
              <a:t>~30 Detectors</a:t>
            </a:r>
          </a:p>
          <a:p>
            <a:endParaRPr lang="en-US" sz="1400"/>
          </a:p>
          <a:p>
            <a:r>
              <a:rPr lang="en-US" sz="1400"/>
              <a:t>Spread over +/- 40 meters </a:t>
            </a:r>
          </a:p>
          <a:p>
            <a:r>
              <a:rPr lang="en-US" sz="1400"/>
              <a:t>       (13 bunch crossings @ </a:t>
            </a:r>
            <a:r>
              <a:rPr lang="en-US" sz="1400" i="1"/>
              <a:t>c</a:t>
            </a:r>
            <a:r>
              <a:rPr lang="en-US" sz="1400"/>
              <a:t>)</a:t>
            </a:r>
          </a:p>
          <a:p>
            <a:endParaRPr lang="en-US" sz="1400"/>
          </a:p>
          <a:p>
            <a:r>
              <a:rPr lang="en-US" sz="1400"/>
              <a:t>5 main digitization ASICs, 3 digitizing sensors, and discrete readouts</a:t>
            </a:r>
            <a:endParaRPr lang="en-US" sz="1400">
              <a:solidFill>
                <a:srgbClr val="00B050"/>
              </a:solidFill>
            </a:endParaRPr>
          </a:p>
          <a:p>
            <a:endParaRPr lang="en-US" sz="1400"/>
          </a:p>
          <a:p>
            <a:r>
              <a:rPr lang="en-US" sz="1400"/>
              <a:t>Many technologies, but effort has been made to make use of possible synergy…</a:t>
            </a:r>
          </a:p>
        </p:txBody>
      </p:sp>
    </p:spTree>
    <p:extLst>
      <p:ext uri="{BB962C8B-B14F-4D97-AF65-F5344CB8AC3E}">
        <p14:creationId xmlns:p14="http://schemas.microsoft.com/office/powerpoint/2010/main" val="7065390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3DC5E93-D541-3E18-EFA9-8AED128D7A79}"/>
              </a:ext>
            </a:extLst>
          </p:cNvPr>
          <p:cNvPicPr>
            <a:picLocks noChangeAspect="1"/>
          </p:cNvPicPr>
          <p:nvPr/>
        </p:nvPicPr>
        <p:blipFill>
          <a:blip r:embed="rId2"/>
          <a:srcRect l="2483" t="8970" r="6443" b="466"/>
          <a:stretch/>
        </p:blipFill>
        <p:spPr>
          <a:xfrm>
            <a:off x="2791804" y="932425"/>
            <a:ext cx="8991262" cy="5145186"/>
          </a:xfrm>
          <a:prstGeom prst="rect">
            <a:avLst/>
          </a:prstGeom>
          <a:ln>
            <a:solidFill>
              <a:schemeClr val="tx1"/>
            </a:solidFill>
          </a:ln>
        </p:spPr>
      </p:pic>
      <p:sp>
        <p:nvSpPr>
          <p:cNvPr id="2" name="Title 1">
            <a:extLst>
              <a:ext uri="{FF2B5EF4-FFF2-40B4-BE49-F238E27FC236}">
                <a16:creationId xmlns:a16="http://schemas.microsoft.com/office/drawing/2014/main" id="{60F9CBAF-FA58-2A00-951D-12942F429C9F}"/>
              </a:ext>
            </a:extLst>
          </p:cNvPr>
          <p:cNvSpPr>
            <a:spLocks noGrp="1"/>
          </p:cNvSpPr>
          <p:nvPr>
            <p:ph type="title" idx="4294967295"/>
          </p:nvPr>
        </p:nvSpPr>
        <p:spPr>
          <a:xfrm>
            <a:off x="461963" y="0"/>
            <a:ext cx="11499234" cy="814866"/>
          </a:xfrm>
        </p:spPr>
        <p:txBody>
          <a:bodyPr>
            <a:normAutofit/>
          </a:bodyPr>
          <a:lstStyle/>
          <a:p>
            <a:r>
              <a:rPr lang="en-US" sz="3200" dirty="0"/>
              <a:t>ePIC Streaming DAQ Architecture</a:t>
            </a:r>
          </a:p>
        </p:txBody>
      </p:sp>
      <p:sp>
        <p:nvSpPr>
          <p:cNvPr id="11" name="TextBox 4">
            <a:extLst>
              <a:ext uri="{FF2B5EF4-FFF2-40B4-BE49-F238E27FC236}">
                <a16:creationId xmlns:a16="http://schemas.microsoft.com/office/drawing/2014/main" id="{3B06CE96-F08E-95AF-0F85-64B39964A8E4}"/>
              </a:ext>
            </a:extLst>
          </p:cNvPr>
          <p:cNvSpPr txBox="1"/>
          <p:nvPr/>
        </p:nvSpPr>
        <p:spPr>
          <a:xfrm>
            <a:off x="329893" y="1277030"/>
            <a:ext cx="2267003" cy="3293209"/>
          </a:xfrm>
          <a:prstGeom prst="rect">
            <a:avLst/>
          </a:prstGeom>
          <a:noFill/>
          <a:ln>
            <a:noFill/>
          </a:ln>
        </p:spPr>
        <p:style>
          <a:lnRef idx="0">
            <a:scrgbClr r="0" g="0" b="0"/>
          </a:lnRef>
          <a:fillRef idx="0">
            <a:scrgbClr r="0" g="0" b="0"/>
          </a:fillRef>
          <a:effectRef idx="0">
            <a:scrgbClr r="0" g="0" b="0"/>
          </a:effectRef>
          <a:fontRef idx="minor">
            <a:schemeClr val="tx1"/>
          </a:fontRef>
        </p:style>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u="sng">
                <a:latin typeface="Arial"/>
                <a:cs typeface="Arial"/>
              </a:rPr>
              <a:t>EIC Specs</a:t>
            </a:r>
          </a:p>
          <a:p>
            <a:endParaRPr lang="en-US" sz="1200">
              <a:latin typeface="Arial"/>
              <a:cs typeface="Arial"/>
            </a:endParaRPr>
          </a:p>
          <a:p>
            <a:pPr marL="171450" indent="-171450">
              <a:buFont typeface="Arial" panose="020B0604020202020204" pitchFamily="34" charset="0"/>
              <a:buChar char="•"/>
            </a:pPr>
            <a:r>
              <a:rPr lang="en-US" sz="1200">
                <a:latin typeface="Arial"/>
                <a:cs typeface="Arial"/>
              </a:rPr>
              <a:t>Bunch Crossing </a:t>
            </a:r>
            <a:endParaRPr lang="en-US">
              <a:latin typeface="Arial"/>
              <a:cs typeface="Arial"/>
            </a:endParaRPr>
          </a:p>
          <a:p>
            <a:r>
              <a:rPr lang="en-US" sz="1200">
                <a:latin typeface="Arial"/>
                <a:cs typeface="Arial"/>
              </a:rPr>
              <a:t>      ~10.2 ns (98.5 MHz)</a:t>
            </a:r>
            <a:endParaRPr lang="en-US">
              <a:latin typeface="Arial"/>
              <a:cs typeface="Arial"/>
            </a:endParaRPr>
          </a:p>
          <a:p>
            <a:pPr marL="171450" indent="-171450">
              <a:buFont typeface="Arial" panose="020B0604020202020204" pitchFamily="34" charset="0"/>
              <a:buChar char="•"/>
            </a:pPr>
            <a:endParaRPr lang="en-US" sz="1200">
              <a:latin typeface="Arial"/>
              <a:cs typeface="Arial"/>
            </a:endParaRPr>
          </a:p>
          <a:p>
            <a:pPr marL="171450" indent="-171450">
              <a:buFont typeface="Arial" panose="020B0604020202020204" pitchFamily="34" charset="0"/>
              <a:buChar char="•"/>
            </a:pPr>
            <a:r>
              <a:rPr lang="en-US" sz="1200">
                <a:latin typeface="Arial"/>
                <a:cs typeface="Arial"/>
              </a:rPr>
              <a:t>Interaction Rate </a:t>
            </a:r>
            <a:endParaRPr lang="en-US"/>
          </a:p>
          <a:p>
            <a:r>
              <a:rPr lang="en-US" sz="1200">
                <a:latin typeface="Arial"/>
                <a:cs typeface="Arial"/>
              </a:rPr>
              <a:t>      ~ 2 us (500 kHz)</a:t>
            </a:r>
          </a:p>
          <a:p>
            <a:r>
              <a:rPr lang="en-US" sz="1200">
                <a:latin typeface="Arial"/>
                <a:cs typeface="Arial"/>
              </a:rPr>
              <a:t>      (one interaction per ~200</a:t>
            </a:r>
          </a:p>
          <a:p>
            <a:r>
              <a:rPr lang="en-US" sz="1200">
                <a:latin typeface="Arial"/>
                <a:cs typeface="Arial"/>
              </a:rPr>
              <a:t>        bunch crossings)</a:t>
            </a:r>
          </a:p>
          <a:p>
            <a:endParaRPr lang="en-US" sz="1200">
              <a:latin typeface="Arial"/>
              <a:cs typeface="Arial"/>
            </a:endParaRPr>
          </a:p>
          <a:p>
            <a:pPr marL="171450" indent="-171450">
              <a:buFont typeface="Arial" panose="020B0604020202020204" pitchFamily="34" charset="0"/>
              <a:buChar char="•"/>
            </a:pPr>
            <a:r>
              <a:rPr lang="en-US" sz="1200">
                <a:latin typeface="Arial"/>
                <a:cs typeface="Arial"/>
              </a:rPr>
              <a:t>High Luminosity</a:t>
            </a:r>
          </a:p>
          <a:p>
            <a:r>
              <a:rPr lang="en-US" sz="1200">
                <a:latin typeface="Arial"/>
                <a:cs typeface="Arial"/>
              </a:rPr>
              <a:t>     -- up to </a:t>
            </a:r>
            <a:r>
              <a:rPr lang="en-US" sz="1200">
                <a:solidFill>
                  <a:srgbClr val="000000"/>
                </a:solidFill>
                <a:effectLst/>
                <a:latin typeface="Arial" panose="020B0604020202020204" pitchFamily="34" charset="0"/>
              </a:rPr>
              <a:t>10</a:t>
            </a:r>
            <a:r>
              <a:rPr lang="en-US" sz="1200" baseline="30000">
                <a:solidFill>
                  <a:srgbClr val="000000"/>
                </a:solidFill>
                <a:effectLst/>
                <a:latin typeface="Arial" panose="020B0604020202020204" pitchFamily="34" charset="0"/>
              </a:rPr>
              <a:t>34</a:t>
            </a:r>
            <a:r>
              <a:rPr lang="en-US" sz="1200">
                <a:solidFill>
                  <a:srgbClr val="000000"/>
                </a:solidFill>
                <a:effectLst/>
                <a:latin typeface="Arial" panose="020B0604020202020204" pitchFamily="34" charset="0"/>
              </a:rPr>
              <a:t> cm</a:t>
            </a:r>
            <a:r>
              <a:rPr lang="en-US" sz="1400" baseline="30000">
                <a:solidFill>
                  <a:srgbClr val="000000"/>
                </a:solidFill>
                <a:effectLst/>
                <a:latin typeface="Arial" panose="020B0604020202020204" pitchFamily="34" charset="0"/>
              </a:rPr>
              <a:t>-2</a:t>
            </a:r>
            <a:r>
              <a:rPr lang="en-US" sz="1200">
                <a:solidFill>
                  <a:srgbClr val="000000"/>
                </a:solidFill>
                <a:effectLst/>
                <a:latin typeface="Arial" panose="020B0604020202020204" pitchFamily="34" charset="0"/>
              </a:rPr>
              <a:t>s</a:t>
            </a:r>
            <a:r>
              <a:rPr lang="en-US" sz="1600" baseline="30000">
                <a:solidFill>
                  <a:srgbClr val="000000"/>
                </a:solidFill>
                <a:effectLst/>
                <a:latin typeface="Arial" panose="020B0604020202020204" pitchFamily="34" charset="0"/>
              </a:rPr>
              <a:t>-1</a:t>
            </a:r>
            <a:endParaRPr lang="en-US" sz="1200">
              <a:latin typeface="Arial"/>
              <a:cs typeface="Arial"/>
            </a:endParaRPr>
          </a:p>
          <a:p>
            <a:r>
              <a:rPr lang="en-US" sz="1200">
                <a:latin typeface="Arial"/>
                <a:cs typeface="Arial"/>
              </a:rPr>
              <a:t>     -- Low occupancy </a:t>
            </a:r>
          </a:p>
          <a:p>
            <a:r>
              <a:rPr lang="en-US" sz="1200">
                <a:latin typeface="Arial"/>
                <a:cs typeface="Arial"/>
              </a:rPr>
              <a:t>        physics signal</a:t>
            </a:r>
          </a:p>
          <a:p>
            <a:r>
              <a:rPr lang="en-US" sz="1200">
                <a:latin typeface="Arial"/>
                <a:cs typeface="Arial"/>
              </a:rPr>
              <a:t>     -- Background and noise</a:t>
            </a:r>
          </a:p>
          <a:p>
            <a:r>
              <a:rPr lang="en-US" sz="1200">
                <a:latin typeface="Arial"/>
                <a:cs typeface="Arial"/>
              </a:rPr>
              <a:t>        significant for some </a:t>
            </a:r>
          </a:p>
          <a:p>
            <a:r>
              <a:rPr lang="en-US" sz="1200">
                <a:latin typeface="Arial"/>
                <a:cs typeface="Arial"/>
              </a:rPr>
              <a:t>        sub-systems</a:t>
            </a:r>
          </a:p>
        </p:txBody>
      </p:sp>
      <p:sp>
        <p:nvSpPr>
          <p:cNvPr id="3" name="TextBox 2">
            <a:extLst>
              <a:ext uri="{FF2B5EF4-FFF2-40B4-BE49-F238E27FC236}">
                <a16:creationId xmlns:a16="http://schemas.microsoft.com/office/drawing/2014/main" id="{56252FE0-EACF-EFE9-69AD-AA7FAE1CC09D}"/>
              </a:ext>
            </a:extLst>
          </p:cNvPr>
          <p:cNvSpPr txBox="1"/>
          <p:nvPr/>
        </p:nvSpPr>
        <p:spPr>
          <a:xfrm>
            <a:off x="7415784" y="1000031"/>
            <a:ext cx="1407758" cy="261610"/>
          </a:xfrm>
          <a:prstGeom prst="rect">
            <a:avLst/>
          </a:prstGeom>
          <a:noFill/>
        </p:spPr>
        <p:txBody>
          <a:bodyPr wrap="none" rtlCol="0">
            <a:spAutoFit/>
          </a:bodyPr>
          <a:lstStyle/>
          <a:p>
            <a:r>
              <a:rPr lang="en-US" sz="1100">
                <a:solidFill>
                  <a:srgbClr val="0070C0"/>
                </a:solidFill>
              </a:rPr>
              <a:t>(Online Computing)</a:t>
            </a:r>
          </a:p>
        </p:txBody>
      </p:sp>
      <p:sp>
        <p:nvSpPr>
          <p:cNvPr id="5" name="TextBox 4">
            <a:extLst>
              <a:ext uri="{FF2B5EF4-FFF2-40B4-BE49-F238E27FC236}">
                <a16:creationId xmlns:a16="http://schemas.microsoft.com/office/drawing/2014/main" id="{6BE28545-0E3A-B390-6CB5-69F658425A95}"/>
              </a:ext>
            </a:extLst>
          </p:cNvPr>
          <p:cNvSpPr txBox="1"/>
          <p:nvPr/>
        </p:nvSpPr>
        <p:spPr>
          <a:xfrm>
            <a:off x="6577881" y="1877438"/>
            <a:ext cx="1027845" cy="461665"/>
          </a:xfrm>
          <a:prstGeom prst="rect">
            <a:avLst/>
          </a:prstGeom>
          <a:noFill/>
        </p:spPr>
        <p:txBody>
          <a:bodyPr wrap="none" rtlCol="0">
            <a:spAutoFit/>
          </a:bodyPr>
          <a:lstStyle/>
          <a:p>
            <a:r>
              <a:rPr lang="en-US" sz="800"/>
              <a:t>Frame Builder</a:t>
            </a:r>
          </a:p>
          <a:p>
            <a:r>
              <a:rPr lang="en-US" sz="800"/>
              <a:t>Data Concentrator</a:t>
            </a:r>
          </a:p>
          <a:p>
            <a:r>
              <a:rPr lang="en-US" sz="800"/>
              <a:t>(FBDC Server)</a:t>
            </a:r>
          </a:p>
        </p:txBody>
      </p:sp>
      <p:sp>
        <p:nvSpPr>
          <p:cNvPr id="6" name="Rectangle 5">
            <a:extLst>
              <a:ext uri="{FF2B5EF4-FFF2-40B4-BE49-F238E27FC236}">
                <a16:creationId xmlns:a16="http://schemas.microsoft.com/office/drawing/2014/main" id="{340CBC66-35C1-036E-C8D1-76C1B0D2D1D8}"/>
              </a:ext>
            </a:extLst>
          </p:cNvPr>
          <p:cNvSpPr/>
          <p:nvPr/>
        </p:nvSpPr>
        <p:spPr>
          <a:xfrm>
            <a:off x="9448836" y="3044758"/>
            <a:ext cx="512289" cy="267984"/>
          </a:xfrm>
          <a:prstGeom prst="rect">
            <a:avLst/>
          </a:prstGeom>
          <a:solidFill>
            <a:srgbClr val="60A916"/>
          </a:solidFill>
          <a:ln>
            <a:solidFill>
              <a:srgbClr val="60A9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E925E19C-2A46-8AB0-3C4C-69F75F4F4452}"/>
              </a:ext>
            </a:extLst>
          </p:cNvPr>
          <p:cNvSpPr txBox="1"/>
          <p:nvPr/>
        </p:nvSpPr>
        <p:spPr>
          <a:xfrm>
            <a:off x="9407572" y="3062454"/>
            <a:ext cx="614271" cy="230832"/>
          </a:xfrm>
          <a:prstGeom prst="rect">
            <a:avLst/>
          </a:prstGeom>
          <a:noFill/>
        </p:spPr>
        <p:txBody>
          <a:bodyPr wrap="none" rtlCol="0">
            <a:spAutoFit/>
          </a:bodyPr>
          <a:lstStyle/>
          <a:p>
            <a:r>
              <a:rPr lang="en-US" sz="900">
                <a:solidFill>
                  <a:schemeClr val="bg1"/>
                </a:solidFill>
              </a:rPr>
              <a:t>Controls</a:t>
            </a:r>
          </a:p>
        </p:txBody>
      </p:sp>
    </p:spTree>
    <p:extLst>
      <p:ext uri="{BB962C8B-B14F-4D97-AF65-F5344CB8AC3E}">
        <p14:creationId xmlns:p14="http://schemas.microsoft.com/office/powerpoint/2010/main" val="1386578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DB1E2-36D7-8E33-571E-EC102B96D46F}"/>
            </a:ext>
          </a:extLst>
        </p:cNvPr>
        <p:cNvGrpSpPr/>
        <p:nvPr/>
      </p:nvGrpSpPr>
      <p:grpSpPr>
        <a:xfrm>
          <a:off x="0" y="0"/>
          <a:ext cx="0" cy="0"/>
          <a:chOff x="0" y="0"/>
          <a:chExt cx="0" cy="0"/>
        </a:xfrm>
      </p:grpSpPr>
      <p:pic>
        <p:nvPicPr>
          <p:cNvPr id="33" name="Picture 32">
            <a:extLst>
              <a:ext uri="{FF2B5EF4-FFF2-40B4-BE49-F238E27FC236}">
                <a16:creationId xmlns:a16="http://schemas.microsoft.com/office/drawing/2014/main" id="{981E9280-796B-A90B-F721-01A8FF01B8A9}"/>
              </a:ext>
            </a:extLst>
          </p:cNvPr>
          <p:cNvPicPr>
            <a:picLocks noChangeAspect="1"/>
          </p:cNvPicPr>
          <p:nvPr/>
        </p:nvPicPr>
        <p:blipFill>
          <a:blip r:embed="rId2"/>
          <a:stretch>
            <a:fillRect/>
          </a:stretch>
        </p:blipFill>
        <p:spPr>
          <a:xfrm>
            <a:off x="4606640" y="833834"/>
            <a:ext cx="4653777" cy="2616480"/>
          </a:xfrm>
          <a:prstGeom prst="rect">
            <a:avLst/>
          </a:prstGeom>
          <a:ln w="19050">
            <a:solidFill>
              <a:schemeClr val="tx1"/>
            </a:solidFill>
          </a:ln>
        </p:spPr>
      </p:pic>
      <p:pic>
        <p:nvPicPr>
          <p:cNvPr id="31" name="Picture 30">
            <a:extLst>
              <a:ext uri="{FF2B5EF4-FFF2-40B4-BE49-F238E27FC236}">
                <a16:creationId xmlns:a16="http://schemas.microsoft.com/office/drawing/2014/main" id="{2B08E8F7-0172-35CD-7372-65B6745EB43B}"/>
              </a:ext>
            </a:extLst>
          </p:cNvPr>
          <p:cNvPicPr>
            <a:picLocks noChangeAspect="1"/>
          </p:cNvPicPr>
          <p:nvPr/>
        </p:nvPicPr>
        <p:blipFill>
          <a:blip r:embed="rId3"/>
          <a:stretch>
            <a:fillRect/>
          </a:stretch>
        </p:blipFill>
        <p:spPr>
          <a:xfrm>
            <a:off x="5322497" y="1283752"/>
            <a:ext cx="4653777" cy="2614114"/>
          </a:xfrm>
          <a:prstGeom prst="rect">
            <a:avLst/>
          </a:prstGeom>
          <a:ln w="19050">
            <a:solidFill>
              <a:schemeClr val="tx1"/>
            </a:solidFill>
          </a:ln>
        </p:spPr>
      </p:pic>
      <p:sp>
        <p:nvSpPr>
          <p:cNvPr id="2" name="Title 1">
            <a:extLst>
              <a:ext uri="{FF2B5EF4-FFF2-40B4-BE49-F238E27FC236}">
                <a16:creationId xmlns:a16="http://schemas.microsoft.com/office/drawing/2014/main" id="{66550DC5-DCC3-8133-E71E-6DFAC0DF90A4}"/>
              </a:ext>
            </a:extLst>
          </p:cNvPr>
          <p:cNvSpPr>
            <a:spLocks noGrp="1"/>
          </p:cNvSpPr>
          <p:nvPr>
            <p:ph type="title" idx="4294967295"/>
          </p:nvPr>
        </p:nvSpPr>
        <p:spPr>
          <a:xfrm>
            <a:off x="692766" y="162867"/>
            <a:ext cx="11499234" cy="814866"/>
          </a:xfrm>
        </p:spPr>
        <p:txBody>
          <a:bodyPr>
            <a:normAutofit/>
          </a:bodyPr>
          <a:lstStyle/>
          <a:p>
            <a:r>
              <a:rPr lang="en-US"/>
              <a:t>Electronics / DAQ Status</a:t>
            </a:r>
            <a:endParaRPr lang="en-US" sz="2200"/>
          </a:p>
        </p:txBody>
      </p:sp>
      <p:pic>
        <p:nvPicPr>
          <p:cNvPr id="20" name="Picture 19">
            <a:extLst>
              <a:ext uri="{FF2B5EF4-FFF2-40B4-BE49-F238E27FC236}">
                <a16:creationId xmlns:a16="http://schemas.microsoft.com/office/drawing/2014/main" id="{A4982E08-CDE7-90F6-0961-F40BADA8A2F9}"/>
              </a:ext>
            </a:extLst>
          </p:cNvPr>
          <p:cNvPicPr>
            <a:picLocks noChangeAspect="1"/>
          </p:cNvPicPr>
          <p:nvPr/>
        </p:nvPicPr>
        <p:blipFill>
          <a:blip r:embed="rId4"/>
          <a:stretch>
            <a:fillRect/>
          </a:stretch>
        </p:blipFill>
        <p:spPr>
          <a:xfrm>
            <a:off x="5985745" y="1672026"/>
            <a:ext cx="4650141" cy="2614114"/>
          </a:xfrm>
          <a:prstGeom prst="rect">
            <a:avLst/>
          </a:prstGeom>
          <a:ln w="19050">
            <a:solidFill>
              <a:schemeClr val="tx1"/>
            </a:solidFill>
          </a:ln>
        </p:spPr>
      </p:pic>
      <p:pic>
        <p:nvPicPr>
          <p:cNvPr id="25" name="Picture 24">
            <a:extLst>
              <a:ext uri="{FF2B5EF4-FFF2-40B4-BE49-F238E27FC236}">
                <a16:creationId xmlns:a16="http://schemas.microsoft.com/office/drawing/2014/main" id="{301CDDF5-A35C-BFE2-081E-6BEB4E7F5E33}"/>
              </a:ext>
            </a:extLst>
          </p:cNvPr>
          <p:cNvPicPr>
            <a:picLocks noChangeAspect="1"/>
          </p:cNvPicPr>
          <p:nvPr/>
        </p:nvPicPr>
        <p:blipFill>
          <a:blip r:embed="rId5"/>
          <a:stretch>
            <a:fillRect/>
          </a:stretch>
        </p:blipFill>
        <p:spPr>
          <a:xfrm>
            <a:off x="6834096" y="2121944"/>
            <a:ext cx="4653777" cy="2614114"/>
          </a:xfrm>
          <a:prstGeom prst="rect">
            <a:avLst/>
          </a:prstGeom>
          <a:ln w="19050">
            <a:solidFill>
              <a:schemeClr val="tx1"/>
            </a:solidFill>
          </a:ln>
        </p:spPr>
      </p:pic>
      <p:pic>
        <p:nvPicPr>
          <p:cNvPr id="27" name="Picture 26">
            <a:extLst>
              <a:ext uri="{FF2B5EF4-FFF2-40B4-BE49-F238E27FC236}">
                <a16:creationId xmlns:a16="http://schemas.microsoft.com/office/drawing/2014/main" id="{505A066E-BC02-97EF-EEA4-AE36F2F269B7}"/>
              </a:ext>
            </a:extLst>
          </p:cNvPr>
          <p:cNvPicPr>
            <a:picLocks noChangeAspect="1"/>
          </p:cNvPicPr>
          <p:nvPr/>
        </p:nvPicPr>
        <p:blipFill>
          <a:blip r:embed="rId6"/>
          <a:stretch>
            <a:fillRect/>
          </a:stretch>
        </p:blipFill>
        <p:spPr>
          <a:xfrm>
            <a:off x="4323147" y="2529165"/>
            <a:ext cx="4636423" cy="2614114"/>
          </a:xfrm>
          <a:prstGeom prst="rect">
            <a:avLst/>
          </a:prstGeom>
          <a:ln w="19050">
            <a:solidFill>
              <a:schemeClr val="tx1"/>
            </a:solidFill>
          </a:ln>
        </p:spPr>
      </p:pic>
      <p:pic>
        <p:nvPicPr>
          <p:cNvPr id="29" name="Picture 28">
            <a:extLst>
              <a:ext uri="{FF2B5EF4-FFF2-40B4-BE49-F238E27FC236}">
                <a16:creationId xmlns:a16="http://schemas.microsoft.com/office/drawing/2014/main" id="{26D5D325-8035-12BF-0910-757C4B8A8312}"/>
              </a:ext>
            </a:extLst>
          </p:cNvPr>
          <p:cNvPicPr>
            <a:picLocks noChangeAspect="1"/>
          </p:cNvPicPr>
          <p:nvPr/>
        </p:nvPicPr>
        <p:blipFill>
          <a:blip r:embed="rId7"/>
          <a:stretch>
            <a:fillRect/>
          </a:stretch>
        </p:blipFill>
        <p:spPr>
          <a:xfrm>
            <a:off x="4814145" y="2905043"/>
            <a:ext cx="4653777" cy="2618205"/>
          </a:xfrm>
          <a:prstGeom prst="rect">
            <a:avLst/>
          </a:prstGeom>
          <a:ln w="19050">
            <a:solidFill>
              <a:schemeClr val="tx1"/>
            </a:solidFill>
          </a:ln>
        </p:spPr>
      </p:pic>
      <p:pic>
        <p:nvPicPr>
          <p:cNvPr id="23" name="Picture 22">
            <a:extLst>
              <a:ext uri="{FF2B5EF4-FFF2-40B4-BE49-F238E27FC236}">
                <a16:creationId xmlns:a16="http://schemas.microsoft.com/office/drawing/2014/main" id="{52CD2138-5694-D7BB-A7F3-AE3BC067CF15}"/>
              </a:ext>
            </a:extLst>
          </p:cNvPr>
          <p:cNvPicPr>
            <a:picLocks noChangeAspect="1"/>
          </p:cNvPicPr>
          <p:nvPr/>
        </p:nvPicPr>
        <p:blipFill>
          <a:blip r:embed="rId8"/>
          <a:stretch>
            <a:fillRect/>
          </a:stretch>
        </p:blipFill>
        <p:spPr>
          <a:xfrm>
            <a:off x="5334281" y="3285504"/>
            <a:ext cx="4661050" cy="2614114"/>
          </a:xfrm>
          <a:prstGeom prst="rect">
            <a:avLst/>
          </a:prstGeom>
          <a:ln w="19050">
            <a:solidFill>
              <a:schemeClr val="tx1"/>
            </a:solidFill>
          </a:ln>
        </p:spPr>
      </p:pic>
      <p:sp>
        <p:nvSpPr>
          <p:cNvPr id="34" name="TextBox 33">
            <a:extLst>
              <a:ext uri="{FF2B5EF4-FFF2-40B4-BE49-F238E27FC236}">
                <a16:creationId xmlns:a16="http://schemas.microsoft.com/office/drawing/2014/main" id="{59199886-4F23-1D13-A28B-E7F3F0A164BD}"/>
              </a:ext>
            </a:extLst>
          </p:cNvPr>
          <p:cNvSpPr txBox="1"/>
          <p:nvPr/>
        </p:nvSpPr>
        <p:spPr>
          <a:xfrm>
            <a:off x="494623" y="1128990"/>
            <a:ext cx="3598994" cy="4862870"/>
          </a:xfrm>
          <a:prstGeom prst="rect">
            <a:avLst/>
          </a:prstGeom>
          <a:noFill/>
        </p:spPr>
        <p:txBody>
          <a:bodyPr wrap="square" rtlCol="0">
            <a:spAutoFit/>
          </a:bodyPr>
          <a:lstStyle/>
          <a:p>
            <a:pPr marL="285750" indent="-285750">
              <a:buFont typeface="Arial" panose="020B0604020202020204" pitchFamily="34" charset="0"/>
              <a:buChar char="•"/>
            </a:pPr>
            <a:r>
              <a:rPr lang="en-US" sz="1600" b="1" dirty="0">
                <a:solidFill>
                  <a:schemeClr val="accent5"/>
                </a:solidFill>
              </a:rPr>
              <a:t>Electronics and DAQ working towards FDR early 2027 </a:t>
            </a:r>
          </a:p>
          <a:p>
            <a:pPr marL="285750" indent="-285750">
              <a:buFont typeface="Arial" panose="020B0604020202020204" pitchFamily="34" charset="0"/>
              <a:buChar char="•"/>
            </a:pPr>
            <a:r>
              <a:rPr lang="en-US" sz="1600" b="1" dirty="0">
                <a:solidFill>
                  <a:srgbClr val="DA3525"/>
                </a:solidFill>
              </a:rPr>
              <a:t>60% Design Review - 9/3/2025</a:t>
            </a:r>
          </a:p>
          <a:p>
            <a:endParaRPr lang="en-US" sz="1600" dirty="0"/>
          </a:p>
          <a:p>
            <a:pPr marL="285750" indent="-285750">
              <a:buFont typeface="Arial" panose="020B0604020202020204" pitchFamily="34" charset="0"/>
              <a:buChar char="•"/>
            </a:pPr>
            <a:r>
              <a:rPr lang="en-US" sz="1600" dirty="0"/>
              <a:t>ASIC internal Reviews Done </a:t>
            </a:r>
          </a:p>
          <a:p>
            <a:pPr marL="285750" indent="-285750">
              <a:buFont typeface="Arial" panose="020B0604020202020204" pitchFamily="34" charset="0"/>
              <a:buChar char="•"/>
            </a:pPr>
            <a:r>
              <a:rPr lang="en-US" sz="1600" dirty="0"/>
              <a:t>FLX155b passed ATLAS FDR</a:t>
            </a:r>
          </a:p>
          <a:p>
            <a:pPr marL="285750" indent="-285750">
              <a:buFont typeface="Arial" panose="020B0604020202020204" pitchFamily="34" charset="0"/>
              <a:buChar char="•"/>
            </a:pPr>
            <a:r>
              <a:rPr lang="en-US" sz="1600" dirty="0"/>
              <a:t>GTU/FLX155a testbed at BNL</a:t>
            </a:r>
          </a:p>
          <a:p>
            <a:pPr marL="285750" indent="-285750">
              <a:buFont typeface="Arial" panose="020B0604020202020204" pitchFamily="34" charset="0"/>
              <a:buChar char="•"/>
            </a:pPr>
            <a:r>
              <a:rPr lang="en-US" sz="1600" dirty="0"/>
              <a:t>Refinement of RDO plans in progress (MPGDs, fabrication of generic RDOs waiting on contract)</a:t>
            </a:r>
          </a:p>
          <a:p>
            <a:pPr marL="285750" indent="-285750">
              <a:buFont typeface="Arial" panose="020B0604020202020204" pitchFamily="34" charset="0"/>
              <a:buChar char="•"/>
            </a:pPr>
            <a:r>
              <a:rPr lang="en-US" sz="1600" dirty="0"/>
              <a:t>Generic RDO / carrier board</a:t>
            </a:r>
          </a:p>
          <a:p>
            <a:pPr marL="285750" indent="-285750">
              <a:buFont typeface="Arial" panose="020B0604020202020204" pitchFamily="34" charset="0"/>
              <a:buChar char="•"/>
            </a:pPr>
            <a:r>
              <a:rPr lang="en-US" sz="1600" dirty="0"/>
              <a:t>Maps of Hardware on South Platform to be iterated</a:t>
            </a:r>
          </a:p>
          <a:p>
            <a:pPr marL="285750" indent="-285750">
              <a:buFont typeface="Arial" panose="020B0604020202020204" pitchFamily="34" charset="0"/>
              <a:buChar char="•"/>
            </a:pPr>
            <a:r>
              <a:rPr lang="en-US" sz="1600" dirty="0"/>
              <a:t>Channel counts well understood</a:t>
            </a:r>
          </a:p>
          <a:p>
            <a:pPr marL="285750" indent="-285750">
              <a:buFont typeface="Arial" panose="020B0604020202020204" pitchFamily="34" charset="0"/>
              <a:buChar char="•"/>
            </a:pPr>
            <a:r>
              <a:rPr lang="en-US" sz="1600" dirty="0"/>
              <a:t>Data volume summaries becoming more clear</a:t>
            </a:r>
          </a:p>
          <a:p>
            <a:endParaRPr lang="en-US" dirty="0"/>
          </a:p>
          <a:p>
            <a:pPr marL="285750" indent="-285750">
              <a:buFont typeface="Arial" panose="020B0604020202020204" pitchFamily="34" charset="0"/>
              <a:buChar char="•"/>
            </a:pPr>
            <a:endParaRPr lang="en-US" dirty="0"/>
          </a:p>
          <a:p>
            <a:endParaRPr lang="en-US" dirty="0"/>
          </a:p>
        </p:txBody>
      </p:sp>
      <p:pic>
        <p:nvPicPr>
          <p:cNvPr id="6" name="Picture 5">
            <a:extLst>
              <a:ext uri="{FF2B5EF4-FFF2-40B4-BE49-F238E27FC236}">
                <a16:creationId xmlns:a16="http://schemas.microsoft.com/office/drawing/2014/main" id="{5198D202-4BF6-14E8-B888-3609A99D109A}"/>
              </a:ext>
            </a:extLst>
          </p:cNvPr>
          <p:cNvPicPr>
            <a:picLocks noChangeAspect="1"/>
          </p:cNvPicPr>
          <p:nvPr/>
        </p:nvPicPr>
        <p:blipFill>
          <a:blip r:embed="rId9"/>
          <a:stretch>
            <a:fillRect/>
          </a:stretch>
        </p:blipFill>
        <p:spPr>
          <a:xfrm>
            <a:off x="5860856" y="3644508"/>
            <a:ext cx="4906488" cy="2757801"/>
          </a:xfrm>
          <a:prstGeom prst="rect">
            <a:avLst/>
          </a:prstGeom>
          <a:ln w="25400">
            <a:solidFill>
              <a:schemeClr val="tx1"/>
            </a:solidFill>
          </a:ln>
        </p:spPr>
      </p:pic>
      <p:pic>
        <p:nvPicPr>
          <p:cNvPr id="4" name="Picture 3">
            <a:extLst>
              <a:ext uri="{FF2B5EF4-FFF2-40B4-BE49-F238E27FC236}">
                <a16:creationId xmlns:a16="http://schemas.microsoft.com/office/drawing/2014/main" id="{1CBE5583-909E-9519-888C-8846E6FEA232}"/>
              </a:ext>
            </a:extLst>
          </p:cNvPr>
          <p:cNvPicPr>
            <a:picLocks noChangeAspect="1"/>
          </p:cNvPicPr>
          <p:nvPr/>
        </p:nvPicPr>
        <p:blipFill>
          <a:blip r:embed="rId10"/>
          <a:stretch>
            <a:fillRect/>
          </a:stretch>
        </p:blipFill>
        <p:spPr>
          <a:xfrm>
            <a:off x="6544613" y="3989169"/>
            <a:ext cx="5477623" cy="2676674"/>
          </a:xfrm>
          <a:prstGeom prst="rect">
            <a:avLst/>
          </a:prstGeom>
          <a:ln w="25400">
            <a:solidFill>
              <a:schemeClr val="tx1"/>
            </a:solidFill>
          </a:ln>
        </p:spPr>
      </p:pic>
    </p:spTree>
    <p:extLst>
      <p:ext uri="{BB962C8B-B14F-4D97-AF65-F5344CB8AC3E}">
        <p14:creationId xmlns:p14="http://schemas.microsoft.com/office/powerpoint/2010/main" val="790204698"/>
      </p:ext>
    </p:extLst>
  </p:cSld>
  <p:clrMapOvr>
    <a:masterClrMapping/>
  </p:clrMapOvr>
</p:sld>
</file>

<file path=ppt/theme/theme1.xml><?xml version="1.0" encoding="utf-8"?>
<a:theme xmlns:a="http://schemas.openxmlformats.org/drawingml/2006/main" name="BNL">
  <a:themeElements>
    <a:clrScheme name="BNL_NSLS-II">
      <a:dk1>
        <a:srgbClr val="000000"/>
      </a:dk1>
      <a:lt1>
        <a:srgbClr val="FFFFFF"/>
      </a:lt1>
      <a:dk2>
        <a:srgbClr val="105B78"/>
      </a:dk2>
      <a:lt2>
        <a:srgbClr val="00ACDB"/>
      </a:lt2>
      <a:accent1>
        <a:srgbClr val="B2D33A"/>
      </a:accent1>
      <a:accent2>
        <a:srgbClr val="F68A1F"/>
      </a:accent2>
      <a:accent3>
        <a:srgbClr val="B62466"/>
      </a:accent3>
      <a:accent4>
        <a:srgbClr val="FFCC33"/>
      </a:accent4>
      <a:accent5>
        <a:srgbClr val="DA3525"/>
      </a:accent5>
      <a:accent6>
        <a:srgbClr val="50489D"/>
      </a:accent6>
      <a:hlink>
        <a:srgbClr val="4881C3"/>
      </a:hlink>
      <a:folHlink>
        <a:srgbClr val="24B574"/>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D-3B EIC_PPT_Outline_Template_Widescreen_0224.potx" id="{E6C5CCA8-604B-4BF3-AD52-0CCDA95A2BA6}" vid="{8057B053-B9B7-4C41-ADDD-67BAEC9A00C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6AAA8B2CDC641B8DA999E05922F1A" ma:contentTypeVersion="13" ma:contentTypeDescription="Create a new document." ma:contentTypeScope="" ma:versionID="a4fd19c3f42700b92f65f96fb2ba3461">
  <xsd:schema xmlns:xsd="http://www.w3.org/2001/XMLSchema" xmlns:xs="http://www.w3.org/2001/XMLSchema" xmlns:p="http://schemas.microsoft.com/office/2006/metadata/properties" xmlns:ns3="27811ada-7199-4a11-9106-0cdf976ce4f4" xmlns:ns4="345b8597-0096-4e35-b09c-3b8f1d0d8566" targetNamespace="http://schemas.microsoft.com/office/2006/metadata/properties" ma:root="true" ma:fieldsID="62fddbdaad8e1d5db4c7e047017aaa65" ns3:_="" ns4:_="">
    <xsd:import namespace="27811ada-7199-4a11-9106-0cdf976ce4f4"/>
    <xsd:import namespace="345b8597-0096-4e35-b09c-3b8f1d0d8566"/>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_activity" minOccurs="0"/>
                <xsd:element ref="ns4:SharedWithUsers" minOccurs="0"/>
                <xsd:element ref="ns4:SharedWithDetails" minOccurs="0"/>
                <xsd:element ref="ns4:SharingHintHash" minOccurs="0"/>
                <xsd:element ref="ns3:MediaServiceSearchProperties" minOccurs="0"/>
                <xsd:element ref="ns3:MediaServiceDateTaken" minOccurs="0"/>
                <xsd:element ref="ns3:MediaServiceSystem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811ada-7199-4a11-9106-0cdf976ce4f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_activity" ma:index="11" nillable="true" ma:displayName="_activity" ma:hidden="true" ma:internalName="_activity">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SystemTags" ma:index="17" nillable="true" ma:displayName="MediaServiceSystemTags" ma:hidden="true" ma:internalName="MediaServiceSystemTags" ma:readOnly="true">
      <xsd:simpleType>
        <xsd:restriction base="dms:Note"/>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45b8597-0096-4e35-b09c-3b8f1d0d856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27811ada-7199-4a11-9106-0cdf976ce4f4"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2ADD2D4-A86B-4F18-AC9E-5C869CD55D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7811ada-7199-4a11-9106-0cdf976ce4f4"/>
    <ds:schemaRef ds:uri="345b8597-0096-4e35-b09c-3b8f1d0d856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9E88647-562A-460A-88A0-13D05ABABF01}">
  <ds:schemaRefs>
    <ds:schemaRef ds:uri="345b8597-0096-4e35-b09c-3b8f1d0d8566"/>
    <ds:schemaRef ds:uri="http://www.w3.org/XML/1998/namespace"/>
    <ds:schemaRef ds:uri="http://purl.org/dc/elements/1.1/"/>
    <ds:schemaRef ds:uri="http://schemas.microsoft.com/office/2006/metadata/properties"/>
    <ds:schemaRef ds:uri="http://purl.org/dc/terms/"/>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27811ada-7199-4a11-9106-0cdf976ce4f4"/>
  </ds:schemaRefs>
</ds:datastoreItem>
</file>

<file path=customXml/itemProps3.xml><?xml version="1.0" encoding="utf-8"?>
<ds:datastoreItem xmlns:ds="http://schemas.openxmlformats.org/officeDocument/2006/customXml" ds:itemID="{DE22D85F-60BA-4A51-A1DF-FC43A3B6C64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CD-3B EIC_PPT_Outline_Template_Widescreen_0924</Template>
  <TotalTime>5419</TotalTime>
  <Words>3528</Words>
  <Application>Microsoft Office PowerPoint</Application>
  <PresentationFormat>Widescreen</PresentationFormat>
  <Paragraphs>618</Paragraphs>
  <Slides>28</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Calibri</vt:lpstr>
      <vt:lpstr>Cambria Math</vt:lpstr>
      <vt:lpstr>Times New Roman</vt:lpstr>
      <vt:lpstr>Wingdings</vt:lpstr>
      <vt:lpstr>BNL</vt:lpstr>
      <vt:lpstr>Introduction: Joint Electronics &amp; DAQ / Streaming Readout WG Workfest</vt:lpstr>
      <vt:lpstr>Goals of the Workfest</vt:lpstr>
      <vt:lpstr>Sessions</vt:lpstr>
      <vt:lpstr>Introduction to streaming DAQ: Overview, Requirements, Timeline</vt:lpstr>
      <vt:lpstr>PowerPoint Presentation</vt:lpstr>
      <vt:lpstr>EIC Collider &amp; DAQ Environment</vt:lpstr>
      <vt:lpstr>ePIC Detector Readout Technologies</vt:lpstr>
      <vt:lpstr>ePIC Streaming DAQ Architecture</vt:lpstr>
      <vt:lpstr>Electronics / DAQ Status</vt:lpstr>
      <vt:lpstr>Echelon 0 – 1 interface concepts</vt:lpstr>
      <vt:lpstr>PowerPoint Presentation</vt:lpstr>
      <vt:lpstr>Requirements</vt:lpstr>
      <vt:lpstr>Scientific Motivation for DAQ requirements</vt:lpstr>
      <vt:lpstr>Meaning of Timing Requirements </vt:lpstr>
      <vt:lpstr>Meaning of Timing Requirements </vt:lpstr>
      <vt:lpstr>Data Rate Requirements</vt:lpstr>
      <vt:lpstr>AI Requirements</vt:lpstr>
      <vt:lpstr>PowerPoint Presentation</vt:lpstr>
      <vt:lpstr>PicoDAQ / MicroDAQ</vt:lpstr>
      <vt:lpstr>Questions / Discussion?</vt:lpstr>
      <vt:lpstr>Backup</vt:lpstr>
      <vt:lpstr>Summary of Channel Counts and Data Flow</vt:lpstr>
      <vt:lpstr>Readout Chains</vt:lpstr>
      <vt:lpstr>PowerPoint Presentation</vt:lpstr>
      <vt:lpstr>FELIX Updates – FLX-155 – DAM Status</vt:lpstr>
      <vt:lpstr>PowerPoint Presentation</vt:lpstr>
      <vt:lpstr>Front End Boards and RDOs</vt:lpstr>
      <vt:lpstr>Echelon 0 computing</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Jeff Landgraf</dc:creator>
  <cp:keywords/>
  <dc:description/>
  <cp:lastModifiedBy>Jeff Landgraf</cp:lastModifiedBy>
  <cp:revision>6</cp:revision>
  <dcterms:created xsi:type="dcterms:W3CDTF">2024-09-18T13:40:14Z</dcterms:created>
  <dcterms:modified xsi:type="dcterms:W3CDTF">2026-07-15T04:56:40Z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0x0101004F36AAA8B2CDC641B8DA999E05922F1A</vt:lpwstr>
  </property>
  <property fmtid="{D5CDD505-2E9C-101B-9397-08002B2CF9AE}" pid="3" name="MediaServiceImageTags">
    <vt:lpwstr/>
  </property>
</Properties>
</file>