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16"/>
  </p:notesMasterIdLst>
  <p:sldIdLst>
    <p:sldId id="378" r:id="rId5"/>
    <p:sldId id="380" r:id="rId6"/>
    <p:sldId id="359" r:id="rId7"/>
    <p:sldId id="4005" r:id="rId8"/>
    <p:sldId id="4006" r:id="rId9"/>
    <p:sldId id="4007" r:id="rId10"/>
    <p:sldId id="4008" r:id="rId11"/>
    <p:sldId id="4009" r:id="rId12"/>
    <p:sldId id="4010" r:id="rId13"/>
    <p:sldId id="4011" r:id="rId14"/>
    <p:sldId id="4012" r:id="rId15"/>
  </p:sldIdLst>
  <p:sldSz cx="12192000" cy="6858000"/>
  <p:notesSz cx="6854825" cy="9240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07FD"/>
    <a:srgbClr val="1107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1C36A1-07D3-4324-A258-02F2D1C66BF1}" v="36" dt="2026-07-13T19:32:45.3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78" d="100"/>
          <a:sy n="78" d="100"/>
        </p:scale>
        <p:origin x="96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nando Barbosa" userId="26e508f0-5e45-4ff3-9cbc-2459c82fe5c2" providerId="ADAL" clId="{B9C963FC-4D17-41B3-8CC0-D79932F8F62A}"/>
    <pc:docChg chg="undo custSel addSld delSld modSld modMainMaster">
      <pc:chgData name="Fernando Barbosa" userId="26e508f0-5e45-4ff3-9cbc-2459c82fe5c2" providerId="ADAL" clId="{B9C963FC-4D17-41B3-8CC0-D79932F8F62A}" dt="2026-07-13T19:49:27.073" v="2350" actId="20577"/>
      <pc:docMkLst>
        <pc:docMk/>
      </pc:docMkLst>
      <pc:sldChg chg="del">
        <pc:chgData name="Fernando Barbosa" userId="26e508f0-5e45-4ff3-9cbc-2459c82fe5c2" providerId="ADAL" clId="{B9C963FC-4D17-41B3-8CC0-D79932F8F62A}" dt="2026-07-13T12:27:55.087" v="0" actId="47"/>
        <pc:sldMkLst>
          <pc:docMk/>
          <pc:sldMk cId="262373824" sldId="261"/>
        </pc:sldMkLst>
      </pc:sldChg>
      <pc:sldChg chg="del">
        <pc:chgData name="Fernando Barbosa" userId="26e508f0-5e45-4ff3-9cbc-2459c82fe5c2" providerId="ADAL" clId="{B9C963FC-4D17-41B3-8CC0-D79932F8F62A}" dt="2026-07-13T12:28:05.178" v="2" actId="47"/>
        <pc:sldMkLst>
          <pc:docMk/>
          <pc:sldMk cId="1794517346" sldId="336"/>
        </pc:sldMkLst>
      </pc:sldChg>
      <pc:sldChg chg="del">
        <pc:chgData name="Fernando Barbosa" userId="26e508f0-5e45-4ff3-9cbc-2459c82fe5c2" providerId="ADAL" clId="{B9C963FC-4D17-41B3-8CC0-D79932F8F62A}" dt="2026-07-13T12:28:10.748" v="3" actId="47"/>
        <pc:sldMkLst>
          <pc:docMk/>
          <pc:sldMk cId="3520927233" sldId="346"/>
        </pc:sldMkLst>
      </pc:sldChg>
      <pc:sldChg chg="del">
        <pc:chgData name="Fernando Barbosa" userId="26e508f0-5e45-4ff3-9cbc-2459c82fe5c2" providerId="ADAL" clId="{B9C963FC-4D17-41B3-8CC0-D79932F8F62A}" dt="2026-07-13T12:30:30.191" v="26" actId="47"/>
        <pc:sldMkLst>
          <pc:docMk/>
          <pc:sldMk cId="3329135901" sldId="347"/>
        </pc:sldMkLst>
      </pc:sldChg>
      <pc:sldChg chg="del">
        <pc:chgData name="Fernando Barbosa" userId="26e508f0-5e45-4ff3-9cbc-2459c82fe5c2" providerId="ADAL" clId="{B9C963FC-4D17-41B3-8CC0-D79932F8F62A}" dt="2026-07-13T12:30:40.801" v="28" actId="47"/>
        <pc:sldMkLst>
          <pc:docMk/>
          <pc:sldMk cId="2178547256" sldId="348"/>
        </pc:sldMkLst>
      </pc:sldChg>
      <pc:sldChg chg="del">
        <pc:chgData name="Fernando Barbosa" userId="26e508f0-5e45-4ff3-9cbc-2459c82fe5c2" providerId="ADAL" clId="{B9C963FC-4D17-41B3-8CC0-D79932F8F62A}" dt="2026-07-13T12:30:54.325" v="37" actId="47"/>
        <pc:sldMkLst>
          <pc:docMk/>
          <pc:sldMk cId="3307856287" sldId="349"/>
        </pc:sldMkLst>
      </pc:sldChg>
      <pc:sldChg chg="del">
        <pc:chgData name="Fernando Barbosa" userId="26e508f0-5e45-4ff3-9cbc-2459c82fe5c2" providerId="ADAL" clId="{B9C963FC-4D17-41B3-8CC0-D79932F8F62A}" dt="2026-07-13T12:30:49.676" v="33" actId="47"/>
        <pc:sldMkLst>
          <pc:docMk/>
          <pc:sldMk cId="2962344948" sldId="352"/>
        </pc:sldMkLst>
      </pc:sldChg>
      <pc:sldChg chg="del">
        <pc:chgData name="Fernando Barbosa" userId="26e508f0-5e45-4ff3-9cbc-2459c82fe5c2" providerId="ADAL" clId="{B9C963FC-4D17-41B3-8CC0-D79932F8F62A}" dt="2026-07-13T12:30:29.491" v="25" actId="47"/>
        <pc:sldMkLst>
          <pc:docMk/>
          <pc:sldMk cId="2233290696" sldId="353"/>
        </pc:sldMkLst>
      </pc:sldChg>
      <pc:sldChg chg="del">
        <pc:chgData name="Fernando Barbosa" userId="26e508f0-5e45-4ff3-9cbc-2459c82fe5c2" providerId="ADAL" clId="{B9C963FC-4D17-41B3-8CC0-D79932F8F62A}" dt="2026-07-13T12:30:32.264" v="27" actId="47"/>
        <pc:sldMkLst>
          <pc:docMk/>
          <pc:sldMk cId="1606009537" sldId="355"/>
        </pc:sldMkLst>
      </pc:sldChg>
      <pc:sldChg chg="add del">
        <pc:chgData name="Fernando Barbosa" userId="26e508f0-5e45-4ff3-9cbc-2459c82fe5c2" providerId="ADAL" clId="{B9C963FC-4D17-41B3-8CC0-D79932F8F62A}" dt="2026-07-13T12:30:23.120" v="21" actId="47"/>
        <pc:sldMkLst>
          <pc:docMk/>
          <pc:sldMk cId="2513380595" sldId="358"/>
        </pc:sldMkLst>
      </pc:sldChg>
      <pc:sldChg chg="delSp modSp add del mod">
        <pc:chgData name="Fernando Barbosa" userId="26e508f0-5e45-4ff3-9cbc-2459c82fe5c2" providerId="ADAL" clId="{B9C963FC-4D17-41B3-8CC0-D79932F8F62A}" dt="2026-07-13T14:16:50.513" v="1005" actId="20577"/>
        <pc:sldMkLst>
          <pc:docMk/>
          <pc:sldMk cId="942872023" sldId="359"/>
        </pc:sldMkLst>
        <pc:spChg chg="mod">
          <ac:chgData name="Fernando Barbosa" userId="26e508f0-5e45-4ff3-9cbc-2459c82fe5c2" providerId="ADAL" clId="{B9C963FC-4D17-41B3-8CC0-D79932F8F62A}" dt="2026-07-13T14:16:50.513" v="1005" actId="20577"/>
          <ac:spMkLst>
            <pc:docMk/>
            <pc:sldMk cId="942872023" sldId="359"/>
            <ac:spMk id="3" creationId="{50B5B5F2-484C-5168-5CE8-EEA093FCEFAB}"/>
          </ac:spMkLst>
        </pc:spChg>
        <pc:spChg chg="del">
          <ac:chgData name="Fernando Barbosa" userId="26e508f0-5e45-4ff3-9cbc-2459c82fe5c2" providerId="ADAL" clId="{B9C963FC-4D17-41B3-8CC0-D79932F8F62A}" dt="2026-07-13T14:15:59.765" v="961" actId="21"/>
          <ac:spMkLst>
            <pc:docMk/>
            <pc:sldMk cId="942872023" sldId="359"/>
            <ac:spMk id="5" creationId="{09AFDAB7-CA91-E4C3-62BA-43CF4B653A60}"/>
          </ac:spMkLst>
        </pc:spChg>
      </pc:sldChg>
      <pc:sldChg chg="add del">
        <pc:chgData name="Fernando Barbosa" userId="26e508f0-5e45-4ff3-9cbc-2459c82fe5c2" providerId="ADAL" clId="{B9C963FC-4D17-41B3-8CC0-D79932F8F62A}" dt="2026-07-13T12:29:58.798" v="15" actId="47"/>
        <pc:sldMkLst>
          <pc:docMk/>
          <pc:sldMk cId="1928702958" sldId="360"/>
        </pc:sldMkLst>
      </pc:sldChg>
      <pc:sldChg chg="add del">
        <pc:chgData name="Fernando Barbosa" userId="26e508f0-5e45-4ff3-9cbc-2459c82fe5c2" providerId="ADAL" clId="{B9C963FC-4D17-41B3-8CC0-D79932F8F62A}" dt="2026-07-13T12:30:00.028" v="16" actId="47"/>
        <pc:sldMkLst>
          <pc:docMk/>
          <pc:sldMk cId="3800285958" sldId="361"/>
        </pc:sldMkLst>
      </pc:sldChg>
      <pc:sldChg chg="add del">
        <pc:chgData name="Fernando Barbosa" userId="26e508f0-5e45-4ff3-9cbc-2459c82fe5c2" providerId="ADAL" clId="{B9C963FC-4D17-41B3-8CC0-D79932F8F62A}" dt="2026-07-13T12:30:00.842" v="17" actId="47"/>
        <pc:sldMkLst>
          <pc:docMk/>
          <pc:sldMk cId="2980823491" sldId="362"/>
        </pc:sldMkLst>
      </pc:sldChg>
      <pc:sldChg chg="add del">
        <pc:chgData name="Fernando Barbosa" userId="26e508f0-5e45-4ff3-9cbc-2459c82fe5c2" providerId="ADAL" clId="{B9C963FC-4D17-41B3-8CC0-D79932F8F62A}" dt="2026-07-13T12:30:03.011" v="18" actId="47"/>
        <pc:sldMkLst>
          <pc:docMk/>
          <pc:sldMk cId="4285921008" sldId="364"/>
        </pc:sldMkLst>
      </pc:sldChg>
      <pc:sldChg chg="del">
        <pc:chgData name="Fernando Barbosa" userId="26e508f0-5e45-4ff3-9cbc-2459c82fe5c2" providerId="ADAL" clId="{B9C963FC-4D17-41B3-8CC0-D79932F8F62A}" dt="2026-07-13T12:30:26.345" v="22" actId="47"/>
        <pc:sldMkLst>
          <pc:docMk/>
          <pc:sldMk cId="2375046335" sldId="365"/>
        </pc:sldMkLst>
      </pc:sldChg>
      <pc:sldChg chg="del">
        <pc:chgData name="Fernando Barbosa" userId="26e508f0-5e45-4ff3-9cbc-2459c82fe5c2" providerId="ADAL" clId="{B9C963FC-4D17-41B3-8CC0-D79932F8F62A}" dt="2026-07-13T12:30:45.976" v="29" actId="47"/>
        <pc:sldMkLst>
          <pc:docMk/>
          <pc:sldMk cId="3709651799" sldId="370"/>
        </pc:sldMkLst>
      </pc:sldChg>
      <pc:sldChg chg="del">
        <pc:chgData name="Fernando Barbosa" userId="26e508f0-5e45-4ff3-9cbc-2459c82fe5c2" providerId="ADAL" clId="{B9C963FC-4D17-41B3-8CC0-D79932F8F62A}" dt="2026-07-13T12:30:47.970" v="30" actId="47"/>
        <pc:sldMkLst>
          <pc:docMk/>
          <pc:sldMk cId="1706078772" sldId="371"/>
        </pc:sldMkLst>
      </pc:sldChg>
      <pc:sldChg chg="del">
        <pc:chgData name="Fernando Barbosa" userId="26e508f0-5e45-4ff3-9cbc-2459c82fe5c2" providerId="ADAL" clId="{B9C963FC-4D17-41B3-8CC0-D79932F8F62A}" dt="2026-07-13T12:30:49.110" v="32" actId="47"/>
        <pc:sldMkLst>
          <pc:docMk/>
          <pc:sldMk cId="2309184291" sldId="372"/>
        </pc:sldMkLst>
      </pc:sldChg>
      <pc:sldChg chg="del">
        <pc:chgData name="Fernando Barbosa" userId="26e508f0-5e45-4ff3-9cbc-2459c82fe5c2" providerId="ADAL" clId="{B9C963FC-4D17-41B3-8CC0-D79932F8F62A}" dt="2026-07-13T12:30:52.693" v="35" actId="47"/>
        <pc:sldMkLst>
          <pc:docMk/>
          <pc:sldMk cId="4190442987" sldId="373"/>
        </pc:sldMkLst>
      </pc:sldChg>
      <pc:sldChg chg="del">
        <pc:chgData name="Fernando Barbosa" userId="26e508f0-5e45-4ff3-9cbc-2459c82fe5c2" providerId="ADAL" clId="{B9C963FC-4D17-41B3-8CC0-D79932F8F62A}" dt="2026-07-13T12:30:53.692" v="36" actId="47"/>
        <pc:sldMkLst>
          <pc:docMk/>
          <pc:sldMk cId="3467097385" sldId="374"/>
        </pc:sldMkLst>
      </pc:sldChg>
      <pc:sldChg chg="del">
        <pc:chgData name="Fernando Barbosa" userId="26e508f0-5e45-4ff3-9cbc-2459c82fe5c2" providerId="ADAL" clId="{B9C963FC-4D17-41B3-8CC0-D79932F8F62A}" dt="2026-07-13T12:30:48.529" v="31" actId="47"/>
        <pc:sldMkLst>
          <pc:docMk/>
          <pc:sldMk cId="2235859646" sldId="375"/>
        </pc:sldMkLst>
      </pc:sldChg>
      <pc:sldChg chg="del">
        <pc:chgData name="Fernando Barbosa" userId="26e508f0-5e45-4ff3-9cbc-2459c82fe5c2" providerId="ADAL" clId="{B9C963FC-4D17-41B3-8CC0-D79932F8F62A}" dt="2026-07-13T12:32:17.471" v="42" actId="47"/>
        <pc:sldMkLst>
          <pc:docMk/>
          <pc:sldMk cId="1741472424" sldId="376"/>
        </pc:sldMkLst>
      </pc:sldChg>
      <pc:sldChg chg="del">
        <pc:chgData name="Fernando Barbosa" userId="26e508f0-5e45-4ff3-9cbc-2459c82fe5c2" providerId="ADAL" clId="{B9C963FC-4D17-41B3-8CC0-D79932F8F62A}" dt="2026-07-13T12:32:18.347" v="43" actId="47"/>
        <pc:sldMkLst>
          <pc:docMk/>
          <pc:sldMk cId="1570653699" sldId="377"/>
        </pc:sldMkLst>
      </pc:sldChg>
      <pc:sldChg chg="del">
        <pc:chgData name="Fernando Barbosa" userId="26e508f0-5e45-4ff3-9cbc-2459c82fe5c2" providerId="ADAL" clId="{B9C963FC-4D17-41B3-8CC0-D79932F8F62A}" dt="2026-07-13T12:28:12.581" v="4" actId="47"/>
        <pc:sldMkLst>
          <pc:docMk/>
          <pc:sldMk cId="2355163427" sldId="379"/>
        </pc:sldMkLst>
      </pc:sldChg>
      <pc:sldChg chg="modSp mod">
        <pc:chgData name="Fernando Barbosa" userId="26e508f0-5e45-4ff3-9cbc-2459c82fe5c2" providerId="ADAL" clId="{B9C963FC-4D17-41B3-8CC0-D79932F8F62A}" dt="2026-07-13T19:27:34.142" v="2227" actId="12"/>
        <pc:sldMkLst>
          <pc:docMk/>
          <pc:sldMk cId="4077834084" sldId="380"/>
        </pc:sldMkLst>
        <pc:spChg chg="mod">
          <ac:chgData name="Fernando Barbosa" userId="26e508f0-5e45-4ff3-9cbc-2459c82fe5c2" providerId="ADAL" clId="{B9C963FC-4D17-41B3-8CC0-D79932F8F62A}" dt="2026-07-13T19:27:34.142" v="2227" actId="12"/>
          <ac:spMkLst>
            <pc:docMk/>
            <pc:sldMk cId="4077834084" sldId="380"/>
            <ac:spMk id="4" creationId="{EEBECE55-22CA-79B3-6A05-59A423C52D5C}"/>
          </ac:spMkLst>
        </pc:spChg>
      </pc:sldChg>
      <pc:sldChg chg="del">
        <pc:chgData name="Fernando Barbosa" userId="26e508f0-5e45-4ff3-9cbc-2459c82fe5c2" providerId="ADAL" clId="{B9C963FC-4D17-41B3-8CC0-D79932F8F62A}" dt="2026-07-13T19:42:45.964" v="2296" actId="47"/>
        <pc:sldMkLst>
          <pc:docMk/>
          <pc:sldMk cId="590420139" sldId="381"/>
        </pc:sldMkLst>
      </pc:sldChg>
      <pc:sldChg chg="del">
        <pc:chgData name="Fernando Barbosa" userId="26e508f0-5e45-4ff3-9cbc-2459c82fe5c2" providerId="ADAL" clId="{B9C963FC-4D17-41B3-8CC0-D79932F8F62A}" dt="2026-07-13T12:30:29.050" v="24" actId="47"/>
        <pc:sldMkLst>
          <pc:docMk/>
          <pc:sldMk cId="2413483688" sldId="382"/>
        </pc:sldMkLst>
      </pc:sldChg>
      <pc:sldChg chg="del">
        <pc:chgData name="Fernando Barbosa" userId="26e508f0-5e45-4ff3-9cbc-2459c82fe5c2" providerId="ADAL" clId="{B9C963FC-4D17-41B3-8CC0-D79932F8F62A}" dt="2026-07-13T12:27:56.586" v="1" actId="47"/>
        <pc:sldMkLst>
          <pc:docMk/>
          <pc:sldMk cId="2496968126" sldId="383"/>
        </pc:sldMkLst>
      </pc:sldChg>
      <pc:sldChg chg="del">
        <pc:chgData name="Fernando Barbosa" userId="26e508f0-5e45-4ff3-9cbc-2459c82fe5c2" providerId="ADAL" clId="{B9C963FC-4D17-41B3-8CC0-D79932F8F62A}" dt="2026-07-13T12:30:27.093" v="23" actId="47"/>
        <pc:sldMkLst>
          <pc:docMk/>
          <pc:sldMk cId="985873735" sldId="384"/>
        </pc:sldMkLst>
      </pc:sldChg>
      <pc:sldChg chg="del">
        <pc:chgData name="Fernando Barbosa" userId="26e508f0-5e45-4ff3-9cbc-2459c82fe5c2" providerId="ADAL" clId="{B9C963FC-4D17-41B3-8CC0-D79932F8F62A}" dt="2026-07-13T12:30:52.010" v="34" actId="47"/>
        <pc:sldMkLst>
          <pc:docMk/>
          <pc:sldMk cId="1399170338" sldId="385"/>
        </pc:sldMkLst>
      </pc:sldChg>
      <pc:sldChg chg="del">
        <pc:chgData name="Fernando Barbosa" userId="26e508f0-5e45-4ff3-9cbc-2459c82fe5c2" providerId="ADAL" clId="{B9C963FC-4D17-41B3-8CC0-D79932F8F62A}" dt="2026-07-13T12:32:14.923" v="41" actId="47"/>
        <pc:sldMkLst>
          <pc:docMk/>
          <pc:sldMk cId="3542241821" sldId="386"/>
        </pc:sldMkLst>
      </pc:sldChg>
      <pc:sldChg chg="del">
        <pc:chgData name="Fernando Barbosa" userId="26e508f0-5e45-4ff3-9cbc-2459c82fe5c2" providerId="ADAL" clId="{B9C963FC-4D17-41B3-8CC0-D79932F8F62A}" dt="2026-07-13T12:32:10.661" v="39" actId="47"/>
        <pc:sldMkLst>
          <pc:docMk/>
          <pc:sldMk cId="2988682548" sldId="387"/>
        </pc:sldMkLst>
      </pc:sldChg>
      <pc:sldChg chg="del">
        <pc:chgData name="Fernando Barbosa" userId="26e508f0-5e45-4ff3-9cbc-2459c82fe5c2" providerId="ADAL" clId="{B9C963FC-4D17-41B3-8CC0-D79932F8F62A}" dt="2026-07-13T19:42:47.846" v="2298" actId="47"/>
        <pc:sldMkLst>
          <pc:docMk/>
          <pc:sldMk cId="2247733747" sldId="3982"/>
        </pc:sldMkLst>
      </pc:sldChg>
      <pc:sldChg chg="del">
        <pc:chgData name="Fernando Barbosa" userId="26e508f0-5e45-4ff3-9cbc-2459c82fe5c2" providerId="ADAL" clId="{B9C963FC-4D17-41B3-8CC0-D79932F8F62A}" dt="2026-07-13T19:42:48.854" v="2299" actId="47"/>
        <pc:sldMkLst>
          <pc:docMk/>
          <pc:sldMk cId="2489514497" sldId="3983"/>
        </pc:sldMkLst>
      </pc:sldChg>
      <pc:sldChg chg="modSp del mod">
        <pc:chgData name="Fernando Barbosa" userId="26e508f0-5e45-4ff3-9cbc-2459c82fe5c2" providerId="ADAL" clId="{B9C963FC-4D17-41B3-8CC0-D79932F8F62A}" dt="2026-07-13T19:42:46.992" v="2297" actId="47"/>
        <pc:sldMkLst>
          <pc:docMk/>
          <pc:sldMk cId="75609987" sldId="4004"/>
        </pc:sldMkLst>
        <pc:spChg chg="mod">
          <ac:chgData name="Fernando Barbosa" userId="26e508f0-5e45-4ff3-9cbc-2459c82fe5c2" providerId="ADAL" clId="{B9C963FC-4D17-41B3-8CC0-D79932F8F62A}" dt="2026-07-13T14:22:10.426" v="1107" actId="20577"/>
          <ac:spMkLst>
            <pc:docMk/>
            <pc:sldMk cId="75609987" sldId="4004"/>
            <ac:spMk id="8" creationId="{94B01D41-01AC-4950-94EB-81D1B39E6C52}"/>
          </ac:spMkLst>
        </pc:spChg>
      </pc:sldChg>
      <pc:sldChg chg="del">
        <pc:chgData name="Fernando Barbosa" userId="26e508f0-5e45-4ff3-9cbc-2459c82fe5c2" providerId="ADAL" clId="{B9C963FC-4D17-41B3-8CC0-D79932F8F62A}" dt="2026-07-13T12:31:15.925" v="38" actId="47"/>
        <pc:sldMkLst>
          <pc:docMk/>
          <pc:sldMk cId="1939958182" sldId="4005"/>
        </pc:sldMkLst>
      </pc:sldChg>
      <pc:sldChg chg="addSp modSp add mod">
        <pc:chgData name="Fernando Barbosa" userId="26e508f0-5e45-4ff3-9cbc-2459c82fe5c2" providerId="ADAL" clId="{B9C963FC-4D17-41B3-8CC0-D79932F8F62A}" dt="2026-07-13T19:28:34.267" v="2232" actId="20577"/>
        <pc:sldMkLst>
          <pc:docMk/>
          <pc:sldMk cId="2820051252" sldId="4005"/>
        </pc:sldMkLst>
        <pc:spChg chg="mod">
          <ac:chgData name="Fernando Barbosa" userId="26e508f0-5e45-4ff3-9cbc-2459c82fe5c2" providerId="ADAL" clId="{B9C963FC-4D17-41B3-8CC0-D79932F8F62A}" dt="2026-07-13T12:34:18.579" v="73" actId="20577"/>
          <ac:spMkLst>
            <pc:docMk/>
            <pc:sldMk cId="2820051252" sldId="4005"/>
            <ac:spMk id="3" creationId="{33CA9CBF-0534-04CB-23E1-70346767A8F9}"/>
          </ac:spMkLst>
        </pc:spChg>
        <pc:spChg chg="mod">
          <ac:chgData name="Fernando Barbosa" userId="26e508f0-5e45-4ff3-9cbc-2459c82fe5c2" providerId="ADAL" clId="{B9C963FC-4D17-41B3-8CC0-D79932F8F62A}" dt="2026-07-13T12:40:14.807" v="106" actId="255"/>
          <ac:spMkLst>
            <pc:docMk/>
            <pc:sldMk cId="2820051252" sldId="4005"/>
            <ac:spMk id="4" creationId="{45C30B84-91C8-686E-E384-E71E23672AE1}"/>
          </ac:spMkLst>
        </pc:spChg>
        <pc:graphicFrameChg chg="add mod modGraphic">
          <ac:chgData name="Fernando Barbosa" userId="26e508f0-5e45-4ff3-9cbc-2459c82fe5c2" providerId="ADAL" clId="{B9C963FC-4D17-41B3-8CC0-D79932F8F62A}" dt="2026-07-13T19:28:34.267" v="2232" actId="20577"/>
          <ac:graphicFrameMkLst>
            <pc:docMk/>
            <pc:sldMk cId="2820051252" sldId="4005"/>
            <ac:graphicFrameMk id="5" creationId="{34A3A4AD-8E66-562D-AB96-9AC48ADA546D}"/>
          </ac:graphicFrameMkLst>
        </pc:graphicFrameChg>
        <pc:graphicFrameChg chg="add mod">
          <ac:chgData name="Fernando Barbosa" userId="26e508f0-5e45-4ff3-9cbc-2459c82fe5c2" providerId="ADAL" clId="{B9C963FC-4D17-41B3-8CC0-D79932F8F62A}" dt="2026-07-13T12:37:16.732" v="99"/>
          <ac:graphicFrameMkLst>
            <pc:docMk/>
            <pc:sldMk cId="2820051252" sldId="4005"/>
            <ac:graphicFrameMk id="5" creationId="{BADF0093-60B0-16F6-2C35-80904B0FB5DC}"/>
          </ac:graphicFrameMkLst>
        </pc:graphicFrameChg>
        <pc:graphicFrameChg chg="add mod modGraphic">
          <ac:chgData name="Fernando Barbosa" userId="26e508f0-5e45-4ff3-9cbc-2459c82fe5c2" providerId="ADAL" clId="{B9C963FC-4D17-41B3-8CC0-D79932F8F62A}" dt="2026-07-13T12:37:46.249" v="104" actId="1076"/>
          <ac:graphicFrameMkLst>
            <pc:docMk/>
            <pc:sldMk cId="2820051252" sldId="4005"/>
            <ac:graphicFrameMk id="6" creationId="{88E5D3FD-B5D0-5F88-083E-7F1B5299BCF2}"/>
          </ac:graphicFrameMkLst>
        </pc:graphicFrameChg>
      </pc:sldChg>
      <pc:sldChg chg="del">
        <pc:chgData name="Fernando Barbosa" userId="26e508f0-5e45-4ff3-9cbc-2459c82fe5c2" providerId="ADAL" clId="{B9C963FC-4D17-41B3-8CC0-D79932F8F62A}" dt="2026-07-13T12:32:12.708" v="40" actId="47"/>
        <pc:sldMkLst>
          <pc:docMk/>
          <pc:sldMk cId="1201820796" sldId="4006"/>
        </pc:sldMkLst>
      </pc:sldChg>
      <pc:sldChg chg="addSp delSp modSp add mod">
        <pc:chgData name="Fernando Barbosa" userId="26e508f0-5e45-4ff3-9cbc-2459c82fe5c2" providerId="ADAL" clId="{B9C963FC-4D17-41B3-8CC0-D79932F8F62A}" dt="2026-07-13T19:46:46.812" v="2320" actId="20577"/>
        <pc:sldMkLst>
          <pc:docMk/>
          <pc:sldMk cId="4228772849" sldId="4006"/>
        </pc:sldMkLst>
        <pc:spChg chg="mod">
          <ac:chgData name="Fernando Barbosa" userId="26e508f0-5e45-4ff3-9cbc-2459c82fe5c2" providerId="ADAL" clId="{B9C963FC-4D17-41B3-8CC0-D79932F8F62A}" dt="2026-07-13T19:46:46.812" v="2320" actId="20577"/>
          <ac:spMkLst>
            <pc:docMk/>
            <pc:sldMk cId="4228772849" sldId="4006"/>
            <ac:spMk id="3" creationId="{68659111-8D06-9AF5-E69E-E12D05AD5CF7}"/>
          </ac:spMkLst>
        </pc:spChg>
        <pc:spChg chg="mod">
          <ac:chgData name="Fernando Barbosa" userId="26e508f0-5e45-4ff3-9cbc-2459c82fe5c2" providerId="ADAL" clId="{B9C963FC-4D17-41B3-8CC0-D79932F8F62A}" dt="2026-07-13T12:56:59.154" v="248" actId="207"/>
          <ac:spMkLst>
            <pc:docMk/>
            <pc:sldMk cId="4228772849" sldId="4006"/>
            <ac:spMk id="4" creationId="{0E30969A-5CB0-B1D2-FCAE-B0011D18BEE3}"/>
          </ac:spMkLst>
        </pc:spChg>
        <pc:graphicFrameChg chg="del">
          <ac:chgData name="Fernando Barbosa" userId="26e508f0-5e45-4ff3-9cbc-2459c82fe5c2" providerId="ADAL" clId="{B9C963FC-4D17-41B3-8CC0-D79932F8F62A}" dt="2026-07-13T12:46:25.231" v="143" actId="21"/>
          <ac:graphicFrameMkLst>
            <pc:docMk/>
            <pc:sldMk cId="4228772849" sldId="4006"/>
            <ac:graphicFrameMk id="5" creationId="{CDC48D46-BA18-110E-C797-9E66B99E2E5F}"/>
          </ac:graphicFrameMkLst>
        </pc:graphicFrameChg>
        <pc:graphicFrameChg chg="add mod modGraphic">
          <ac:chgData name="Fernando Barbosa" userId="26e508f0-5e45-4ff3-9cbc-2459c82fe5c2" providerId="ADAL" clId="{B9C963FC-4D17-41B3-8CC0-D79932F8F62A}" dt="2026-07-13T12:59:10.093" v="254" actId="207"/>
          <ac:graphicFrameMkLst>
            <pc:docMk/>
            <pc:sldMk cId="4228772849" sldId="4006"/>
            <ac:graphicFrameMk id="6" creationId="{97DC2DC9-2BC5-B4B2-F6F8-D50A99378E8E}"/>
          </ac:graphicFrameMkLst>
        </pc:graphicFrameChg>
      </pc:sldChg>
      <pc:sldChg chg="addSp delSp modSp add mod">
        <pc:chgData name="Fernando Barbosa" userId="26e508f0-5e45-4ff3-9cbc-2459c82fe5c2" providerId="ADAL" clId="{B9C963FC-4D17-41B3-8CC0-D79932F8F62A}" dt="2026-07-13T19:47:07.998" v="2327" actId="20577"/>
        <pc:sldMkLst>
          <pc:docMk/>
          <pc:sldMk cId="475014260" sldId="4007"/>
        </pc:sldMkLst>
        <pc:spChg chg="mod">
          <ac:chgData name="Fernando Barbosa" userId="26e508f0-5e45-4ff3-9cbc-2459c82fe5c2" providerId="ADAL" clId="{B9C963FC-4D17-41B3-8CC0-D79932F8F62A}" dt="2026-07-13T19:47:07.998" v="2327" actId="20577"/>
          <ac:spMkLst>
            <pc:docMk/>
            <pc:sldMk cId="475014260" sldId="4007"/>
            <ac:spMk id="3" creationId="{B38308EA-F1CE-7B0A-41F1-02DC3ABB5068}"/>
          </ac:spMkLst>
        </pc:spChg>
        <pc:spChg chg="mod">
          <ac:chgData name="Fernando Barbosa" userId="26e508f0-5e45-4ff3-9cbc-2459c82fe5c2" providerId="ADAL" clId="{B9C963FC-4D17-41B3-8CC0-D79932F8F62A}" dt="2026-07-13T13:05:33.126" v="280" actId="207"/>
          <ac:spMkLst>
            <pc:docMk/>
            <pc:sldMk cId="475014260" sldId="4007"/>
            <ac:spMk id="4" creationId="{B561E4B0-9123-2280-6845-157DEE25C347}"/>
          </ac:spMkLst>
        </pc:spChg>
        <pc:graphicFrameChg chg="add mod modGraphic">
          <ac:chgData name="Fernando Barbosa" userId="26e508f0-5e45-4ff3-9cbc-2459c82fe5c2" providerId="ADAL" clId="{B9C963FC-4D17-41B3-8CC0-D79932F8F62A}" dt="2026-07-13T13:03:46.450" v="279" actId="207"/>
          <ac:graphicFrameMkLst>
            <pc:docMk/>
            <pc:sldMk cId="475014260" sldId="4007"/>
            <ac:graphicFrameMk id="5" creationId="{18FB3561-C1AC-6010-DDF8-5CDA27A22A75}"/>
          </ac:graphicFrameMkLst>
        </pc:graphicFrameChg>
        <pc:graphicFrameChg chg="del">
          <ac:chgData name="Fernando Barbosa" userId="26e508f0-5e45-4ff3-9cbc-2459c82fe5c2" providerId="ADAL" clId="{B9C963FC-4D17-41B3-8CC0-D79932F8F62A}" dt="2026-07-13T13:01:38.786" v="269" actId="21"/>
          <ac:graphicFrameMkLst>
            <pc:docMk/>
            <pc:sldMk cId="475014260" sldId="4007"/>
            <ac:graphicFrameMk id="6" creationId="{B88D9F7B-F88D-8398-C6F5-46D78854EA52}"/>
          </ac:graphicFrameMkLst>
        </pc:graphicFrameChg>
      </pc:sldChg>
      <pc:sldChg chg="addSp delSp modSp add mod">
        <pc:chgData name="Fernando Barbosa" userId="26e508f0-5e45-4ff3-9cbc-2459c82fe5c2" providerId="ADAL" clId="{B9C963FC-4D17-41B3-8CC0-D79932F8F62A}" dt="2026-07-13T19:49:27.073" v="2350" actId="20577"/>
        <pc:sldMkLst>
          <pc:docMk/>
          <pc:sldMk cId="1800966199" sldId="4008"/>
        </pc:sldMkLst>
        <pc:spChg chg="mod">
          <ac:chgData name="Fernando Barbosa" userId="26e508f0-5e45-4ff3-9cbc-2459c82fe5c2" providerId="ADAL" clId="{B9C963FC-4D17-41B3-8CC0-D79932F8F62A}" dt="2026-07-13T19:49:27.073" v="2350" actId="20577"/>
          <ac:spMkLst>
            <pc:docMk/>
            <pc:sldMk cId="1800966199" sldId="4008"/>
            <ac:spMk id="3" creationId="{B12848B6-D016-AE33-024E-0240AA706E1F}"/>
          </ac:spMkLst>
        </pc:spChg>
        <pc:spChg chg="mod">
          <ac:chgData name="Fernando Barbosa" userId="26e508f0-5e45-4ff3-9cbc-2459c82fe5c2" providerId="ADAL" clId="{B9C963FC-4D17-41B3-8CC0-D79932F8F62A}" dt="2026-07-13T13:17:09.526" v="375" actId="207"/>
          <ac:spMkLst>
            <pc:docMk/>
            <pc:sldMk cId="1800966199" sldId="4008"/>
            <ac:spMk id="4" creationId="{1DC345D7-DF11-A114-D4E6-F2848C11FC07}"/>
          </ac:spMkLst>
        </pc:spChg>
        <pc:graphicFrameChg chg="del">
          <ac:chgData name="Fernando Barbosa" userId="26e508f0-5e45-4ff3-9cbc-2459c82fe5c2" providerId="ADAL" clId="{B9C963FC-4D17-41B3-8CC0-D79932F8F62A}" dt="2026-07-13T13:10:46.170" v="295" actId="21"/>
          <ac:graphicFrameMkLst>
            <pc:docMk/>
            <pc:sldMk cId="1800966199" sldId="4008"/>
            <ac:graphicFrameMk id="5" creationId="{0247A331-C29F-EF0C-5FC9-87A92EDB97DB}"/>
          </ac:graphicFrameMkLst>
        </pc:graphicFrameChg>
        <pc:graphicFrameChg chg="add mod modGraphic">
          <ac:chgData name="Fernando Barbosa" userId="26e508f0-5e45-4ff3-9cbc-2459c82fe5c2" providerId="ADAL" clId="{B9C963FC-4D17-41B3-8CC0-D79932F8F62A}" dt="2026-07-13T13:17:30.251" v="376" actId="1076"/>
          <ac:graphicFrameMkLst>
            <pc:docMk/>
            <pc:sldMk cId="1800966199" sldId="4008"/>
            <ac:graphicFrameMk id="6" creationId="{44EF0CD7-14D8-E422-700B-03C982ED1FE5}"/>
          </ac:graphicFrameMkLst>
        </pc:graphicFrameChg>
      </pc:sldChg>
      <pc:sldChg chg="addSp delSp modSp add mod">
        <pc:chgData name="Fernando Barbosa" userId="26e508f0-5e45-4ff3-9cbc-2459c82fe5c2" providerId="ADAL" clId="{B9C963FC-4D17-41B3-8CC0-D79932F8F62A}" dt="2026-07-13T19:47:28.560" v="2343" actId="20577"/>
        <pc:sldMkLst>
          <pc:docMk/>
          <pc:sldMk cId="3602943198" sldId="4009"/>
        </pc:sldMkLst>
        <pc:spChg chg="mod">
          <ac:chgData name="Fernando Barbosa" userId="26e508f0-5e45-4ff3-9cbc-2459c82fe5c2" providerId="ADAL" clId="{B9C963FC-4D17-41B3-8CC0-D79932F8F62A}" dt="2026-07-13T19:47:28.560" v="2343" actId="20577"/>
          <ac:spMkLst>
            <pc:docMk/>
            <pc:sldMk cId="3602943198" sldId="4009"/>
            <ac:spMk id="3" creationId="{7E2CC428-33F0-7468-35CB-715C8CC3136B}"/>
          </ac:spMkLst>
        </pc:spChg>
        <pc:spChg chg="mod">
          <ac:chgData name="Fernando Barbosa" userId="26e508f0-5e45-4ff3-9cbc-2459c82fe5c2" providerId="ADAL" clId="{B9C963FC-4D17-41B3-8CC0-D79932F8F62A}" dt="2026-07-13T13:45:55.289" v="494" actId="20577"/>
          <ac:spMkLst>
            <pc:docMk/>
            <pc:sldMk cId="3602943198" sldId="4009"/>
            <ac:spMk id="4" creationId="{B9D54FE9-C8B4-E153-BB95-13F344C15A14}"/>
          </ac:spMkLst>
        </pc:spChg>
        <pc:graphicFrameChg chg="add mod modGraphic">
          <ac:chgData name="Fernando Barbosa" userId="26e508f0-5e45-4ff3-9cbc-2459c82fe5c2" providerId="ADAL" clId="{B9C963FC-4D17-41B3-8CC0-D79932F8F62A}" dt="2026-07-13T13:39:58.282" v="433" actId="207"/>
          <ac:graphicFrameMkLst>
            <pc:docMk/>
            <pc:sldMk cId="3602943198" sldId="4009"/>
            <ac:graphicFrameMk id="5" creationId="{E09A3312-8477-929D-F11C-64E017DA1C64}"/>
          </ac:graphicFrameMkLst>
        </pc:graphicFrameChg>
        <pc:graphicFrameChg chg="del">
          <ac:chgData name="Fernando Barbosa" userId="26e508f0-5e45-4ff3-9cbc-2459c82fe5c2" providerId="ADAL" clId="{B9C963FC-4D17-41B3-8CC0-D79932F8F62A}" dt="2026-07-13T13:37:09.548" v="392" actId="21"/>
          <ac:graphicFrameMkLst>
            <pc:docMk/>
            <pc:sldMk cId="3602943198" sldId="4009"/>
            <ac:graphicFrameMk id="6" creationId="{CCAA4D50-B35A-B0E8-2223-96CBC377833C}"/>
          </ac:graphicFrameMkLst>
        </pc:graphicFrameChg>
      </pc:sldChg>
      <pc:sldChg chg="addSp delSp modSp add mod">
        <pc:chgData name="Fernando Barbosa" userId="26e508f0-5e45-4ff3-9cbc-2459c82fe5c2" providerId="ADAL" clId="{B9C963FC-4D17-41B3-8CC0-D79932F8F62A}" dt="2026-07-13T19:47:37.240" v="2349" actId="20577"/>
        <pc:sldMkLst>
          <pc:docMk/>
          <pc:sldMk cId="1909920127" sldId="4010"/>
        </pc:sldMkLst>
        <pc:spChg chg="mod">
          <ac:chgData name="Fernando Barbosa" userId="26e508f0-5e45-4ff3-9cbc-2459c82fe5c2" providerId="ADAL" clId="{B9C963FC-4D17-41B3-8CC0-D79932F8F62A}" dt="2026-07-13T19:47:37.240" v="2349" actId="20577"/>
          <ac:spMkLst>
            <pc:docMk/>
            <pc:sldMk cId="1909920127" sldId="4010"/>
            <ac:spMk id="3" creationId="{0C7F2236-668F-4002-7008-59D530BCE9DB}"/>
          </ac:spMkLst>
        </pc:spChg>
        <pc:spChg chg="mod">
          <ac:chgData name="Fernando Barbosa" userId="26e508f0-5e45-4ff3-9cbc-2459c82fe5c2" providerId="ADAL" clId="{B9C963FC-4D17-41B3-8CC0-D79932F8F62A}" dt="2026-07-13T13:43:45.388" v="490" actId="207"/>
          <ac:spMkLst>
            <pc:docMk/>
            <pc:sldMk cId="1909920127" sldId="4010"/>
            <ac:spMk id="4" creationId="{F56CAE4F-8707-48B5-A8E7-5E5D64000BDB}"/>
          </ac:spMkLst>
        </pc:spChg>
        <pc:graphicFrameChg chg="del">
          <ac:chgData name="Fernando Barbosa" userId="26e508f0-5e45-4ff3-9cbc-2459c82fe5c2" providerId="ADAL" clId="{B9C963FC-4D17-41B3-8CC0-D79932F8F62A}" dt="2026-07-13T13:42:14.895" v="451" actId="21"/>
          <ac:graphicFrameMkLst>
            <pc:docMk/>
            <pc:sldMk cId="1909920127" sldId="4010"/>
            <ac:graphicFrameMk id="5" creationId="{A4438046-F6AE-FD2A-0E88-CFB6C1BB6C23}"/>
          </ac:graphicFrameMkLst>
        </pc:graphicFrameChg>
        <pc:graphicFrameChg chg="add mod modGraphic">
          <ac:chgData name="Fernando Barbosa" userId="26e508f0-5e45-4ff3-9cbc-2459c82fe5c2" providerId="ADAL" clId="{B9C963FC-4D17-41B3-8CC0-D79932F8F62A}" dt="2026-07-13T13:44:27.778" v="492" actId="207"/>
          <ac:graphicFrameMkLst>
            <pc:docMk/>
            <pc:sldMk cId="1909920127" sldId="4010"/>
            <ac:graphicFrameMk id="6" creationId="{944FE080-63AE-AE57-FA95-1AD69F5BFCF0}"/>
          </ac:graphicFrameMkLst>
        </pc:graphicFrameChg>
      </pc:sldChg>
      <pc:sldChg chg="delSp modSp add mod">
        <pc:chgData name="Fernando Barbosa" userId="26e508f0-5e45-4ff3-9cbc-2459c82fe5c2" providerId="ADAL" clId="{B9C963FC-4D17-41B3-8CC0-D79932F8F62A}" dt="2026-07-13T19:45:34.677" v="2313" actId="20577"/>
        <pc:sldMkLst>
          <pc:docMk/>
          <pc:sldMk cId="2613414802" sldId="4011"/>
        </pc:sldMkLst>
        <pc:spChg chg="mod">
          <ac:chgData name="Fernando Barbosa" userId="26e508f0-5e45-4ff3-9cbc-2459c82fe5c2" providerId="ADAL" clId="{B9C963FC-4D17-41B3-8CC0-D79932F8F62A}" dt="2026-07-13T13:49:27.730" v="511" actId="20577"/>
          <ac:spMkLst>
            <pc:docMk/>
            <pc:sldMk cId="2613414802" sldId="4011"/>
            <ac:spMk id="3" creationId="{C3D4D150-982B-FA3F-38B9-8AB8EB83FA20}"/>
          </ac:spMkLst>
        </pc:spChg>
        <pc:spChg chg="mod">
          <ac:chgData name="Fernando Barbosa" userId="26e508f0-5e45-4ff3-9cbc-2459c82fe5c2" providerId="ADAL" clId="{B9C963FC-4D17-41B3-8CC0-D79932F8F62A}" dt="2026-07-13T19:45:34.677" v="2313" actId="20577"/>
          <ac:spMkLst>
            <pc:docMk/>
            <pc:sldMk cId="2613414802" sldId="4011"/>
            <ac:spMk id="4" creationId="{A9C85626-52DA-22B9-2D67-5E50D47CE4A1}"/>
          </ac:spMkLst>
        </pc:spChg>
        <pc:graphicFrameChg chg="del">
          <ac:chgData name="Fernando Barbosa" userId="26e508f0-5e45-4ff3-9cbc-2459c82fe5c2" providerId="ADAL" clId="{B9C963FC-4D17-41B3-8CC0-D79932F8F62A}" dt="2026-07-13T13:49:35.101" v="512" actId="21"/>
          <ac:graphicFrameMkLst>
            <pc:docMk/>
            <pc:sldMk cId="2613414802" sldId="4011"/>
            <ac:graphicFrameMk id="6" creationId="{13CB9835-0701-EF29-398A-CF2C5C894D97}"/>
          </ac:graphicFrameMkLst>
        </pc:graphicFrameChg>
      </pc:sldChg>
      <pc:sldChg chg="modSp add mod">
        <pc:chgData name="Fernando Barbosa" userId="26e508f0-5e45-4ff3-9cbc-2459c82fe5c2" providerId="ADAL" clId="{B9C963FC-4D17-41B3-8CC0-D79932F8F62A}" dt="2026-07-13T19:21:45.835" v="2171" actId="20577"/>
        <pc:sldMkLst>
          <pc:docMk/>
          <pc:sldMk cId="1997886071" sldId="4012"/>
        </pc:sldMkLst>
        <pc:spChg chg="mod">
          <ac:chgData name="Fernando Barbosa" userId="26e508f0-5e45-4ff3-9cbc-2459c82fe5c2" providerId="ADAL" clId="{B9C963FC-4D17-41B3-8CC0-D79932F8F62A}" dt="2026-07-13T14:20:17.660" v="1096" actId="20577"/>
          <ac:spMkLst>
            <pc:docMk/>
            <pc:sldMk cId="1997886071" sldId="4012"/>
            <ac:spMk id="3" creationId="{1928C79F-2175-3043-B321-13005D482407}"/>
          </ac:spMkLst>
        </pc:spChg>
        <pc:spChg chg="mod">
          <ac:chgData name="Fernando Barbosa" userId="26e508f0-5e45-4ff3-9cbc-2459c82fe5c2" providerId="ADAL" clId="{B9C963FC-4D17-41B3-8CC0-D79932F8F62A}" dt="2026-07-13T19:21:45.835" v="2171" actId="20577"/>
          <ac:spMkLst>
            <pc:docMk/>
            <pc:sldMk cId="1997886071" sldId="4012"/>
            <ac:spMk id="4" creationId="{AE9FDA77-4695-F4C0-5AE6-FC272682C439}"/>
          </ac:spMkLst>
        </pc:spChg>
      </pc:sldChg>
      <pc:sldMasterChg chg="modSp mod delSldLayout">
        <pc:chgData name="Fernando Barbosa" userId="26e508f0-5e45-4ff3-9cbc-2459c82fe5c2" providerId="ADAL" clId="{B9C963FC-4D17-41B3-8CC0-D79932F8F62A}" dt="2026-07-13T19:42:48.854" v="2299" actId="47"/>
        <pc:sldMasterMkLst>
          <pc:docMk/>
          <pc:sldMasterMk cId="544521178" sldId="2147483660"/>
        </pc:sldMasterMkLst>
        <pc:spChg chg="mod">
          <ac:chgData name="Fernando Barbosa" userId="26e508f0-5e45-4ff3-9cbc-2459c82fe5c2" providerId="ADAL" clId="{B9C963FC-4D17-41B3-8CC0-D79932F8F62A}" dt="2026-07-13T19:26:51.662" v="2225" actId="20577"/>
          <ac:spMkLst>
            <pc:docMk/>
            <pc:sldMasterMk cId="544521178" sldId="2147483660"/>
            <ac:spMk id="8" creationId="{70D1DF75-2FAB-4E03-98EA-F2E16DB3A424}"/>
          </ac:spMkLst>
        </pc:spChg>
        <pc:sldLayoutChg chg="del">
          <pc:chgData name="Fernando Barbosa" userId="26e508f0-5e45-4ff3-9cbc-2459c82fe5c2" providerId="ADAL" clId="{B9C963FC-4D17-41B3-8CC0-D79932F8F62A}" dt="2026-07-13T19:42:48.854" v="2299" actId="47"/>
          <pc:sldLayoutMkLst>
            <pc:docMk/>
            <pc:sldMasterMk cId="544521178" sldId="2147483660"/>
            <pc:sldLayoutMk cId="3559884728" sldId="214748367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0424" cy="46364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2815" y="0"/>
            <a:ext cx="2970424" cy="46364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7225" y="1155700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483" y="4447153"/>
            <a:ext cx="5483860" cy="36385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7193"/>
            <a:ext cx="2970424" cy="4636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2815" y="8777193"/>
            <a:ext cx="2970424" cy="4636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550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5EAFE-7562-77EC-3044-C83F638A8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5F168A-B67F-4961-2D4A-6E94272FC3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C327A0-6A67-CFC9-270A-B25D239852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73A44B-22F2-3D29-32A4-62EBC27F27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759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7B585-9034-0B97-A570-F47043A4F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F0804B-F420-921B-F098-3911241565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5295B8-DCDB-450C-E3DC-F392432AAA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EAEFDC-F22C-8F97-15DA-56FF1398F6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855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32F3E-4EFC-64F8-0583-0024D7121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51AE61-38A2-1DC6-DC6F-71C5AAAAF0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40955B-95AF-FA2E-7D16-4D548C8DAD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8A8CF1-25C3-C30D-9087-1139AE7252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816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29420-08CC-4907-8AEE-6F34AEA5C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CA9BAA-0E38-C631-6FB2-DDC015325C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F8C2DD-82A0-3860-17F8-91D490D5AD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29BC72-CE70-10FF-FB10-8139C32B64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664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AA5AA-AFBB-DB2F-5FA7-E4913DD74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80FC2F-2FBE-715D-31DD-953255CD3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EE7397-8CD3-85E7-E46D-31851E0CE1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889647-8853-B4F5-FC89-B67E39140F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981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0FAE0-9275-82B1-48EC-A080DBDE7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ED47BB-33D7-037E-DACD-BF8EDE653C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B0C258-6C97-C3AF-B884-DFC4FA01F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0476DF-0ED9-2433-42A4-ED7848AFB9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833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408AA-2CC0-A48E-F268-817E38073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C723DD-67D4-D522-A3B0-13EDC5F460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788432-C9E2-EA23-EFDF-850A7608C9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6530F5-DF03-CCCA-688F-71B10D6400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3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1481540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4712963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3441178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891C47-806D-4C74-B3E7-B0790D09B3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983308" y="450531"/>
            <a:ext cx="1787236" cy="457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872B01-2239-A262-D53F-8BD5F1A94EC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55554" y="457965"/>
            <a:ext cx="1825604" cy="457200"/>
          </a:xfrm>
          <a:prstGeom prst="rect">
            <a:avLst/>
          </a:prstGeom>
        </p:spPr>
      </p:pic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C713BD0-F790-7D73-1D3C-83D683562EA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294996" y="480267"/>
            <a:ext cx="2309706" cy="4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926A3-B154-C14C-BFED-E141D3C8B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2579" y="975360"/>
            <a:ext cx="5524500" cy="48911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0C922-34CF-D846-A402-06F51B189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4923" y="975360"/>
            <a:ext cx="5755084" cy="48911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F058090-69E1-4C76-B04E-24949BD11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614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D45B976-F9BD-96F9-4119-FEAF693C373D}"/>
              </a:ext>
            </a:extLst>
          </p:cNvPr>
          <p:cNvCxnSpPr/>
          <p:nvPr userDrawn="1"/>
        </p:nvCxnSpPr>
        <p:spPr>
          <a:xfrm>
            <a:off x="462579" y="6229992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69E67-D399-4DBB-BAA8-0F33523D2B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6D2D2E4-6E67-48B3-BA12-35766E148F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1422" y="6534374"/>
            <a:ext cx="5744578" cy="294041"/>
          </a:xfrm>
        </p:spPr>
        <p:txBody>
          <a:bodyPr>
            <a:no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algn="l"/>
            <a:r>
              <a:rPr lang="en-US" sz="1400" dirty="0"/>
              <a:t>EIC Detector Baseline Readiness Assessment, November 12-14, 2025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2B1FEBD-D691-4390-9587-AA03ECE9CA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0800" y="6533723"/>
            <a:ext cx="3151015" cy="294041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834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6939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462579" y="694549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58D2D7-4525-7982-81CE-BAFE8EFB999D}"/>
              </a:ext>
            </a:extLst>
          </p:cNvPr>
          <p:cNvCxnSpPr/>
          <p:nvPr userDrawn="1"/>
        </p:nvCxnSpPr>
        <p:spPr>
          <a:xfrm>
            <a:off x="462579" y="6229991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B2AFF6D-0928-4D72-853B-80E1EFEDB3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0D1DF75-2FAB-4E03-98EA-F2E16DB3A424}"/>
              </a:ext>
            </a:extLst>
          </p:cNvPr>
          <p:cNvSpPr txBox="1">
            <a:spLocks/>
          </p:cNvSpPr>
          <p:nvPr userDrawn="1"/>
        </p:nvSpPr>
        <p:spPr>
          <a:xfrm>
            <a:off x="351421" y="6534374"/>
            <a:ext cx="6361993" cy="2940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/>
              <a:t>Joint </a:t>
            </a:r>
            <a:r>
              <a:rPr lang="en-US" sz="1400" dirty="0" err="1"/>
              <a:t>ePIC</a:t>
            </a:r>
            <a:r>
              <a:rPr lang="en-US" sz="1400" dirty="0"/>
              <a:t>/EICUG Meeting, 11-17 July 2026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51EB3C1-1414-4721-B9A9-43D43377DAF1}"/>
              </a:ext>
            </a:extLst>
          </p:cNvPr>
          <p:cNvSpPr txBox="1">
            <a:spLocks/>
          </p:cNvSpPr>
          <p:nvPr userDrawn="1"/>
        </p:nvSpPr>
        <p:spPr>
          <a:xfrm>
            <a:off x="6212541" y="6533786"/>
            <a:ext cx="3151015" cy="2940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Fernando Barbosa</a:t>
            </a:r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7" r:id="rId4"/>
    <p:sldLayoutId id="2147483674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56CBC-DA70-7741-BB3F-BCDBBE052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958" y="1193132"/>
            <a:ext cx="10334625" cy="105425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000" dirty="0" err="1"/>
              <a:t>ePIC</a:t>
            </a:r>
            <a:r>
              <a:rPr lang="en-US" sz="4000" dirty="0"/>
              <a:t> Electronics</a:t>
            </a:r>
            <a:br>
              <a:rPr lang="en-US" sz="4000" dirty="0"/>
            </a:br>
            <a:r>
              <a:rPr lang="en-US" sz="2200" b="0" dirty="0"/>
              <a:t>Summary of ASIC Internal Reviews</a:t>
            </a:r>
          </a:p>
        </p:txBody>
      </p:sp>
      <p:sp>
        <p:nvSpPr>
          <p:cNvPr id="15" name="Text Placeholder 37">
            <a:extLst>
              <a:ext uri="{FF2B5EF4-FFF2-40B4-BE49-F238E27FC236}">
                <a16:creationId xmlns:a16="http://schemas.microsoft.com/office/drawing/2014/main" id="{C1B2002E-00D6-4CAD-A65D-64D3BAA92F63}"/>
              </a:ext>
            </a:extLst>
          </p:cNvPr>
          <p:cNvSpPr txBox="1">
            <a:spLocks/>
          </p:cNvSpPr>
          <p:nvPr/>
        </p:nvSpPr>
        <p:spPr>
          <a:xfrm>
            <a:off x="509958" y="2950316"/>
            <a:ext cx="5282825" cy="5016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Fernando Barbosa (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Jlab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</a:t>
            </a:r>
          </a:p>
        </p:txBody>
      </p:sp>
      <p:sp>
        <p:nvSpPr>
          <p:cNvPr id="16" name="Text Placeholder 37">
            <a:extLst>
              <a:ext uri="{FF2B5EF4-FFF2-40B4-BE49-F238E27FC236}">
                <a16:creationId xmlns:a16="http://schemas.microsoft.com/office/drawing/2014/main" id="{089BC854-B888-4A23-A414-786CF2F4989B}"/>
              </a:ext>
            </a:extLst>
          </p:cNvPr>
          <p:cNvSpPr txBox="1">
            <a:spLocks/>
          </p:cNvSpPr>
          <p:nvPr/>
        </p:nvSpPr>
        <p:spPr>
          <a:xfrm>
            <a:off x="509958" y="3920235"/>
            <a:ext cx="7019514" cy="5016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Arial" panose="020B0604020202020204"/>
              </a:rPr>
              <a:t>L3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Manager WBS 6.03.01.07</a:t>
            </a:r>
          </a:p>
        </p:txBody>
      </p:sp>
      <p:sp>
        <p:nvSpPr>
          <p:cNvPr id="18" name="Text Placeholder 37">
            <a:extLst>
              <a:ext uri="{FF2B5EF4-FFF2-40B4-BE49-F238E27FC236}">
                <a16:creationId xmlns:a16="http://schemas.microsoft.com/office/drawing/2014/main" id="{86BF940C-484A-47DD-A144-785578E150B7}"/>
              </a:ext>
            </a:extLst>
          </p:cNvPr>
          <p:cNvSpPr txBox="1">
            <a:spLocks/>
          </p:cNvSpPr>
          <p:nvPr/>
        </p:nvSpPr>
        <p:spPr>
          <a:xfrm>
            <a:off x="509958" y="4791767"/>
            <a:ext cx="11547446" cy="86637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Joint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ePIC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/EICUG Meeting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11-17 July 2026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Arial" panose="020B0604020202020204"/>
              </a:rPr>
              <a:t>Glasgow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 Placeholder 37">
            <a:extLst>
              <a:ext uri="{FF2B5EF4-FFF2-40B4-BE49-F238E27FC236}">
                <a16:creationId xmlns:a16="http://schemas.microsoft.com/office/drawing/2014/main" id="{0A9245D3-47EC-6128-ED40-C78FEBDD5CA7}"/>
              </a:ext>
            </a:extLst>
          </p:cNvPr>
          <p:cNvSpPr txBox="1">
            <a:spLocks/>
          </p:cNvSpPr>
          <p:nvPr/>
        </p:nvSpPr>
        <p:spPr>
          <a:xfrm>
            <a:off x="509958" y="3485346"/>
            <a:ext cx="6173008" cy="5016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Chief Electrical Engineer</a:t>
            </a:r>
          </a:p>
        </p:txBody>
      </p:sp>
    </p:spTree>
    <p:extLst>
      <p:ext uri="{BB962C8B-B14F-4D97-AF65-F5344CB8AC3E}">
        <p14:creationId xmlns:p14="http://schemas.microsoft.com/office/powerpoint/2010/main" val="360951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6F53C-7C77-9252-12BF-82C0B7431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E5B7DF-357F-6656-8DD1-11620CD70D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3D4D150-982B-FA3F-38B9-8AB8EB83F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Post-Review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85626-52DA-22B9-2D67-5E50D47CE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749222"/>
            <a:ext cx="11499925" cy="5218959"/>
          </a:xfrm>
        </p:spPr>
        <p:txBody>
          <a:bodyPr>
            <a:noAutofit/>
          </a:bodyPr>
          <a:lstStyle/>
          <a:p>
            <a:pPr lvl="0"/>
            <a:r>
              <a:rPr lang="en-US" sz="2000" dirty="0"/>
              <a:t>The FCFD Variant ASIC, for HRPPDs, is currently under development and it is based on the FCFD ASIC. Results from preliminary tests of the FCFD1.1 with a HRPPD prototype are very encouraging.</a:t>
            </a:r>
          </a:p>
          <a:p>
            <a:pPr lvl="0"/>
            <a:endParaRPr lang="en-US" sz="2000" dirty="0"/>
          </a:p>
          <a:p>
            <a:pPr lvl="0"/>
            <a:r>
              <a:rPr lang="en-US" sz="2000" dirty="0"/>
              <a:t>Recent developments (June 2026) regarding the EICROC and CALOROC ASICs:</a:t>
            </a:r>
          </a:p>
          <a:p>
            <a:pPr marL="1714500" lvl="3" indent="-342900">
              <a:buFont typeface="Wingdings" panose="05000000000000000000" pitchFamily="2" charset="2"/>
              <a:buChar char="q"/>
              <a:defRPr/>
            </a:pPr>
            <a:r>
              <a:rPr lang="en-US" sz="2000" dirty="0"/>
              <a:t>Per TSMC, no new submissions for 130 nm after 1 October 2026.</a:t>
            </a:r>
          </a:p>
          <a:p>
            <a:pPr marL="1714500" lvl="3" indent="-342900">
              <a:defRPr/>
            </a:pPr>
            <a:r>
              <a:rPr lang="en-US" sz="2000" dirty="0"/>
              <a:t>Options: port designs to 65 nm/TSMC or 110 nm/UMC or …</a:t>
            </a:r>
          </a:p>
          <a:p>
            <a:pPr marL="1714500" lvl="3" indent="-342900">
              <a:defRPr/>
            </a:pPr>
            <a:r>
              <a:rPr lang="en-US" sz="2000" dirty="0"/>
              <a:t>Concerns: validation of designs, radiation hardness and higher costs.</a:t>
            </a:r>
          </a:p>
          <a:p>
            <a:pPr marL="1714500" lvl="3" indent="-342900">
              <a:defRPr/>
            </a:pPr>
            <a:r>
              <a:rPr lang="en-US" sz="2000" dirty="0"/>
              <a:t>CNRS is looking into options and funding.</a:t>
            </a:r>
          </a:p>
          <a:p>
            <a:pPr marL="1714500" lvl="3" indent="-342900">
              <a:defRPr/>
            </a:pPr>
            <a:r>
              <a:rPr lang="en-US" sz="2000" dirty="0"/>
              <a:t>Impact: delayed schedules.</a:t>
            </a:r>
          </a:p>
          <a:p>
            <a:pPr marL="1714500" lvl="3" indent="-342900">
              <a:defRPr/>
            </a:pPr>
            <a:r>
              <a:rPr lang="en-US" sz="2000" dirty="0"/>
              <a:t>A detailed plan will be available soon.</a:t>
            </a:r>
          </a:p>
          <a:p>
            <a:pPr marL="1714500" lvl="3" indent="-342900">
              <a:defRPr/>
            </a:pPr>
            <a:endParaRPr lang="en-US" sz="2000" dirty="0"/>
          </a:p>
          <a:p>
            <a:pPr marL="1714500" lvl="3" indent="-342900">
              <a:defRPr/>
            </a:pPr>
            <a:r>
              <a:rPr lang="en-US" sz="2000" i="1" dirty="0"/>
              <a:t>Any new details will be communicated during the next two presentations by Pedro and Frederic.</a:t>
            </a:r>
          </a:p>
          <a:p>
            <a:pPr lvl="1"/>
            <a:endParaRPr lang="en-US" sz="1200" dirty="0">
              <a:solidFill>
                <a:srgbClr val="2407F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414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09D11-D9AB-DC6D-A619-6F6D3384E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E62A8C-7C14-8460-9033-6ADFF2B738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928C79F-2175-3043-B321-13005D482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FDA77-4695-F4C0-5AE6-FC272682C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749222"/>
            <a:ext cx="11499925" cy="5218959"/>
          </a:xfrm>
        </p:spPr>
        <p:txBody>
          <a:bodyPr>
            <a:noAutofit/>
          </a:bodyPr>
          <a:lstStyle/>
          <a:p>
            <a:pPr lvl="0"/>
            <a:r>
              <a:rPr lang="en-US" sz="2000" dirty="0"/>
              <a:t>Considerable progress towards final ASIC designs has been realized. However, two issues have recently surfaced: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ALCOR – BGA packaging using UBM process needs to be resolved.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EICROC and CALOROC – porting the designs to a technology node other than 130 nm. It is noted that validations of the designs continue with dice from recent submissions in 130 nm.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  <a:p>
            <a:pPr lvl="0"/>
            <a:r>
              <a:rPr lang="en-US" sz="2000" dirty="0"/>
              <a:t>ASICs continue to be tested during development, with multiple sources and their respective sensors (AC-LGAD pixel, AC-LGAD strip, </a:t>
            </a:r>
            <a:r>
              <a:rPr lang="en-US" sz="2000" dirty="0" err="1"/>
              <a:t>SiPM</a:t>
            </a:r>
            <a:r>
              <a:rPr lang="en-US" sz="2000" dirty="0"/>
              <a:t>, MPGD, HRPPD).</a:t>
            </a:r>
          </a:p>
          <a:p>
            <a:pPr lvl="0"/>
            <a:endParaRPr lang="en-US" sz="2000" dirty="0"/>
          </a:p>
          <a:p>
            <a:pPr lvl="0"/>
            <a:r>
              <a:rPr lang="en-US" sz="2000" dirty="0"/>
              <a:t>ASIC production QA/QC plans follow the CALOROC’s as a template. QA/QC of the EICROC, FCFD and FCFD Variant ASICs will require contributions from the </a:t>
            </a:r>
            <a:r>
              <a:rPr lang="en-US" sz="2000" dirty="0" err="1"/>
              <a:t>ePIC</a:t>
            </a:r>
            <a:r>
              <a:rPr lang="en-US" sz="2000" dirty="0"/>
              <a:t> collaboration and the project.</a:t>
            </a:r>
          </a:p>
          <a:p>
            <a:pPr lvl="0"/>
            <a:endParaRPr lang="en-US" sz="2000" dirty="0"/>
          </a:p>
          <a:p>
            <a:pPr lvl="1"/>
            <a:endParaRPr lang="en-US" sz="1200" dirty="0">
              <a:solidFill>
                <a:srgbClr val="2407F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886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63820-8F3C-6F75-1DD0-17E65E48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AB87F8-2568-0DB2-4937-4631B541F5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BB5E02E-7411-6CE6-32B9-F6B8F2ED4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EBECE55-22CA-79B3-6A05-59A423C52D5C}"/>
              </a:ext>
            </a:extLst>
          </p:cNvPr>
          <p:cNvSpPr txBox="1">
            <a:spLocks/>
          </p:cNvSpPr>
          <p:nvPr/>
        </p:nvSpPr>
        <p:spPr>
          <a:xfrm>
            <a:off x="600365" y="742053"/>
            <a:ext cx="5376862" cy="3554819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-285750" defTabSz="6858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 err="1"/>
              <a:t>ePIC</a:t>
            </a:r>
            <a:r>
              <a:rPr lang="en-US" sz="2000" dirty="0"/>
              <a:t> Channels, Scale &amp; Technology</a:t>
            </a:r>
          </a:p>
          <a:p>
            <a:pPr marL="114300" indent="-285750" defTabSz="6858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ASIC Review Goals</a:t>
            </a:r>
          </a:p>
          <a:p>
            <a:pPr marL="114300" indent="-285750" defTabSz="6858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cs typeface="Arial"/>
              </a:rPr>
              <a:t>ASIC Reviews:</a:t>
            </a:r>
          </a:p>
          <a:p>
            <a:pPr marL="628650" lvl="1" indent="-342900" defTabSz="6858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cs typeface="Arial"/>
              </a:rPr>
              <a:t>EICROC</a:t>
            </a:r>
          </a:p>
          <a:p>
            <a:pPr marL="628650" lvl="1" indent="-342900" defTabSz="6858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cs typeface="Arial"/>
              </a:rPr>
              <a:t>ALCOR</a:t>
            </a:r>
          </a:p>
          <a:p>
            <a:pPr marL="628650" lvl="1" indent="-342900" defTabSz="6858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cs typeface="Arial"/>
              </a:rPr>
              <a:t>SALSA</a:t>
            </a:r>
          </a:p>
          <a:p>
            <a:pPr marL="628650" lvl="1" indent="-342900" defTabSz="6858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cs typeface="Arial"/>
              </a:rPr>
              <a:t>CALOROC</a:t>
            </a:r>
          </a:p>
          <a:p>
            <a:pPr marL="628650" lvl="1" indent="-342900" defTabSz="6858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cs typeface="Arial"/>
              </a:rPr>
              <a:t>FCFD</a:t>
            </a:r>
          </a:p>
          <a:p>
            <a:pPr marL="114300" indent="-285750" defTabSz="6858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cs typeface="Arial"/>
              </a:rPr>
              <a:t>Post-Review Notes</a:t>
            </a:r>
          </a:p>
          <a:p>
            <a:pPr marL="114300" indent="-285750" defTabSz="6858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cs typeface="Arial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4077834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94F14-38BE-F289-C2EF-A8D856703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4DF279-0E71-907C-7A89-658D126C38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B5B5F2-484C-5168-5CE8-EEA093FCE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err="1"/>
              <a:t>ePIC</a:t>
            </a:r>
            <a:r>
              <a:rPr lang="en-US" sz="2000" dirty="0"/>
              <a:t> Channels, Scale &amp; Technology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E7F99F86-1B37-F8B3-2355-88541B50DF2C}"/>
              </a:ext>
            </a:extLst>
          </p:cNvPr>
          <p:cNvSpPr txBox="1">
            <a:spLocks/>
          </p:cNvSpPr>
          <p:nvPr/>
        </p:nvSpPr>
        <p:spPr>
          <a:xfrm>
            <a:off x="8233984" y="1003129"/>
            <a:ext cx="3088015" cy="25697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</a:rPr>
              <a:t>Initiated as R&amp;D, now as PED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cs typeface="Arial" charset="0"/>
              </a:rPr>
              <a:t>Discrete COTS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 – SiPM, 14-bit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cs typeface="Arial" charset="0"/>
              </a:rPr>
              <a:t>CALOROC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 –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SiPM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, 10-bit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cs typeface="Arial" charset="0"/>
              </a:rPr>
              <a:t>ALCOR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 –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SiPM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, 1 pe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cs typeface="Arial" charset="0"/>
              </a:rPr>
              <a:t>EICROC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 – AC-LGAD, pixel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cs typeface="Arial" charset="0"/>
              </a:rPr>
              <a:t>FCFD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 – AC-LGAD, strip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dirty="0">
                <a:solidFill>
                  <a:srgbClr val="0070C0"/>
                </a:solidFill>
              </a:rPr>
              <a:t>FCFD Variant </a:t>
            </a:r>
            <a:r>
              <a:rPr lang="en-US" sz="1400" dirty="0">
                <a:solidFill>
                  <a:prstClr val="black"/>
                </a:solidFill>
              </a:rPr>
              <a:t>– HRPPD/MCP-PMT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cs typeface="Arial" charset="0"/>
              </a:rPr>
              <a:t>SALSA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 - MPGD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BE355F1-C33E-B504-C27C-4BF00D3A645A}"/>
              </a:ext>
            </a:extLst>
          </p:cNvPr>
          <p:cNvGrpSpPr/>
          <p:nvPr/>
        </p:nvGrpSpPr>
        <p:grpSpPr>
          <a:xfrm>
            <a:off x="1371601" y="638175"/>
            <a:ext cx="6648188" cy="5962650"/>
            <a:chOff x="2913321" y="825178"/>
            <a:chExt cx="6084663" cy="527791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8D5A2D7-B849-0B6B-FAFA-92BE007B4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25504" y="825178"/>
              <a:ext cx="3772408" cy="5277910"/>
            </a:xfrm>
            <a:prstGeom prst="rect">
              <a:avLst/>
            </a:prstGeom>
          </p:spPr>
        </p:pic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E5F39B9B-383B-4826-D302-E0B584355081}"/>
                </a:ext>
              </a:extLst>
            </p:cNvPr>
            <p:cNvSpPr/>
            <p:nvPr/>
          </p:nvSpPr>
          <p:spPr>
            <a:xfrm>
              <a:off x="2913321" y="4688958"/>
              <a:ext cx="4187841" cy="1414130"/>
            </a:xfrm>
            <a:prstGeom prst="roundRect">
              <a:avLst/>
            </a:prstGeom>
            <a:noFill/>
            <a:ln w="12700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B0C202A-A98B-3442-BA34-BDEC98B21F02}"/>
                </a:ext>
              </a:extLst>
            </p:cNvPr>
            <p:cNvSpPr txBox="1"/>
            <p:nvPr/>
          </p:nvSpPr>
          <p:spPr>
            <a:xfrm>
              <a:off x="7215637" y="3588537"/>
              <a:ext cx="12618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eRD109/PED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2017B59-0879-2C66-1AD1-65FAB0EC82BF}"/>
                </a:ext>
              </a:extLst>
            </p:cNvPr>
            <p:cNvSpPr txBox="1"/>
            <p:nvPr/>
          </p:nvSpPr>
          <p:spPr>
            <a:xfrm>
              <a:off x="7215637" y="5184313"/>
              <a:ext cx="12618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eRD109/PED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AA187B3C-0AB7-501B-7D63-231F46760E03}"/>
                </a:ext>
              </a:extLst>
            </p:cNvPr>
            <p:cNvSpPr/>
            <p:nvPr/>
          </p:nvSpPr>
          <p:spPr>
            <a:xfrm>
              <a:off x="2913321" y="3225788"/>
              <a:ext cx="4187841" cy="1187524"/>
            </a:xfrm>
            <a:prstGeom prst="roundRect">
              <a:avLst/>
            </a:prstGeom>
            <a:noFill/>
            <a:ln w="12700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776B26A2-19C6-922C-DD77-F20224D0CC09}"/>
                </a:ext>
              </a:extLst>
            </p:cNvPr>
            <p:cNvSpPr/>
            <p:nvPr/>
          </p:nvSpPr>
          <p:spPr>
            <a:xfrm>
              <a:off x="2913321" y="1598151"/>
              <a:ext cx="4187841" cy="1448426"/>
            </a:xfrm>
            <a:prstGeom prst="roundRect">
              <a:avLst/>
            </a:prstGeom>
            <a:noFill/>
            <a:ln w="12700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3A91B41-1FAF-B22B-3BC9-6E2181901A6A}"/>
                </a:ext>
              </a:extLst>
            </p:cNvPr>
            <p:cNvSpPr txBox="1"/>
            <p:nvPr/>
          </p:nvSpPr>
          <p:spPr>
            <a:xfrm>
              <a:off x="7215637" y="2074138"/>
              <a:ext cx="12618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eRD109/PED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7CF53C0-6C75-0917-6E20-9E8BACD4753B}"/>
                </a:ext>
              </a:extLst>
            </p:cNvPr>
            <p:cNvSpPr txBox="1"/>
            <p:nvPr/>
          </p:nvSpPr>
          <p:spPr>
            <a:xfrm>
              <a:off x="7215637" y="1148221"/>
              <a:ext cx="69442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CERN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10F3131-A745-99DF-9A44-5C32FC93B545}"/>
                </a:ext>
              </a:extLst>
            </p:cNvPr>
            <p:cNvSpPr/>
            <p:nvPr/>
          </p:nvSpPr>
          <p:spPr>
            <a:xfrm>
              <a:off x="7215637" y="2918011"/>
              <a:ext cx="178234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KIT, NASA (GSFC), ANL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23DE2B4-E33F-9E75-F17F-EF77BEE7D521}"/>
                </a:ext>
              </a:extLst>
            </p:cNvPr>
            <p:cNvSpPr/>
            <p:nvPr/>
          </p:nvSpPr>
          <p:spPr>
            <a:xfrm>
              <a:off x="7215637" y="4496813"/>
              <a:ext cx="100033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U. Glasgow</a:t>
              </a:r>
            </a:p>
          </p:txBody>
        </p:sp>
      </p:grp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6999D942-82DB-23D7-9B3B-95AE55326F4F}"/>
              </a:ext>
            </a:extLst>
          </p:cNvPr>
          <p:cNvSpPr txBox="1">
            <a:spLocks/>
          </p:cNvSpPr>
          <p:nvPr/>
        </p:nvSpPr>
        <p:spPr>
          <a:xfrm>
            <a:off x="7357107" y="4107750"/>
            <a:ext cx="4703355" cy="20072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Electronics Readout benefits from large synergies among 26 systems, reduced to: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(1) Discrete COTS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Six (6) ASICs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872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902A6-A3A1-28D8-71B0-31F071D1B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397593-CBBD-7903-0085-A49D8E089F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3CA9CBF-0534-04CB-23E1-70346767A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ASIC Review Goals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30B84-91C8-686E-E384-E71E23672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749222"/>
            <a:ext cx="11499925" cy="51669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Comprehensive assessment of the ASICs from design to production:</a:t>
            </a:r>
          </a:p>
          <a:p>
            <a:pPr lvl="1"/>
            <a:r>
              <a:rPr lang="en-US" sz="1600" dirty="0"/>
              <a:t>Specifications &amp; Requirements - frontend, processing, interfaces, power and packaging (including form factors where applicable).</a:t>
            </a:r>
          </a:p>
          <a:p>
            <a:pPr lvl="1"/>
            <a:r>
              <a:rPr lang="en-US" sz="1600" dirty="0"/>
              <a:t>Digital Interfaces - commands &amp; controls</a:t>
            </a:r>
          </a:p>
          <a:p>
            <a:pPr lvl="1"/>
            <a:r>
              <a:rPr lang="en-US" sz="1600" dirty="0"/>
              <a:t>Status &amp; Steps to Completion - with schedule and to include testing/validation with detectors</a:t>
            </a:r>
          </a:p>
          <a:p>
            <a:pPr lvl="1"/>
            <a:r>
              <a:rPr lang="en-US" sz="1600" dirty="0"/>
              <a:t>Production Outlook - to include final production review, production timeline and QA/QC testing</a:t>
            </a:r>
          </a:p>
          <a:p>
            <a:pPr lvl="1"/>
            <a:r>
              <a:rPr lang="en-US" sz="1600" dirty="0"/>
              <a:t>Documentation - Functionality (e.g. User’s Manual/Spec sheets) and QA/QC Plans, and with planned availability for FEB final designs and Engineering Articles, bump/wire bonding.</a:t>
            </a:r>
          </a:p>
          <a:p>
            <a:pPr marL="457200" lvl="1" indent="0">
              <a:buNone/>
            </a:pP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4A3A4AD-8E66-562D-AB96-9AC48ADA54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298061"/>
              </p:ext>
            </p:extLst>
          </p:nvPr>
        </p:nvGraphicFramePr>
        <p:xfrm>
          <a:off x="2729476" y="3150952"/>
          <a:ext cx="5883275" cy="2773172"/>
        </p:xfrm>
        <a:graphic>
          <a:graphicData uri="http://schemas.openxmlformats.org/drawingml/2006/table">
            <a:tbl>
              <a:tblPr firstRow="1" firstCol="1" bandRow="1"/>
              <a:tblGrid>
                <a:gridCol w="1001395">
                  <a:extLst>
                    <a:ext uri="{9D8B030D-6E8A-4147-A177-3AD203B41FA5}">
                      <a16:colId xmlns:a16="http://schemas.microsoft.com/office/drawing/2014/main" val="1536179453"/>
                    </a:ext>
                  </a:extLst>
                </a:gridCol>
                <a:gridCol w="1052830">
                  <a:extLst>
                    <a:ext uri="{9D8B030D-6E8A-4147-A177-3AD203B41FA5}">
                      <a16:colId xmlns:a16="http://schemas.microsoft.com/office/drawing/2014/main" val="819412161"/>
                    </a:ext>
                  </a:extLst>
                </a:gridCol>
                <a:gridCol w="1657350">
                  <a:extLst>
                    <a:ext uri="{9D8B030D-6E8A-4147-A177-3AD203B41FA5}">
                      <a16:colId xmlns:a16="http://schemas.microsoft.com/office/drawing/2014/main" val="982497309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7808917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ASIC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Date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Contributors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Institutions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49189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EICROC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 April 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Christophe de la Taille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Alexandre Soulier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OMEGA/CNRS/IN2P3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82155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ALCOR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22 April 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Fabio Cossio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G. </a:t>
                      </a:r>
                      <a:r>
                        <a:rPr lang="en-US" sz="1200" kern="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Dellacasa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INFN Torino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57746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SALSA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 May 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Damien </a:t>
                      </a:r>
                      <a:r>
                        <a:rPr lang="en-US" sz="1200" kern="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Neyret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CEA Saclay IRFU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U. of Sao Paulo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94294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CALOROC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13 May 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Frederic </a:t>
                      </a:r>
                      <a:r>
                        <a:rPr lang="en-US" sz="1200" kern="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Dulucq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El Berni Mowafak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Pedro Dumas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OMEGA/CNRS/IN2P3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48811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FCFD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 May 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Artur Apresyan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Datao Gong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Sergey Los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FNAL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2040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0051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7060E-166A-96E6-755E-7655FC9B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2CC2E6-4D58-C12E-0F5A-3A02AC383E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8659111-8D06-9AF5-E69E-E12D05AD5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EICROC Review </a:t>
            </a:r>
            <a:r>
              <a:rPr lang="en-US" sz="2800" b="0" dirty="0"/>
              <a:t>– 130 nm/AC-LGAD pixel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30969A-5CB0-B1D2-FCAE-B0011D18B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749222"/>
            <a:ext cx="11499925" cy="2878881"/>
          </a:xfrm>
        </p:spPr>
        <p:txBody>
          <a:bodyPr>
            <a:noAutofit/>
          </a:bodyPr>
          <a:lstStyle/>
          <a:p>
            <a:pPr lvl="0"/>
            <a:r>
              <a:rPr lang="en-US" sz="1600" dirty="0"/>
              <a:t>Preliminary measurements of the EICROC1 are very encouraging, after a work-around was implemented due to a design issue with readout selection inverters. A spare wafer will be modified to fix the inverters, and to provide about 60 chips to be available for tests with sensors/detectors in July 2026.</a:t>
            </a:r>
          </a:p>
          <a:p>
            <a:pPr lvl="0"/>
            <a:r>
              <a:rPr lang="en-US" sz="1600" dirty="0"/>
              <a:t>Specifications for readout and rates from all EICROC detectors will be provided to sub-system developers soon.</a:t>
            </a:r>
          </a:p>
          <a:p>
            <a:pPr lvl="0"/>
            <a:r>
              <a:rPr lang="en-US" sz="1600" dirty="0"/>
              <a:t>Test Boards will be available soon, requiring further coordination with BNL and Tonko.</a:t>
            </a:r>
          </a:p>
          <a:p>
            <a:pPr lvl="0"/>
            <a:r>
              <a:rPr lang="en-US" sz="1600" dirty="0"/>
              <a:t>OMEGA/CNRS/IN2P3 will be responsible for the production of the EICROC ASICs and to be provided as In-Kind contribution to </a:t>
            </a:r>
            <a:r>
              <a:rPr lang="en-US" sz="1600" dirty="0" err="1"/>
              <a:t>ePIC</a:t>
            </a:r>
            <a:r>
              <a:rPr lang="en-US" sz="1600" dirty="0"/>
              <a:t>. QA/QC of the EICROC ASICs will be the responsibility of, and performed by, </a:t>
            </a:r>
            <a:r>
              <a:rPr lang="en-US" sz="1600" dirty="0" err="1"/>
              <a:t>ePIC</a:t>
            </a:r>
            <a:r>
              <a:rPr lang="en-US" sz="1600" dirty="0"/>
              <a:t>; OMEGA/</a:t>
            </a:r>
            <a:r>
              <a:rPr lang="en-US" sz="1600" dirty="0" err="1"/>
              <a:t>IJCLab</a:t>
            </a:r>
            <a:r>
              <a:rPr lang="en-US" sz="1600" dirty="0"/>
              <a:t> will provide documentation from the recently delivered ALTIROC ASIC, for guidance.</a:t>
            </a:r>
          </a:p>
          <a:p>
            <a:pPr lvl="0"/>
            <a:r>
              <a:rPr lang="en-US" sz="1600" dirty="0">
                <a:solidFill>
                  <a:srgbClr val="2407FD"/>
                </a:solidFill>
              </a:rPr>
              <a:t>EICROC2 is the production version.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7DC2DC9-2BC5-B4B2-F6F8-D50A99378E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642286"/>
              </p:ext>
            </p:extLst>
          </p:nvPr>
        </p:nvGraphicFramePr>
        <p:xfrm>
          <a:off x="2488969" y="3628103"/>
          <a:ext cx="7923393" cy="2160654"/>
        </p:xfrm>
        <a:graphic>
          <a:graphicData uri="http://schemas.openxmlformats.org/drawingml/2006/table">
            <a:tbl>
              <a:tblPr firstRow="1" firstCol="1" bandRow="1"/>
              <a:tblGrid>
                <a:gridCol w="1521122">
                  <a:extLst>
                    <a:ext uri="{9D8B030D-6E8A-4147-A177-3AD203B41FA5}">
                      <a16:colId xmlns:a16="http://schemas.microsoft.com/office/drawing/2014/main" val="1415301206"/>
                    </a:ext>
                  </a:extLst>
                </a:gridCol>
                <a:gridCol w="762680">
                  <a:extLst>
                    <a:ext uri="{9D8B030D-6E8A-4147-A177-3AD203B41FA5}">
                      <a16:colId xmlns:a16="http://schemas.microsoft.com/office/drawing/2014/main" val="4034749886"/>
                    </a:ext>
                  </a:extLst>
                </a:gridCol>
                <a:gridCol w="1906699">
                  <a:extLst>
                    <a:ext uri="{9D8B030D-6E8A-4147-A177-3AD203B41FA5}">
                      <a16:colId xmlns:a16="http://schemas.microsoft.com/office/drawing/2014/main" val="2710660296"/>
                    </a:ext>
                  </a:extLst>
                </a:gridCol>
                <a:gridCol w="3732892">
                  <a:extLst>
                    <a:ext uri="{9D8B030D-6E8A-4147-A177-3AD203B41FA5}">
                      <a16:colId xmlns:a16="http://schemas.microsoft.com/office/drawing/2014/main" val="33980235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Version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Status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Notes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75380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EICROC0A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4x4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Under test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Improved testability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15155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EICROC0B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4x4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Under test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Peak and Wilkinson ADC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6208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EICROC1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32x32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Under test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inverter issue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2344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EICROC1, rev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32x32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Submitted, available July 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revised metal layer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87100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EICROC2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32x32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Submission Q1 2027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Design with Digital on Top, high rate, </a:t>
                      </a:r>
                      <a:r>
                        <a:rPr lang="en-US" sz="1600" kern="100" dirty="0" err="1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derandomizer</a:t>
                      </a:r>
                      <a:r>
                        <a:rPr lang="en-US" sz="1600" kern="100" dirty="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zero-suppress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8535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8772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6852E-2AD5-5821-EC2B-63127315B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361E4E-0C4D-2692-0AE2-D07BADD2B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38308EA-F1CE-7B0A-41F1-02DC3ABB5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ALCOR Review </a:t>
            </a:r>
            <a:r>
              <a:rPr lang="en-US" sz="2800" b="0" dirty="0"/>
              <a:t>– 110 nm/</a:t>
            </a:r>
            <a:r>
              <a:rPr lang="en-US" sz="2800" b="0" dirty="0" err="1"/>
              <a:t>SiPM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61E4B0-9123-2280-6845-157DEE25C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749222"/>
            <a:ext cx="11499925" cy="3105023"/>
          </a:xfrm>
        </p:spPr>
        <p:txBody>
          <a:bodyPr>
            <a:noAutofit/>
          </a:bodyPr>
          <a:lstStyle/>
          <a:p>
            <a:pPr lvl="0"/>
            <a:r>
              <a:rPr lang="en-US" sz="1600" dirty="0"/>
              <a:t>ALCOR-64 (V3) has increased amplifier bandwidth for better intrinsic resolution of ~84 </a:t>
            </a:r>
            <a:r>
              <a:rPr lang="en-US" sz="1600" dirty="0" err="1"/>
              <a:t>ps</a:t>
            </a:r>
            <a:r>
              <a:rPr lang="en-US" sz="1600" dirty="0"/>
              <a:t> and discriminators have programmable hysteresis.</a:t>
            </a:r>
          </a:p>
          <a:p>
            <a:pPr lvl="0"/>
            <a:r>
              <a:rPr lang="en-US" sz="1600" dirty="0"/>
              <a:t>Slew Rate (SR) mode can resolve pulses ~2 ns apart.</a:t>
            </a:r>
          </a:p>
          <a:p>
            <a:pPr lvl="0"/>
            <a:r>
              <a:rPr lang="en-US" sz="1600" dirty="0"/>
              <a:t>Maximum rates of ~1 Gb/s per four FEBs well under the ASIC and RDO limits.</a:t>
            </a:r>
          </a:p>
          <a:p>
            <a:pPr lvl="0"/>
            <a:r>
              <a:rPr lang="en-US" sz="1600" dirty="0"/>
              <a:t>Thermal simulations are on-going to ensure reliable operation of the readout modules and keeping die temperatures reasonable at &lt;65 °C.</a:t>
            </a:r>
          </a:p>
          <a:p>
            <a:pPr lvl="0"/>
            <a:r>
              <a:rPr lang="en-US" sz="1600" dirty="0"/>
              <a:t>QA/QC plans are being developed for ALCOR ASICs, FEBs/RDOs and PDUs (full module).</a:t>
            </a:r>
          </a:p>
          <a:p>
            <a:pPr lvl="0"/>
            <a:r>
              <a:rPr lang="en-US" sz="1600" dirty="0">
                <a:solidFill>
                  <a:srgbClr val="C00000"/>
                </a:solidFill>
              </a:rPr>
              <a:t>BGA packaging using UBM process from the current vendor is not robust</a:t>
            </a:r>
            <a:r>
              <a:rPr lang="en-US" sz="1600" dirty="0"/>
              <a:t>, with shorts and opens. MPW with alternative process needed, and interfacing with IMEC.</a:t>
            </a:r>
          </a:p>
          <a:p>
            <a:pPr lvl="0"/>
            <a:r>
              <a:rPr lang="en-US" sz="1600" dirty="0">
                <a:solidFill>
                  <a:srgbClr val="2407FD"/>
                </a:solidFill>
              </a:rPr>
              <a:t>Production likely delayed to Q1-Q2 2028.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8FB3561-C1AC-6010-DDF8-5CDA27A22A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6013358"/>
              </p:ext>
            </p:extLst>
          </p:nvPr>
        </p:nvGraphicFramePr>
        <p:xfrm>
          <a:off x="2654709" y="3996163"/>
          <a:ext cx="7678994" cy="1894017"/>
        </p:xfrm>
        <a:graphic>
          <a:graphicData uri="http://schemas.openxmlformats.org/drawingml/2006/table">
            <a:tbl>
              <a:tblPr firstRow="1" firstCol="1" bandRow="1"/>
              <a:tblGrid>
                <a:gridCol w="1474202">
                  <a:extLst>
                    <a:ext uri="{9D8B030D-6E8A-4147-A177-3AD203B41FA5}">
                      <a16:colId xmlns:a16="http://schemas.microsoft.com/office/drawing/2014/main" val="963015115"/>
                    </a:ext>
                  </a:extLst>
                </a:gridCol>
                <a:gridCol w="739155">
                  <a:extLst>
                    <a:ext uri="{9D8B030D-6E8A-4147-A177-3AD203B41FA5}">
                      <a16:colId xmlns:a16="http://schemas.microsoft.com/office/drawing/2014/main" val="899351527"/>
                    </a:ext>
                  </a:extLst>
                </a:gridCol>
                <a:gridCol w="1847886">
                  <a:extLst>
                    <a:ext uri="{9D8B030D-6E8A-4147-A177-3AD203B41FA5}">
                      <a16:colId xmlns:a16="http://schemas.microsoft.com/office/drawing/2014/main" val="1912539792"/>
                    </a:ext>
                  </a:extLst>
                </a:gridCol>
                <a:gridCol w="3617751">
                  <a:extLst>
                    <a:ext uri="{9D8B030D-6E8A-4147-A177-3AD203B41FA5}">
                      <a16:colId xmlns:a16="http://schemas.microsoft.com/office/drawing/2014/main" val="26909817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Version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Status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Notes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506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ALCOR-32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32 ch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Complete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System tests continue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03206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ALCOR-64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64 ch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Under test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UBM process packaging not robust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39199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ALCOR-64, rev MPW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64 ch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Submission Q3-Q4 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New MPW with alternative packaging process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30185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ALCOR-64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64 ch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Submission Q1-Q2 2028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Production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8728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5014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84E23-76E0-9250-07A6-DE9EA2FC4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0BE5F0-05E4-CA9F-0516-7D17D401A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2848B6-D016-AE33-024E-0240AA706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SALSA Review </a:t>
            </a:r>
            <a:r>
              <a:rPr lang="en-US" sz="2800" b="0" dirty="0"/>
              <a:t>– 65 nm/MPGD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C345D7-DF11-A114-D4E6-F2848C11F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749222"/>
            <a:ext cx="11499925" cy="3105023"/>
          </a:xfrm>
        </p:spPr>
        <p:txBody>
          <a:bodyPr>
            <a:noAutofit/>
          </a:bodyPr>
          <a:lstStyle/>
          <a:p>
            <a:pPr lvl="0"/>
            <a:r>
              <a:rPr lang="en-US" sz="1600" dirty="0"/>
              <a:t>ESD input protection to be determined by each of the MPGD sub-detectors and depending on operational conditions.</a:t>
            </a:r>
          </a:p>
          <a:p>
            <a:pPr lvl="0"/>
            <a:r>
              <a:rPr lang="en-US" sz="1600" dirty="0"/>
              <a:t>Power has increased to 25-30 </a:t>
            </a:r>
            <a:r>
              <a:rPr lang="en-US" sz="1600" dirty="0" err="1"/>
              <a:t>mW</a:t>
            </a:r>
            <a:r>
              <a:rPr lang="en-US" sz="1600" dirty="0"/>
              <a:t>/</a:t>
            </a:r>
            <a:r>
              <a:rPr lang="en-US" sz="1600" dirty="0" err="1"/>
              <a:t>ch</a:t>
            </a:r>
            <a:r>
              <a:rPr lang="en-US" sz="1600" dirty="0"/>
              <a:t> from original estimate of 15 </a:t>
            </a:r>
            <a:r>
              <a:rPr lang="en-US" sz="1600" dirty="0" err="1"/>
              <a:t>mW</a:t>
            </a:r>
            <a:r>
              <a:rPr lang="en-US" sz="1600" dirty="0"/>
              <a:t>/</a:t>
            </a:r>
            <a:r>
              <a:rPr lang="en-US" sz="1600" dirty="0" err="1"/>
              <a:t>ch.</a:t>
            </a:r>
            <a:endParaRPr lang="en-US" sz="1600" dirty="0"/>
          </a:p>
          <a:p>
            <a:pPr lvl="0"/>
            <a:r>
              <a:rPr lang="en-US" sz="1600" dirty="0"/>
              <a:t>Readout will use </a:t>
            </a:r>
            <a:r>
              <a:rPr lang="en-US" sz="1600" dirty="0" err="1"/>
              <a:t>lpGBT</a:t>
            </a:r>
            <a:r>
              <a:rPr lang="en-US" sz="1600" dirty="0"/>
              <a:t> ASICs.</a:t>
            </a:r>
          </a:p>
          <a:p>
            <a:pPr lvl="0"/>
            <a:r>
              <a:rPr lang="en-US" sz="1600" dirty="0"/>
              <a:t>SALSA1 Ch 1 frontend version selected with improved pole-zero, anti-saturation and lower noise (&lt;0.5 </a:t>
            </a:r>
            <a:r>
              <a:rPr lang="en-US" sz="1600" dirty="0" err="1"/>
              <a:t>fC</a:t>
            </a:r>
            <a:r>
              <a:rPr lang="en-US" sz="1600" dirty="0"/>
              <a:t> below 350 pF).</a:t>
            </a:r>
          </a:p>
          <a:p>
            <a:pPr lvl="0"/>
            <a:r>
              <a:rPr lang="en-US" sz="1600" dirty="0"/>
              <a:t>12-bit SAR ADC from USP selected, with 11-bit ENOB.</a:t>
            </a:r>
          </a:p>
          <a:p>
            <a:pPr lvl="0"/>
            <a:r>
              <a:rPr lang="en-US" sz="1600" dirty="0"/>
              <a:t>Same BGA package and pinout for SALSA2 and SALSA3.</a:t>
            </a:r>
          </a:p>
          <a:p>
            <a:pPr lvl="0"/>
            <a:r>
              <a:rPr lang="en-US" sz="1600" dirty="0"/>
              <a:t>Preliminary documentation available to developers.</a:t>
            </a:r>
          </a:p>
          <a:p>
            <a:pPr lvl="0"/>
            <a:r>
              <a:rPr lang="en-US" sz="1600" dirty="0">
                <a:solidFill>
                  <a:srgbClr val="11075F"/>
                </a:solidFill>
              </a:rPr>
              <a:t>SALSA3 is final version submission.</a:t>
            </a:r>
          </a:p>
          <a:p>
            <a:pPr lvl="0"/>
            <a:r>
              <a:rPr lang="en-US" sz="1600" dirty="0">
                <a:solidFill>
                  <a:srgbClr val="2407FD"/>
                </a:solidFill>
              </a:rPr>
              <a:t>Production in Summer 2029</a:t>
            </a:r>
            <a:r>
              <a:rPr lang="en-US" sz="1600" dirty="0"/>
              <a:t>, with MPGD FEBs in Summer 2030.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4EF0CD7-14D8-E422-700B-03C982ED1F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282369"/>
              </p:ext>
            </p:extLst>
          </p:nvPr>
        </p:nvGraphicFramePr>
        <p:xfrm>
          <a:off x="2183477" y="4145542"/>
          <a:ext cx="8533684" cy="1613601"/>
        </p:xfrm>
        <a:graphic>
          <a:graphicData uri="http://schemas.openxmlformats.org/drawingml/2006/table">
            <a:tbl>
              <a:tblPr firstRow="1" firstCol="1" bandRow="1"/>
              <a:tblGrid>
                <a:gridCol w="1638284">
                  <a:extLst>
                    <a:ext uri="{9D8B030D-6E8A-4147-A177-3AD203B41FA5}">
                      <a16:colId xmlns:a16="http://schemas.microsoft.com/office/drawing/2014/main" val="3871683905"/>
                    </a:ext>
                  </a:extLst>
                </a:gridCol>
                <a:gridCol w="821425">
                  <a:extLst>
                    <a:ext uri="{9D8B030D-6E8A-4147-A177-3AD203B41FA5}">
                      <a16:colId xmlns:a16="http://schemas.microsoft.com/office/drawing/2014/main" val="2491979118"/>
                    </a:ext>
                  </a:extLst>
                </a:gridCol>
                <a:gridCol w="2053560">
                  <a:extLst>
                    <a:ext uri="{9D8B030D-6E8A-4147-A177-3AD203B41FA5}">
                      <a16:colId xmlns:a16="http://schemas.microsoft.com/office/drawing/2014/main" val="665154927"/>
                    </a:ext>
                  </a:extLst>
                </a:gridCol>
                <a:gridCol w="4020415">
                  <a:extLst>
                    <a:ext uri="{9D8B030D-6E8A-4147-A177-3AD203B41FA5}">
                      <a16:colId xmlns:a16="http://schemas.microsoft.com/office/drawing/2014/main" val="192451832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Version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Status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Notes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43993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SALSA1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 ch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Complete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Tested with MPGDs, TID tests at CERN next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70177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SALSA2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32 ch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Submission Q4 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Most IP blocks included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93348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SALSA3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64 ch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Submission Q1-Q2 2028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Full functionality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66711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SALSA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64 ch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Submission Q3 2029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Production of SALSA3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8521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0966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4979A-0B78-F465-6A48-E301105EA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704066-B66E-DB8E-67E2-DD99CFE32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2CC428-33F0-7468-35CB-715C8CC31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CALOROC Review </a:t>
            </a:r>
            <a:r>
              <a:rPr lang="en-US" sz="2800" b="0" dirty="0"/>
              <a:t>– 130 nm/</a:t>
            </a:r>
            <a:r>
              <a:rPr lang="en-US" sz="2800" b="0" dirty="0" err="1"/>
              <a:t>SiPM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D54FE9-C8B4-E153-BB95-13F344C15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749222"/>
            <a:ext cx="11499925" cy="3105023"/>
          </a:xfrm>
        </p:spPr>
        <p:txBody>
          <a:bodyPr>
            <a:noAutofit/>
          </a:bodyPr>
          <a:lstStyle/>
          <a:p>
            <a:pPr lvl="0"/>
            <a:r>
              <a:rPr lang="en-US" sz="1600" dirty="0"/>
              <a:t>CALOROC1A and 1B received for tests: 1A has frontend similar to H2GCROC with TOT and 1B has gain switching. Testing 1B first for large sensor capacitance.</a:t>
            </a:r>
          </a:p>
          <a:p>
            <a:pPr lvl="0"/>
            <a:r>
              <a:rPr lang="en-US" sz="1600" dirty="0"/>
              <a:t>Two output </a:t>
            </a:r>
            <a:r>
              <a:rPr lang="en-US" sz="1600" dirty="0" err="1"/>
              <a:t>lpGBT</a:t>
            </a:r>
            <a:r>
              <a:rPr lang="en-US" sz="1600" dirty="0"/>
              <a:t> links (ch0-17 and ch18-35). Hit rate per channel ~100 kHz (4 samples).</a:t>
            </a:r>
          </a:p>
          <a:p>
            <a:pPr lvl="0"/>
            <a:r>
              <a:rPr lang="en-US" sz="1600" dirty="0"/>
              <a:t>Noise of 4.1 ADC counts from digital activity and likely from PCB layout and grounding. New PCB to be developed.</a:t>
            </a:r>
          </a:p>
          <a:p>
            <a:pPr lvl="0"/>
            <a:r>
              <a:rPr lang="en-US" sz="1600" dirty="0"/>
              <a:t>Preliminary gain uniformity and linearity look reasonable.</a:t>
            </a:r>
          </a:p>
          <a:p>
            <a:pPr lvl="0"/>
            <a:r>
              <a:rPr lang="en-US" sz="1600" dirty="0"/>
              <a:t>Power is 12 </a:t>
            </a:r>
            <a:r>
              <a:rPr lang="en-US" sz="1600" dirty="0" err="1"/>
              <a:t>mW</a:t>
            </a:r>
            <a:r>
              <a:rPr lang="en-US" sz="1600" dirty="0"/>
              <a:t>/</a:t>
            </a:r>
            <a:r>
              <a:rPr lang="en-US" sz="1600" dirty="0" err="1"/>
              <a:t>ch</a:t>
            </a:r>
            <a:r>
              <a:rPr lang="en-US" sz="1600" dirty="0"/>
              <a:t>, and as expected.</a:t>
            </a:r>
          </a:p>
          <a:p>
            <a:pPr lvl="0"/>
            <a:r>
              <a:rPr lang="en-US" sz="1600" dirty="0"/>
              <a:t>Fast commands and documentation well developed with QA/QC document complete. Datasheet version 1.4 available to users with pinout common to all CALOROCs.</a:t>
            </a:r>
          </a:p>
          <a:p>
            <a:pPr lvl="0"/>
            <a:r>
              <a:rPr lang="en-US" sz="1600" dirty="0"/>
              <a:t>Production yield of 70% expected, multiple causes.</a:t>
            </a:r>
          </a:p>
          <a:p>
            <a:pPr lvl="0"/>
            <a:r>
              <a:rPr lang="en-US" sz="1600" dirty="0">
                <a:solidFill>
                  <a:srgbClr val="2407FD"/>
                </a:solidFill>
              </a:rPr>
              <a:t>CALOROC3 is production version.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09A3312-8477-929D-F11C-64E017DA1C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863113"/>
              </p:ext>
            </p:extLst>
          </p:nvPr>
        </p:nvGraphicFramePr>
        <p:xfrm>
          <a:off x="2163097" y="4164938"/>
          <a:ext cx="8150941" cy="1627380"/>
        </p:xfrm>
        <a:graphic>
          <a:graphicData uri="http://schemas.openxmlformats.org/drawingml/2006/table">
            <a:tbl>
              <a:tblPr firstRow="1" firstCol="1" bandRow="1"/>
              <a:tblGrid>
                <a:gridCol w="1564807">
                  <a:extLst>
                    <a:ext uri="{9D8B030D-6E8A-4147-A177-3AD203B41FA5}">
                      <a16:colId xmlns:a16="http://schemas.microsoft.com/office/drawing/2014/main" val="4137273098"/>
                    </a:ext>
                  </a:extLst>
                </a:gridCol>
                <a:gridCol w="784583">
                  <a:extLst>
                    <a:ext uri="{9D8B030D-6E8A-4147-A177-3AD203B41FA5}">
                      <a16:colId xmlns:a16="http://schemas.microsoft.com/office/drawing/2014/main" val="1727818913"/>
                    </a:ext>
                  </a:extLst>
                </a:gridCol>
                <a:gridCol w="1961456">
                  <a:extLst>
                    <a:ext uri="{9D8B030D-6E8A-4147-A177-3AD203B41FA5}">
                      <a16:colId xmlns:a16="http://schemas.microsoft.com/office/drawing/2014/main" val="186184303"/>
                    </a:ext>
                  </a:extLst>
                </a:gridCol>
                <a:gridCol w="3840095">
                  <a:extLst>
                    <a:ext uri="{9D8B030D-6E8A-4147-A177-3AD203B41FA5}">
                      <a16:colId xmlns:a16="http://schemas.microsoft.com/office/drawing/2014/main" val="18130720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Version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Status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Notes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39379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CALOROC1A/B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36 ch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Under test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Testing 1B first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6222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CALOROC2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36 ch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Submission Q1 2027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Version selected for final production and availability for system detector tests. First production quantities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04845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CALOROC3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36 ch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Q1 2028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Final production quantities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0455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2943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10E4A-23C6-3351-D909-C136A9540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0BD82E-B56F-61A2-52FB-FE1B6A3207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C7F2236-668F-4002-7008-59D530BCE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FCFD Review </a:t>
            </a:r>
            <a:r>
              <a:rPr lang="en-US" sz="2800" b="0" dirty="0"/>
              <a:t>– 65 nm/AC-LGAD strip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6CAE4F-8707-48B5-A8E7-5E5D64000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749222"/>
            <a:ext cx="11499925" cy="3465539"/>
          </a:xfrm>
        </p:spPr>
        <p:txBody>
          <a:bodyPr>
            <a:noAutofit/>
          </a:bodyPr>
          <a:lstStyle/>
          <a:p>
            <a:pPr lvl="0"/>
            <a:r>
              <a:rPr lang="en-US" sz="1600" dirty="0"/>
              <a:t>CFD uses a 50% fraction.</a:t>
            </a:r>
          </a:p>
          <a:p>
            <a:pPr lvl="0"/>
            <a:r>
              <a:rPr lang="en-US" sz="1600" dirty="0"/>
              <a:t>Jitter is 10 </a:t>
            </a:r>
            <a:r>
              <a:rPr lang="en-US" sz="1600" dirty="0" err="1"/>
              <a:t>ps</a:t>
            </a:r>
            <a:r>
              <a:rPr lang="en-US" sz="1600" dirty="0"/>
              <a:t> @ 20 </a:t>
            </a:r>
            <a:r>
              <a:rPr lang="en-US" sz="1600" dirty="0" err="1"/>
              <a:t>fC</a:t>
            </a:r>
            <a:r>
              <a:rPr lang="en-US" sz="1600" dirty="0"/>
              <a:t>.</a:t>
            </a:r>
          </a:p>
          <a:p>
            <a:pPr lvl="0"/>
            <a:r>
              <a:rPr lang="en-US" sz="1600" dirty="0"/>
              <a:t>Noise floor is reasonable at 1.5 </a:t>
            </a:r>
            <a:r>
              <a:rPr lang="en-US" sz="1600" dirty="0" err="1"/>
              <a:t>fC</a:t>
            </a:r>
            <a:r>
              <a:rPr lang="en-US" sz="1600" dirty="0"/>
              <a:t> or 1 LSB.</a:t>
            </a:r>
          </a:p>
          <a:p>
            <a:pPr lvl="0"/>
            <a:r>
              <a:rPr lang="en-US" sz="1600" dirty="0"/>
              <a:t>Rate requirement (guidance) of 10 Hz per channel – needs further refinement from </a:t>
            </a:r>
            <a:r>
              <a:rPr lang="en-US" sz="1600" dirty="0" err="1"/>
              <a:t>bTOF</a:t>
            </a:r>
            <a:r>
              <a:rPr lang="en-US" sz="1600" dirty="0"/>
              <a:t> detector.</a:t>
            </a:r>
          </a:p>
          <a:p>
            <a:pPr lvl="0"/>
            <a:r>
              <a:rPr lang="en-US" sz="1600" dirty="0"/>
              <a:t>Time resolution of ~40 </a:t>
            </a:r>
            <a:r>
              <a:rPr lang="en-US" sz="1600" dirty="0" err="1"/>
              <a:t>ps</a:t>
            </a:r>
            <a:r>
              <a:rPr lang="en-US" sz="1600" dirty="0"/>
              <a:t> (sensor + FCFD); </a:t>
            </a:r>
            <a:r>
              <a:rPr lang="en-US" sz="1600" dirty="0" err="1"/>
              <a:t>Spacial</a:t>
            </a:r>
            <a:r>
              <a:rPr lang="en-US" sz="1600" dirty="0"/>
              <a:t> resolution of 15-20 um.</a:t>
            </a:r>
          </a:p>
          <a:p>
            <a:pPr lvl="0"/>
            <a:r>
              <a:rPr lang="en-US" sz="1600" dirty="0"/>
              <a:t>Power of 6.2 </a:t>
            </a:r>
            <a:r>
              <a:rPr lang="en-US" sz="1600" dirty="0" err="1"/>
              <a:t>mW</a:t>
            </a:r>
            <a:r>
              <a:rPr lang="en-US" sz="1600" dirty="0"/>
              <a:t>/</a:t>
            </a:r>
            <a:r>
              <a:rPr lang="en-US" sz="1600" dirty="0" err="1"/>
              <a:t>ch.</a:t>
            </a:r>
            <a:endParaRPr lang="en-US" sz="1600" dirty="0"/>
          </a:p>
          <a:p>
            <a:pPr lvl="0"/>
            <a:r>
              <a:rPr lang="en-US" sz="1600" dirty="0"/>
              <a:t>Resolution is dominated by sensor and 5-bit ADC suffices. Higher resolution ADC possible but with limited improvements.</a:t>
            </a:r>
          </a:p>
          <a:p>
            <a:pPr lvl="0"/>
            <a:r>
              <a:rPr lang="en-US" sz="1600" dirty="0"/>
              <a:t>One </a:t>
            </a:r>
            <a:r>
              <a:rPr lang="en-US" sz="1600" dirty="0" err="1"/>
              <a:t>lpGBT</a:t>
            </a:r>
            <a:r>
              <a:rPr lang="en-US" sz="1600" dirty="0"/>
              <a:t> channel per 128 FCFD channels for readout with daisy chain readout and multi-drop clock distribution.</a:t>
            </a:r>
          </a:p>
          <a:p>
            <a:pPr lvl="0"/>
            <a:r>
              <a:rPr lang="en-US" sz="1600" dirty="0"/>
              <a:t>Data format is 128 bits per hit, with shared header and trailer for multiple hits and link of 320 Mbps.</a:t>
            </a:r>
          </a:p>
          <a:p>
            <a:pPr lvl="0"/>
            <a:r>
              <a:rPr lang="en-US" sz="1600" dirty="0">
                <a:solidFill>
                  <a:srgbClr val="2407FD"/>
                </a:solidFill>
              </a:rPr>
              <a:t>FCFD3.0 is production version.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44FE080-63AE-AE57-FA95-1AD69F5BFC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289692"/>
              </p:ext>
            </p:extLst>
          </p:nvPr>
        </p:nvGraphicFramePr>
        <p:xfrm>
          <a:off x="1556966" y="4214761"/>
          <a:ext cx="9311149" cy="1894017"/>
        </p:xfrm>
        <a:graphic>
          <a:graphicData uri="http://schemas.openxmlformats.org/drawingml/2006/table">
            <a:tbl>
              <a:tblPr firstRow="1" firstCol="1" bandRow="1"/>
              <a:tblGrid>
                <a:gridCol w="1787542">
                  <a:extLst>
                    <a:ext uri="{9D8B030D-6E8A-4147-A177-3AD203B41FA5}">
                      <a16:colId xmlns:a16="http://schemas.microsoft.com/office/drawing/2014/main" val="2142064918"/>
                    </a:ext>
                  </a:extLst>
                </a:gridCol>
                <a:gridCol w="896260">
                  <a:extLst>
                    <a:ext uri="{9D8B030D-6E8A-4147-A177-3AD203B41FA5}">
                      <a16:colId xmlns:a16="http://schemas.microsoft.com/office/drawing/2014/main" val="2860771794"/>
                    </a:ext>
                  </a:extLst>
                </a:gridCol>
                <a:gridCol w="2240651">
                  <a:extLst>
                    <a:ext uri="{9D8B030D-6E8A-4147-A177-3AD203B41FA5}">
                      <a16:colId xmlns:a16="http://schemas.microsoft.com/office/drawing/2014/main" val="2994125667"/>
                    </a:ext>
                  </a:extLst>
                </a:gridCol>
                <a:gridCol w="4386696">
                  <a:extLst>
                    <a:ext uri="{9D8B030D-6E8A-4147-A177-3AD203B41FA5}">
                      <a16:colId xmlns:a16="http://schemas.microsoft.com/office/drawing/2014/main" val="4314109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Version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Status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Notes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6092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FCFD1.1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 ch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Completed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00B05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Frontend only. Multiple tests with strip sensors from Hamamatsu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1082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FCFD1.2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 ch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Submitted April 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Full functionality: Discriminator, TDC, ADC, I2C, simplified readout. Tests starting in July 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6106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FCFD2.0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32 ch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Submission Q2 2027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Full functionality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89898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FCFD3.0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32 </a:t>
                      </a:r>
                      <a:r>
                        <a:rPr lang="en-US" sz="1600" kern="100" dirty="0" err="1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ch</a:t>
                      </a:r>
                      <a:endParaRPr lang="en-US" sz="1600" kern="100" dirty="0">
                        <a:solidFill>
                          <a:srgbClr val="2407FD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Submission Q2 2028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2407FD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Production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11442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9920127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D-3B EIC_PPT_Outline_Template_Widescreen_0924.potx" id="{71A51187-4E24-47FA-ABCB-D4BFDCCFBFCB}" vid="{96F8F30C-5A31-45B4-A89E-A3B45A0855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64909A0025D947B4E1D1E9805F82B2" ma:contentTypeVersion="" ma:contentTypeDescription="Create a new document." ma:contentTypeScope="" ma:versionID="3ce112e2b673c362a7c69ad049a1fd5b">
  <xsd:schema xmlns:xsd="http://www.w3.org/2001/XMLSchema" xmlns:xs="http://www.w3.org/2001/XMLSchema" xmlns:p="http://schemas.microsoft.com/office/2006/metadata/properties" xmlns:ns2="94AFD3B5-8AE3-444B-8534-165AC2758ACB" targetNamespace="http://schemas.microsoft.com/office/2006/metadata/properties" ma:root="true" ma:fieldsID="5a67de58c7f39ec3df82ba4a223da47a" ns2:_="">
    <xsd:import namespace="94AFD3B5-8AE3-444B-8534-165AC2758ACB"/>
    <xsd:element name="properties">
      <xsd:complexType>
        <xsd:sequence>
          <xsd:element name="documentManagement">
            <xsd:complexType>
              <xsd:all>
                <xsd:element ref="ns2:AssignedTo" minOccurs="0"/>
                <xsd:element ref="ns2:Status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Notes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AFD3B5-8AE3-444B-8534-165AC2758ACB" elementFormDefault="qualified">
    <xsd:import namespace="http://schemas.microsoft.com/office/2006/documentManagement/types"/>
    <xsd:import namespace="http://schemas.microsoft.com/office/infopath/2007/PartnerControls"/>
    <xsd:element name="AssignedTo" ma:index="2" nillable="true" ma:displayName="AssignedTo" ma:list="UserInfo" ma:SharePointGroup="0" ma:internalName="AssignedTo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atus" ma:index="3" nillable="true" ma:displayName="Status" ma:default="Draft in Progress" ma:format="Dropdown" ma:internalName="Status">
      <xsd:simpleType>
        <xsd:restriction base="dms:Choice">
          <xsd:enumeration value="Draft in Progress"/>
          <xsd:enumeration value="Outline for Page Turns"/>
          <xsd:enumeration value="Ready for Dry Run"/>
          <xsd:enumeration value="Ready for Final Review"/>
          <xsd:enumeration value="Final Changes Completed"/>
          <xsd:enumeration value="Ready to Post"/>
          <xsd:enumeration value="Posted"/>
        </xsd:restriction>
      </xsd:simpleType>
    </xsd:element>
    <xsd:element name="MediaServiceMetadata" ma:index="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Notes0" ma:index="14" nillable="true" ma:displayName="Notes" ma:internalName="Notes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94AFD3B5-8AE3-444B-8534-165AC2758ACB">Ready to Post</Status>
    <AssignedTo xmlns="94AFD3B5-8AE3-444B-8534-165AC2758ACB">
      <UserInfo>
        <DisplayName/>
        <AccountId xsi:nil="true"/>
        <AccountType/>
      </UserInfo>
    </AssignedTo>
    <Notes0 xmlns="94AFD3B5-8AE3-444B-8534-165AC2758ACB" xsi:nil="true"/>
  </documentManagement>
</p:properties>
</file>

<file path=customXml/itemProps1.xml><?xml version="1.0" encoding="utf-8"?>
<ds:datastoreItem xmlns:ds="http://schemas.openxmlformats.org/officeDocument/2006/customXml" ds:itemID="{C6086F52-056E-4A2E-91BD-77C4C11CC8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AFD3B5-8AE3-444B-8534-165AC2758A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E22D85F-60BA-4A51-A1DF-FC43A3B6C64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E88647-562A-460A-88A0-13D05ABABF01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94AFD3B5-8AE3-444B-8534-165AC2758ACB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CD-3B EIC_PPT_Outline_Template_Widescreen_0924</Template>
  <TotalTime>32377</TotalTime>
  <Words>1537</Words>
  <Application>Microsoft Office PowerPoint</Application>
  <PresentationFormat>Widescreen</PresentationFormat>
  <Paragraphs>258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Wingdings</vt:lpstr>
      <vt:lpstr>BNL</vt:lpstr>
      <vt:lpstr>ePIC Electronics Summary of ASIC Internal Reviews</vt:lpstr>
      <vt:lpstr>Outline</vt:lpstr>
      <vt:lpstr>ePIC Channels, Scale &amp; Technology</vt:lpstr>
      <vt:lpstr>ASIC Review Goals</vt:lpstr>
      <vt:lpstr>EICROC Review – 130 nm/AC-LGAD pixel</vt:lpstr>
      <vt:lpstr>ALCOR Review – 110 nm/SiPM</vt:lpstr>
      <vt:lpstr>SALSA Review – 65 nm/MPGD</vt:lpstr>
      <vt:lpstr>CALOROC Review – 130 nm/SiPM</vt:lpstr>
      <vt:lpstr>FCFD Review – 65 nm/AC-LGAD strip</vt:lpstr>
      <vt:lpstr>Post-Review Notes</vt:lpstr>
      <vt:lpstr>Summary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EVMS for CD-3A &amp; CD-3B</dc:title>
  <dc:subject/>
  <dc:creator>Krug, Kelly</dc:creator>
  <cp:keywords/>
  <dc:description/>
  <cp:lastModifiedBy>Fernando Barbosa</cp:lastModifiedBy>
  <cp:revision>23</cp:revision>
  <cp:lastPrinted>2026-02-20T20:24:46Z</cp:lastPrinted>
  <dcterms:created xsi:type="dcterms:W3CDTF">2024-12-02T19:13:25Z</dcterms:created>
  <dcterms:modified xsi:type="dcterms:W3CDTF">2026-07-13T19:49:37Z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0x010100F864909A0025D947B4E1D1E9805F82B2</vt:lpwstr>
  </property>
  <property fmtid="{D5CDD505-2E9C-101B-9397-08002B2CF9AE}" pid="3" name="MediaServiceImageTags">
    <vt:lpwstr/>
  </property>
  <property fmtid="{D5CDD505-2E9C-101B-9397-08002B2CF9AE}" pid="4" name="Order">
    <vt:lpwstr>93500.0000000000</vt:lpwstr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</Properties>
</file>