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6" r:id="rId2"/>
    <p:sldId id="267" r:id="rId3"/>
    <p:sldId id="271" r:id="rId4"/>
    <p:sldId id="268" r:id="rId5"/>
    <p:sldId id="257" r:id="rId6"/>
    <p:sldId id="269" r:id="rId7"/>
    <p:sldId id="256" r:id="rId8"/>
    <p:sldId id="270" r:id="rId9"/>
  </p:sldIdLst>
  <p:sldSz cx="10058400" cy="7772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84" userDrawn="1">
          <p15:clr>
            <a:srgbClr val="A4A3A4"/>
          </p15:clr>
        </p15:guide>
        <p15:guide id="2" orient="horz" pos="2448">
          <p15:clr>
            <a:srgbClr val="A4A3A4"/>
          </p15:clr>
        </p15:guide>
        <p15:guide id="3" pos="574">
          <p15:clr>
            <a:srgbClr val="A4A3A4"/>
          </p15:clr>
        </p15:guide>
        <p15:guide id="4" pos="31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56"/>
    <p:restoredTop sz="96327"/>
  </p:normalViewPr>
  <p:slideViewPr>
    <p:cSldViewPr snapToGrid="0" snapToObjects="1" showGuides="1">
      <p:cViewPr varScale="1">
        <p:scale>
          <a:sx n="108" d="100"/>
          <a:sy n="108" d="100"/>
        </p:scale>
        <p:origin x="1864" y="208"/>
      </p:cViewPr>
      <p:guideLst>
        <p:guide orient="horz" pos="2784"/>
        <p:guide orient="horz" pos="2448"/>
        <p:guide pos="574"/>
        <p:guide pos="31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A254D-0AFA-4CF0-9F62-BC3FEB6FB295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96977-4987-47CB-9A73-34B65D28C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92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88321-D88F-6CFD-856A-572E357BD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D33E9A-92CC-602F-08DB-CFFE0721F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195BE9-A735-D0DB-5368-4BE5E2BD2C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9A540-E43C-473C-FA0C-97303CB7C9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96977-4987-47CB-9A73-34B65D28C5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14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0EE20-25C3-2382-3A3C-7CDB0C9C0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EDE5B0-F052-F798-FE78-95B7EF75B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017AD2-2C2E-460E-5755-8A99F7E0FC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3288C-6CAC-DBCE-1F2E-6C95550A53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96977-4987-47CB-9A73-34B65D28C5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78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96977-4987-47CB-9A73-34B65D28C5A5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D4C6AB-5B03-0B73-5BBA-25EA5D77C3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4338"/>
            <a:ext cx="10058400" cy="88649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Contest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A9D6D44-C40F-20FD-16C1-010B181979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300829"/>
            <a:ext cx="10058400" cy="963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Place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D675370-02C4-3826-8535-CF4213FAF2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264442"/>
            <a:ext cx="10058400" cy="963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A9EC784-0AD3-ADA2-5819-CB7F7319C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645535"/>
            <a:ext cx="10058400" cy="9636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9966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9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blue arrow in a circle&#10;&#10;Description automatically generated">
            <a:extLst>
              <a:ext uri="{FF2B5EF4-FFF2-40B4-BE49-F238E27FC236}">
                <a16:creationId xmlns:a16="http://schemas.microsoft.com/office/drawing/2014/main" id="{34D41F6B-D839-977E-0247-906B45AC982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096312" y="4011166"/>
            <a:ext cx="1642301" cy="1182243"/>
          </a:xfrm>
          <a:prstGeom prst="rect">
            <a:avLst/>
          </a:prstGeom>
        </p:spPr>
      </p:pic>
      <p:pic>
        <p:nvPicPr>
          <p:cNvPr id="9" name="Picture 8" descr="A blue logo with a black background&#10;&#10;Description automatically generated">
            <a:extLst>
              <a:ext uri="{FF2B5EF4-FFF2-40B4-BE49-F238E27FC236}">
                <a16:creationId xmlns:a16="http://schemas.microsoft.com/office/drawing/2014/main" id="{A561377B-D957-E3D0-73AF-A23229C4542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19787" y="4011167"/>
            <a:ext cx="1208960" cy="118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E82EED-B848-206D-5985-647428862978}"/>
              </a:ext>
            </a:extLst>
          </p:cNvPr>
          <p:cNvSpPr txBox="1"/>
          <p:nvPr/>
        </p:nvSpPr>
        <p:spPr>
          <a:xfrm>
            <a:off x="2220685" y="546266"/>
            <a:ext cx="5639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Thank you everybody for voting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16918F-21C8-4ADA-48F6-D2F60F69E91A}"/>
              </a:ext>
            </a:extLst>
          </p:cNvPr>
          <p:cNvSpPr txBox="1"/>
          <p:nvPr/>
        </p:nvSpPr>
        <p:spPr>
          <a:xfrm>
            <a:off x="1809169" y="1602814"/>
            <a:ext cx="6553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 had 169 votes for the photo contest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21D0FE-AB04-2856-3270-F791FF9F5615}"/>
              </a:ext>
            </a:extLst>
          </p:cNvPr>
          <p:cNvSpPr txBox="1"/>
          <p:nvPr/>
        </p:nvSpPr>
        <p:spPr>
          <a:xfrm>
            <a:off x="3259430" y="2448581"/>
            <a:ext cx="3562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the Winners are </a:t>
            </a:r>
          </a:p>
        </p:txBody>
      </p:sp>
      <p:pic>
        <p:nvPicPr>
          <p:cNvPr id="11" name="Picture 10" descr="A row of golden statues&#10;&#10;AI-generated content may be incorrect.">
            <a:extLst>
              <a:ext uri="{FF2B5EF4-FFF2-40B4-BE49-F238E27FC236}">
                <a16:creationId xmlns:a16="http://schemas.microsoft.com/office/drawing/2014/main" id="{CC9BDABE-7CEB-150E-7308-CBB384507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106" y="3294348"/>
            <a:ext cx="2918588" cy="164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555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F2A542-4A40-77ED-88F5-241436797A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125250" y="215239"/>
            <a:ext cx="5750913" cy="383394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1AD31B-D5AB-A159-CB05-4180CB6DC9BB}"/>
              </a:ext>
            </a:extLst>
          </p:cNvPr>
          <p:cNvSpPr/>
          <p:nvPr/>
        </p:nvSpPr>
        <p:spPr>
          <a:xfrm>
            <a:off x="2832568" y="4028610"/>
            <a:ext cx="41937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 w="12700">
                  <a:solidFill>
                    <a:srgbClr val="011893"/>
                  </a:solidFill>
                </a:ln>
                <a:solidFill>
                  <a:schemeClr val="bg1">
                    <a:lumMod val="50000"/>
                  </a:schemeClr>
                </a:solidFill>
                <a:effectLst/>
              </a:rPr>
              <a:t>On Target for 35 </a:t>
            </a:r>
            <a:r>
              <a:rPr lang="en-US" sz="4000" b="1" cap="none" spc="0" dirty="0" err="1">
                <a:ln w="12700">
                  <a:solidFill>
                    <a:srgbClr val="011893"/>
                  </a:solidFill>
                </a:ln>
                <a:solidFill>
                  <a:schemeClr val="bg1">
                    <a:lumMod val="50000"/>
                  </a:schemeClr>
                </a:solidFill>
                <a:effectLst/>
              </a:rPr>
              <a:t>ps</a:t>
            </a:r>
            <a:endParaRPr lang="en-US" sz="4000" b="1" cap="none" spc="0" dirty="0">
              <a:ln w="12700">
                <a:solidFill>
                  <a:srgbClr val="011893"/>
                </a:solidFill>
              </a:ln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39453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A5C00-CFE3-A556-A970-FC9AE2401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B11127-D112-AE1D-2C4E-3025A76D1AC7}"/>
              </a:ext>
            </a:extLst>
          </p:cNvPr>
          <p:cNvSpPr/>
          <p:nvPr/>
        </p:nvSpPr>
        <p:spPr>
          <a:xfrm>
            <a:off x="1702476" y="784545"/>
            <a:ext cx="6682728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</a:rPr>
              <a:t>4</a:t>
            </a:r>
            <a:r>
              <a:rPr lang="en-US" sz="6600" b="1" baseline="3000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</a:rPr>
              <a:t>th</a:t>
            </a:r>
            <a:r>
              <a:rPr lang="en-US" sz="6600" b="1" cap="none" spc="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</a:rPr>
              <a:t> </a:t>
            </a:r>
            <a:r>
              <a:rPr lang="en-US" sz="6000" b="1" cap="none" spc="0" dirty="0" err="1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ePIC</a:t>
            </a:r>
            <a:r>
              <a:rPr lang="en-US" sz="6600" b="1" cap="none" spc="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</a:rPr>
              <a:t> </a:t>
            </a:r>
            <a:r>
              <a:rPr lang="en-US" sz="6600" b="1" cap="none" spc="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Photo</a:t>
            </a:r>
            <a:r>
              <a:rPr lang="en-US" sz="6600" b="1" cap="none" spc="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</a:rPr>
              <a:t> Contest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319351-ECC9-3587-BEB1-96575EA55486}"/>
              </a:ext>
            </a:extLst>
          </p:cNvPr>
          <p:cNvSpPr/>
          <p:nvPr/>
        </p:nvSpPr>
        <p:spPr>
          <a:xfrm>
            <a:off x="1698123" y="1813181"/>
            <a:ext cx="6682728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</a:rPr>
              <a:t>3</a:t>
            </a:r>
            <a:r>
              <a:rPr lang="en-US" sz="6600" b="1" baseline="3000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</a:rPr>
              <a:t>rd</a:t>
            </a:r>
            <a:r>
              <a:rPr lang="en-US" sz="6600" b="1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</a:rPr>
              <a:t> </a:t>
            </a:r>
            <a:r>
              <a:rPr lang="en-US" sz="6600" b="1" cap="none" spc="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Place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F4698E-F181-D32C-A6C9-9F3D160925A3}"/>
              </a:ext>
            </a:extLst>
          </p:cNvPr>
          <p:cNvSpPr/>
          <p:nvPr/>
        </p:nvSpPr>
        <p:spPr>
          <a:xfrm>
            <a:off x="2392879" y="3158768"/>
            <a:ext cx="52677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</a:rPr>
              <a:t>July 13 - 17, 2025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2A31EC-52A4-09C8-3565-62E670A700B0}"/>
              </a:ext>
            </a:extLst>
          </p:cNvPr>
          <p:cNvSpPr/>
          <p:nvPr/>
        </p:nvSpPr>
        <p:spPr>
          <a:xfrm>
            <a:off x="2744531" y="2235438"/>
            <a:ext cx="4607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2700">
                  <a:solidFill>
                    <a:srgbClr val="011893"/>
                  </a:solidFill>
                </a:ln>
                <a:solidFill>
                  <a:schemeClr val="accent3"/>
                </a:solidFill>
              </a:rPr>
              <a:t>Bong-Hwi Lim</a:t>
            </a:r>
          </a:p>
        </p:txBody>
      </p:sp>
    </p:spTree>
    <p:extLst>
      <p:ext uri="{BB962C8B-B14F-4D97-AF65-F5344CB8AC3E}">
        <p14:creationId xmlns:p14="http://schemas.microsoft.com/office/powerpoint/2010/main" val="4257462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A6ABC0-1F2E-FAAA-0F21-42514B2745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19342" y="156194"/>
            <a:ext cx="5412179" cy="3247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9CE1E1B-9D3C-66C5-E3DF-2C23DAEA6250}"/>
              </a:ext>
            </a:extLst>
          </p:cNvPr>
          <p:cNvSpPr/>
          <p:nvPr/>
        </p:nvSpPr>
        <p:spPr>
          <a:xfrm>
            <a:off x="2617861" y="3274113"/>
            <a:ext cx="483888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2700">
                  <a:solidFill>
                    <a:srgbClr val="011893"/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From RGB to QCD: </a:t>
            </a:r>
          </a:p>
          <a:p>
            <a:pPr algn="ctr"/>
            <a:r>
              <a:rPr lang="en-US" sz="4000" b="1" dirty="0">
                <a:ln w="12700">
                  <a:solidFill>
                    <a:srgbClr val="011893"/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When Color becomes </a:t>
            </a:r>
          </a:p>
          <a:p>
            <a:pPr algn="ctr"/>
            <a:r>
              <a:rPr lang="en-US" sz="4000" b="1" dirty="0">
                <a:ln w="12700">
                  <a:solidFill>
                    <a:srgbClr val="011893"/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a force for Outreach</a:t>
            </a:r>
          </a:p>
        </p:txBody>
      </p:sp>
    </p:spTree>
    <p:extLst>
      <p:ext uri="{BB962C8B-B14F-4D97-AF65-F5344CB8AC3E}">
        <p14:creationId xmlns:p14="http://schemas.microsoft.com/office/powerpoint/2010/main" val="1930786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A94E8-D3A4-3E5E-52A3-75E9F2713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2F52AD-6874-4634-675D-996CC33C58F1}"/>
              </a:ext>
            </a:extLst>
          </p:cNvPr>
          <p:cNvSpPr/>
          <p:nvPr/>
        </p:nvSpPr>
        <p:spPr>
          <a:xfrm>
            <a:off x="1702476" y="784545"/>
            <a:ext cx="6682728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</a:rPr>
              <a:t>4</a:t>
            </a:r>
            <a:r>
              <a:rPr lang="en-US" sz="6600" b="1" baseline="3000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</a:rPr>
              <a:t>th</a:t>
            </a:r>
            <a:r>
              <a:rPr lang="en-US" sz="6600" b="1" cap="none" spc="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</a:rPr>
              <a:t> </a:t>
            </a:r>
            <a:r>
              <a:rPr lang="en-US" sz="6000" b="1" cap="none" spc="0" dirty="0" err="1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ePIC</a:t>
            </a:r>
            <a:r>
              <a:rPr lang="en-US" sz="6600" b="1" cap="none" spc="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</a:rPr>
              <a:t> </a:t>
            </a:r>
            <a:r>
              <a:rPr lang="en-US" sz="6600" b="1" cap="none" spc="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Photo</a:t>
            </a:r>
            <a:r>
              <a:rPr lang="en-US" sz="6600" b="1" cap="none" spc="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</a:rPr>
              <a:t> Contest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D03E7F-2B54-F6E7-04D0-0C9AC66AD9A4}"/>
              </a:ext>
            </a:extLst>
          </p:cNvPr>
          <p:cNvSpPr/>
          <p:nvPr/>
        </p:nvSpPr>
        <p:spPr>
          <a:xfrm>
            <a:off x="1698123" y="1813181"/>
            <a:ext cx="6682728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2</a:t>
            </a:r>
            <a:r>
              <a:rPr lang="en-US" sz="6600" b="1" cap="none" spc="0" baseline="3000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nd</a:t>
            </a:r>
            <a:r>
              <a:rPr lang="en-US" sz="6600" b="1" cap="none" spc="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 Place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3589BE-7A5D-A19F-9E08-146BE8770BEF}"/>
              </a:ext>
            </a:extLst>
          </p:cNvPr>
          <p:cNvSpPr/>
          <p:nvPr/>
        </p:nvSpPr>
        <p:spPr>
          <a:xfrm>
            <a:off x="2392879" y="3158768"/>
            <a:ext cx="52677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</a:rPr>
              <a:t>July 13 - 17, 2025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0CF82C-0969-CABD-53A9-66ABDD4496EF}"/>
              </a:ext>
            </a:extLst>
          </p:cNvPr>
          <p:cNvSpPr/>
          <p:nvPr/>
        </p:nvSpPr>
        <p:spPr>
          <a:xfrm>
            <a:off x="1683758" y="2235438"/>
            <a:ext cx="672889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2700">
                  <a:solidFill>
                    <a:srgbClr val="011893"/>
                  </a:solidFill>
                </a:ln>
                <a:solidFill>
                  <a:schemeClr val="accent3"/>
                </a:solidFill>
              </a:rPr>
              <a:t>Roberto </a:t>
            </a:r>
            <a:r>
              <a:rPr lang="en-US" sz="6000" b="1" dirty="0" err="1">
                <a:ln w="12700">
                  <a:solidFill>
                    <a:srgbClr val="011893"/>
                  </a:solidFill>
                </a:ln>
                <a:solidFill>
                  <a:schemeClr val="accent3"/>
                </a:solidFill>
              </a:rPr>
              <a:t>Preghenella</a:t>
            </a:r>
            <a:endParaRPr lang="en-US" sz="6000" b="1" dirty="0">
              <a:ln w="12700">
                <a:solidFill>
                  <a:srgbClr val="011893"/>
                </a:solidFill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842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75CB9C-00FD-04DD-3B8C-E1A0D650D1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32189" y="205086"/>
            <a:ext cx="6568665" cy="35625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F0909C6-F23E-4358-FF51-B57A5124E913}"/>
              </a:ext>
            </a:extLst>
          </p:cNvPr>
          <p:cNvSpPr/>
          <p:nvPr/>
        </p:nvSpPr>
        <p:spPr>
          <a:xfrm>
            <a:off x="2013566" y="3625171"/>
            <a:ext cx="603126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2700">
                  <a:solidFill>
                    <a:srgbClr val="011893"/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Layers of light:</a:t>
            </a:r>
          </a:p>
          <a:p>
            <a:pPr algn="ctr"/>
            <a:r>
              <a:rPr lang="en-US" sz="4000" b="1" dirty="0">
                <a:ln w="12700">
                  <a:solidFill>
                    <a:srgbClr val="011893"/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Barrel Imaging Calorimeter </a:t>
            </a:r>
          </a:p>
          <a:p>
            <a:pPr algn="ctr"/>
            <a:r>
              <a:rPr lang="en-US" sz="4000" b="1" dirty="0">
                <a:ln w="12700">
                  <a:solidFill>
                    <a:srgbClr val="011893"/>
                  </a:solidFill>
                </a:ln>
                <a:solidFill>
                  <a:schemeClr val="bg1">
                    <a:lumMod val="50000"/>
                  </a:schemeClr>
                </a:solidFill>
              </a:rPr>
              <a:t>in the making</a:t>
            </a:r>
          </a:p>
        </p:txBody>
      </p:sp>
    </p:spTree>
    <p:extLst>
      <p:ext uri="{BB962C8B-B14F-4D97-AF65-F5344CB8AC3E}">
        <p14:creationId xmlns:p14="http://schemas.microsoft.com/office/powerpoint/2010/main" val="104540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625C05-2C8D-F018-B346-E81F79450BC1}"/>
              </a:ext>
            </a:extLst>
          </p:cNvPr>
          <p:cNvSpPr/>
          <p:nvPr/>
        </p:nvSpPr>
        <p:spPr>
          <a:xfrm>
            <a:off x="1702476" y="784545"/>
            <a:ext cx="6682728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</a:rPr>
              <a:t>4</a:t>
            </a:r>
            <a:r>
              <a:rPr lang="en-US" sz="6600" b="1" baseline="3000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</a:rPr>
              <a:t>th</a:t>
            </a:r>
            <a:r>
              <a:rPr lang="en-US" sz="6600" b="1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</a:rPr>
              <a:t> </a:t>
            </a:r>
            <a:r>
              <a:rPr lang="en-US" sz="6600" b="1" cap="none" spc="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</a:rPr>
              <a:t> </a:t>
            </a:r>
            <a:r>
              <a:rPr lang="en-US" sz="6000" b="1" cap="none" spc="0" dirty="0" err="1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ePIC</a:t>
            </a:r>
            <a:r>
              <a:rPr lang="en-US" sz="6600" b="1" cap="none" spc="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</a:rPr>
              <a:t> </a:t>
            </a:r>
            <a:r>
              <a:rPr lang="en-US" sz="6600" b="1" cap="none" spc="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Photo</a:t>
            </a:r>
            <a:r>
              <a:rPr lang="en-US" sz="6600" b="1" cap="none" spc="0" dirty="0">
                <a:ln w="19050">
                  <a:solidFill>
                    <a:srgbClr val="92D050"/>
                  </a:solidFill>
                </a:ln>
                <a:solidFill>
                  <a:srgbClr val="011893"/>
                </a:solidFill>
                <a:effectLst/>
              </a:rPr>
              <a:t> Contest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02410D-95A8-E4D5-97F9-D37D4E4A4D89}"/>
              </a:ext>
            </a:extLst>
          </p:cNvPr>
          <p:cNvSpPr/>
          <p:nvPr/>
        </p:nvSpPr>
        <p:spPr>
          <a:xfrm>
            <a:off x="1698123" y="1813181"/>
            <a:ext cx="6682728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1</a:t>
            </a:r>
            <a:r>
              <a:rPr lang="en-US" sz="6600" b="1" cap="none" spc="0" baseline="3000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st</a:t>
            </a:r>
            <a:r>
              <a:rPr lang="en-US" sz="6600" b="1" cap="none" spc="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 Place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C7D090-D7C9-F039-4E1C-3D3013B02BCD}"/>
              </a:ext>
            </a:extLst>
          </p:cNvPr>
          <p:cNvSpPr/>
          <p:nvPr/>
        </p:nvSpPr>
        <p:spPr>
          <a:xfrm>
            <a:off x="2392879" y="3158768"/>
            <a:ext cx="52677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 w="19050">
                  <a:solidFill>
                    <a:schemeClr val="accent3"/>
                  </a:solidFill>
                </a:ln>
                <a:solidFill>
                  <a:srgbClr val="011893"/>
                </a:solidFill>
                <a:effectLst/>
              </a:rPr>
              <a:t>July 13 - 17, 2025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2B8048-79C0-6146-5299-ECAD544A0077}"/>
              </a:ext>
            </a:extLst>
          </p:cNvPr>
          <p:cNvSpPr/>
          <p:nvPr/>
        </p:nvSpPr>
        <p:spPr>
          <a:xfrm>
            <a:off x="3022239" y="2235438"/>
            <a:ext cx="405194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dirty="0">
                <a:ln w="12700">
                  <a:solidFill>
                    <a:srgbClr val="011893"/>
                  </a:solidFill>
                </a:ln>
                <a:solidFill>
                  <a:schemeClr val="accent3"/>
                </a:solidFill>
              </a:rPr>
              <a:t>Kevin Bailey</a:t>
            </a:r>
            <a:endParaRPr lang="en-US" sz="6000" b="1" cap="none" spc="0" dirty="0">
              <a:ln w="12700">
                <a:solidFill>
                  <a:srgbClr val="011893"/>
                </a:solidFill>
              </a:ln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17435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character with fireworks&#10;&#10;AI-generated content may be incorrect.">
            <a:extLst>
              <a:ext uri="{FF2B5EF4-FFF2-40B4-BE49-F238E27FC236}">
                <a16:creationId xmlns:a16="http://schemas.microsoft.com/office/drawing/2014/main" id="{A997BF98-9864-426B-3177-6E898DCEE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663" y="108117"/>
            <a:ext cx="2755900" cy="31623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E0D6A0-8002-AB3E-78D7-9C1F2AC828C5}"/>
              </a:ext>
            </a:extLst>
          </p:cNvPr>
          <p:cNvSpPr/>
          <p:nvPr/>
        </p:nvSpPr>
        <p:spPr>
          <a:xfrm>
            <a:off x="1232460" y="3431688"/>
            <a:ext cx="77597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 w="12700">
                  <a:solidFill>
                    <a:srgbClr val="011893"/>
                  </a:solidFill>
                </a:ln>
                <a:solidFill>
                  <a:schemeClr val="accent3"/>
                </a:solidFill>
              </a:rPr>
              <a:t>A big </a:t>
            </a:r>
            <a:r>
              <a:rPr lang="en-US" sz="4800" b="1" dirty="0">
                <a:ln w="12700">
                  <a:solidFill>
                    <a:srgbClr val="011893"/>
                  </a:solidFill>
                </a:ln>
                <a:solidFill>
                  <a:srgbClr val="FF0000"/>
                </a:solidFill>
              </a:rPr>
              <a:t>Thank You </a:t>
            </a:r>
            <a:r>
              <a:rPr lang="en-US" sz="4800" b="1" dirty="0">
                <a:ln w="12700">
                  <a:solidFill>
                    <a:srgbClr val="011893"/>
                  </a:solidFill>
                </a:ln>
                <a:solidFill>
                  <a:schemeClr val="accent3"/>
                </a:solidFill>
              </a:rPr>
              <a:t>to everybody</a:t>
            </a:r>
          </a:p>
          <a:p>
            <a:pPr algn="ctr"/>
            <a:r>
              <a:rPr lang="en-US" sz="4800" b="1" dirty="0">
                <a:ln w="12700">
                  <a:solidFill>
                    <a:srgbClr val="011893"/>
                  </a:solidFill>
                </a:ln>
                <a:solidFill>
                  <a:schemeClr val="accent3"/>
                </a:solidFill>
              </a:rPr>
              <a:t>for all the help</a:t>
            </a:r>
            <a:endParaRPr lang="en-US" sz="4800" b="1" cap="none" spc="0" dirty="0">
              <a:ln w="12700">
                <a:solidFill>
                  <a:srgbClr val="011893"/>
                </a:solidFill>
              </a:ln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912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244B4BE-CB21-DF45-A331-CA1CF14E33D3}" vid="{663197AC-D95F-2B45-82BD-F7ECA73015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</TotalTime>
  <Words>99</Words>
  <Application>Microsoft Macintosh PowerPoint</Application>
  <PresentationFormat>Custom</PresentationFormat>
  <Paragraphs>27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Abramowitz, Jennifer</dc:creator>
  <cp:lastModifiedBy>Elke-Caroline Aschenauer</cp:lastModifiedBy>
  <cp:revision>16</cp:revision>
  <dcterms:created xsi:type="dcterms:W3CDTF">2025-07-10T18:27:16Z</dcterms:created>
  <dcterms:modified xsi:type="dcterms:W3CDTF">2026-07-17T05:23:46Z</dcterms:modified>
</cp:coreProperties>
</file>