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7"/>
  </p:notesMasterIdLst>
  <p:sldIdLst>
    <p:sldId id="2147469550" r:id="rId5"/>
    <p:sldId id="214746955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3525"/>
    <a:srgbClr val="7BCEED"/>
    <a:srgbClr val="E260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33" autoAdjust="0"/>
    <p:restoredTop sz="94694"/>
  </p:normalViewPr>
  <p:slideViewPr>
    <p:cSldViewPr snapToGrid="0" snapToObjects="1">
      <p:cViewPr varScale="1">
        <p:scale>
          <a:sx n="107" d="100"/>
          <a:sy n="107" d="100"/>
        </p:scale>
        <p:origin x="308" y="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ff Landgraf" userId="367c8676d18b2324" providerId="LiveId" clId="{E54AE131-3580-4EAA-8084-1AB84D4DD97D}"/>
    <pc:docChg chg="custSel delSld modSld">
      <pc:chgData name="Jeff Landgraf" userId="367c8676d18b2324" providerId="LiveId" clId="{E54AE131-3580-4EAA-8084-1AB84D4DD97D}" dt="2026-07-16T06:45:19.547" v="30" actId="14100"/>
      <pc:docMkLst>
        <pc:docMk/>
      </pc:docMkLst>
      <pc:sldChg chg="del">
        <pc:chgData name="Jeff Landgraf" userId="367c8676d18b2324" providerId="LiveId" clId="{E54AE131-3580-4EAA-8084-1AB84D4DD97D}" dt="2026-07-16T06:44:01.379" v="1" actId="47"/>
        <pc:sldMkLst>
          <pc:docMk/>
          <pc:sldMk cId="2246755923" sldId="256"/>
        </pc:sldMkLst>
      </pc:sldChg>
      <pc:sldChg chg="del">
        <pc:chgData name="Jeff Landgraf" userId="367c8676d18b2324" providerId="LiveId" clId="{E54AE131-3580-4EAA-8084-1AB84D4DD97D}" dt="2026-07-16T06:44:07.484" v="16" actId="47"/>
        <pc:sldMkLst>
          <pc:docMk/>
          <pc:sldMk cId="3581864372" sldId="351"/>
        </pc:sldMkLst>
      </pc:sldChg>
      <pc:sldChg chg="del">
        <pc:chgData name="Jeff Landgraf" userId="367c8676d18b2324" providerId="LiveId" clId="{E54AE131-3580-4EAA-8084-1AB84D4DD97D}" dt="2026-07-16T06:44:05.810" v="9" actId="47"/>
        <pc:sldMkLst>
          <pc:docMk/>
          <pc:sldMk cId="1422258010" sldId="354"/>
        </pc:sldMkLst>
      </pc:sldChg>
      <pc:sldChg chg="del">
        <pc:chgData name="Jeff Landgraf" userId="367c8676d18b2324" providerId="LiveId" clId="{E54AE131-3580-4EAA-8084-1AB84D4DD97D}" dt="2026-07-16T06:44:06.111" v="10" actId="47"/>
        <pc:sldMkLst>
          <pc:docMk/>
          <pc:sldMk cId="1095906562" sldId="385"/>
        </pc:sldMkLst>
      </pc:sldChg>
      <pc:sldChg chg="del">
        <pc:chgData name="Jeff Landgraf" userId="367c8676d18b2324" providerId="LiveId" clId="{E54AE131-3580-4EAA-8084-1AB84D4DD97D}" dt="2026-07-16T06:44:03.212" v="3" actId="47"/>
        <pc:sldMkLst>
          <pc:docMk/>
          <pc:sldMk cId="4031059580" sldId="534"/>
        </pc:sldMkLst>
      </pc:sldChg>
      <pc:sldChg chg="del">
        <pc:chgData name="Jeff Landgraf" userId="367c8676d18b2324" providerId="LiveId" clId="{E54AE131-3580-4EAA-8084-1AB84D4DD97D}" dt="2026-07-16T06:44:08.184" v="19" actId="47"/>
        <pc:sldMkLst>
          <pc:docMk/>
          <pc:sldMk cId="152865787" sldId="548"/>
        </pc:sldMkLst>
      </pc:sldChg>
      <pc:sldChg chg="del">
        <pc:chgData name="Jeff Landgraf" userId="367c8676d18b2324" providerId="LiveId" clId="{E54AE131-3580-4EAA-8084-1AB84D4DD97D}" dt="2026-07-16T06:44:03.686" v="4" actId="47"/>
        <pc:sldMkLst>
          <pc:docMk/>
          <pc:sldMk cId="706539078" sldId="686"/>
        </pc:sldMkLst>
      </pc:sldChg>
      <pc:sldChg chg="del">
        <pc:chgData name="Jeff Landgraf" userId="367c8676d18b2324" providerId="LiveId" clId="{E54AE131-3580-4EAA-8084-1AB84D4DD97D}" dt="2026-07-16T06:44:07.689" v="17" actId="47"/>
        <pc:sldMkLst>
          <pc:docMk/>
          <pc:sldMk cId="1071761426" sldId="690"/>
        </pc:sldMkLst>
      </pc:sldChg>
      <pc:sldChg chg="del">
        <pc:chgData name="Jeff Landgraf" userId="367c8676d18b2324" providerId="LiveId" clId="{E54AE131-3580-4EAA-8084-1AB84D4DD97D}" dt="2026-07-16T06:44:09.834" v="25" actId="47"/>
        <pc:sldMkLst>
          <pc:docMk/>
          <pc:sldMk cId="4159858359" sldId="4051"/>
        </pc:sldMkLst>
      </pc:sldChg>
      <pc:sldChg chg="del">
        <pc:chgData name="Jeff Landgraf" userId="367c8676d18b2324" providerId="LiveId" clId="{E54AE131-3580-4EAA-8084-1AB84D4DD97D}" dt="2026-07-16T06:44:08.850" v="22" actId="47"/>
        <pc:sldMkLst>
          <pc:docMk/>
          <pc:sldMk cId="3415880737" sldId="4061"/>
        </pc:sldMkLst>
      </pc:sldChg>
      <pc:sldChg chg="del">
        <pc:chgData name="Jeff Landgraf" userId="367c8676d18b2324" providerId="LiveId" clId="{E54AE131-3580-4EAA-8084-1AB84D4DD97D}" dt="2026-07-16T06:44:08.334" v="20" actId="47"/>
        <pc:sldMkLst>
          <pc:docMk/>
          <pc:sldMk cId="3287312522" sldId="4089"/>
        </pc:sldMkLst>
      </pc:sldChg>
      <pc:sldChg chg="del">
        <pc:chgData name="Jeff Landgraf" userId="367c8676d18b2324" providerId="LiveId" clId="{E54AE131-3580-4EAA-8084-1AB84D4DD97D}" dt="2026-07-16T06:44:04.582" v="6" actId="47"/>
        <pc:sldMkLst>
          <pc:docMk/>
          <pc:sldMk cId="790204698" sldId="4092"/>
        </pc:sldMkLst>
      </pc:sldChg>
      <pc:sldChg chg="del">
        <pc:chgData name="Jeff Landgraf" userId="367c8676d18b2324" providerId="LiveId" clId="{E54AE131-3580-4EAA-8084-1AB84D4DD97D}" dt="2026-07-16T06:44:09.392" v="24" actId="47"/>
        <pc:sldMkLst>
          <pc:docMk/>
          <pc:sldMk cId="815734426" sldId="4093"/>
        </pc:sldMkLst>
      </pc:sldChg>
      <pc:sldChg chg="del">
        <pc:chgData name="Jeff Landgraf" userId="367c8676d18b2324" providerId="LiveId" clId="{E54AE131-3580-4EAA-8084-1AB84D4DD97D}" dt="2026-07-16T06:44:04.113" v="5" actId="47"/>
        <pc:sldMkLst>
          <pc:docMk/>
          <pc:sldMk cId="138657896" sldId="2147469539"/>
        </pc:sldMkLst>
      </pc:sldChg>
      <pc:sldChg chg="del">
        <pc:chgData name="Jeff Landgraf" userId="367c8676d18b2324" providerId="LiveId" clId="{E54AE131-3580-4EAA-8084-1AB84D4DD97D}" dt="2026-07-16T06:44:09.001" v="23" actId="47"/>
        <pc:sldMkLst>
          <pc:docMk/>
          <pc:sldMk cId="4002887781" sldId="2147469540"/>
        </pc:sldMkLst>
      </pc:sldChg>
      <pc:sldChg chg="del">
        <pc:chgData name="Jeff Landgraf" userId="367c8676d18b2324" providerId="LiveId" clId="{E54AE131-3580-4EAA-8084-1AB84D4DD97D}" dt="2026-07-16T06:44:08.528" v="21" actId="47"/>
        <pc:sldMkLst>
          <pc:docMk/>
          <pc:sldMk cId="1909155804" sldId="2147469544"/>
        </pc:sldMkLst>
      </pc:sldChg>
      <pc:sldChg chg="del">
        <pc:chgData name="Jeff Landgraf" userId="367c8676d18b2324" providerId="LiveId" clId="{E54AE131-3580-4EAA-8084-1AB84D4DD97D}" dt="2026-07-16T06:44:07.930" v="18" actId="47"/>
        <pc:sldMkLst>
          <pc:docMk/>
          <pc:sldMk cId="630530424" sldId="2147469545"/>
        </pc:sldMkLst>
      </pc:sldChg>
      <pc:sldChg chg="del">
        <pc:chgData name="Jeff Landgraf" userId="367c8676d18b2324" providerId="LiveId" clId="{E54AE131-3580-4EAA-8084-1AB84D4DD97D}" dt="2026-07-16T06:44:07.027" v="14" actId="47"/>
        <pc:sldMkLst>
          <pc:docMk/>
          <pc:sldMk cId="3774812944" sldId="2147469548"/>
        </pc:sldMkLst>
      </pc:sldChg>
      <pc:sldChg chg="del">
        <pc:chgData name="Jeff Landgraf" userId="367c8676d18b2324" providerId="LiveId" clId="{E54AE131-3580-4EAA-8084-1AB84D4DD97D}" dt="2026-07-16T06:44:05.014" v="7" actId="47"/>
        <pc:sldMkLst>
          <pc:docMk/>
          <pc:sldMk cId="4034106855" sldId="2147469549"/>
        </pc:sldMkLst>
      </pc:sldChg>
      <pc:sldChg chg="del">
        <pc:chgData name="Jeff Landgraf" userId="367c8676d18b2324" providerId="LiveId" clId="{E54AE131-3580-4EAA-8084-1AB84D4DD97D}" dt="2026-07-16T06:43:59.458" v="0" actId="47"/>
        <pc:sldMkLst>
          <pc:docMk/>
          <pc:sldMk cId="2745240029" sldId="2147469551"/>
        </pc:sldMkLst>
      </pc:sldChg>
      <pc:sldChg chg="addSp delSp modSp mod">
        <pc:chgData name="Jeff Landgraf" userId="367c8676d18b2324" providerId="LiveId" clId="{E54AE131-3580-4EAA-8084-1AB84D4DD97D}" dt="2026-07-16T06:45:19.547" v="30" actId="14100"/>
        <pc:sldMkLst>
          <pc:docMk/>
          <pc:sldMk cId="3148131176" sldId="2147469552"/>
        </pc:sldMkLst>
        <pc:picChg chg="add mod">
          <ac:chgData name="Jeff Landgraf" userId="367c8676d18b2324" providerId="LiveId" clId="{E54AE131-3580-4EAA-8084-1AB84D4DD97D}" dt="2026-07-16T06:45:19.547" v="30" actId="14100"/>
          <ac:picMkLst>
            <pc:docMk/>
            <pc:sldMk cId="3148131176" sldId="2147469552"/>
            <ac:picMk id="6" creationId="{76984E7B-7097-7D43-5292-BA37875AFCA0}"/>
          </ac:picMkLst>
        </pc:picChg>
        <pc:picChg chg="del">
          <ac:chgData name="Jeff Landgraf" userId="367c8676d18b2324" providerId="LiveId" clId="{E54AE131-3580-4EAA-8084-1AB84D4DD97D}" dt="2026-07-16T06:44:18.525" v="26" actId="478"/>
          <ac:picMkLst>
            <pc:docMk/>
            <pc:sldMk cId="3148131176" sldId="2147469552"/>
            <ac:picMk id="7" creationId="{70EBDCC0-C63B-7BFF-6872-884BE4AA1002}"/>
          </ac:picMkLst>
        </pc:picChg>
      </pc:sldChg>
      <pc:sldChg chg="del">
        <pc:chgData name="Jeff Landgraf" userId="367c8676d18b2324" providerId="LiveId" clId="{E54AE131-3580-4EAA-8084-1AB84D4DD97D}" dt="2026-07-16T06:44:02.700" v="2" actId="47"/>
        <pc:sldMkLst>
          <pc:docMk/>
          <pc:sldMk cId="3092549121" sldId="2147469553"/>
        </pc:sldMkLst>
      </pc:sldChg>
      <pc:sldChg chg="del">
        <pc:chgData name="Jeff Landgraf" userId="367c8676d18b2324" providerId="LiveId" clId="{E54AE131-3580-4EAA-8084-1AB84D4DD97D}" dt="2026-07-16T06:44:05.524" v="8" actId="47"/>
        <pc:sldMkLst>
          <pc:docMk/>
          <pc:sldMk cId="843708478" sldId="2147469554"/>
        </pc:sldMkLst>
      </pc:sldChg>
      <pc:sldChg chg="del">
        <pc:chgData name="Jeff Landgraf" userId="367c8676d18b2324" providerId="LiveId" clId="{E54AE131-3580-4EAA-8084-1AB84D4DD97D}" dt="2026-07-16T06:44:07.261" v="15" actId="47"/>
        <pc:sldMkLst>
          <pc:docMk/>
          <pc:sldMk cId="3105665856" sldId="2147469555"/>
        </pc:sldMkLst>
      </pc:sldChg>
      <pc:sldChg chg="del">
        <pc:chgData name="Jeff Landgraf" userId="367c8676d18b2324" providerId="LiveId" clId="{E54AE131-3580-4EAA-8084-1AB84D4DD97D}" dt="2026-07-16T06:44:06.812" v="13" actId="47"/>
        <pc:sldMkLst>
          <pc:docMk/>
          <pc:sldMk cId="1422133233" sldId="2147469557"/>
        </pc:sldMkLst>
      </pc:sldChg>
      <pc:sldChg chg="del">
        <pc:chgData name="Jeff Landgraf" userId="367c8676d18b2324" providerId="LiveId" clId="{E54AE131-3580-4EAA-8084-1AB84D4DD97D}" dt="2026-07-16T06:44:06.348" v="11" actId="47"/>
        <pc:sldMkLst>
          <pc:docMk/>
          <pc:sldMk cId="1160645518" sldId="2147469560"/>
        </pc:sldMkLst>
      </pc:sldChg>
      <pc:sldChg chg="del">
        <pc:chgData name="Jeff Landgraf" userId="367c8676d18b2324" providerId="LiveId" clId="{E54AE131-3580-4EAA-8084-1AB84D4DD97D}" dt="2026-07-16T06:44:06.602" v="12" actId="47"/>
        <pc:sldMkLst>
          <pc:docMk/>
          <pc:sldMk cId="1294012157" sldId="2147469561"/>
        </pc:sldMkLst>
      </pc:sldChg>
      <pc:sldMasterChg chg="delSldLayout">
        <pc:chgData name="Jeff Landgraf" userId="367c8676d18b2324" providerId="LiveId" clId="{E54AE131-3580-4EAA-8084-1AB84D4DD97D}" dt="2026-07-16T06:44:09.834" v="25" actId="47"/>
        <pc:sldMasterMkLst>
          <pc:docMk/>
          <pc:sldMasterMk cId="544521178" sldId="2147483660"/>
        </pc:sldMasterMkLst>
        <pc:sldLayoutChg chg="del">
          <pc:chgData name="Jeff Landgraf" userId="367c8676d18b2324" providerId="LiveId" clId="{E54AE131-3580-4EAA-8084-1AB84D4DD97D}" dt="2026-07-16T06:44:09.834" v="25" actId="47"/>
          <pc:sldLayoutMkLst>
            <pc:docMk/>
            <pc:sldMasterMk cId="544521178" sldId="2147483660"/>
            <pc:sldLayoutMk cId="3991412444" sldId="2147483671"/>
          </pc:sldLayoutMkLst>
        </pc:sldLayoutChg>
        <pc:sldLayoutChg chg="del">
          <pc:chgData name="Jeff Landgraf" userId="367c8676d18b2324" providerId="LiveId" clId="{E54AE131-3580-4EAA-8084-1AB84D4DD97D}" dt="2026-07-16T06:44:07.484" v="16" actId="47"/>
          <pc:sldLayoutMkLst>
            <pc:docMk/>
            <pc:sldMasterMk cId="544521178" sldId="2147483660"/>
            <pc:sldLayoutMk cId="1338583742" sldId="2147483672"/>
          </pc:sldLayoutMkLst>
        </pc:sldLayoutChg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6T06:54:45.1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1651 3961 24575,'-33'-2'0,"1"0"0,-58-13 0,-63-25 0,75 19 0,16 4-181,-66-15-2751,-214-86 0,214 51 1868,46 18 4666,55 30-2961,1-1 0,1-1 0,1-1 0,-26-32 0,-5-3-339,48 50-302,1-1 0,0 0 0,0 0 0,1-1 0,0 1 0,0-1 0,1 0 0,0 0 0,1-1 0,0 1 0,-3-14 0,0-13 0,-2-66 0,3 29 0,-34-163 0,13 94 0,9-27 0,14 148 0,-5-32 0,-3-97 0,12 96 0,0 6 0,-1 0 0,-12-80 0,-8-46 0,16 136 0,1 12 0,-14-46 0,8 38 0,-10-45 0,-17-143 0,30 166 0,2 29 0,0-34 0,3 36 0,2-1 0,1 1 0,0 1 0,2-1 0,9-33 0,-7 39 0,-2 5 0,1-1 0,0 1 0,1 0 0,1 1 0,15-26 0,17-24 0,-33 51 0,1 0 0,0 0 0,1 0 0,1 1 0,0 0 0,0 0 0,20-16 0,-18 17 0,0 0 0,-1 0 0,15-19 0,17-17 0,-5 4 0,-34 36 0,1 1 0,1-1 0,-1 1 0,1 0 0,0 0 0,0 0 0,0 1 0,1 0 0,0 0 0,0 0 0,0 1 0,12-6 0,-7 5 0,0-1 0,-1-1 0,1 0 0,-1 0 0,-1-1 0,11-9 0,7-5 0,-1 5 0,1 0 0,0 2 0,1 1 0,0 2 0,1 0 0,0 2 0,43-8 0,-50 12 0,-16 3 0,-1 1 0,1-1 0,-1 1 0,1 0 0,0 1 0,-1 0 0,1 0 0,0 0 0,-1 0 0,11 3 0,6 1 0,0-1 0,31 1 0,-35-4 0,-1 1 0,1 1 0,-1 1 0,34 9 0,-31-7 0,0-1 0,0-1 0,0-1 0,0 0 0,1-2 0,34-3 0,6 1 0,-59 2 0,0 0 0,1 0 0,-1 0 0,1 0 0,-1 0 0,0 0 0,1-1 0,-1 1 0,4-2 0,-5-5 0,-12-5 0,4 3 0,-1 0 0,2 0 0,-1-1 0,-5-11 0,7 12 0,0 0 0,-1 0 0,0 1 0,-1 0 0,-11-12 0,12 15 0,0-1 0,1 1 0,0-1 0,0 0 0,0 0 0,1-1 0,0 1 0,0-1 0,1 0 0,0 0 0,0 0 0,0-1 0,1 1 0,0 0 0,1-1 0,0 0 0,-1-14 0,1 7 46,1 3 24,0 1 1,-2 0-1,-3-20 0,4 29-135,1 0 0,-1 0 0,0 0 0,0-1 0,1 1 0,-1 1-1,-1-1 1,1 0 0,0 0 0,0 0 0,-1 0 0,1 1 0,-1-1 0,1 1 0,-1-1 0,0 1 0,0 0 0,1 0 0,-1-1-1,0 1 1,0 0 0,0 1 0,0-1 0,-1 0 0,-1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6T06:54:49.7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379 1 24522,'-378'561'0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6T06:55:01.2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1652 3748 24575,'-27'-1'0,"0"-2"0,-43-10 0,-8 0 0,56 9 0,1-1 0,-1-1 0,1-1 0,0-1 0,1 0 0,-26-16 0,-7-1 0,-9-1 0,32 14 0,-38-21 0,-14-8 0,53 28 0,1-1 0,1-2 0,-27-20 0,-21-14 0,36 25 0,14 10 0,-37-17 0,44 24 0,0 0 0,1-2 0,0 0 0,0-1 0,-20-18 0,13 5 0,1-1 0,-34-49 0,-30-63 0,48 73 0,-46-59 0,53 87 0,21 25 0,2 0 0,-1 0 0,1-1 0,1 0 0,-13-25 0,19 29 0,-1-1 0,2 0 0,-1 0 0,2 0 0,-1 0 0,1 0 0,2-16 0,-2 13 0,1 0 0,-1 0 0,-3-20 0,-4-21 0,2 0 0,2 0 0,6-57 0,-1 15 0,-3 53 0,-1 0 0,-11-57 0,-3-21 0,13 93 0,-3-20 0,-3-24 0,-14-158 0,17 184 0,1-15 0,4-102 0,3 68 0,11-102 0,-11 177 0,0 0 0,2 0 0,0 0 0,1 1 0,1 0 0,14-33 0,37-55 0,35-57 0,-62 118 0,49-56 0,-60 83 0,0 0 0,39-27 0,-21 17 0,-9 8 0,45-24 0,-43 27 0,10-10 0,-33 21 0,1 1 0,-1 0 0,1 0 0,0 0 0,0 1 0,0 0 0,1 1 0,-1 0 0,12-3 0,26-3 0,-1-2 0,59-23 0,-90 30 0,0 0 0,0 1 0,0 1 0,27-2 0,62 6 0,-35 0 0,-47-2 0,36 5 0,-50-4 0,0 0 0,0 1 0,-1 0 0,1 0 0,-1 1 0,1 0 0,-1 0 0,0 0 0,6 5 0,-2-1-1365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1481540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4712963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3441178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99D03B-F4BD-85C1-5955-B2BB7ACF4A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6314" y="472833"/>
            <a:ext cx="1632203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66183" y="472833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067685" y="472833"/>
            <a:ext cx="1825604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55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6338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1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1 – Bulleted]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1365500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B150B5-704F-CF21-3183-8DB97C07706C}"/>
              </a:ext>
            </a:extLst>
          </p:cNvPr>
          <p:cNvCxnSpPr>
            <a:cxnSpLocks/>
          </p:cNvCxnSpPr>
          <p:nvPr userDrawn="1"/>
        </p:nvCxnSpPr>
        <p:spPr>
          <a:xfrm>
            <a:off x="462579" y="825178"/>
            <a:ext cx="11499925" cy="0"/>
          </a:xfrm>
          <a:prstGeom prst="line">
            <a:avLst/>
          </a:prstGeom>
          <a:ln w="25400">
            <a:gradFill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58D2D7-4525-7982-81CE-BAFE8EFB999D}"/>
              </a:ext>
            </a:extLst>
          </p:cNvPr>
          <p:cNvCxnSpPr/>
          <p:nvPr userDrawn="1"/>
        </p:nvCxnSpPr>
        <p:spPr>
          <a:xfrm>
            <a:off x="462579" y="6111240"/>
            <a:ext cx="114999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0D1DF75-2FAB-4E03-98EA-F2E16DB3A424}"/>
              </a:ext>
            </a:extLst>
          </p:cNvPr>
          <p:cNvSpPr txBox="1">
            <a:spLocks/>
          </p:cNvSpPr>
          <p:nvPr userDrawn="1"/>
        </p:nvSpPr>
        <p:spPr>
          <a:xfrm>
            <a:off x="351422" y="6534374"/>
            <a:ext cx="5250388" cy="2940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ePIC Collaboration Meeting: SRO Workfest (July 15, 2026)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51EB3C1-1414-4721-B9A9-43D43377DAF1}"/>
              </a:ext>
            </a:extLst>
          </p:cNvPr>
          <p:cNvSpPr txBox="1">
            <a:spLocks/>
          </p:cNvSpPr>
          <p:nvPr userDrawn="1"/>
        </p:nvSpPr>
        <p:spPr>
          <a:xfrm>
            <a:off x="6001373" y="6534374"/>
            <a:ext cx="3151015" cy="2940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J. Landgraf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6B34F9-2CD1-64E2-E784-65B3AFCF596A}"/>
              </a:ext>
            </a:extLst>
          </p:cNvPr>
          <p:cNvSpPr txBox="1"/>
          <p:nvPr userDrawn="1"/>
        </p:nvSpPr>
        <p:spPr>
          <a:xfrm>
            <a:off x="11441617" y="6459083"/>
            <a:ext cx="564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18E0673-6077-4888-883A-5B30FD285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0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8.png"/><Relationship Id="rId4" Type="http://schemas.openxmlformats.org/officeDocument/2006/relationships/customXml" Target="../ink/ink1.xml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DB271-7766-4136-5C27-A911E2062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7805E-D7A6-9B3F-0649-3C9E1A8285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974" y="1526050"/>
            <a:ext cx="10334625" cy="660527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Introduction: Joint Electronics &amp; DAQ / Streaming Readout WG Workfest</a:t>
            </a:r>
          </a:p>
        </p:txBody>
      </p:sp>
      <p:sp>
        <p:nvSpPr>
          <p:cNvPr id="14" name="Text Placeholder 37">
            <a:extLst>
              <a:ext uri="{FF2B5EF4-FFF2-40B4-BE49-F238E27FC236}">
                <a16:creationId xmlns:a16="http://schemas.microsoft.com/office/drawing/2014/main" id="{402F754E-E732-ADE5-AC99-C53C214D7AE4}"/>
              </a:ext>
            </a:extLst>
          </p:cNvPr>
          <p:cNvSpPr txBox="1">
            <a:spLocks/>
          </p:cNvSpPr>
          <p:nvPr/>
        </p:nvSpPr>
        <p:spPr>
          <a:xfrm>
            <a:off x="482974" y="2112492"/>
            <a:ext cx="5460625" cy="5016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15" name="Text Placeholder 37">
            <a:extLst>
              <a:ext uri="{FF2B5EF4-FFF2-40B4-BE49-F238E27FC236}">
                <a16:creationId xmlns:a16="http://schemas.microsoft.com/office/drawing/2014/main" id="{A7BA6E5A-622F-706E-308E-5A6C750F4DF9}"/>
              </a:ext>
            </a:extLst>
          </p:cNvPr>
          <p:cNvSpPr txBox="1">
            <a:spLocks/>
          </p:cNvSpPr>
          <p:nvPr/>
        </p:nvSpPr>
        <p:spPr>
          <a:xfrm>
            <a:off x="482974" y="2730111"/>
            <a:ext cx="8230720" cy="5016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</a:rPr>
              <a:t>ePIC Electronics and DAQ WG Conveners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</a:rPr>
              <a:t>	</a:t>
            </a:r>
            <a:r>
              <a:rPr lang="en-US" sz="1400" b="1" dirty="0">
                <a:solidFill>
                  <a:schemeClr val="bg1"/>
                </a:solidFill>
              </a:rPr>
              <a:t>Fernando Barbosa (</a:t>
            </a:r>
            <a:r>
              <a:rPr lang="en-US" sz="1400" b="1" dirty="0" err="1">
                <a:solidFill>
                  <a:schemeClr val="bg1"/>
                </a:solidFill>
              </a:rPr>
              <a:t>JLab</a:t>
            </a:r>
            <a:r>
              <a:rPr lang="en-US" sz="1400" b="1" dirty="0">
                <a:solidFill>
                  <a:schemeClr val="bg1"/>
                </a:solidFill>
              </a:rPr>
              <a:t>), </a:t>
            </a:r>
            <a:r>
              <a:rPr lang="en-US" sz="1400" b="1" u="sng" dirty="0">
                <a:solidFill>
                  <a:schemeClr val="bg1"/>
                </a:solidFill>
              </a:rPr>
              <a:t>Jeff Landgraf (BNL)</a:t>
            </a:r>
          </a:p>
        </p:txBody>
      </p:sp>
      <p:sp>
        <p:nvSpPr>
          <p:cNvPr id="16" name="Text Placeholder 37">
            <a:extLst>
              <a:ext uri="{FF2B5EF4-FFF2-40B4-BE49-F238E27FC236}">
                <a16:creationId xmlns:a16="http://schemas.microsoft.com/office/drawing/2014/main" id="{B25C5643-C365-13F0-A47D-1E37B3737B07}"/>
              </a:ext>
            </a:extLst>
          </p:cNvPr>
          <p:cNvSpPr txBox="1">
            <a:spLocks/>
          </p:cNvSpPr>
          <p:nvPr/>
        </p:nvSpPr>
        <p:spPr>
          <a:xfrm>
            <a:off x="482973" y="3532808"/>
            <a:ext cx="5282825" cy="5016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17" name="Text Placeholder 37">
            <a:extLst>
              <a:ext uri="{FF2B5EF4-FFF2-40B4-BE49-F238E27FC236}">
                <a16:creationId xmlns:a16="http://schemas.microsoft.com/office/drawing/2014/main" id="{AC229D1A-FB5F-C76F-900F-B3A3DBE6A307}"/>
              </a:ext>
            </a:extLst>
          </p:cNvPr>
          <p:cNvSpPr txBox="1">
            <a:spLocks/>
          </p:cNvSpPr>
          <p:nvPr/>
        </p:nvSpPr>
        <p:spPr>
          <a:xfrm>
            <a:off x="482974" y="4034458"/>
            <a:ext cx="5282825" cy="5016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3" name="Text Placeholder 37">
            <a:extLst>
              <a:ext uri="{FF2B5EF4-FFF2-40B4-BE49-F238E27FC236}">
                <a16:creationId xmlns:a16="http://schemas.microsoft.com/office/drawing/2014/main" id="{41BB4A91-95CF-947A-1144-B2BA8ED1745B}"/>
              </a:ext>
            </a:extLst>
          </p:cNvPr>
          <p:cNvSpPr txBox="1">
            <a:spLocks/>
          </p:cNvSpPr>
          <p:nvPr/>
        </p:nvSpPr>
        <p:spPr>
          <a:xfrm>
            <a:off x="482973" y="3833855"/>
            <a:ext cx="8230720" cy="5016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>
                <a:solidFill>
                  <a:schemeClr val="bg1"/>
                </a:solidFill>
              </a:rPr>
              <a:t>Streaming Readout WG Conveners</a:t>
            </a:r>
          </a:p>
          <a:p>
            <a:pPr marL="0" indent="0">
              <a:buNone/>
            </a:pPr>
            <a:r>
              <a:rPr lang="en-US" sz="2800" b="1">
                <a:solidFill>
                  <a:schemeClr val="bg1"/>
                </a:solidFill>
              </a:rPr>
              <a:t>	</a:t>
            </a:r>
            <a:r>
              <a:rPr lang="en-US" sz="1400" b="1">
                <a:solidFill>
                  <a:schemeClr val="bg1"/>
                </a:solidFill>
              </a:rPr>
              <a:t>Marco Battagalieri (INFN), Taku Gunji (University of Tokyo), </a:t>
            </a:r>
            <a:r>
              <a:rPr lang="en-US" sz="1400" b="1" u="sng">
                <a:solidFill>
                  <a:schemeClr val="bg1"/>
                </a:solidFill>
              </a:rPr>
              <a:t>Jeff Landgraf (BNL)</a:t>
            </a:r>
          </a:p>
          <a:p>
            <a:pPr marL="0" indent="0">
              <a:buNone/>
            </a:pPr>
            <a:r>
              <a:rPr lang="en-US" sz="2800" b="1">
                <a:solidFill>
                  <a:schemeClr val="bg1"/>
                </a:solidFill>
              </a:rPr>
              <a:t>	</a:t>
            </a:r>
            <a:endParaRPr lang="en-US" sz="1800" b="1" u="sng">
              <a:solidFill>
                <a:schemeClr val="bg1"/>
              </a:solidFill>
            </a:endParaRPr>
          </a:p>
        </p:txBody>
      </p:sp>
      <p:sp>
        <p:nvSpPr>
          <p:cNvPr id="5" name="Text Placeholder 37">
            <a:extLst>
              <a:ext uri="{FF2B5EF4-FFF2-40B4-BE49-F238E27FC236}">
                <a16:creationId xmlns:a16="http://schemas.microsoft.com/office/drawing/2014/main" id="{1D580A3B-7A7F-3378-8F89-757A9DC15382}"/>
              </a:ext>
            </a:extLst>
          </p:cNvPr>
          <p:cNvSpPr txBox="1">
            <a:spLocks/>
          </p:cNvSpPr>
          <p:nvPr/>
        </p:nvSpPr>
        <p:spPr>
          <a:xfrm>
            <a:off x="482974" y="4786299"/>
            <a:ext cx="8230720" cy="5016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>
                <a:solidFill>
                  <a:schemeClr val="bg1"/>
                </a:solidFill>
              </a:rPr>
              <a:t>Software / Computing Management</a:t>
            </a:r>
          </a:p>
          <a:p>
            <a:pPr marL="0" indent="0">
              <a:buNone/>
            </a:pPr>
            <a:r>
              <a:rPr lang="en-US" sz="2800" b="1">
                <a:solidFill>
                  <a:schemeClr val="bg1"/>
                </a:solidFill>
              </a:rPr>
              <a:t>	</a:t>
            </a:r>
            <a:r>
              <a:rPr lang="en-US" sz="1400" b="1">
                <a:solidFill>
                  <a:schemeClr val="bg1"/>
                </a:solidFill>
              </a:rPr>
              <a:t>Markus Diefenthaler (JLAB), Torre Wenaus (BNL)</a:t>
            </a:r>
          </a:p>
          <a:p>
            <a:pPr marL="0" indent="0">
              <a:buNone/>
            </a:pPr>
            <a:r>
              <a:rPr lang="en-US" sz="2800" b="1">
                <a:solidFill>
                  <a:schemeClr val="bg1"/>
                </a:solidFill>
              </a:rPr>
              <a:t>	</a:t>
            </a:r>
            <a:endParaRPr lang="en-US" sz="1800" b="1" u="sng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004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D6C55-61A3-1AE4-9FBC-36FDE4932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8C383-73DB-2B9D-1FEF-D656F591F9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1963" y="0"/>
            <a:ext cx="11499234" cy="814866"/>
          </a:xfrm>
        </p:spPr>
        <p:txBody>
          <a:bodyPr/>
          <a:lstStyle/>
          <a:p>
            <a:r>
              <a:rPr lang="en-US"/>
              <a:t>Sessions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38613C-3BF5-9F29-EBEB-EE4B9590C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63" y="923796"/>
            <a:ext cx="5494427" cy="395538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FBB438C-CEF2-F1D6-9CE3-D46767BDBBCC}"/>
              </a:ext>
            </a:extLst>
          </p:cNvPr>
          <p:cNvSpPr/>
          <p:nvPr/>
        </p:nvSpPr>
        <p:spPr>
          <a:xfrm>
            <a:off x="1062842" y="4999512"/>
            <a:ext cx="4833257" cy="10272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Excursion’s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984E7B-7097-7D43-5292-BA37875AF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5903" y="923796"/>
            <a:ext cx="5175632" cy="468135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F3AC0C37-29E5-6459-432F-FCFAFDAF54D2}"/>
                  </a:ext>
                </a:extLst>
              </p14:cNvPr>
              <p14:cNvContentPartPr/>
              <p14:nvPr/>
            </p14:nvContentPartPr>
            <p14:xfrm>
              <a:off x="6210360" y="2730460"/>
              <a:ext cx="594720" cy="1426320"/>
            </p14:xfrm>
          </p:contentPart>
        </mc:Choice>
        <mc:Fallback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F3AC0C37-29E5-6459-432F-FCFAFDAF54D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92360" y="2712460"/>
                <a:ext cx="630360" cy="146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A09FDEE1-D345-B39B-84F9-0D6A14B10226}"/>
                  </a:ext>
                </a:extLst>
              </p14:cNvPr>
              <p14:cNvContentPartPr/>
              <p14:nvPr/>
            </p14:nvContentPartPr>
            <p14:xfrm>
              <a:off x="6554880" y="2902900"/>
              <a:ext cx="136800" cy="202320"/>
            </p14:xfrm>
          </p:contentPart>
        </mc:Choice>
        <mc:Fallback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A09FDEE1-D345-B39B-84F9-0D6A14B1022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37240" y="2885260"/>
                <a:ext cx="17244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936EDBCF-3EE0-2569-9478-8D02F8720929}"/>
                  </a:ext>
                </a:extLst>
              </p14:cNvPr>
              <p14:cNvContentPartPr/>
              <p14:nvPr/>
            </p14:nvContentPartPr>
            <p14:xfrm>
              <a:off x="6221880" y="2866540"/>
              <a:ext cx="594720" cy="1349640"/>
            </p14:xfrm>
          </p:contentPart>
        </mc:Choice>
        <mc:Fallback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936EDBCF-3EE0-2569-9478-8D02F872092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203880" y="2848540"/>
                <a:ext cx="630360" cy="1385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48131176"/>
      </p:ext>
    </p:extLst>
  </p:cSld>
  <p:clrMapOvr>
    <a:masterClrMapping/>
  </p:clrMapOvr>
</p:sld>
</file>

<file path=ppt/theme/theme1.xml><?xml version="1.0" encoding="utf-8"?>
<a:theme xmlns:a="http://schemas.openxmlformats.org/drawingml/2006/main" name="BNL">
  <a:themeElements>
    <a:clrScheme name="BNL_NSLS-II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D-3B EIC_PPT_Outline_Template_Widescreen_0224.potx" id="{E6C5CCA8-604B-4BF3-AD52-0CCDA95A2BA6}" vid="{8057B053-B9B7-4C41-ADDD-67BAEC9A00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36AAA8B2CDC641B8DA999E05922F1A" ma:contentTypeVersion="13" ma:contentTypeDescription="Create a new document." ma:contentTypeScope="" ma:versionID="a4fd19c3f42700b92f65f96fb2ba3461">
  <xsd:schema xmlns:xsd="http://www.w3.org/2001/XMLSchema" xmlns:xs="http://www.w3.org/2001/XMLSchema" xmlns:p="http://schemas.microsoft.com/office/2006/metadata/properties" xmlns:ns3="27811ada-7199-4a11-9106-0cdf976ce4f4" xmlns:ns4="345b8597-0096-4e35-b09c-3b8f1d0d8566" targetNamespace="http://schemas.microsoft.com/office/2006/metadata/properties" ma:root="true" ma:fieldsID="62fddbdaad8e1d5db4c7e047017aaa65" ns3:_="" ns4:_="">
    <xsd:import namespace="27811ada-7199-4a11-9106-0cdf976ce4f4"/>
    <xsd:import namespace="345b8597-0096-4e35-b09c-3b8f1d0d856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811ada-7199-4a11-9106-0cdf976ce4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5b8597-0096-4e35-b09c-3b8f1d0d856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7811ada-7199-4a11-9106-0cdf976ce4f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2ADD2D4-A86B-4F18-AC9E-5C869CD55D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7811ada-7199-4a11-9106-0cdf976ce4f4"/>
    <ds:schemaRef ds:uri="345b8597-0096-4e35-b09c-3b8f1d0d85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9E88647-562A-460A-88A0-13D05ABABF01}">
  <ds:schemaRefs>
    <ds:schemaRef ds:uri="345b8597-0096-4e35-b09c-3b8f1d0d8566"/>
    <ds:schemaRef ds:uri="http://www.w3.org/XML/1998/namespace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27811ada-7199-4a11-9106-0cdf976ce4f4"/>
  </ds:schemaRefs>
</ds:datastoreItem>
</file>

<file path=customXml/itemProps3.xml><?xml version="1.0" encoding="utf-8"?>
<ds:datastoreItem xmlns:ds="http://schemas.openxmlformats.org/officeDocument/2006/customXml" ds:itemID="{DE22D85F-60BA-4A51-A1DF-FC43A3B6C64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CD-3B EIC_PPT_Outline_Template_Widescreen_0924</Template>
  <TotalTime>5423</TotalTime>
  <Words>69</Words>
  <Application>Microsoft Office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BNL</vt:lpstr>
      <vt:lpstr>Introduction: Joint Electronics &amp; DAQ / Streaming Readout WG Workfest</vt:lpstr>
      <vt:lpstr>Sessions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Jeff Landgraf</dc:creator>
  <cp:keywords/>
  <dc:description/>
  <cp:lastModifiedBy>Jeff Landgraf</cp:lastModifiedBy>
  <cp:revision>8</cp:revision>
  <dcterms:created xsi:type="dcterms:W3CDTF">2024-09-18T13:40:14Z</dcterms:created>
  <dcterms:modified xsi:type="dcterms:W3CDTF">2026-07-16T06:55:18Z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0x0101004F36AAA8B2CDC641B8DA999E05922F1A</vt:lpwstr>
  </property>
  <property fmtid="{D5CDD505-2E9C-101B-9397-08002B2CF9AE}" pid="3" name="MediaServiceImageTags">
    <vt:lpwstr/>
  </property>
</Properties>
</file>