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428" r:id="rId2"/>
    <p:sldId id="492" r:id="rId3"/>
    <p:sldId id="429" r:id="rId4"/>
    <p:sldId id="461" r:id="rId5"/>
    <p:sldId id="493" r:id="rId6"/>
    <p:sldId id="462" r:id="rId7"/>
    <p:sldId id="345" r:id="rId8"/>
    <p:sldId id="470" r:id="rId9"/>
    <p:sldId id="471" r:id="rId10"/>
    <p:sldId id="472" r:id="rId11"/>
    <p:sldId id="397" r:id="rId12"/>
    <p:sldId id="406" r:id="rId13"/>
    <p:sldId id="468" r:id="rId14"/>
    <p:sldId id="469" r:id="rId15"/>
    <p:sldId id="478" r:id="rId16"/>
    <p:sldId id="476" r:id="rId17"/>
    <p:sldId id="487" r:id="rId18"/>
    <p:sldId id="486" r:id="rId19"/>
    <p:sldId id="497" r:id="rId20"/>
    <p:sldId id="480" r:id="rId21"/>
    <p:sldId id="485" r:id="rId22"/>
    <p:sldId id="481" r:id="rId23"/>
    <p:sldId id="482" r:id="rId24"/>
    <p:sldId id="494" r:id="rId25"/>
    <p:sldId id="488" r:id="rId26"/>
    <p:sldId id="495" r:id="rId27"/>
    <p:sldId id="498" r:id="rId28"/>
    <p:sldId id="499" r:id="rId29"/>
    <p:sldId id="496" r:id="rId30"/>
    <p:sldId id="489" r:id="rId31"/>
    <p:sldId id="473" r:id="rId32"/>
    <p:sldId id="490" r:id="rId33"/>
    <p:sldId id="501" r:id="rId34"/>
    <p:sldId id="502" r:id="rId35"/>
    <p:sldId id="500" r:id="rId36"/>
    <p:sldId id="46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FF9E14"/>
    <a:srgbClr val="AE1A91"/>
    <a:srgbClr val="5AFFBE"/>
    <a:srgbClr val="91FF9E"/>
    <a:srgbClr val="ADFF55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7"/>
    <p:restoredTop sz="90476" autoAdjust="0"/>
  </p:normalViewPr>
  <p:slideViewPr>
    <p:cSldViewPr snapToObjects="1">
      <p:cViewPr varScale="1">
        <p:scale>
          <a:sx n="115" d="100"/>
          <a:sy n="115" d="100"/>
        </p:scale>
        <p:origin x="18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3BB9E-6520-3E42-A21D-DAEF7D86BED1}" type="datetime1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C7643-A1B8-4B40-9EC7-617260A372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234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21DAD-7B60-3F49-B719-554C7317EA34}" type="datetime1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E55F4-3789-D640-91AB-58E4593436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129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E55F4-3789-D640-91AB-58E45934369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1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718A-203C-4C72-5B76-59E72B8AD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A9A9E-F0E4-3974-BC6E-62B0AF787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CE16C7-3655-63D0-C1AB-1B4BD7028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172FB-D6BA-E241-5AFF-38CFC0916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E55F4-3789-D640-91AB-58E45934369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7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E55F4-3789-D640-91AB-58E45934369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0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Regina Demina, University of Rochester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5313" y="6172200"/>
            <a:ext cx="457200" cy="457200"/>
          </a:xfr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F3461C6-2FDE-A44C-8EA1-312B92FBCB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61592"/>
            <a:ext cx="762000" cy="762000"/>
          </a:xfrm>
          <a:prstGeom prst="rect">
            <a:avLst/>
          </a:prstGeom>
        </p:spPr>
      </p:pic>
      <p:pic>
        <p:nvPicPr>
          <p:cNvPr id="15" name="Picture 7" descr="UR_cres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9755"/>
            <a:ext cx="552814" cy="75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Regina Demina, University of Rochester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461C6-2FDE-A44C-8EA1-312B92FBC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Regina Demina, University of Rochester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461C6-2FDE-A44C-8EA1-312B92FBC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305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95400"/>
            <a:ext cx="44958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4958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03/24/26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05000" y="6553200"/>
            <a:ext cx="61722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Regina Demina, University of Rochester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553200"/>
            <a:ext cx="990600" cy="304800"/>
          </a:xfrm>
        </p:spPr>
        <p:txBody>
          <a:bodyPr/>
          <a:lstStyle>
            <a:lvl1pPr>
              <a:defRPr/>
            </a:lvl1pPr>
          </a:lstStyle>
          <a:p>
            <a:fld id="{06FC3189-B577-C046-A054-28D3AE948A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5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Regina Demina, University of Rochester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461C6-2FDE-A44C-8EA1-312B92FBCB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r>
              <a:rPr lang="en-US"/>
              <a:t>Regina Demina, University of Rochester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F3461C6-2FDE-A44C-8EA1-312B92FBC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Regina Demina, University of Rochester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461C6-2FDE-A44C-8EA1-312B92FBCB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Regina Demina, University of Rochester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461C6-2FDE-A44C-8EA1-312B92FBCB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Regina Demina, University of Rochester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461C6-2FDE-A44C-8EA1-312B92FBC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Regina Demina, University of Rochester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461C6-2FDE-A44C-8EA1-312B92FBC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Regina Demina, University of Rochester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461C6-2FDE-A44C-8EA1-312B92FBCB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r>
              <a:rPr lang="en-US"/>
              <a:t>Regina Demina, University of Rochester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F3461C6-2FDE-A44C-8EA1-312B92FBCB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667500" y="6553200"/>
            <a:ext cx="2476500" cy="30480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rgbClr val="000000"/>
                </a:solidFill>
              </a:defRPr>
            </a:lvl1pPr>
          </a:lstStyle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28800" y="6553200"/>
            <a:ext cx="3962400" cy="3048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rgbClr val="000000"/>
                </a:solidFill>
              </a:defRPr>
            </a:lvl1pPr>
          </a:lstStyle>
          <a:p>
            <a:r>
              <a:rPr lang="en-US"/>
              <a:t>Regina Demina, University of Rochester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6553200"/>
            <a:ext cx="381000" cy="304800"/>
          </a:xfrm>
          <a:prstGeom prst="ellipse">
            <a:avLst/>
          </a:prstGeom>
          <a:solidFill>
            <a:srgbClr val="FF6600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 b="1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F3461C6-2FDE-A44C-8EA1-312B92FBCBF6}" type="slidenum">
              <a:rPr lang="en-US" smtClean="0"/>
              <a:pPr/>
              <a:t>‹#›</a:t>
            </a:fld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483445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334" y="0"/>
            <a:ext cx="762000" cy="762000"/>
          </a:xfrm>
          <a:prstGeom prst="rect">
            <a:avLst/>
          </a:prstGeom>
        </p:spPr>
      </p:pic>
      <p:pic>
        <p:nvPicPr>
          <p:cNvPr id="10" name="Picture 7" descr="UR_crest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186" y="0"/>
            <a:ext cx="552814" cy="75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13.bin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png"/><Relationship Id="rId5" Type="http://schemas.openxmlformats.org/officeDocument/2006/relationships/hyperlink" Target="http://dx.doi.org/10.1088/1361-6633/ad7e4d" TargetMode="External"/><Relationship Id="rId4" Type="http://schemas.openxmlformats.org/officeDocument/2006/relationships/image" Target="../media/image137.emf"/><Relationship Id="rId9" Type="http://schemas.openxmlformats.org/officeDocument/2006/relationships/image" Target="../media/image1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hyperlink" Target="http://dx.doi.org/10.1103/PhysRevD.110.11201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58.emf"/><Relationship Id="rId9" Type="http://schemas.openxmlformats.org/officeDocument/2006/relationships/hyperlink" Target="http://dx.doi.org/10.1103/PhysRevD.110.11201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602.15115" TargetMode="External"/><Relationship Id="rId4" Type="http://schemas.openxmlformats.org/officeDocument/2006/relationships/hyperlink" Target="https://www.quantamagazine.org/particle-physicists-detect-magic-at-the-large-hadron-collider-20251125/?fbclid=IwY2xjawQmbXBleHRuA2FlbQIxMABicmlkETFnYU42VlZHNkJjYlRMYmc5c3J0YwZhcHBfaWQQMjIyMDM5MTc4ODIwMDg5MgABHtABIeHWyCjOYBvnvBIKRJm75542h41HuQSlI16D7GvS_LP-ysNUchGEAnph_aem_VxyObvXQ99IMXcWM3BXgfQ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602.15115" TargetMode="External"/><Relationship Id="rId7" Type="http://schemas.openxmlformats.org/officeDocument/2006/relationships/image" Target="../media/image16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emf"/><Relationship Id="rId5" Type="http://schemas.openxmlformats.org/officeDocument/2006/relationships/image" Target="../media/image167.emf"/><Relationship Id="rId4" Type="http://schemas.openxmlformats.org/officeDocument/2006/relationships/image" Target="../media/image16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png"/><Relationship Id="rId117" Type="http://schemas.openxmlformats.org/officeDocument/2006/relationships/image" Target="../media/image119.png"/><Relationship Id="rId21" Type="http://schemas.openxmlformats.org/officeDocument/2006/relationships/image" Target="../media/image23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63" Type="http://schemas.openxmlformats.org/officeDocument/2006/relationships/image" Target="../media/image65.png"/><Relationship Id="rId68" Type="http://schemas.openxmlformats.org/officeDocument/2006/relationships/image" Target="../media/image70.png"/><Relationship Id="rId84" Type="http://schemas.openxmlformats.org/officeDocument/2006/relationships/image" Target="../media/image86.png"/><Relationship Id="rId89" Type="http://schemas.openxmlformats.org/officeDocument/2006/relationships/image" Target="../media/image91.png"/><Relationship Id="rId112" Type="http://schemas.openxmlformats.org/officeDocument/2006/relationships/image" Target="../media/image114.png"/><Relationship Id="rId16" Type="http://schemas.openxmlformats.org/officeDocument/2006/relationships/image" Target="../media/image18.png"/><Relationship Id="rId107" Type="http://schemas.openxmlformats.org/officeDocument/2006/relationships/image" Target="../media/image109.png"/><Relationship Id="rId11" Type="http://schemas.openxmlformats.org/officeDocument/2006/relationships/image" Target="../media/image13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74" Type="http://schemas.openxmlformats.org/officeDocument/2006/relationships/image" Target="../media/image76.png"/><Relationship Id="rId79" Type="http://schemas.openxmlformats.org/officeDocument/2006/relationships/image" Target="../media/image81.png"/><Relationship Id="rId102" Type="http://schemas.openxmlformats.org/officeDocument/2006/relationships/image" Target="../media/image104.png"/><Relationship Id="rId123" Type="http://schemas.openxmlformats.org/officeDocument/2006/relationships/image" Target="../media/image125.png"/><Relationship Id="rId5" Type="http://schemas.openxmlformats.org/officeDocument/2006/relationships/image" Target="../media/image7.png"/><Relationship Id="rId90" Type="http://schemas.openxmlformats.org/officeDocument/2006/relationships/image" Target="../media/image92.png"/><Relationship Id="rId95" Type="http://schemas.openxmlformats.org/officeDocument/2006/relationships/image" Target="../media/image97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64" Type="http://schemas.openxmlformats.org/officeDocument/2006/relationships/image" Target="../media/image66.png"/><Relationship Id="rId69" Type="http://schemas.openxmlformats.org/officeDocument/2006/relationships/image" Target="../media/image71.png"/><Relationship Id="rId113" Type="http://schemas.openxmlformats.org/officeDocument/2006/relationships/image" Target="../media/image115.png"/><Relationship Id="rId118" Type="http://schemas.openxmlformats.org/officeDocument/2006/relationships/image" Target="../media/image120.png"/><Relationship Id="rId80" Type="http://schemas.openxmlformats.org/officeDocument/2006/relationships/image" Target="../media/image82.png"/><Relationship Id="rId85" Type="http://schemas.openxmlformats.org/officeDocument/2006/relationships/image" Target="../media/image87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59" Type="http://schemas.openxmlformats.org/officeDocument/2006/relationships/image" Target="../media/image61.png"/><Relationship Id="rId103" Type="http://schemas.openxmlformats.org/officeDocument/2006/relationships/image" Target="../media/image105.png"/><Relationship Id="rId108" Type="http://schemas.openxmlformats.org/officeDocument/2006/relationships/image" Target="../media/image110.png"/><Relationship Id="rId124" Type="http://schemas.openxmlformats.org/officeDocument/2006/relationships/image" Target="../media/image126.png"/><Relationship Id="rId54" Type="http://schemas.openxmlformats.org/officeDocument/2006/relationships/image" Target="../media/image56.png"/><Relationship Id="rId70" Type="http://schemas.openxmlformats.org/officeDocument/2006/relationships/image" Target="../media/image72.png"/><Relationship Id="rId75" Type="http://schemas.openxmlformats.org/officeDocument/2006/relationships/image" Target="../media/image77.png"/><Relationship Id="rId91" Type="http://schemas.openxmlformats.org/officeDocument/2006/relationships/image" Target="../media/image93.png"/><Relationship Id="rId9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49" Type="http://schemas.openxmlformats.org/officeDocument/2006/relationships/image" Target="../media/image51.png"/><Relationship Id="rId114" Type="http://schemas.openxmlformats.org/officeDocument/2006/relationships/image" Target="../media/image116.png"/><Relationship Id="rId119" Type="http://schemas.openxmlformats.org/officeDocument/2006/relationships/image" Target="../media/image121.png"/><Relationship Id="rId44" Type="http://schemas.openxmlformats.org/officeDocument/2006/relationships/image" Target="../media/image46.png"/><Relationship Id="rId60" Type="http://schemas.openxmlformats.org/officeDocument/2006/relationships/image" Target="../media/image62.png"/><Relationship Id="rId65" Type="http://schemas.openxmlformats.org/officeDocument/2006/relationships/image" Target="../media/image67.png"/><Relationship Id="rId81" Type="http://schemas.openxmlformats.org/officeDocument/2006/relationships/image" Target="../media/image83.png"/><Relationship Id="rId86" Type="http://schemas.openxmlformats.org/officeDocument/2006/relationships/image" Target="../media/image88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9" Type="http://schemas.openxmlformats.org/officeDocument/2006/relationships/image" Target="../media/image41.png"/><Relationship Id="rId109" Type="http://schemas.openxmlformats.org/officeDocument/2006/relationships/image" Target="../media/image111.png"/><Relationship Id="rId34" Type="http://schemas.openxmlformats.org/officeDocument/2006/relationships/image" Target="../media/image36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76" Type="http://schemas.openxmlformats.org/officeDocument/2006/relationships/image" Target="../media/image78.png"/><Relationship Id="rId97" Type="http://schemas.openxmlformats.org/officeDocument/2006/relationships/image" Target="../media/image99.png"/><Relationship Id="rId104" Type="http://schemas.openxmlformats.org/officeDocument/2006/relationships/image" Target="../media/image106.png"/><Relationship Id="rId120" Type="http://schemas.openxmlformats.org/officeDocument/2006/relationships/image" Target="../media/image122.png"/><Relationship Id="rId125" Type="http://schemas.openxmlformats.org/officeDocument/2006/relationships/image" Target="../media/image127.png"/><Relationship Id="rId7" Type="http://schemas.openxmlformats.org/officeDocument/2006/relationships/image" Target="../media/image9.png"/><Relationship Id="rId71" Type="http://schemas.openxmlformats.org/officeDocument/2006/relationships/image" Target="../media/image73.png"/><Relationship Id="rId92" Type="http://schemas.openxmlformats.org/officeDocument/2006/relationships/image" Target="../media/image94.png"/><Relationship Id="rId2" Type="http://schemas.openxmlformats.org/officeDocument/2006/relationships/image" Target="../media/image4.png"/><Relationship Id="rId29" Type="http://schemas.openxmlformats.org/officeDocument/2006/relationships/image" Target="../media/image31.png"/><Relationship Id="rId24" Type="http://schemas.openxmlformats.org/officeDocument/2006/relationships/image" Target="../media/image26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66" Type="http://schemas.openxmlformats.org/officeDocument/2006/relationships/image" Target="../media/image68.png"/><Relationship Id="rId87" Type="http://schemas.openxmlformats.org/officeDocument/2006/relationships/image" Target="../media/image89.png"/><Relationship Id="rId110" Type="http://schemas.openxmlformats.org/officeDocument/2006/relationships/image" Target="../media/image112.png"/><Relationship Id="rId115" Type="http://schemas.openxmlformats.org/officeDocument/2006/relationships/image" Target="../media/image117.png"/><Relationship Id="rId61" Type="http://schemas.openxmlformats.org/officeDocument/2006/relationships/image" Target="../media/image63.png"/><Relationship Id="rId82" Type="http://schemas.openxmlformats.org/officeDocument/2006/relationships/image" Target="../media/image84.png"/><Relationship Id="rId19" Type="http://schemas.openxmlformats.org/officeDocument/2006/relationships/image" Target="../media/image21.png"/><Relationship Id="rId14" Type="http://schemas.openxmlformats.org/officeDocument/2006/relationships/image" Target="../media/image16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56" Type="http://schemas.openxmlformats.org/officeDocument/2006/relationships/image" Target="../media/image58.png"/><Relationship Id="rId77" Type="http://schemas.openxmlformats.org/officeDocument/2006/relationships/image" Target="../media/image79.png"/><Relationship Id="rId100" Type="http://schemas.openxmlformats.org/officeDocument/2006/relationships/image" Target="../media/image102.png"/><Relationship Id="rId105" Type="http://schemas.openxmlformats.org/officeDocument/2006/relationships/image" Target="../media/image107.png"/><Relationship Id="rId8" Type="http://schemas.openxmlformats.org/officeDocument/2006/relationships/image" Target="../media/image10.png"/><Relationship Id="rId51" Type="http://schemas.openxmlformats.org/officeDocument/2006/relationships/image" Target="../media/image53.png"/><Relationship Id="rId72" Type="http://schemas.openxmlformats.org/officeDocument/2006/relationships/image" Target="../media/image74.png"/><Relationship Id="rId93" Type="http://schemas.openxmlformats.org/officeDocument/2006/relationships/image" Target="../media/image95.png"/><Relationship Id="rId98" Type="http://schemas.openxmlformats.org/officeDocument/2006/relationships/image" Target="../media/image100.png"/><Relationship Id="rId121" Type="http://schemas.openxmlformats.org/officeDocument/2006/relationships/image" Target="../media/image123.png"/><Relationship Id="rId3" Type="http://schemas.openxmlformats.org/officeDocument/2006/relationships/image" Target="../media/image5.png"/><Relationship Id="rId25" Type="http://schemas.openxmlformats.org/officeDocument/2006/relationships/image" Target="../media/image27.png"/><Relationship Id="rId46" Type="http://schemas.openxmlformats.org/officeDocument/2006/relationships/image" Target="../media/image48.png"/><Relationship Id="rId67" Type="http://schemas.openxmlformats.org/officeDocument/2006/relationships/image" Target="../media/image69.png"/><Relationship Id="rId116" Type="http://schemas.openxmlformats.org/officeDocument/2006/relationships/image" Target="../media/image118.png"/><Relationship Id="rId20" Type="http://schemas.openxmlformats.org/officeDocument/2006/relationships/image" Target="../media/image22.png"/><Relationship Id="rId41" Type="http://schemas.openxmlformats.org/officeDocument/2006/relationships/image" Target="../media/image43.png"/><Relationship Id="rId62" Type="http://schemas.openxmlformats.org/officeDocument/2006/relationships/image" Target="../media/image64.png"/><Relationship Id="rId83" Type="http://schemas.openxmlformats.org/officeDocument/2006/relationships/image" Target="../media/image85.png"/><Relationship Id="rId88" Type="http://schemas.openxmlformats.org/officeDocument/2006/relationships/image" Target="../media/image90.png"/><Relationship Id="rId111" Type="http://schemas.openxmlformats.org/officeDocument/2006/relationships/image" Target="../media/image113.png"/><Relationship Id="rId15" Type="http://schemas.openxmlformats.org/officeDocument/2006/relationships/image" Target="../media/image17.png"/><Relationship Id="rId36" Type="http://schemas.openxmlformats.org/officeDocument/2006/relationships/image" Target="../media/image38.png"/><Relationship Id="rId57" Type="http://schemas.openxmlformats.org/officeDocument/2006/relationships/image" Target="../media/image59.png"/><Relationship Id="rId106" Type="http://schemas.openxmlformats.org/officeDocument/2006/relationships/image" Target="../media/image108.png"/><Relationship Id="rId10" Type="http://schemas.openxmlformats.org/officeDocument/2006/relationships/image" Target="../media/image12.png"/><Relationship Id="rId31" Type="http://schemas.openxmlformats.org/officeDocument/2006/relationships/image" Target="../media/image33.png"/><Relationship Id="rId52" Type="http://schemas.openxmlformats.org/officeDocument/2006/relationships/image" Target="../media/image54.png"/><Relationship Id="rId73" Type="http://schemas.openxmlformats.org/officeDocument/2006/relationships/image" Target="../media/image75.png"/><Relationship Id="rId78" Type="http://schemas.openxmlformats.org/officeDocument/2006/relationships/image" Target="../media/image80.png"/><Relationship Id="rId94" Type="http://schemas.openxmlformats.org/officeDocument/2006/relationships/image" Target="../media/image96.png"/><Relationship Id="rId99" Type="http://schemas.openxmlformats.org/officeDocument/2006/relationships/image" Target="../media/image101.png"/><Relationship Id="rId101" Type="http://schemas.openxmlformats.org/officeDocument/2006/relationships/image" Target="../media/image103.png"/><Relationship Id="rId122" Type="http://schemas.openxmlformats.org/officeDocument/2006/relationships/image" Target="../media/image12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png"/><Relationship Id="rId117" Type="http://schemas.openxmlformats.org/officeDocument/2006/relationships/image" Target="../media/image119.png"/><Relationship Id="rId21" Type="http://schemas.openxmlformats.org/officeDocument/2006/relationships/image" Target="../media/image23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63" Type="http://schemas.openxmlformats.org/officeDocument/2006/relationships/image" Target="../media/image65.png"/><Relationship Id="rId68" Type="http://schemas.openxmlformats.org/officeDocument/2006/relationships/image" Target="../media/image70.png"/><Relationship Id="rId84" Type="http://schemas.openxmlformats.org/officeDocument/2006/relationships/image" Target="../media/image86.png"/><Relationship Id="rId89" Type="http://schemas.openxmlformats.org/officeDocument/2006/relationships/image" Target="../media/image91.png"/><Relationship Id="rId112" Type="http://schemas.openxmlformats.org/officeDocument/2006/relationships/image" Target="../media/image114.png"/><Relationship Id="rId16" Type="http://schemas.openxmlformats.org/officeDocument/2006/relationships/image" Target="../media/image18.png"/><Relationship Id="rId107" Type="http://schemas.openxmlformats.org/officeDocument/2006/relationships/image" Target="../media/image109.png"/><Relationship Id="rId11" Type="http://schemas.openxmlformats.org/officeDocument/2006/relationships/image" Target="../media/image13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74" Type="http://schemas.openxmlformats.org/officeDocument/2006/relationships/image" Target="../media/image76.png"/><Relationship Id="rId79" Type="http://schemas.openxmlformats.org/officeDocument/2006/relationships/image" Target="../media/image81.png"/><Relationship Id="rId102" Type="http://schemas.openxmlformats.org/officeDocument/2006/relationships/image" Target="../media/image104.png"/><Relationship Id="rId123" Type="http://schemas.openxmlformats.org/officeDocument/2006/relationships/image" Target="../media/image125.png"/><Relationship Id="rId5" Type="http://schemas.openxmlformats.org/officeDocument/2006/relationships/image" Target="../media/image7.png"/><Relationship Id="rId90" Type="http://schemas.openxmlformats.org/officeDocument/2006/relationships/image" Target="../media/image92.png"/><Relationship Id="rId95" Type="http://schemas.openxmlformats.org/officeDocument/2006/relationships/image" Target="../media/image97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64" Type="http://schemas.openxmlformats.org/officeDocument/2006/relationships/image" Target="../media/image66.png"/><Relationship Id="rId69" Type="http://schemas.openxmlformats.org/officeDocument/2006/relationships/image" Target="../media/image71.png"/><Relationship Id="rId113" Type="http://schemas.openxmlformats.org/officeDocument/2006/relationships/image" Target="../media/image115.png"/><Relationship Id="rId118" Type="http://schemas.openxmlformats.org/officeDocument/2006/relationships/image" Target="../media/image120.png"/><Relationship Id="rId80" Type="http://schemas.openxmlformats.org/officeDocument/2006/relationships/image" Target="../media/image82.png"/><Relationship Id="rId85" Type="http://schemas.openxmlformats.org/officeDocument/2006/relationships/image" Target="../media/image87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59" Type="http://schemas.openxmlformats.org/officeDocument/2006/relationships/image" Target="../media/image61.png"/><Relationship Id="rId103" Type="http://schemas.openxmlformats.org/officeDocument/2006/relationships/image" Target="../media/image105.png"/><Relationship Id="rId108" Type="http://schemas.openxmlformats.org/officeDocument/2006/relationships/image" Target="../media/image110.png"/><Relationship Id="rId124" Type="http://schemas.openxmlformats.org/officeDocument/2006/relationships/image" Target="../media/image126.png"/><Relationship Id="rId54" Type="http://schemas.openxmlformats.org/officeDocument/2006/relationships/image" Target="../media/image56.png"/><Relationship Id="rId70" Type="http://schemas.openxmlformats.org/officeDocument/2006/relationships/image" Target="../media/image72.png"/><Relationship Id="rId75" Type="http://schemas.openxmlformats.org/officeDocument/2006/relationships/image" Target="../media/image77.png"/><Relationship Id="rId91" Type="http://schemas.openxmlformats.org/officeDocument/2006/relationships/image" Target="../media/image93.png"/><Relationship Id="rId9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49" Type="http://schemas.openxmlformats.org/officeDocument/2006/relationships/image" Target="../media/image51.png"/><Relationship Id="rId114" Type="http://schemas.openxmlformats.org/officeDocument/2006/relationships/image" Target="../media/image116.png"/><Relationship Id="rId119" Type="http://schemas.openxmlformats.org/officeDocument/2006/relationships/image" Target="../media/image121.png"/><Relationship Id="rId44" Type="http://schemas.openxmlformats.org/officeDocument/2006/relationships/image" Target="../media/image46.png"/><Relationship Id="rId60" Type="http://schemas.openxmlformats.org/officeDocument/2006/relationships/image" Target="../media/image62.png"/><Relationship Id="rId65" Type="http://schemas.openxmlformats.org/officeDocument/2006/relationships/image" Target="../media/image67.png"/><Relationship Id="rId81" Type="http://schemas.openxmlformats.org/officeDocument/2006/relationships/image" Target="../media/image83.png"/><Relationship Id="rId86" Type="http://schemas.openxmlformats.org/officeDocument/2006/relationships/image" Target="../media/image88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9" Type="http://schemas.openxmlformats.org/officeDocument/2006/relationships/image" Target="../media/image41.png"/><Relationship Id="rId109" Type="http://schemas.openxmlformats.org/officeDocument/2006/relationships/image" Target="../media/image111.png"/><Relationship Id="rId34" Type="http://schemas.openxmlformats.org/officeDocument/2006/relationships/image" Target="../media/image36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76" Type="http://schemas.openxmlformats.org/officeDocument/2006/relationships/image" Target="../media/image78.png"/><Relationship Id="rId97" Type="http://schemas.openxmlformats.org/officeDocument/2006/relationships/image" Target="../media/image99.png"/><Relationship Id="rId104" Type="http://schemas.openxmlformats.org/officeDocument/2006/relationships/image" Target="../media/image106.png"/><Relationship Id="rId120" Type="http://schemas.openxmlformats.org/officeDocument/2006/relationships/image" Target="../media/image122.png"/><Relationship Id="rId125" Type="http://schemas.openxmlformats.org/officeDocument/2006/relationships/image" Target="../media/image127.png"/><Relationship Id="rId7" Type="http://schemas.openxmlformats.org/officeDocument/2006/relationships/image" Target="../media/image9.png"/><Relationship Id="rId71" Type="http://schemas.openxmlformats.org/officeDocument/2006/relationships/image" Target="../media/image73.png"/><Relationship Id="rId92" Type="http://schemas.openxmlformats.org/officeDocument/2006/relationships/image" Target="../media/image94.png"/><Relationship Id="rId2" Type="http://schemas.openxmlformats.org/officeDocument/2006/relationships/image" Target="../media/image4.png"/><Relationship Id="rId29" Type="http://schemas.openxmlformats.org/officeDocument/2006/relationships/image" Target="../media/image31.png"/><Relationship Id="rId24" Type="http://schemas.openxmlformats.org/officeDocument/2006/relationships/image" Target="../media/image26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66" Type="http://schemas.openxmlformats.org/officeDocument/2006/relationships/image" Target="../media/image68.png"/><Relationship Id="rId87" Type="http://schemas.openxmlformats.org/officeDocument/2006/relationships/image" Target="../media/image89.png"/><Relationship Id="rId110" Type="http://schemas.openxmlformats.org/officeDocument/2006/relationships/image" Target="../media/image112.png"/><Relationship Id="rId115" Type="http://schemas.openxmlformats.org/officeDocument/2006/relationships/image" Target="../media/image117.png"/><Relationship Id="rId61" Type="http://schemas.openxmlformats.org/officeDocument/2006/relationships/image" Target="../media/image63.png"/><Relationship Id="rId82" Type="http://schemas.openxmlformats.org/officeDocument/2006/relationships/image" Target="../media/image84.png"/><Relationship Id="rId19" Type="http://schemas.openxmlformats.org/officeDocument/2006/relationships/image" Target="../media/image21.png"/><Relationship Id="rId14" Type="http://schemas.openxmlformats.org/officeDocument/2006/relationships/image" Target="../media/image16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56" Type="http://schemas.openxmlformats.org/officeDocument/2006/relationships/image" Target="../media/image58.png"/><Relationship Id="rId77" Type="http://schemas.openxmlformats.org/officeDocument/2006/relationships/image" Target="../media/image79.png"/><Relationship Id="rId100" Type="http://schemas.openxmlformats.org/officeDocument/2006/relationships/image" Target="../media/image102.png"/><Relationship Id="rId105" Type="http://schemas.openxmlformats.org/officeDocument/2006/relationships/image" Target="../media/image107.png"/><Relationship Id="rId8" Type="http://schemas.openxmlformats.org/officeDocument/2006/relationships/image" Target="../media/image10.png"/><Relationship Id="rId51" Type="http://schemas.openxmlformats.org/officeDocument/2006/relationships/image" Target="../media/image53.png"/><Relationship Id="rId72" Type="http://schemas.openxmlformats.org/officeDocument/2006/relationships/image" Target="../media/image74.png"/><Relationship Id="rId93" Type="http://schemas.openxmlformats.org/officeDocument/2006/relationships/image" Target="../media/image95.png"/><Relationship Id="rId98" Type="http://schemas.openxmlformats.org/officeDocument/2006/relationships/image" Target="../media/image100.png"/><Relationship Id="rId121" Type="http://schemas.openxmlformats.org/officeDocument/2006/relationships/image" Target="../media/image123.png"/><Relationship Id="rId3" Type="http://schemas.openxmlformats.org/officeDocument/2006/relationships/image" Target="../media/image5.png"/><Relationship Id="rId25" Type="http://schemas.openxmlformats.org/officeDocument/2006/relationships/image" Target="../media/image27.png"/><Relationship Id="rId46" Type="http://schemas.openxmlformats.org/officeDocument/2006/relationships/image" Target="../media/image48.png"/><Relationship Id="rId67" Type="http://schemas.openxmlformats.org/officeDocument/2006/relationships/image" Target="../media/image69.png"/><Relationship Id="rId116" Type="http://schemas.openxmlformats.org/officeDocument/2006/relationships/image" Target="../media/image118.png"/><Relationship Id="rId20" Type="http://schemas.openxmlformats.org/officeDocument/2006/relationships/image" Target="../media/image22.png"/><Relationship Id="rId41" Type="http://schemas.openxmlformats.org/officeDocument/2006/relationships/image" Target="../media/image43.png"/><Relationship Id="rId62" Type="http://schemas.openxmlformats.org/officeDocument/2006/relationships/image" Target="../media/image64.png"/><Relationship Id="rId83" Type="http://schemas.openxmlformats.org/officeDocument/2006/relationships/image" Target="../media/image85.png"/><Relationship Id="rId88" Type="http://schemas.openxmlformats.org/officeDocument/2006/relationships/image" Target="../media/image90.png"/><Relationship Id="rId111" Type="http://schemas.openxmlformats.org/officeDocument/2006/relationships/image" Target="../media/image113.png"/><Relationship Id="rId15" Type="http://schemas.openxmlformats.org/officeDocument/2006/relationships/image" Target="../media/image17.png"/><Relationship Id="rId36" Type="http://schemas.openxmlformats.org/officeDocument/2006/relationships/image" Target="../media/image38.png"/><Relationship Id="rId57" Type="http://schemas.openxmlformats.org/officeDocument/2006/relationships/image" Target="../media/image59.png"/><Relationship Id="rId106" Type="http://schemas.openxmlformats.org/officeDocument/2006/relationships/image" Target="../media/image108.png"/><Relationship Id="rId10" Type="http://schemas.openxmlformats.org/officeDocument/2006/relationships/image" Target="../media/image12.png"/><Relationship Id="rId31" Type="http://schemas.openxmlformats.org/officeDocument/2006/relationships/image" Target="../media/image33.png"/><Relationship Id="rId52" Type="http://schemas.openxmlformats.org/officeDocument/2006/relationships/image" Target="../media/image54.png"/><Relationship Id="rId73" Type="http://schemas.openxmlformats.org/officeDocument/2006/relationships/image" Target="../media/image75.png"/><Relationship Id="rId78" Type="http://schemas.openxmlformats.org/officeDocument/2006/relationships/image" Target="../media/image80.png"/><Relationship Id="rId94" Type="http://schemas.openxmlformats.org/officeDocument/2006/relationships/image" Target="../media/image96.png"/><Relationship Id="rId99" Type="http://schemas.openxmlformats.org/officeDocument/2006/relationships/image" Target="../media/image101.png"/><Relationship Id="rId101" Type="http://schemas.openxmlformats.org/officeDocument/2006/relationships/image" Target="../media/image103.png"/><Relationship Id="rId122" Type="http://schemas.openxmlformats.org/officeDocument/2006/relationships/image" Target="../media/image12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gif"/><Relationship Id="rId2" Type="http://schemas.openxmlformats.org/officeDocument/2006/relationships/image" Target="../media/image17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png"/><Relationship Id="rId117" Type="http://schemas.openxmlformats.org/officeDocument/2006/relationships/image" Target="../media/image119.png"/><Relationship Id="rId21" Type="http://schemas.openxmlformats.org/officeDocument/2006/relationships/image" Target="../media/image23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63" Type="http://schemas.openxmlformats.org/officeDocument/2006/relationships/image" Target="../media/image65.png"/><Relationship Id="rId68" Type="http://schemas.openxmlformats.org/officeDocument/2006/relationships/image" Target="../media/image70.png"/><Relationship Id="rId84" Type="http://schemas.openxmlformats.org/officeDocument/2006/relationships/image" Target="../media/image86.png"/><Relationship Id="rId89" Type="http://schemas.openxmlformats.org/officeDocument/2006/relationships/image" Target="../media/image91.png"/><Relationship Id="rId112" Type="http://schemas.openxmlformats.org/officeDocument/2006/relationships/image" Target="../media/image114.png"/><Relationship Id="rId16" Type="http://schemas.openxmlformats.org/officeDocument/2006/relationships/image" Target="../media/image18.png"/><Relationship Id="rId107" Type="http://schemas.openxmlformats.org/officeDocument/2006/relationships/image" Target="../media/image109.png"/><Relationship Id="rId11" Type="http://schemas.openxmlformats.org/officeDocument/2006/relationships/image" Target="../media/image13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74" Type="http://schemas.openxmlformats.org/officeDocument/2006/relationships/image" Target="../media/image76.png"/><Relationship Id="rId79" Type="http://schemas.openxmlformats.org/officeDocument/2006/relationships/image" Target="../media/image81.png"/><Relationship Id="rId102" Type="http://schemas.openxmlformats.org/officeDocument/2006/relationships/image" Target="../media/image104.png"/><Relationship Id="rId123" Type="http://schemas.openxmlformats.org/officeDocument/2006/relationships/image" Target="../media/image125.png"/><Relationship Id="rId5" Type="http://schemas.openxmlformats.org/officeDocument/2006/relationships/image" Target="../media/image7.png"/><Relationship Id="rId90" Type="http://schemas.openxmlformats.org/officeDocument/2006/relationships/image" Target="../media/image92.png"/><Relationship Id="rId95" Type="http://schemas.openxmlformats.org/officeDocument/2006/relationships/image" Target="../media/image97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64" Type="http://schemas.openxmlformats.org/officeDocument/2006/relationships/image" Target="../media/image66.png"/><Relationship Id="rId69" Type="http://schemas.openxmlformats.org/officeDocument/2006/relationships/image" Target="../media/image71.png"/><Relationship Id="rId113" Type="http://schemas.openxmlformats.org/officeDocument/2006/relationships/image" Target="../media/image115.png"/><Relationship Id="rId118" Type="http://schemas.openxmlformats.org/officeDocument/2006/relationships/image" Target="../media/image120.png"/><Relationship Id="rId80" Type="http://schemas.openxmlformats.org/officeDocument/2006/relationships/image" Target="../media/image82.png"/><Relationship Id="rId85" Type="http://schemas.openxmlformats.org/officeDocument/2006/relationships/image" Target="../media/image87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59" Type="http://schemas.openxmlformats.org/officeDocument/2006/relationships/image" Target="../media/image61.png"/><Relationship Id="rId103" Type="http://schemas.openxmlformats.org/officeDocument/2006/relationships/image" Target="../media/image105.png"/><Relationship Id="rId108" Type="http://schemas.openxmlformats.org/officeDocument/2006/relationships/image" Target="../media/image110.png"/><Relationship Id="rId124" Type="http://schemas.openxmlformats.org/officeDocument/2006/relationships/image" Target="../media/image126.png"/><Relationship Id="rId54" Type="http://schemas.openxmlformats.org/officeDocument/2006/relationships/image" Target="../media/image56.png"/><Relationship Id="rId70" Type="http://schemas.openxmlformats.org/officeDocument/2006/relationships/image" Target="../media/image72.png"/><Relationship Id="rId75" Type="http://schemas.openxmlformats.org/officeDocument/2006/relationships/image" Target="../media/image77.png"/><Relationship Id="rId91" Type="http://schemas.openxmlformats.org/officeDocument/2006/relationships/image" Target="../media/image93.png"/><Relationship Id="rId9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49" Type="http://schemas.openxmlformats.org/officeDocument/2006/relationships/image" Target="../media/image51.png"/><Relationship Id="rId114" Type="http://schemas.openxmlformats.org/officeDocument/2006/relationships/image" Target="../media/image116.png"/><Relationship Id="rId119" Type="http://schemas.openxmlformats.org/officeDocument/2006/relationships/image" Target="../media/image121.png"/><Relationship Id="rId44" Type="http://schemas.openxmlformats.org/officeDocument/2006/relationships/image" Target="../media/image46.png"/><Relationship Id="rId60" Type="http://schemas.openxmlformats.org/officeDocument/2006/relationships/image" Target="../media/image62.png"/><Relationship Id="rId65" Type="http://schemas.openxmlformats.org/officeDocument/2006/relationships/image" Target="../media/image67.png"/><Relationship Id="rId81" Type="http://schemas.openxmlformats.org/officeDocument/2006/relationships/image" Target="../media/image83.png"/><Relationship Id="rId86" Type="http://schemas.openxmlformats.org/officeDocument/2006/relationships/image" Target="../media/image88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9" Type="http://schemas.openxmlformats.org/officeDocument/2006/relationships/image" Target="../media/image41.png"/><Relationship Id="rId109" Type="http://schemas.openxmlformats.org/officeDocument/2006/relationships/image" Target="../media/image111.png"/><Relationship Id="rId34" Type="http://schemas.openxmlformats.org/officeDocument/2006/relationships/image" Target="../media/image36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76" Type="http://schemas.openxmlformats.org/officeDocument/2006/relationships/image" Target="../media/image78.png"/><Relationship Id="rId97" Type="http://schemas.openxmlformats.org/officeDocument/2006/relationships/image" Target="../media/image99.png"/><Relationship Id="rId104" Type="http://schemas.openxmlformats.org/officeDocument/2006/relationships/image" Target="../media/image106.png"/><Relationship Id="rId120" Type="http://schemas.openxmlformats.org/officeDocument/2006/relationships/image" Target="../media/image122.png"/><Relationship Id="rId125" Type="http://schemas.openxmlformats.org/officeDocument/2006/relationships/image" Target="../media/image127.png"/><Relationship Id="rId7" Type="http://schemas.openxmlformats.org/officeDocument/2006/relationships/image" Target="../media/image9.png"/><Relationship Id="rId71" Type="http://schemas.openxmlformats.org/officeDocument/2006/relationships/image" Target="../media/image73.png"/><Relationship Id="rId92" Type="http://schemas.openxmlformats.org/officeDocument/2006/relationships/image" Target="../media/image94.png"/><Relationship Id="rId2" Type="http://schemas.openxmlformats.org/officeDocument/2006/relationships/image" Target="../media/image4.png"/><Relationship Id="rId29" Type="http://schemas.openxmlformats.org/officeDocument/2006/relationships/image" Target="../media/image31.png"/><Relationship Id="rId24" Type="http://schemas.openxmlformats.org/officeDocument/2006/relationships/image" Target="../media/image26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66" Type="http://schemas.openxmlformats.org/officeDocument/2006/relationships/image" Target="../media/image68.png"/><Relationship Id="rId87" Type="http://schemas.openxmlformats.org/officeDocument/2006/relationships/image" Target="../media/image89.png"/><Relationship Id="rId110" Type="http://schemas.openxmlformats.org/officeDocument/2006/relationships/image" Target="../media/image112.png"/><Relationship Id="rId115" Type="http://schemas.openxmlformats.org/officeDocument/2006/relationships/image" Target="../media/image117.png"/><Relationship Id="rId61" Type="http://schemas.openxmlformats.org/officeDocument/2006/relationships/image" Target="../media/image63.png"/><Relationship Id="rId82" Type="http://schemas.openxmlformats.org/officeDocument/2006/relationships/image" Target="../media/image84.png"/><Relationship Id="rId19" Type="http://schemas.openxmlformats.org/officeDocument/2006/relationships/image" Target="../media/image21.png"/><Relationship Id="rId14" Type="http://schemas.openxmlformats.org/officeDocument/2006/relationships/image" Target="../media/image16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56" Type="http://schemas.openxmlformats.org/officeDocument/2006/relationships/image" Target="../media/image58.png"/><Relationship Id="rId77" Type="http://schemas.openxmlformats.org/officeDocument/2006/relationships/image" Target="../media/image79.png"/><Relationship Id="rId100" Type="http://schemas.openxmlformats.org/officeDocument/2006/relationships/image" Target="../media/image102.png"/><Relationship Id="rId105" Type="http://schemas.openxmlformats.org/officeDocument/2006/relationships/image" Target="../media/image107.png"/><Relationship Id="rId8" Type="http://schemas.openxmlformats.org/officeDocument/2006/relationships/image" Target="../media/image10.png"/><Relationship Id="rId51" Type="http://schemas.openxmlformats.org/officeDocument/2006/relationships/image" Target="../media/image53.png"/><Relationship Id="rId72" Type="http://schemas.openxmlformats.org/officeDocument/2006/relationships/image" Target="../media/image74.png"/><Relationship Id="rId93" Type="http://schemas.openxmlformats.org/officeDocument/2006/relationships/image" Target="../media/image95.png"/><Relationship Id="rId98" Type="http://schemas.openxmlformats.org/officeDocument/2006/relationships/image" Target="../media/image100.png"/><Relationship Id="rId121" Type="http://schemas.openxmlformats.org/officeDocument/2006/relationships/image" Target="../media/image123.png"/><Relationship Id="rId3" Type="http://schemas.openxmlformats.org/officeDocument/2006/relationships/image" Target="../media/image5.png"/><Relationship Id="rId25" Type="http://schemas.openxmlformats.org/officeDocument/2006/relationships/image" Target="../media/image27.png"/><Relationship Id="rId46" Type="http://schemas.openxmlformats.org/officeDocument/2006/relationships/image" Target="../media/image48.png"/><Relationship Id="rId67" Type="http://schemas.openxmlformats.org/officeDocument/2006/relationships/image" Target="../media/image69.png"/><Relationship Id="rId116" Type="http://schemas.openxmlformats.org/officeDocument/2006/relationships/image" Target="../media/image118.png"/><Relationship Id="rId20" Type="http://schemas.openxmlformats.org/officeDocument/2006/relationships/image" Target="../media/image22.png"/><Relationship Id="rId41" Type="http://schemas.openxmlformats.org/officeDocument/2006/relationships/image" Target="../media/image43.png"/><Relationship Id="rId62" Type="http://schemas.openxmlformats.org/officeDocument/2006/relationships/image" Target="../media/image64.png"/><Relationship Id="rId83" Type="http://schemas.openxmlformats.org/officeDocument/2006/relationships/image" Target="../media/image85.png"/><Relationship Id="rId88" Type="http://schemas.openxmlformats.org/officeDocument/2006/relationships/image" Target="../media/image90.png"/><Relationship Id="rId111" Type="http://schemas.openxmlformats.org/officeDocument/2006/relationships/image" Target="../media/image113.png"/><Relationship Id="rId15" Type="http://schemas.openxmlformats.org/officeDocument/2006/relationships/image" Target="../media/image17.png"/><Relationship Id="rId36" Type="http://schemas.openxmlformats.org/officeDocument/2006/relationships/image" Target="../media/image38.png"/><Relationship Id="rId57" Type="http://schemas.openxmlformats.org/officeDocument/2006/relationships/image" Target="../media/image59.png"/><Relationship Id="rId106" Type="http://schemas.openxmlformats.org/officeDocument/2006/relationships/image" Target="../media/image108.png"/><Relationship Id="rId10" Type="http://schemas.openxmlformats.org/officeDocument/2006/relationships/image" Target="../media/image12.png"/><Relationship Id="rId31" Type="http://schemas.openxmlformats.org/officeDocument/2006/relationships/image" Target="../media/image33.png"/><Relationship Id="rId52" Type="http://schemas.openxmlformats.org/officeDocument/2006/relationships/image" Target="../media/image54.png"/><Relationship Id="rId73" Type="http://schemas.openxmlformats.org/officeDocument/2006/relationships/image" Target="../media/image75.png"/><Relationship Id="rId78" Type="http://schemas.openxmlformats.org/officeDocument/2006/relationships/image" Target="../media/image80.png"/><Relationship Id="rId94" Type="http://schemas.openxmlformats.org/officeDocument/2006/relationships/image" Target="../media/image96.png"/><Relationship Id="rId99" Type="http://schemas.openxmlformats.org/officeDocument/2006/relationships/image" Target="../media/image101.png"/><Relationship Id="rId101" Type="http://schemas.openxmlformats.org/officeDocument/2006/relationships/image" Target="../media/image103.png"/><Relationship Id="rId122" Type="http://schemas.openxmlformats.org/officeDocument/2006/relationships/image" Target="../media/image12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png"/><Relationship Id="rId117" Type="http://schemas.openxmlformats.org/officeDocument/2006/relationships/image" Target="../media/image119.png"/><Relationship Id="rId21" Type="http://schemas.openxmlformats.org/officeDocument/2006/relationships/image" Target="../media/image23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63" Type="http://schemas.openxmlformats.org/officeDocument/2006/relationships/image" Target="../media/image65.png"/><Relationship Id="rId68" Type="http://schemas.openxmlformats.org/officeDocument/2006/relationships/image" Target="../media/image70.png"/><Relationship Id="rId84" Type="http://schemas.openxmlformats.org/officeDocument/2006/relationships/image" Target="../media/image86.png"/><Relationship Id="rId89" Type="http://schemas.openxmlformats.org/officeDocument/2006/relationships/image" Target="../media/image91.png"/><Relationship Id="rId112" Type="http://schemas.openxmlformats.org/officeDocument/2006/relationships/image" Target="../media/image114.png"/><Relationship Id="rId16" Type="http://schemas.openxmlformats.org/officeDocument/2006/relationships/image" Target="../media/image18.png"/><Relationship Id="rId107" Type="http://schemas.openxmlformats.org/officeDocument/2006/relationships/image" Target="../media/image109.png"/><Relationship Id="rId11" Type="http://schemas.openxmlformats.org/officeDocument/2006/relationships/image" Target="../media/image13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74" Type="http://schemas.openxmlformats.org/officeDocument/2006/relationships/image" Target="../media/image76.png"/><Relationship Id="rId79" Type="http://schemas.openxmlformats.org/officeDocument/2006/relationships/image" Target="../media/image81.png"/><Relationship Id="rId102" Type="http://schemas.openxmlformats.org/officeDocument/2006/relationships/image" Target="../media/image104.png"/><Relationship Id="rId123" Type="http://schemas.openxmlformats.org/officeDocument/2006/relationships/image" Target="../media/image125.png"/><Relationship Id="rId5" Type="http://schemas.openxmlformats.org/officeDocument/2006/relationships/image" Target="../media/image7.png"/><Relationship Id="rId90" Type="http://schemas.openxmlformats.org/officeDocument/2006/relationships/image" Target="../media/image92.png"/><Relationship Id="rId95" Type="http://schemas.openxmlformats.org/officeDocument/2006/relationships/image" Target="../media/image97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64" Type="http://schemas.openxmlformats.org/officeDocument/2006/relationships/image" Target="../media/image66.png"/><Relationship Id="rId69" Type="http://schemas.openxmlformats.org/officeDocument/2006/relationships/image" Target="../media/image71.png"/><Relationship Id="rId113" Type="http://schemas.openxmlformats.org/officeDocument/2006/relationships/image" Target="../media/image115.png"/><Relationship Id="rId118" Type="http://schemas.openxmlformats.org/officeDocument/2006/relationships/image" Target="../media/image120.png"/><Relationship Id="rId80" Type="http://schemas.openxmlformats.org/officeDocument/2006/relationships/image" Target="../media/image82.png"/><Relationship Id="rId85" Type="http://schemas.openxmlformats.org/officeDocument/2006/relationships/image" Target="../media/image87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59" Type="http://schemas.openxmlformats.org/officeDocument/2006/relationships/image" Target="../media/image61.png"/><Relationship Id="rId103" Type="http://schemas.openxmlformats.org/officeDocument/2006/relationships/image" Target="../media/image105.png"/><Relationship Id="rId108" Type="http://schemas.openxmlformats.org/officeDocument/2006/relationships/image" Target="../media/image110.png"/><Relationship Id="rId124" Type="http://schemas.openxmlformats.org/officeDocument/2006/relationships/image" Target="../media/image126.png"/><Relationship Id="rId54" Type="http://schemas.openxmlformats.org/officeDocument/2006/relationships/image" Target="../media/image56.png"/><Relationship Id="rId70" Type="http://schemas.openxmlformats.org/officeDocument/2006/relationships/image" Target="../media/image72.png"/><Relationship Id="rId75" Type="http://schemas.openxmlformats.org/officeDocument/2006/relationships/image" Target="../media/image77.png"/><Relationship Id="rId91" Type="http://schemas.openxmlformats.org/officeDocument/2006/relationships/image" Target="../media/image93.png"/><Relationship Id="rId9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49" Type="http://schemas.openxmlformats.org/officeDocument/2006/relationships/image" Target="../media/image51.png"/><Relationship Id="rId114" Type="http://schemas.openxmlformats.org/officeDocument/2006/relationships/image" Target="../media/image116.png"/><Relationship Id="rId119" Type="http://schemas.openxmlformats.org/officeDocument/2006/relationships/image" Target="../media/image121.png"/><Relationship Id="rId44" Type="http://schemas.openxmlformats.org/officeDocument/2006/relationships/image" Target="../media/image46.png"/><Relationship Id="rId60" Type="http://schemas.openxmlformats.org/officeDocument/2006/relationships/image" Target="../media/image62.png"/><Relationship Id="rId65" Type="http://schemas.openxmlformats.org/officeDocument/2006/relationships/image" Target="../media/image67.png"/><Relationship Id="rId81" Type="http://schemas.openxmlformats.org/officeDocument/2006/relationships/image" Target="../media/image83.png"/><Relationship Id="rId86" Type="http://schemas.openxmlformats.org/officeDocument/2006/relationships/image" Target="../media/image88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9" Type="http://schemas.openxmlformats.org/officeDocument/2006/relationships/image" Target="../media/image41.png"/><Relationship Id="rId109" Type="http://schemas.openxmlformats.org/officeDocument/2006/relationships/image" Target="../media/image111.png"/><Relationship Id="rId34" Type="http://schemas.openxmlformats.org/officeDocument/2006/relationships/image" Target="../media/image36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76" Type="http://schemas.openxmlformats.org/officeDocument/2006/relationships/image" Target="../media/image78.png"/><Relationship Id="rId97" Type="http://schemas.openxmlformats.org/officeDocument/2006/relationships/image" Target="../media/image99.png"/><Relationship Id="rId104" Type="http://schemas.openxmlformats.org/officeDocument/2006/relationships/image" Target="../media/image106.png"/><Relationship Id="rId120" Type="http://schemas.openxmlformats.org/officeDocument/2006/relationships/image" Target="../media/image122.png"/><Relationship Id="rId125" Type="http://schemas.openxmlformats.org/officeDocument/2006/relationships/image" Target="../media/image127.png"/><Relationship Id="rId7" Type="http://schemas.openxmlformats.org/officeDocument/2006/relationships/image" Target="../media/image9.png"/><Relationship Id="rId71" Type="http://schemas.openxmlformats.org/officeDocument/2006/relationships/image" Target="../media/image73.png"/><Relationship Id="rId92" Type="http://schemas.openxmlformats.org/officeDocument/2006/relationships/image" Target="../media/image94.png"/><Relationship Id="rId2" Type="http://schemas.openxmlformats.org/officeDocument/2006/relationships/image" Target="../media/image4.png"/><Relationship Id="rId29" Type="http://schemas.openxmlformats.org/officeDocument/2006/relationships/image" Target="../media/image31.png"/><Relationship Id="rId24" Type="http://schemas.openxmlformats.org/officeDocument/2006/relationships/image" Target="../media/image26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66" Type="http://schemas.openxmlformats.org/officeDocument/2006/relationships/image" Target="../media/image68.png"/><Relationship Id="rId87" Type="http://schemas.openxmlformats.org/officeDocument/2006/relationships/image" Target="../media/image89.png"/><Relationship Id="rId110" Type="http://schemas.openxmlformats.org/officeDocument/2006/relationships/image" Target="../media/image112.png"/><Relationship Id="rId115" Type="http://schemas.openxmlformats.org/officeDocument/2006/relationships/image" Target="../media/image117.png"/><Relationship Id="rId61" Type="http://schemas.openxmlformats.org/officeDocument/2006/relationships/image" Target="../media/image63.png"/><Relationship Id="rId82" Type="http://schemas.openxmlformats.org/officeDocument/2006/relationships/image" Target="../media/image84.png"/><Relationship Id="rId19" Type="http://schemas.openxmlformats.org/officeDocument/2006/relationships/image" Target="../media/image21.png"/><Relationship Id="rId14" Type="http://schemas.openxmlformats.org/officeDocument/2006/relationships/image" Target="../media/image16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56" Type="http://schemas.openxmlformats.org/officeDocument/2006/relationships/image" Target="../media/image58.png"/><Relationship Id="rId77" Type="http://schemas.openxmlformats.org/officeDocument/2006/relationships/image" Target="../media/image79.png"/><Relationship Id="rId100" Type="http://schemas.openxmlformats.org/officeDocument/2006/relationships/image" Target="../media/image102.png"/><Relationship Id="rId105" Type="http://schemas.openxmlformats.org/officeDocument/2006/relationships/image" Target="../media/image107.png"/><Relationship Id="rId8" Type="http://schemas.openxmlformats.org/officeDocument/2006/relationships/image" Target="../media/image10.png"/><Relationship Id="rId51" Type="http://schemas.openxmlformats.org/officeDocument/2006/relationships/image" Target="../media/image53.png"/><Relationship Id="rId72" Type="http://schemas.openxmlformats.org/officeDocument/2006/relationships/image" Target="../media/image74.png"/><Relationship Id="rId93" Type="http://schemas.openxmlformats.org/officeDocument/2006/relationships/image" Target="../media/image95.png"/><Relationship Id="rId98" Type="http://schemas.openxmlformats.org/officeDocument/2006/relationships/image" Target="../media/image100.png"/><Relationship Id="rId121" Type="http://schemas.openxmlformats.org/officeDocument/2006/relationships/image" Target="../media/image123.png"/><Relationship Id="rId3" Type="http://schemas.openxmlformats.org/officeDocument/2006/relationships/image" Target="../media/image5.png"/><Relationship Id="rId25" Type="http://schemas.openxmlformats.org/officeDocument/2006/relationships/image" Target="../media/image27.png"/><Relationship Id="rId46" Type="http://schemas.openxmlformats.org/officeDocument/2006/relationships/image" Target="../media/image48.png"/><Relationship Id="rId67" Type="http://schemas.openxmlformats.org/officeDocument/2006/relationships/image" Target="../media/image69.png"/><Relationship Id="rId116" Type="http://schemas.openxmlformats.org/officeDocument/2006/relationships/image" Target="../media/image118.png"/><Relationship Id="rId20" Type="http://schemas.openxmlformats.org/officeDocument/2006/relationships/image" Target="../media/image22.png"/><Relationship Id="rId41" Type="http://schemas.openxmlformats.org/officeDocument/2006/relationships/image" Target="../media/image43.png"/><Relationship Id="rId62" Type="http://schemas.openxmlformats.org/officeDocument/2006/relationships/image" Target="../media/image64.png"/><Relationship Id="rId83" Type="http://schemas.openxmlformats.org/officeDocument/2006/relationships/image" Target="../media/image85.png"/><Relationship Id="rId88" Type="http://schemas.openxmlformats.org/officeDocument/2006/relationships/image" Target="../media/image90.png"/><Relationship Id="rId111" Type="http://schemas.openxmlformats.org/officeDocument/2006/relationships/image" Target="../media/image113.png"/><Relationship Id="rId15" Type="http://schemas.openxmlformats.org/officeDocument/2006/relationships/image" Target="../media/image17.png"/><Relationship Id="rId36" Type="http://schemas.openxmlformats.org/officeDocument/2006/relationships/image" Target="../media/image38.png"/><Relationship Id="rId57" Type="http://schemas.openxmlformats.org/officeDocument/2006/relationships/image" Target="../media/image59.png"/><Relationship Id="rId106" Type="http://schemas.openxmlformats.org/officeDocument/2006/relationships/image" Target="../media/image108.png"/><Relationship Id="rId10" Type="http://schemas.openxmlformats.org/officeDocument/2006/relationships/image" Target="../media/image12.png"/><Relationship Id="rId31" Type="http://schemas.openxmlformats.org/officeDocument/2006/relationships/image" Target="../media/image33.png"/><Relationship Id="rId52" Type="http://schemas.openxmlformats.org/officeDocument/2006/relationships/image" Target="../media/image54.png"/><Relationship Id="rId73" Type="http://schemas.openxmlformats.org/officeDocument/2006/relationships/image" Target="../media/image75.png"/><Relationship Id="rId78" Type="http://schemas.openxmlformats.org/officeDocument/2006/relationships/image" Target="../media/image80.png"/><Relationship Id="rId94" Type="http://schemas.openxmlformats.org/officeDocument/2006/relationships/image" Target="../media/image96.png"/><Relationship Id="rId99" Type="http://schemas.openxmlformats.org/officeDocument/2006/relationships/image" Target="../media/image101.png"/><Relationship Id="rId101" Type="http://schemas.openxmlformats.org/officeDocument/2006/relationships/image" Target="../media/image103.png"/><Relationship Id="rId122" Type="http://schemas.openxmlformats.org/officeDocument/2006/relationships/image" Target="../media/image12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link.springer.com/article/10.1140/epjc/s10052-019-7525-6" TargetMode="Externa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hyperlink" Target="http://dx.doi.org/10.1088/1361-6633/adf7d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hyperlink" Target="https://arxiv.org/abs/2601.11780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504.00086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jp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png"/><Relationship Id="rId117" Type="http://schemas.openxmlformats.org/officeDocument/2006/relationships/image" Target="../media/image119.png"/><Relationship Id="rId21" Type="http://schemas.openxmlformats.org/officeDocument/2006/relationships/image" Target="../media/image23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63" Type="http://schemas.openxmlformats.org/officeDocument/2006/relationships/image" Target="../media/image65.png"/><Relationship Id="rId68" Type="http://schemas.openxmlformats.org/officeDocument/2006/relationships/image" Target="../media/image70.png"/><Relationship Id="rId84" Type="http://schemas.openxmlformats.org/officeDocument/2006/relationships/image" Target="../media/image86.png"/><Relationship Id="rId89" Type="http://schemas.openxmlformats.org/officeDocument/2006/relationships/image" Target="../media/image91.png"/><Relationship Id="rId112" Type="http://schemas.openxmlformats.org/officeDocument/2006/relationships/image" Target="../media/image114.png"/><Relationship Id="rId16" Type="http://schemas.openxmlformats.org/officeDocument/2006/relationships/image" Target="../media/image18.png"/><Relationship Id="rId107" Type="http://schemas.openxmlformats.org/officeDocument/2006/relationships/image" Target="../media/image109.png"/><Relationship Id="rId11" Type="http://schemas.openxmlformats.org/officeDocument/2006/relationships/image" Target="../media/image13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74" Type="http://schemas.openxmlformats.org/officeDocument/2006/relationships/image" Target="../media/image76.png"/><Relationship Id="rId79" Type="http://schemas.openxmlformats.org/officeDocument/2006/relationships/image" Target="../media/image81.png"/><Relationship Id="rId102" Type="http://schemas.openxmlformats.org/officeDocument/2006/relationships/image" Target="../media/image104.png"/><Relationship Id="rId123" Type="http://schemas.openxmlformats.org/officeDocument/2006/relationships/image" Target="../media/image125.png"/><Relationship Id="rId5" Type="http://schemas.openxmlformats.org/officeDocument/2006/relationships/image" Target="../media/image7.png"/><Relationship Id="rId90" Type="http://schemas.openxmlformats.org/officeDocument/2006/relationships/image" Target="../media/image92.png"/><Relationship Id="rId95" Type="http://schemas.openxmlformats.org/officeDocument/2006/relationships/image" Target="../media/image97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64" Type="http://schemas.openxmlformats.org/officeDocument/2006/relationships/image" Target="../media/image66.png"/><Relationship Id="rId69" Type="http://schemas.openxmlformats.org/officeDocument/2006/relationships/image" Target="../media/image71.png"/><Relationship Id="rId113" Type="http://schemas.openxmlformats.org/officeDocument/2006/relationships/image" Target="../media/image115.png"/><Relationship Id="rId118" Type="http://schemas.openxmlformats.org/officeDocument/2006/relationships/image" Target="../media/image120.png"/><Relationship Id="rId80" Type="http://schemas.openxmlformats.org/officeDocument/2006/relationships/image" Target="../media/image82.png"/><Relationship Id="rId85" Type="http://schemas.openxmlformats.org/officeDocument/2006/relationships/image" Target="../media/image87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59" Type="http://schemas.openxmlformats.org/officeDocument/2006/relationships/image" Target="../media/image61.png"/><Relationship Id="rId103" Type="http://schemas.openxmlformats.org/officeDocument/2006/relationships/image" Target="../media/image105.png"/><Relationship Id="rId108" Type="http://schemas.openxmlformats.org/officeDocument/2006/relationships/image" Target="../media/image110.png"/><Relationship Id="rId124" Type="http://schemas.openxmlformats.org/officeDocument/2006/relationships/image" Target="../media/image126.png"/><Relationship Id="rId54" Type="http://schemas.openxmlformats.org/officeDocument/2006/relationships/image" Target="../media/image56.png"/><Relationship Id="rId70" Type="http://schemas.openxmlformats.org/officeDocument/2006/relationships/image" Target="../media/image72.png"/><Relationship Id="rId75" Type="http://schemas.openxmlformats.org/officeDocument/2006/relationships/image" Target="../media/image77.png"/><Relationship Id="rId91" Type="http://schemas.openxmlformats.org/officeDocument/2006/relationships/image" Target="../media/image93.png"/><Relationship Id="rId9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49" Type="http://schemas.openxmlformats.org/officeDocument/2006/relationships/image" Target="../media/image51.png"/><Relationship Id="rId114" Type="http://schemas.openxmlformats.org/officeDocument/2006/relationships/image" Target="../media/image116.png"/><Relationship Id="rId119" Type="http://schemas.openxmlformats.org/officeDocument/2006/relationships/image" Target="../media/image121.png"/><Relationship Id="rId44" Type="http://schemas.openxmlformats.org/officeDocument/2006/relationships/image" Target="../media/image46.png"/><Relationship Id="rId60" Type="http://schemas.openxmlformats.org/officeDocument/2006/relationships/image" Target="../media/image62.png"/><Relationship Id="rId65" Type="http://schemas.openxmlformats.org/officeDocument/2006/relationships/image" Target="../media/image67.png"/><Relationship Id="rId81" Type="http://schemas.openxmlformats.org/officeDocument/2006/relationships/image" Target="../media/image83.png"/><Relationship Id="rId86" Type="http://schemas.openxmlformats.org/officeDocument/2006/relationships/image" Target="../media/image88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9" Type="http://schemas.openxmlformats.org/officeDocument/2006/relationships/image" Target="../media/image41.png"/><Relationship Id="rId109" Type="http://schemas.openxmlformats.org/officeDocument/2006/relationships/image" Target="../media/image111.png"/><Relationship Id="rId34" Type="http://schemas.openxmlformats.org/officeDocument/2006/relationships/image" Target="../media/image36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76" Type="http://schemas.openxmlformats.org/officeDocument/2006/relationships/image" Target="../media/image78.png"/><Relationship Id="rId97" Type="http://schemas.openxmlformats.org/officeDocument/2006/relationships/image" Target="../media/image99.png"/><Relationship Id="rId104" Type="http://schemas.openxmlformats.org/officeDocument/2006/relationships/image" Target="../media/image106.png"/><Relationship Id="rId120" Type="http://schemas.openxmlformats.org/officeDocument/2006/relationships/image" Target="../media/image122.png"/><Relationship Id="rId125" Type="http://schemas.openxmlformats.org/officeDocument/2006/relationships/image" Target="../media/image127.png"/><Relationship Id="rId7" Type="http://schemas.openxmlformats.org/officeDocument/2006/relationships/image" Target="../media/image9.png"/><Relationship Id="rId71" Type="http://schemas.openxmlformats.org/officeDocument/2006/relationships/image" Target="../media/image73.png"/><Relationship Id="rId92" Type="http://schemas.openxmlformats.org/officeDocument/2006/relationships/image" Target="../media/image94.png"/><Relationship Id="rId2" Type="http://schemas.openxmlformats.org/officeDocument/2006/relationships/image" Target="../media/image4.png"/><Relationship Id="rId29" Type="http://schemas.openxmlformats.org/officeDocument/2006/relationships/image" Target="../media/image31.png"/><Relationship Id="rId24" Type="http://schemas.openxmlformats.org/officeDocument/2006/relationships/image" Target="../media/image26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66" Type="http://schemas.openxmlformats.org/officeDocument/2006/relationships/image" Target="../media/image68.png"/><Relationship Id="rId87" Type="http://schemas.openxmlformats.org/officeDocument/2006/relationships/image" Target="../media/image89.png"/><Relationship Id="rId110" Type="http://schemas.openxmlformats.org/officeDocument/2006/relationships/image" Target="../media/image112.png"/><Relationship Id="rId115" Type="http://schemas.openxmlformats.org/officeDocument/2006/relationships/image" Target="../media/image117.png"/><Relationship Id="rId61" Type="http://schemas.openxmlformats.org/officeDocument/2006/relationships/image" Target="../media/image63.png"/><Relationship Id="rId82" Type="http://schemas.openxmlformats.org/officeDocument/2006/relationships/image" Target="../media/image84.png"/><Relationship Id="rId19" Type="http://schemas.openxmlformats.org/officeDocument/2006/relationships/image" Target="../media/image21.png"/><Relationship Id="rId14" Type="http://schemas.openxmlformats.org/officeDocument/2006/relationships/image" Target="../media/image16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56" Type="http://schemas.openxmlformats.org/officeDocument/2006/relationships/image" Target="../media/image58.png"/><Relationship Id="rId77" Type="http://schemas.openxmlformats.org/officeDocument/2006/relationships/image" Target="../media/image79.png"/><Relationship Id="rId100" Type="http://schemas.openxmlformats.org/officeDocument/2006/relationships/image" Target="../media/image102.png"/><Relationship Id="rId105" Type="http://schemas.openxmlformats.org/officeDocument/2006/relationships/image" Target="../media/image107.png"/><Relationship Id="rId8" Type="http://schemas.openxmlformats.org/officeDocument/2006/relationships/image" Target="../media/image10.png"/><Relationship Id="rId51" Type="http://schemas.openxmlformats.org/officeDocument/2006/relationships/image" Target="../media/image53.png"/><Relationship Id="rId72" Type="http://schemas.openxmlformats.org/officeDocument/2006/relationships/image" Target="../media/image74.png"/><Relationship Id="rId93" Type="http://schemas.openxmlformats.org/officeDocument/2006/relationships/image" Target="../media/image95.png"/><Relationship Id="rId98" Type="http://schemas.openxmlformats.org/officeDocument/2006/relationships/image" Target="../media/image100.png"/><Relationship Id="rId121" Type="http://schemas.openxmlformats.org/officeDocument/2006/relationships/image" Target="../media/image123.png"/><Relationship Id="rId3" Type="http://schemas.openxmlformats.org/officeDocument/2006/relationships/image" Target="../media/image5.png"/><Relationship Id="rId25" Type="http://schemas.openxmlformats.org/officeDocument/2006/relationships/image" Target="../media/image27.png"/><Relationship Id="rId46" Type="http://schemas.openxmlformats.org/officeDocument/2006/relationships/image" Target="../media/image48.png"/><Relationship Id="rId67" Type="http://schemas.openxmlformats.org/officeDocument/2006/relationships/image" Target="../media/image69.png"/><Relationship Id="rId116" Type="http://schemas.openxmlformats.org/officeDocument/2006/relationships/image" Target="../media/image118.png"/><Relationship Id="rId20" Type="http://schemas.openxmlformats.org/officeDocument/2006/relationships/image" Target="../media/image22.png"/><Relationship Id="rId41" Type="http://schemas.openxmlformats.org/officeDocument/2006/relationships/image" Target="../media/image43.png"/><Relationship Id="rId62" Type="http://schemas.openxmlformats.org/officeDocument/2006/relationships/image" Target="../media/image64.png"/><Relationship Id="rId83" Type="http://schemas.openxmlformats.org/officeDocument/2006/relationships/image" Target="../media/image85.png"/><Relationship Id="rId88" Type="http://schemas.openxmlformats.org/officeDocument/2006/relationships/image" Target="../media/image90.png"/><Relationship Id="rId111" Type="http://schemas.openxmlformats.org/officeDocument/2006/relationships/image" Target="../media/image113.png"/><Relationship Id="rId15" Type="http://schemas.openxmlformats.org/officeDocument/2006/relationships/image" Target="../media/image17.png"/><Relationship Id="rId36" Type="http://schemas.openxmlformats.org/officeDocument/2006/relationships/image" Target="../media/image38.png"/><Relationship Id="rId57" Type="http://schemas.openxmlformats.org/officeDocument/2006/relationships/image" Target="../media/image59.png"/><Relationship Id="rId106" Type="http://schemas.openxmlformats.org/officeDocument/2006/relationships/image" Target="../media/image108.png"/><Relationship Id="rId10" Type="http://schemas.openxmlformats.org/officeDocument/2006/relationships/image" Target="../media/image12.png"/><Relationship Id="rId31" Type="http://schemas.openxmlformats.org/officeDocument/2006/relationships/image" Target="../media/image33.png"/><Relationship Id="rId52" Type="http://schemas.openxmlformats.org/officeDocument/2006/relationships/image" Target="../media/image54.png"/><Relationship Id="rId73" Type="http://schemas.openxmlformats.org/officeDocument/2006/relationships/image" Target="../media/image75.png"/><Relationship Id="rId78" Type="http://schemas.openxmlformats.org/officeDocument/2006/relationships/image" Target="../media/image80.png"/><Relationship Id="rId94" Type="http://schemas.openxmlformats.org/officeDocument/2006/relationships/image" Target="../media/image96.png"/><Relationship Id="rId99" Type="http://schemas.openxmlformats.org/officeDocument/2006/relationships/image" Target="../media/image101.png"/><Relationship Id="rId101" Type="http://schemas.openxmlformats.org/officeDocument/2006/relationships/image" Target="../media/image103.png"/><Relationship Id="rId122" Type="http://schemas.openxmlformats.org/officeDocument/2006/relationships/image" Target="../media/image12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3.png"/><Relationship Id="rId7" Type="http://schemas.openxmlformats.org/officeDocument/2006/relationships/image" Target="../media/image135.emf"/><Relationship Id="rId12" Type="http://schemas.openxmlformats.org/officeDocument/2006/relationships/image" Target="../media/image138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hyperlink" Target="https://arxiv.org/pdf/1212.4888.pdf" TargetMode="External"/><Relationship Id="rId10" Type="http://schemas.openxmlformats.org/officeDocument/2006/relationships/image" Target="../media/image137.emf"/><Relationship Id="rId4" Type="http://schemas.openxmlformats.org/officeDocument/2006/relationships/image" Target="../media/image134.png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142.emf"/><Relationship Id="rId12" Type="http://schemas.openxmlformats.org/officeDocument/2006/relationships/image" Target="../media/image144.em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41.png"/><Relationship Id="rId10" Type="http://schemas.openxmlformats.org/officeDocument/2006/relationships/image" Target="../media/image143.emf"/><Relationship Id="rId4" Type="http://schemas.openxmlformats.org/officeDocument/2006/relationships/image" Target="../media/image140.e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4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4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44285"/>
            <a:ext cx="9144000" cy="1470025"/>
          </a:xfrm>
        </p:spPr>
        <p:txBody>
          <a:bodyPr>
            <a:normAutofit/>
          </a:bodyPr>
          <a:lstStyle/>
          <a:p>
            <a:r>
              <a:rPr lang="en-US" sz="3600" dirty="0"/>
              <a:t>Quantum observables at colliders</a:t>
            </a:r>
            <a:br>
              <a:rPr lang="en-US" sz="3600" dirty="0"/>
            </a:br>
            <a:r>
              <a:rPr lang="en-US" sz="2700" dirty="0"/>
              <a:t>(</a:t>
            </a:r>
            <a:r>
              <a:rPr lang="en-US" sz="2700" i="1" dirty="0"/>
              <a:t>and the quest for </a:t>
            </a:r>
            <a:r>
              <a:rPr lang="en-US" sz="2700" i="1" dirty="0" err="1"/>
              <a:t>toponium</a:t>
            </a:r>
            <a:r>
              <a:rPr lang="en-US" sz="2700" dirty="0"/>
              <a:t>)</a:t>
            </a:r>
            <a:endParaRPr lang="en-US" sz="3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747979" y="11872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64103" y="938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36A5E52-AFDB-1857-D896-6996DF266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836" y="4343400"/>
            <a:ext cx="8933164" cy="2400300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FF00"/>
                </a:solidFill>
                <a:highlight>
                  <a:srgbClr val="000000"/>
                </a:highlight>
              </a:rPr>
              <a:t>R. </a:t>
            </a:r>
            <a:r>
              <a:rPr lang="en-US" b="1" u="sng" dirty="0" err="1">
                <a:solidFill>
                  <a:srgbClr val="FFFF00"/>
                </a:solidFill>
                <a:highlight>
                  <a:srgbClr val="000000"/>
                </a:highlight>
              </a:rPr>
              <a:t>Demina</a:t>
            </a:r>
            <a:endParaRPr lang="en-US" b="1" u="sng" dirty="0">
              <a:solidFill>
                <a:srgbClr val="FFFF00"/>
              </a:solidFill>
              <a:highlight>
                <a:srgbClr val="000000"/>
              </a:highlight>
            </a:endParaRPr>
          </a:p>
          <a:p>
            <a:r>
              <a:rPr lang="en-US" b="1" dirty="0">
                <a:solidFill>
                  <a:srgbClr val="FFFF00"/>
                </a:solidFill>
                <a:highlight>
                  <a:srgbClr val="000000"/>
                </a:highlight>
              </a:rPr>
              <a:t>University of Rochester</a:t>
            </a:r>
          </a:p>
          <a:p>
            <a:r>
              <a:rPr lang="en-US" b="1" dirty="0">
                <a:solidFill>
                  <a:srgbClr val="FFFF00"/>
                </a:solidFill>
                <a:highlight>
                  <a:srgbClr val="000000"/>
                </a:highlight>
              </a:rPr>
              <a:t>03/24/2026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   Entanglement          Bell inequality violation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4891207"/>
            <a:ext cx="90377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Cambria"/>
              </a:rPr>
              <a:t>While entanglement can be observed at the threshold (singlet) and in high </a:t>
            </a:r>
            <a:r>
              <a:rPr lang="en-US" sz="2800" dirty="0" err="1">
                <a:cs typeface="Cambria"/>
              </a:rPr>
              <a:t>Mtt</a:t>
            </a:r>
            <a:r>
              <a:rPr lang="en-US" sz="2800" dirty="0">
                <a:cs typeface="Cambria"/>
              </a:rPr>
              <a:t> (triplet) regions, for the conditions for  Bell inequality violation exist only at higher </a:t>
            </a:r>
            <a:r>
              <a:rPr lang="en-US" sz="2800" dirty="0" err="1">
                <a:cs typeface="Cambria"/>
              </a:rPr>
              <a:t>Mtt</a:t>
            </a:r>
            <a:r>
              <a:rPr lang="en-US" sz="2800" dirty="0">
                <a:cs typeface="Cambria"/>
              </a:rPr>
              <a:t> (&gt;1TeV), central production</a:t>
            </a:r>
            <a:endParaRPr lang="cs-CZ" sz="2800" dirty="0">
              <a:cs typeface="Cambria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512CD2-5F04-B5A7-4F68-01EEFCA0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74384"/>
            <a:ext cx="3886200" cy="3604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6A0970-8513-DE24-7838-147A6B03B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96" y="1191456"/>
            <a:ext cx="3799708" cy="3584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3B5CF1-8A4F-ACCF-B77D-D4C6BB426C47}"/>
              </a:ext>
            </a:extLst>
          </p:cNvPr>
          <p:cNvSpPr txBox="1"/>
          <p:nvPr/>
        </p:nvSpPr>
        <p:spPr>
          <a:xfrm>
            <a:off x="4176613" y="3571220"/>
            <a:ext cx="9005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808080"/>
                </a:solidFill>
                <a:effectLst/>
                <a:latin typeface="Times" pitchFamily="2" charset="0"/>
              </a:rPr>
              <a:t>C </a:t>
            </a:r>
            <a:r>
              <a:rPr lang="en-US" sz="1100" i="1" dirty="0" err="1">
                <a:solidFill>
                  <a:srgbClr val="808080"/>
                </a:solidFill>
                <a:effectLst/>
                <a:latin typeface="Times" pitchFamily="2" charset="0"/>
              </a:rPr>
              <a:t>Severi</a:t>
            </a:r>
            <a:r>
              <a:rPr lang="en-US" sz="1100" i="1" dirty="0">
                <a:solidFill>
                  <a:srgbClr val="808080"/>
                </a:solidFill>
                <a:effectLst/>
                <a:latin typeface="Times" pitchFamily="2" charset="0"/>
              </a:rPr>
              <a:t> et al. arXiv:2110.10112v2 [hep-</a:t>
            </a:r>
            <a:r>
              <a:rPr lang="en-US" sz="1100" i="1" dirty="0" err="1">
                <a:solidFill>
                  <a:srgbClr val="808080"/>
                </a:solidFill>
                <a:effectLst/>
                <a:latin typeface="Times" pitchFamily="2" charset="0"/>
              </a:rPr>
              <a:t>ph</a:t>
            </a:r>
            <a:r>
              <a:rPr lang="en-US" sz="1100" i="1" dirty="0">
                <a:solidFill>
                  <a:srgbClr val="808080"/>
                </a:solidFill>
                <a:effectLst/>
                <a:latin typeface="Times" pitchFamily="2" charset="0"/>
              </a:rPr>
              <a:t>]</a:t>
            </a:r>
            <a:endParaRPr lang="en-US" sz="1100" dirty="0">
              <a:solidFill>
                <a:srgbClr val="808080"/>
              </a:solidFill>
              <a:effectLst/>
              <a:latin typeface="Times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00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MS-PAS-TOP-23-001_Figure_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87" y="3733800"/>
            <a:ext cx="3118982" cy="2667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762000"/>
            <a:ext cx="7801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Advantages of dilepton channel: clean, have 2 charged leptons(max spin analyzing power)</a:t>
            </a:r>
          </a:p>
          <a:p>
            <a:r>
              <a:rPr lang="en-US" dirty="0"/>
              <a:t> To extract </a:t>
            </a:r>
            <a:r>
              <a:rPr lang="en-US" i="1" dirty="0"/>
              <a:t>D</a:t>
            </a:r>
            <a:r>
              <a:rPr lang="en-US" dirty="0"/>
              <a:t> we measure the distribution in the sensitive variable </a:t>
            </a:r>
            <a:r>
              <a:rPr lang="mr-IN" dirty="0"/>
              <a:t>–</a:t>
            </a:r>
            <a:r>
              <a:rPr lang="en-US" dirty="0"/>
              <a:t> cos </a:t>
            </a:r>
            <a:r>
              <a:rPr lang="en-US" dirty="0">
                <a:latin typeface="Symbol" charset="2"/>
                <a:cs typeface="Symbol" charset="2"/>
              </a:rPr>
              <a:t>c – </a:t>
            </a:r>
            <a:r>
              <a:rPr lang="en-US" dirty="0">
                <a:cs typeface="Symbol" charset="2"/>
              </a:rPr>
              <a:t>fit for the slope</a:t>
            </a:r>
            <a:r>
              <a:rPr lang="en-US" dirty="0"/>
              <a:t> 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866391"/>
              </p:ext>
            </p:extLst>
          </p:nvPr>
        </p:nvGraphicFramePr>
        <p:xfrm>
          <a:off x="296407" y="4540966"/>
          <a:ext cx="2441575" cy="639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76400" imgH="444500" progId="Equation.3">
                  <p:embed/>
                </p:oleObj>
              </mc:Choice>
              <mc:Fallback>
                <p:oleObj name="Equation" r:id="rId3" imgW="1676400" imgH="444500" progId="Equation.3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407" y="4540966"/>
                        <a:ext cx="2441575" cy="639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7">
            <a:extLst>
              <a:ext uri="{FF2B5EF4-FFF2-40B4-BE49-F238E27FC236}">
                <a16:creationId xmlns:a16="http://schemas.microsoft.com/office/drawing/2014/main" id="{86EAE962-9C6A-9FAB-73A6-36F93EB8D4BC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7772400" cy="700254"/>
          </a:xfrm>
          <a:prstGeom prst="rect">
            <a:avLst/>
          </a:prstGeom>
        </p:spPr>
        <p:txBody>
          <a:bodyPr bIns="91440" anchor="b" anchorCtr="0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Dilepton channel </a:t>
            </a:r>
            <a:r>
              <a:rPr lang="en-US" dirty="0">
                <a:hlinkClick r:id="rId5"/>
              </a:rPr>
              <a:t>ROPP 87 (2024) 117801</a:t>
            </a:r>
            <a:endParaRPr lang="en-US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6609" y="1710961"/>
            <a:ext cx="2621373" cy="2700403"/>
            <a:chOff x="152400" y="1685330"/>
            <a:chExt cx="2621373" cy="2700403"/>
          </a:xfrm>
        </p:grpSpPr>
        <p:pic>
          <p:nvPicPr>
            <p:cNvPr id="3" name="Picture 2" descr="CMS-PAS-TOP-23-001_Figure_005-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685330"/>
              <a:ext cx="2621373" cy="2590800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2338003" y="4157133"/>
              <a:ext cx="435770" cy="228600"/>
              <a:chOff x="3124200" y="4419600"/>
              <a:chExt cx="435770" cy="2286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124200" y="4419600"/>
                <a:ext cx="435770" cy="2286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9" name="Object 2"/>
              <p:cNvGraphicFramePr>
                <a:graphicFrameLocks noChangeAspect="1"/>
              </p:cNvGraphicFramePr>
              <p:nvPr/>
            </p:nvGraphicFramePr>
            <p:xfrm>
              <a:off x="3124200" y="4446411"/>
              <a:ext cx="435770" cy="1930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368300" imgH="165100" progId="Equation.3">
                      <p:embed/>
                    </p:oleObj>
                  </mc:Choice>
                  <mc:Fallback>
                    <p:oleObj name="Equation" r:id="rId7" imgW="368300" imgH="165100" progId="Equation.3">
                      <p:embed/>
                      <p:pic>
                        <p:nvPicPr>
                          <p:cNvPr id="9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24200" y="4446411"/>
                            <a:ext cx="435770" cy="19300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0" name="TextBox 29"/>
          <p:cNvSpPr txBox="1"/>
          <p:nvPr/>
        </p:nvSpPr>
        <p:spPr>
          <a:xfrm>
            <a:off x="2941749" y="2228671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The </a:t>
            </a:r>
            <a:r>
              <a:rPr lang="en-US" b="1" u="sng" dirty="0" err="1">
                <a:solidFill>
                  <a:srgbClr val="FF0000"/>
                </a:solidFill>
              </a:rPr>
              <a:t>ttbar</a:t>
            </a:r>
            <a:r>
              <a:rPr lang="en-US" b="1" u="sng" dirty="0">
                <a:solidFill>
                  <a:srgbClr val="FF0000"/>
                </a:solidFill>
              </a:rPr>
              <a:t> entanglement is observed (expected) at the 5.0(4.7)𝜎 level for 345&lt;</a:t>
            </a:r>
            <a:r>
              <a:rPr lang="en-US" b="1" u="sng" dirty="0" err="1">
                <a:solidFill>
                  <a:srgbClr val="FF0000"/>
                </a:solidFill>
              </a:rPr>
              <a:t>Mtt</a:t>
            </a:r>
            <a:r>
              <a:rPr lang="en-US" b="1" u="sng" dirty="0">
                <a:solidFill>
                  <a:srgbClr val="FF0000"/>
                </a:solidFill>
              </a:rPr>
              <a:t>&lt;400 </a:t>
            </a:r>
            <a:r>
              <a:rPr lang="en-US" b="1" u="sng" dirty="0" err="1">
                <a:solidFill>
                  <a:srgbClr val="FF0000"/>
                </a:solidFill>
              </a:rPr>
              <a:t>GeV</a:t>
            </a:r>
            <a:r>
              <a:rPr lang="en-US" b="1" u="sng" dirty="0">
                <a:solidFill>
                  <a:srgbClr val="FF0000"/>
                </a:solidFill>
              </a:rPr>
              <a:t>, </a:t>
            </a:r>
            <a:r>
              <a:rPr lang="en-US" b="1" u="sng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b="1" u="sng" dirty="0">
                <a:solidFill>
                  <a:srgbClr val="FF0000"/>
                </a:solidFill>
              </a:rPr>
              <a:t>&lt;0.9</a:t>
            </a:r>
          </a:p>
        </p:txBody>
      </p:sp>
      <p:pic>
        <p:nvPicPr>
          <p:cNvPr id="2" name="Picture 1" descr="fig_02b.png">
            <a:extLst>
              <a:ext uri="{FF2B5EF4-FFF2-40B4-BE49-F238E27FC236}">
                <a16:creationId xmlns:a16="http://schemas.microsoft.com/office/drawing/2014/main" id="{2EBF3826-96E1-EEB1-C5D8-465EF9AB0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69" y="1779130"/>
            <a:ext cx="3118981" cy="23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83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" y="914400"/>
            <a:ext cx="9067800" cy="1981200"/>
          </a:xfrm>
        </p:spPr>
        <p:txBody>
          <a:bodyPr>
            <a:normAutofit fontScale="77500" lnSpcReduction="20000"/>
          </a:bodyPr>
          <a:lstStyle/>
          <a:p>
            <a:r>
              <a:rPr lang="en-US" sz="2200" dirty="0">
                <a:cs typeface="Cambria"/>
                <a:sym typeface="Wingdings"/>
              </a:rPr>
              <a:t>We pursue both strategies </a:t>
            </a:r>
            <a:r>
              <a:rPr lang="mr-IN" sz="2200" dirty="0">
                <a:cs typeface="Cambria"/>
                <a:sym typeface="Wingdings"/>
              </a:rPr>
              <a:t>–</a:t>
            </a:r>
            <a:r>
              <a:rPr lang="en-US" sz="2200" dirty="0">
                <a:cs typeface="Cambria"/>
                <a:sym typeface="Wingdings"/>
              </a:rPr>
              <a:t> evaluation of the full correlation matrix </a:t>
            </a:r>
            <a:r>
              <a:rPr lang="en-US" sz="2200" i="1" dirty="0">
                <a:cs typeface="Cambria"/>
                <a:sym typeface="Wingdings"/>
              </a:rPr>
              <a:t>C</a:t>
            </a:r>
            <a:r>
              <a:rPr lang="en-US" sz="2200" dirty="0">
                <a:cs typeface="Cambria"/>
                <a:sym typeface="Wingdings"/>
              </a:rPr>
              <a:t> and polarization vectors </a:t>
            </a:r>
            <a:r>
              <a:rPr lang="en-US" sz="2200" i="1" dirty="0">
                <a:cs typeface="Cambria"/>
                <a:sym typeface="Wingdings"/>
              </a:rPr>
              <a:t>P</a:t>
            </a:r>
            <a:r>
              <a:rPr lang="en-US" sz="2200" dirty="0">
                <a:cs typeface="Cambria"/>
                <a:sym typeface="Wingdings"/>
              </a:rPr>
              <a:t> as well as </a:t>
            </a:r>
            <a:r>
              <a:rPr lang="en-US" sz="2200" i="1" dirty="0">
                <a:cs typeface="Cambria"/>
                <a:sym typeface="Wingdings"/>
              </a:rPr>
              <a:t>D</a:t>
            </a:r>
            <a:r>
              <a:rPr lang="en-US" sz="2200" dirty="0">
                <a:cs typeface="Cambria"/>
                <a:sym typeface="Wingdings"/>
              </a:rPr>
              <a:t> and </a:t>
            </a:r>
            <a:r>
              <a:rPr lang="en-US" sz="2200" i="1" dirty="0">
                <a:cs typeface="Cambria"/>
                <a:sym typeface="Wingdings"/>
              </a:rPr>
              <a:t>D~</a:t>
            </a:r>
            <a:r>
              <a:rPr lang="en-US" sz="2200" dirty="0">
                <a:cs typeface="Cambria"/>
                <a:sym typeface="Wingdings"/>
              </a:rPr>
              <a:t> measurements</a:t>
            </a:r>
          </a:p>
          <a:p>
            <a:r>
              <a:rPr lang="en-US" sz="2200" dirty="0">
                <a:cs typeface="Cambria"/>
                <a:sym typeface="Wingdings"/>
              </a:rPr>
              <a:t>The measurements are done inclusively and differentially in bins of </a:t>
            </a:r>
            <a:r>
              <a:rPr lang="en-US" sz="2200" i="1" dirty="0" err="1"/>
              <a:t>M</a:t>
            </a:r>
            <a:r>
              <a:rPr lang="en-US" sz="2200" i="1" baseline="-25000" dirty="0" err="1"/>
              <a:t>tt</a:t>
            </a:r>
            <a:r>
              <a:rPr lang="en-US" sz="2200" dirty="0"/>
              <a:t>, </a:t>
            </a:r>
            <a:r>
              <a:rPr lang="en-US" sz="2200" i="1" dirty="0" err="1"/>
              <a:t>cos</a:t>
            </a:r>
            <a:r>
              <a:rPr lang="en-US" sz="2200" i="1" dirty="0" err="1">
                <a:latin typeface="Symbol" charset="2"/>
                <a:cs typeface="Symbol" charset="2"/>
              </a:rPr>
              <a:t>q</a:t>
            </a:r>
            <a:r>
              <a:rPr lang="en-US" sz="2200" dirty="0"/>
              <a:t>  and top quark </a:t>
            </a:r>
            <a:r>
              <a:rPr lang="en-US" sz="2200" i="1" dirty="0" err="1"/>
              <a:t>p</a:t>
            </a:r>
            <a:r>
              <a:rPr lang="en-US" sz="2200" i="1" baseline="-25000" dirty="0" err="1"/>
              <a:t>T</a:t>
            </a:r>
            <a:r>
              <a:rPr lang="en-US" sz="2200" dirty="0"/>
              <a:t> </a:t>
            </a:r>
            <a:endParaRPr lang="en-US" sz="2200" dirty="0">
              <a:cs typeface="Cambria"/>
              <a:sym typeface="Wingdings"/>
            </a:endParaRPr>
          </a:p>
          <a:p>
            <a:r>
              <a:rPr lang="en-US" sz="2200" dirty="0">
                <a:cs typeface="Cambria"/>
                <a:sym typeface="Wingdings"/>
              </a:rPr>
              <a:t>Event reconstruction (jet-</a:t>
            </a:r>
            <a:r>
              <a:rPr lang="en-US" sz="2200" dirty="0" err="1">
                <a:cs typeface="Cambria"/>
                <a:sym typeface="Wingdings"/>
              </a:rPr>
              <a:t>parton</a:t>
            </a:r>
            <a:r>
              <a:rPr lang="en-US" sz="2200" dirty="0">
                <a:cs typeface="Cambria"/>
                <a:sym typeface="Wingdings"/>
              </a:rPr>
              <a:t> assignment) is performed using NN </a:t>
            </a:r>
          </a:p>
          <a:p>
            <a:r>
              <a:rPr lang="en-US" sz="2200" dirty="0" err="1">
                <a:cs typeface="Cambria"/>
                <a:sym typeface="Wingdings"/>
              </a:rPr>
              <a:t>Lepton+jets</a:t>
            </a:r>
            <a:r>
              <a:rPr lang="en-US" sz="2200" dirty="0">
                <a:cs typeface="Cambria"/>
                <a:sym typeface="Wingdings"/>
              </a:rPr>
              <a:t> have higher statistics and better </a:t>
            </a:r>
            <a:r>
              <a:rPr lang="en-US" sz="2200" dirty="0" err="1">
                <a:cs typeface="Cambria"/>
                <a:sym typeface="Wingdings"/>
              </a:rPr>
              <a:t>Mtt</a:t>
            </a:r>
            <a:r>
              <a:rPr lang="en-US" sz="2200" dirty="0">
                <a:cs typeface="Cambria"/>
                <a:sym typeface="Wingdings"/>
              </a:rPr>
              <a:t> resolution, but </a:t>
            </a:r>
          </a:p>
          <a:p>
            <a:r>
              <a:rPr lang="en-US" sz="2200" b="1" dirty="0">
                <a:solidFill>
                  <a:schemeClr val="accent1"/>
                </a:solidFill>
                <a:cs typeface="Cambria"/>
                <a:sym typeface="Wingdings"/>
              </a:rPr>
              <a:t>Major challenge – identify </a:t>
            </a:r>
            <a:r>
              <a:rPr lang="en-US" sz="2200" b="1" i="1" dirty="0">
                <a:solidFill>
                  <a:schemeClr val="accent1"/>
                </a:solidFill>
                <a:cs typeface="Cambria"/>
                <a:sym typeface="Wingdings"/>
              </a:rPr>
              <a:t>d</a:t>
            </a:r>
            <a:r>
              <a:rPr lang="en-US" sz="2200" b="1" dirty="0">
                <a:solidFill>
                  <a:schemeClr val="accent1"/>
                </a:solidFill>
                <a:cs typeface="Cambria"/>
                <a:sym typeface="Wingdings"/>
              </a:rPr>
              <a:t>-type jets from W boson decay </a:t>
            </a:r>
          </a:p>
          <a:p>
            <a:r>
              <a:rPr lang="en-US" sz="2200" dirty="0">
                <a:cs typeface="Cambria"/>
                <a:sym typeface="Wingdings"/>
              </a:rPr>
              <a:t>Divide events into categories based on lepton flavor, number of b-tags, and NN score </a:t>
            </a:r>
          </a:p>
          <a:p>
            <a:endParaRPr lang="en-US" sz="2200" dirty="0">
              <a:cs typeface="Cambria"/>
              <a:sym typeface="Wingdings"/>
            </a:endParaRPr>
          </a:p>
          <a:p>
            <a:pPr marL="0" indent="0">
              <a:buNone/>
            </a:pPr>
            <a:endParaRPr lang="en-US" sz="2200" dirty="0">
              <a:cs typeface="Cambria"/>
              <a:sym typeface="Wingdings"/>
            </a:endParaRPr>
          </a:p>
          <a:p>
            <a:pPr marL="0" indent="0">
              <a:buNone/>
            </a:pPr>
            <a:endParaRPr lang="en-US" sz="2595" dirty="0">
              <a:cs typeface="Cambria"/>
              <a:sym typeface="Wingdings"/>
            </a:endParaRPr>
          </a:p>
          <a:p>
            <a:endParaRPr lang="en-US" sz="2595" dirty="0">
              <a:cs typeface="Cambria"/>
              <a:sym typeface="Wingdings"/>
            </a:endParaRPr>
          </a:p>
          <a:p>
            <a:pPr lvl="1"/>
            <a:endParaRPr lang="en-US" sz="2395" dirty="0">
              <a:cs typeface="Cambria"/>
              <a:sym typeface="Wingdings"/>
            </a:endParaRPr>
          </a:p>
          <a:p>
            <a:pPr lvl="1"/>
            <a:endParaRPr lang="en-US" sz="2395" dirty="0">
              <a:cs typeface="Cambria"/>
              <a:sym typeface="Wingdings"/>
            </a:endParaRPr>
          </a:p>
          <a:p>
            <a:endParaRPr lang="en-US" sz="2595" dirty="0">
              <a:cs typeface="Cambria"/>
              <a:sym typeface="Wingdings"/>
            </a:endParaRPr>
          </a:p>
          <a:p>
            <a:endParaRPr lang="en-US" sz="2595" dirty="0">
              <a:cs typeface="Cambria"/>
              <a:sym typeface="Wingdings"/>
            </a:endParaRPr>
          </a:p>
          <a:p>
            <a:endParaRPr lang="en-US" sz="2595" dirty="0">
              <a:cs typeface="Cambria"/>
              <a:sym typeface="Wingdings"/>
            </a:endParaRPr>
          </a:p>
          <a:p>
            <a:pPr>
              <a:buNone/>
            </a:pPr>
            <a:endParaRPr lang="en-US" sz="1800" dirty="0">
              <a:latin typeface="Cambria"/>
              <a:cs typeface="Cambria"/>
              <a:sym typeface="Wingdings"/>
            </a:endParaRPr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86EAE962-9C6A-9FAB-73A6-36F93EB8D4BC}"/>
              </a:ext>
            </a:extLst>
          </p:cNvPr>
          <p:cNvSpPr txBox="1">
            <a:spLocks/>
          </p:cNvSpPr>
          <p:nvPr/>
        </p:nvSpPr>
        <p:spPr>
          <a:xfrm>
            <a:off x="791212" y="11485"/>
            <a:ext cx="7772400" cy="700254"/>
          </a:xfrm>
          <a:prstGeom prst="rect">
            <a:avLst/>
          </a:prstGeom>
        </p:spPr>
        <p:txBody>
          <a:bodyPr bIns="91440" anchor="b" anchorCtr="0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L+jets</a:t>
            </a: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channel </a:t>
            </a:r>
            <a:r>
              <a:rPr lang="en-US" dirty="0">
                <a:hlinkClick r:id="rId2"/>
              </a:rPr>
              <a:t>PRD 110 (2024) 112016</a:t>
            </a:r>
            <a:endParaRPr lang="en-US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" name="Picture 20" descr="recoeff_tt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7760" y="3049370"/>
            <a:ext cx="2947864" cy="4127688"/>
          </a:xfrm>
          <a:prstGeom prst="rect">
            <a:avLst/>
          </a:prstGeom>
        </p:spPr>
      </p:pic>
      <p:pic>
        <p:nvPicPr>
          <p:cNvPr id="24" name="Picture 23" descr="conplot_nn_16a-16b-17-18_RES_mu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574" y="2868826"/>
            <a:ext cx="2842051" cy="42672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164705" y="3025348"/>
            <a:ext cx="383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Cambria"/>
                <a:sym typeface="Wingdings"/>
              </a:rPr>
              <a:t>Fraction of </a:t>
            </a:r>
            <a:r>
              <a:rPr lang="en-US" i="1" dirty="0" err="1">
                <a:cs typeface="Cambria"/>
                <a:sym typeface="Wingdings"/>
              </a:rPr>
              <a:t>tt</a:t>
            </a:r>
            <a:r>
              <a:rPr lang="en-US" dirty="0">
                <a:cs typeface="Cambria"/>
                <a:sym typeface="Wingdings"/>
              </a:rPr>
              <a:t> events with correctly assigned jets to </a:t>
            </a:r>
            <a:r>
              <a:rPr lang="en-US" dirty="0" err="1">
                <a:cs typeface="Cambria"/>
                <a:sym typeface="Wingdings"/>
              </a:rPr>
              <a:t>partons</a:t>
            </a:r>
            <a:r>
              <a:rPr lang="en-US" dirty="0">
                <a:cs typeface="Cambria"/>
                <a:sym typeface="Wingdings"/>
              </a:rPr>
              <a:t> including </a:t>
            </a:r>
            <a:r>
              <a:rPr lang="en-US" i="1" dirty="0">
                <a:cs typeface="Cambria"/>
                <a:sym typeface="Wingdings"/>
              </a:rPr>
              <a:t>d</a:t>
            </a:r>
            <a:r>
              <a:rPr lang="en-US" dirty="0">
                <a:cs typeface="Cambria"/>
                <a:sym typeface="Wingdings"/>
              </a:rPr>
              <a:t>-type quark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195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9248" y="765974"/>
            <a:ext cx="8858552" cy="5766195"/>
          </a:xfrm>
        </p:spPr>
        <p:txBody>
          <a:bodyPr>
            <a:normAutofit/>
          </a:bodyPr>
          <a:lstStyle/>
          <a:p>
            <a:r>
              <a:rPr lang="en-US" sz="2000" dirty="0"/>
              <a:t>We observe the distribution over top quark decay products:</a:t>
            </a:r>
          </a:p>
          <a:p>
            <a:endParaRPr lang="en-US" sz="2000" dirty="0"/>
          </a:p>
          <a:p>
            <a:r>
              <a:rPr lang="en-US" sz="2000" dirty="0"/>
              <a:t>Full measurement of the vectors </a:t>
            </a:r>
            <a:r>
              <a:rPr lang="en-US" sz="2000" i="1" dirty="0"/>
              <a:t>P</a:t>
            </a:r>
            <a:r>
              <a:rPr lang="en-US" sz="2000" dirty="0"/>
              <a:t> and matrix </a:t>
            </a:r>
            <a:r>
              <a:rPr lang="en-US" sz="2000" i="1" dirty="0"/>
              <a:t>C</a:t>
            </a:r>
            <a:r>
              <a:rPr lang="en-US" sz="2000" dirty="0"/>
              <a:t> is performed using templates defined based on the functions of angles of top and </a:t>
            </a:r>
            <a:r>
              <a:rPr lang="en-US" sz="2000" dirty="0" err="1"/>
              <a:t>antitop</a:t>
            </a:r>
            <a:r>
              <a:rPr lang="en-US" sz="2000" dirty="0"/>
              <a:t> decay products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 total cross section is a linear combination of these templates with coefficients </a:t>
            </a:r>
            <a:r>
              <a:rPr lang="en-US" sz="2000" i="1" dirty="0" err="1">
                <a:cs typeface="Cambria"/>
                <a:sym typeface="Wingdings"/>
              </a:rPr>
              <a:t>Q</a:t>
            </a:r>
            <a:r>
              <a:rPr lang="en-US" sz="2000" i="1" baseline="-25000" dirty="0" err="1">
                <a:cs typeface="Cambria"/>
                <a:sym typeface="Wingdings"/>
              </a:rPr>
              <a:t>m</a:t>
            </a:r>
            <a:r>
              <a:rPr lang="en-US" sz="2000" baseline="-25000" dirty="0">
                <a:cs typeface="Cambria"/>
                <a:sym typeface="Wingdings"/>
              </a:rPr>
              <a:t> </a:t>
            </a:r>
            <a:r>
              <a:rPr lang="en-US" sz="2000" dirty="0"/>
              <a:t>that are the components of </a:t>
            </a:r>
            <a:r>
              <a:rPr lang="en-US" sz="2000" i="1" dirty="0"/>
              <a:t>P</a:t>
            </a:r>
            <a:r>
              <a:rPr lang="en-US" sz="2000" dirty="0"/>
              <a:t> and </a:t>
            </a:r>
            <a:r>
              <a:rPr lang="en-US" sz="2000" i="1" dirty="0"/>
              <a:t>C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588" y="2969194"/>
            <a:ext cx="2830034" cy="3664893"/>
          </a:xfrm>
          <a:prstGeom prst="rect">
            <a:avLst/>
          </a:prstGeom>
        </p:spPr>
      </p:pic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1080101" y="2201881"/>
          <a:ext cx="4332287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27300" imgH="292100" progId="Equation.3">
                  <p:embed/>
                </p:oleObj>
              </mc:Choice>
              <mc:Fallback>
                <p:oleObj name="Equation" r:id="rId3" imgW="2527300" imgH="292100" progId="Equation.3">
                  <p:embed/>
                  <p:pic>
                    <p:nvPicPr>
                      <p:cNvPr id="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101" y="2201881"/>
                        <a:ext cx="4332287" cy="496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3619500" y="3068101"/>
          <a:ext cx="1905000" cy="752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81100" imgH="469900" progId="Equation.3">
                  <p:embed/>
                </p:oleObj>
              </mc:Choice>
              <mc:Fallback>
                <p:oleObj name="Equation" r:id="rId5" imgW="1181100" imgH="469900" progId="Equation.3">
                  <p:embed/>
                  <p:pic>
                    <p:nvPicPr>
                      <p:cNvPr id="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3068101"/>
                        <a:ext cx="1905000" cy="7524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81000" y="4092330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i="1" baseline="-25000" dirty="0" err="1">
                <a:solidFill>
                  <a:srgbClr val="FF0000"/>
                </a:solidFill>
                <a:cs typeface="Cambria"/>
                <a:sym typeface="Wingdings"/>
              </a:rPr>
              <a:t>m</a:t>
            </a:r>
            <a:r>
              <a:rPr lang="en-US" baseline="-25000" dirty="0">
                <a:solidFill>
                  <a:srgbClr val="FF0000"/>
                </a:solidFill>
                <a:cs typeface="Cambria"/>
                <a:sym typeface="Wingdings"/>
              </a:rPr>
              <a:t>  </a:t>
            </a:r>
            <a:r>
              <a:rPr lang="en-US" dirty="0">
                <a:solidFill>
                  <a:srgbClr val="FF0000"/>
                </a:solidFill>
                <a:cs typeface="Symbol" charset="2"/>
                <a:sym typeface="Wingdings"/>
              </a:rPr>
              <a:t>Theoretically predicted distributions in angles of decay products</a:t>
            </a:r>
            <a:endParaRPr lang="en-US" dirty="0">
              <a:cs typeface="Cambria"/>
              <a:sym typeface="Wingdings"/>
            </a:endParaRPr>
          </a:p>
          <a:p>
            <a:r>
              <a:rPr lang="en-US" i="1" dirty="0">
                <a:solidFill>
                  <a:srgbClr val="0000FF"/>
                </a:solidFill>
                <a:cs typeface="Cambria"/>
                <a:sym typeface="Wingdings"/>
              </a:rPr>
              <a:t>T</a:t>
            </a:r>
            <a:r>
              <a:rPr lang="en-US" i="1" baseline="-25000" dirty="0">
                <a:solidFill>
                  <a:srgbClr val="0000FF"/>
                </a:solidFill>
                <a:cs typeface="Cambria"/>
                <a:sym typeface="Wingdings"/>
              </a:rPr>
              <a:t>m  </a:t>
            </a:r>
            <a:r>
              <a:rPr lang="en-US" dirty="0">
                <a:solidFill>
                  <a:srgbClr val="0000FF"/>
                </a:solidFill>
                <a:cs typeface="Cambria"/>
                <a:sym typeface="Wingdings"/>
              </a:rPr>
              <a:t>Reconstruction level distributions, which take into the account selection criteria, efficiency and resolution of the detector. </a:t>
            </a:r>
          </a:p>
          <a:p>
            <a:r>
              <a:rPr lang="en-US" dirty="0">
                <a:solidFill>
                  <a:srgbClr val="0000FF"/>
                </a:solidFill>
                <a:cs typeface="Cambria"/>
                <a:sym typeface="Wingdings"/>
              </a:rPr>
              <a:t>In other words, encode the effects of the environment</a:t>
            </a:r>
          </a:p>
          <a:p>
            <a:r>
              <a:rPr lang="en-US" dirty="0">
                <a:solidFill>
                  <a:srgbClr val="0000FF"/>
                </a:solidFill>
                <a:cs typeface="Cambria"/>
                <a:sym typeface="Wingdings"/>
              </a:rPr>
              <a:t>Data distribution is fit the sum of </a:t>
            </a:r>
            <a:r>
              <a:rPr lang="en-US" i="1" dirty="0">
                <a:solidFill>
                  <a:srgbClr val="0000FF"/>
                </a:solidFill>
                <a:cs typeface="Cambria"/>
                <a:sym typeface="Wingdings"/>
              </a:rPr>
              <a:t>T</a:t>
            </a:r>
            <a:r>
              <a:rPr lang="en-US" i="1" baseline="-25000" dirty="0">
                <a:solidFill>
                  <a:srgbClr val="0000FF"/>
                </a:solidFill>
                <a:cs typeface="Cambria"/>
                <a:sym typeface="Wingdings"/>
              </a:rPr>
              <a:t>m  </a:t>
            </a:r>
            <a:r>
              <a:rPr lang="en-US" dirty="0">
                <a:solidFill>
                  <a:srgbClr val="0000FF"/>
                </a:solidFill>
                <a:cs typeface="Cambria"/>
                <a:sym typeface="Wingdings"/>
              </a:rPr>
              <a:t>with free coefficients – P</a:t>
            </a:r>
            <a:r>
              <a:rPr lang="en-US" baseline="-25000" dirty="0">
                <a:solidFill>
                  <a:srgbClr val="0000FF"/>
                </a:solidFill>
                <a:cs typeface="Cambria"/>
                <a:sym typeface="Wingdings"/>
              </a:rPr>
              <a:t>i</a:t>
            </a:r>
            <a:r>
              <a:rPr lang="en-US" dirty="0">
                <a:solidFill>
                  <a:srgbClr val="0000FF"/>
                </a:solidFill>
                <a:cs typeface="Cambria"/>
                <a:sym typeface="Wingdings"/>
              </a:rPr>
              <a:t> and </a:t>
            </a:r>
            <a:r>
              <a:rPr lang="en-US" dirty="0" err="1">
                <a:solidFill>
                  <a:srgbClr val="0000FF"/>
                </a:solidFill>
                <a:cs typeface="Cambria"/>
                <a:sym typeface="Wingdings"/>
              </a:rPr>
              <a:t>C</a:t>
            </a:r>
            <a:r>
              <a:rPr lang="en-US" baseline="-25000" dirty="0" err="1">
                <a:solidFill>
                  <a:srgbClr val="0000FF"/>
                </a:solidFill>
                <a:cs typeface="Cambria"/>
                <a:sym typeface="Wingdings"/>
              </a:rPr>
              <a:t>ij</a:t>
            </a:r>
            <a:endParaRPr lang="en-US" dirty="0">
              <a:cs typeface="Cambria"/>
              <a:sym typeface="Wingdings"/>
            </a:endParaRPr>
          </a:p>
          <a:p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86EAE962-9C6A-9FAB-73A6-36F93EB8D4BC}"/>
              </a:ext>
            </a:extLst>
          </p:cNvPr>
          <p:cNvSpPr txBox="1">
            <a:spLocks/>
          </p:cNvSpPr>
          <p:nvPr/>
        </p:nvSpPr>
        <p:spPr>
          <a:xfrm>
            <a:off x="752324" y="154858"/>
            <a:ext cx="7772400" cy="700254"/>
          </a:xfrm>
          <a:prstGeom prst="rect">
            <a:avLst/>
          </a:prstGeom>
        </p:spPr>
        <p:txBody>
          <a:bodyPr bIns="91440" anchor="b" anchorCtr="0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Extraction of spin correlation 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2CF5CE90-EEF1-17D9-6ACA-DBDEB0A17F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0" y="1032326"/>
          <a:ext cx="4668694" cy="642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70200" imgH="406400" progId="Equation.3">
                  <p:embed/>
                </p:oleObj>
              </mc:Choice>
              <mc:Fallback>
                <p:oleObj name="Equation" r:id="rId7" imgW="2870200" imgH="406400" progId="Equation.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2CF5CE90-EEF1-17D9-6ACA-DBDEB0A17F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032326"/>
                        <a:ext cx="4668694" cy="6422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81D0CE1-45B0-95FB-3959-B46334B04702}"/>
              </a:ext>
            </a:extLst>
          </p:cNvPr>
          <p:cNvSpPr txBox="1"/>
          <p:nvPr/>
        </p:nvSpPr>
        <p:spPr>
          <a:xfrm>
            <a:off x="3686458" y="6144621"/>
            <a:ext cx="2651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sng" dirty="0">
                <a:solidFill>
                  <a:srgbClr val="4571D0"/>
                </a:solidFill>
                <a:effectLst/>
                <a:latin typeface="Arial" panose="020B0604020202020204" pitchFamily="34" charset="0"/>
                <a:hlinkClick r:id="rId9"/>
              </a:rPr>
              <a:t>PRD 110 (2024) 112016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71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006186"/>
            <a:ext cx="4843344" cy="47012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776580"/>
            <a:ext cx="9067799" cy="5467350"/>
          </a:xfrm>
        </p:spPr>
        <p:txBody>
          <a:bodyPr>
            <a:normAutofit/>
          </a:bodyPr>
          <a:lstStyle/>
          <a:p>
            <a:r>
              <a:rPr lang="en-US" sz="1800" dirty="0"/>
              <a:t>Full measurement of the </a:t>
            </a:r>
            <a:r>
              <a:rPr lang="en-US" sz="1800" i="1" dirty="0"/>
              <a:t>P</a:t>
            </a:r>
            <a:r>
              <a:rPr lang="en-US" sz="1800" dirty="0"/>
              <a:t> and </a:t>
            </a:r>
            <a:r>
              <a:rPr lang="en-US" sz="1800" i="1" dirty="0"/>
              <a:t>C</a:t>
            </a:r>
            <a:r>
              <a:rPr lang="en-US" sz="1800" dirty="0"/>
              <a:t> is performed inclusively and differentially in bins of </a:t>
            </a:r>
            <a:r>
              <a:rPr lang="en-US" sz="1800" i="1" dirty="0" err="1"/>
              <a:t>M</a:t>
            </a:r>
            <a:r>
              <a:rPr lang="en-US" sz="1800" i="1" baseline="-25000" dirty="0" err="1"/>
              <a:t>tt</a:t>
            </a:r>
            <a:r>
              <a:rPr lang="en-US" sz="1800" dirty="0"/>
              <a:t>, </a:t>
            </a:r>
            <a:r>
              <a:rPr lang="en-US" sz="1800" i="1" dirty="0" err="1"/>
              <a:t>cos</a:t>
            </a:r>
            <a:r>
              <a:rPr lang="en-US" sz="1800" i="1" dirty="0" err="1">
                <a:latin typeface="Symbol" charset="2"/>
                <a:cs typeface="Symbol" charset="2"/>
              </a:rPr>
              <a:t>q</a:t>
            </a:r>
            <a:r>
              <a:rPr lang="en-US" sz="1800" dirty="0"/>
              <a:t>  and top </a:t>
            </a:r>
            <a:r>
              <a:rPr lang="en-US" sz="1800" i="1" dirty="0" err="1"/>
              <a:t>p</a:t>
            </a:r>
            <a:r>
              <a:rPr lang="en-US" sz="1800" i="1" baseline="-25000" dirty="0" err="1"/>
              <a:t>T</a:t>
            </a:r>
            <a:r>
              <a:rPr lang="en-US" sz="1800" dirty="0"/>
              <a:t> </a:t>
            </a:r>
          </a:p>
          <a:p>
            <a:r>
              <a:rPr lang="en-US" sz="1800" dirty="0"/>
              <a:t>Full covariance matrix will be provided with the published result </a:t>
            </a:r>
          </a:p>
          <a:p>
            <a:r>
              <a:rPr lang="en-US" sz="1800" dirty="0"/>
              <a:t>A good agreement with the SM prediction is observed</a:t>
            </a:r>
          </a:p>
          <a:p>
            <a:r>
              <a:rPr lang="en-US" sz="1800" dirty="0"/>
              <a:t>The full anatomy of the ttbar process  - You can do a lot of physics with this object!</a:t>
            </a:r>
          </a:p>
          <a:p>
            <a:endParaRPr lang="en-US" sz="1800" dirty="0">
              <a:latin typeface="Cambria"/>
              <a:cs typeface="Cambria"/>
              <a:sym typeface="Wingdings"/>
            </a:endParaRPr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86EAE962-9C6A-9FAB-73A6-36F93EB8D4BC}"/>
              </a:ext>
            </a:extLst>
          </p:cNvPr>
          <p:cNvSpPr txBox="1">
            <a:spLocks/>
          </p:cNvSpPr>
          <p:nvPr/>
        </p:nvSpPr>
        <p:spPr>
          <a:xfrm>
            <a:off x="791212" y="11485"/>
            <a:ext cx="7772400" cy="700254"/>
          </a:xfrm>
          <a:prstGeom prst="rect">
            <a:avLst/>
          </a:prstGeom>
        </p:spPr>
        <p:txBody>
          <a:bodyPr bIns="91440" anchor="b" anchorCtr="0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Spin correlation matrix measurement</a:t>
            </a:r>
          </a:p>
        </p:txBody>
      </p:sp>
      <p:pic>
        <p:nvPicPr>
          <p:cNvPr id="4" name="Picture 3" descr="A diagram of a human body&#10;&#10;Description automatically generated">
            <a:extLst>
              <a:ext uri="{FF2B5EF4-FFF2-40B4-BE49-F238E27FC236}">
                <a16:creationId xmlns:a16="http://schemas.microsoft.com/office/drawing/2014/main" id="{C2BC5728-D973-691B-5F1F-749C17610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00" y="2386295"/>
            <a:ext cx="2748077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80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87395-49D7-19C6-310B-4688BD8D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63" y="29610"/>
            <a:ext cx="7772400" cy="792162"/>
          </a:xfrm>
        </p:spPr>
        <p:txBody>
          <a:bodyPr/>
          <a:lstStyle/>
          <a:p>
            <a:r>
              <a:rPr lang="en-US" dirty="0"/>
              <a:t>Decomposition into eigenstates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DE618-4812-F10C-7C77-CFD27BE0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2C8CF1-6E26-0582-0A32-9243032B8C8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4170" y="797558"/>
            <a:ext cx="9049830" cy="4572000"/>
          </a:xfrm>
        </p:spPr>
        <p:txBody>
          <a:bodyPr/>
          <a:lstStyle/>
          <a:p>
            <a:r>
              <a:rPr lang="en-US" sz="2400" dirty="0"/>
              <a:t>Based on the measured polarizations and full spin correlation matrix we can construct the probability density matrix and decompose it into its eigenstates, evaluate properties like </a:t>
            </a:r>
            <a:r>
              <a:rPr lang="en-US" sz="2400" b="1" dirty="0">
                <a:solidFill>
                  <a:srgbClr val="FF0000"/>
                </a:solidFill>
              </a:rPr>
              <a:t>purity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FF0000"/>
                </a:solidFill>
              </a:rPr>
              <a:t>von Neumann entropy </a:t>
            </a:r>
            <a:r>
              <a:rPr lang="en-US" sz="1600" dirty="0"/>
              <a:t>Phys. Rev. D </a:t>
            </a:r>
            <a:r>
              <a:rPr lang="en-US" sz="1600" b="1" dirty="0"/>
              <a:t>113</a:t>
            </a:r>
            <a:r>
              <a:rPr lang="en-US" sz="1600" dirty="0"/>
              <a:t>, L051101 – DOI: https://</a:t>
            </a:r>
            <a:r>
              <a:rPr lang="en-US" sz="1600" dirty="0" err="1"/>
              <a:t>doi.org</a:t>
            </a:r>
            <a:r>
              <a:rPr lang="en-US" sz="1600" dirty="0"/>
              <a:t>/10.1103/</a:t>
            </a:r>
            <a:r>
              <a:rPr lang="en-US" sz="1600" dirty="0" err="1"/>
              <a:t>hkgw-dztk</a:t>
            </a:r>
            <a:r>
              <a:rPr lang="en-US" sz="1600" dirty="0"/>
              <a:t> 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 descr="A collage of graphs&#10;&#10;Description automatically generated">
            <a:extLst>
              <a:ext uri="{FF2B5EF4-FFF2-40B4-BE49-F238E27FC236}">
                <a16:creationId xmlns:a16="http://schemas.microsoft.com/office/drawing/2014/main" id="{279DCD23-36FB-3A7F-783A-7AEFDD6FA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889" y="2433127"/>
            <a:ext cx="4123790" cy="2900873"/>
          </a:xfrm>
          <a:prstGeom prst="rect">
            <a:avLst/>
          </a:prstGeom>
        </p:spPr>
      </p:pic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28AA816D-FDAC-748A-FA8A-CF1E755D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3127"/>
            <a:ext cx="4953000" cy="3230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47D4B0-5250-2440-A9D9-8299ABF7E408}"/>
              </a:ext>
            </a:extLst>
          </p:cNvPr>
          <p:cNvSpPr txBox="1"/>
          <p:nvPr/>
        </p:nvSpPr>
        <p:spPr>
          <a:xfrm>
            <a:off x="1930047" y="6234056"/>
            <a:ext cx="537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high </a:t>
            </a:r>
            <a:r>
              <a:rPr lang="en-US" dirty="0" err="1"/>
              <a:t>Mtt</a:t>
            </a:r>
            <a:r>
              <a:rPr lang="en-US" dirty="0"/>
              <a:t> – mostly vector, highest purity and lowest entropy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61DDE8-DEEC-748B-98D9-02158B51E37B}"/>
              </a:ext>
            </a:extLst>
          </p:cNvPr>
          <p:cNvGrpSpPr/>
          <p:nvPr/>
        </p:nvGrpSpPr>
        <p:grpSpPr>
          <a:xfrm>
            <a:off x="2286000" y="5181600"/>
            <a:ext cx="3417474" cy="882586"/>
            <a:chOff x="2286000" y="5181600"/>
            <a:chExt cx="3417474" cy="8825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121571-D894-7311-5EAF-13AA26095F68}"/>
                </a:ext>
              </a:extLst>
            </p:cNvPr>
            <p:cNvSpPr txBox="1"/>
            <p:nvPr/>
          </p:nvSpPr>
          <p:spPr>
            <a:xfrm>
              <a:off x="2286000" y="5694854"/>
              <a:ext cx="3417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At the threshold – mostly pseudoscalar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7E622EB-2EB1-CD74-9523-C05A3BE16729}"/>
                </a:ext>
              </a:extLst>
            </p:cNvPr>
            <p:cNvCxnSpPr/>
            <p:nvPr/>
          </p:nvCxnSpPr>
          <p:spPr>
            <a:xfrm flipH="1" flipV="1">
              <a:off x="3278771" y="5181600"/>
              <a:ext cx="150229" cy="5174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D2A4D4-445A-6F14-5F57-333696DE62C1}"/>
              </a:ext>
            </a:extLst>
          </p:cNvPr>
          <p:cNvCxnSpPr>
            <a:cxnSpLocks/>
          </p:cNvCxnSpPr>
          <p:nvPr/>
        </p:nvCxnSpPr>
        <p:spPr>
          <a:xfrm flipH="1" flipV="1">
            <a:off x="1905000" y="3581400"/>
            <a:ext cx="533400" cy="26526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348F63-F52D-40FB-F7A0-BD83D06C6D3C}"/>
              </a:ext>
            </a:extLst>
          </p:cNvPr>
          <p:cNvCxnSpPr>
            <a:cxnSpLocks/>
          </p:cNvCxnSpPr>
          <p:nvPr/>
        </p:nvCxnSpPr>
        <p:spPr>
          <a:xfrm flipH="1" flipV="1">
            <a:off x="6485705" y="5056232"/>
            <a:ext cx="219897" cy="12683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4C73CA-85A5-896A-BFE0-565D5290453B}"/>
              </a:ext>
            </a:extLst>
          </p:cNvPr>
          <p:cNvCxnSpPr>
            <a:cxnSpLocks/>
          </p:cNvCxnSpPr>
          <p:nvPr/>
        </p:nvCxnSpPr>
        <p:spPr>
          <a:xfrm flipV="1">
            <a:off x="5410200" y="2914132"/>
            <a:ext cx="1028689" cy="3319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728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449" y="76200"/>
            <a:ext cx="7772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Quantum magic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03/24/26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4FA3C-9503-8296-E071-D9A4981D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613" y="3733800"/>
            <a:ext cx="3759200" cy="2819400"/>
          </a:xfrm>
          <a:prstGeom prst="rect">
            <a:avLst/>
          </a:prstGeom>
        </p:spPr>
      </p:pic>
      <p:pic>
        <p:nvPicPr>
          <p:cNvPr id="5" name="Picture 4" descr="A cartoon of a magician's hat&#10;&#10;Description automatically generated">
            <a:extLst>
              <a:ext uri="{FF2B5EF4-FFF2-40B4-BE49-F238E27FC236}">
                <a16:creationId xmlns:a16="http://schemas.microsoft.com/office/drawing/2014/main" id="{D44C8854-9B3A-FC7F-C7DC-2D2B45FD9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39" y="4709564"/>
            <a:ext cx="3200400" cy="18002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966E3F-D323-464B-C50A-4B6BD079B641}"/>
              </a:ext>
            </a:extLst>
          </p:cNvPr>
          <p:cNvSpPr txBox="1"/>
          <p:nvPr/>
        </p:nvSpPr>
        <p:spPr>
          <a:xfrm>
            <a:off x="152400" y="4063233"/>
            <a:ext cx="4258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4"/>
              </a:rPr>
              <a:t>Magic</a:t>
            </a:r>
            <a:r>
              <a:rPr lang="en-US" sz="1800" dirty="0"/>
              <a:t> – story got picked up by Quanta Magazine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4161" y="762000"/>
            <a:ext cx="8534400" cy="4572000"/>
          </a:xfrm>
        </p:spPr>
        <p:txBody>
          <a:bodyPr>
            <a:normAutofit/>
          </a:bodyPr>
          <a:lstStyle/>
          <a:p>
            <a:r>
              <a:rPr lang="en-US" sz="2000" dirty="0"/>
              <a:t>Quantum computers are expected to vastly outperform classical computers. </a:t>
            </a:r>
          </a:p>
          <a:p>
            <a:r>
              <a:rPr lang="en-US" sz="2000" dirty="0"/>
              <a:t>Naïvely, this is due to quantum </a:t>
            </a:r>
            <a:r>
              <a:rPr lang="en-US" sz="2000" i="1" dirty="0"/>
              <a:t>superposition </a:t>
            </a:r>
            <a:r>
              <a:rPr lang="en-US" sz="2000" dirty="0"/>
              <a:t>and </a:t>
            </a:r>
            <a:r>
              <a:rPr lang="en-US" sz="2000" i="1" dirty="0"/>
              <a:t>entanglement</a:t>
            </a:r>
            <a:r>
              <a:rPr lang="en-US" sz="2000" dirty="0"/>
              <a:t>. </a:t>
            </a:r>
          </a:p>
          <a:p>
            <a:r>
              <a:rPr lang="en-US" sz="2000" dirty="0"/>
              <a:t>However, this not quite true.</a:t>
            </a:r>
          </a:p>
          <a:p>
            <a:r>
              <a:rPr lang="en-US" sz="2000" dirty="0"/>
              <a:t>To see why, we need the concept of a </a:t>
            </a:r>
            <a:r>
              <a:rPr lang="en-US" sz="2000" i="1" dirty="0" err="1"/>
              <a:t>stabiliser</a:t>
            </a:r>
            <a:r>
              <a:rPr lang="en-US" sz="2000" i="1" dirty="0"/>
              <a:t> state</a:t>
            </a:r>
          </a:p>
          <a:p>
            <a:r>
              <a:rPr lang="en-US" sz="2000" i="1" dirty="0"/>
              <a:t>Gottesman-</a:t>
            </a:r>
            <a:r>
              <a:rPr lang="en-US" sz="2000" i="1" dirty="0" err="1"/>
              <a:t>Knill</a:t>
            </a:r>
            <a:r>
              <a:rPr lang="en-US" sz="2000" i="1" dirty="0"/>
              <a:t> theorem</a:t>
            </a:r>
            <a:r>
              <a:rPr lang="en-US" sz="2000" dirty="0"/>
              <a:t>: For every quantum computer containing </a:t>
            </a:r>
            <a:r>
              <a:rPr lang="en-US" sz="2000" dirty="0" err="1"/>
              <a:t>stabiliser</a:t>
            </a:r>
            <a:r>
              <a:rPr lang="en-US" sz="2000" dirty="0"/>
              <a:t> states only, there is a classical computer that is just as efficient!</a:t>
            </a:r>
          </a:p>
          <a:p>
            <a:r>
              <a:rPr lang="en-US" sz="2000" dirty="0"/>
              <a:t>Need quantum magic - </a:t>
            </a:r>
            <a:r>
              <a:rPr lang="en-US" sz="2000" i="1" dirty="0"/>
              <a:t>Stabilizer </a:t>
            </a:r>
            <a:r>
              <a:rPr lang="en-US" sz="2000" i="1" dirty="0" err="1"/>
              <a:t>Rényi</a:t>
            </a:r>
            <a:r>
              <a:rPr lang="en-US" sz="2000" i="1" dirty="0"/>
              <a:t> Entropies</a:t>
            </a:r>
          </a:p>
          <a:p>
            <a:r>
              <a:rPr lang="en-US" sz="2000" dirty="0"/>
              <a:t>Magic for top – calculation done by C&amp;M White </a:t>
            </a:r>
            <a:r>
              <a:rPr lang="en-US" sz="2000" dirty="0" err="1"/>
              <a:t>Phys.Rev.D</a:t>
            </a:r>
            <a:r>
              <a:rPr lang="en-US" sz="2000" dirty="0"/>
              <a:t> 110 (2024) 11, 116016</a:t>
            </a:r>
          </a:p>
          <a:p>
            <a:r>
              <a:rPr lang="en-US" sz="2000" dirty="0"/>
              <a:t>Measurement using CMS data – in </a:t>
            </a:r>
            <a:r>
              <a:rPr lang="en-US" sz="2000" dirty="0">
                <a:hlinkClick r:id="rId5"/>
              </a:rPr>
              <a:t>2602.15115</a:t>
            </a:r>
            <a:endParaRPr lang="en-US" sz="2000" dirty="0"/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000" i="1" dirty="0"/>
              <a:t> </a:t>
            </a:r>
            <a:r>
              <a:rPr lang="en-US" sz="2000" dirty="0"/>
              <a:t>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25800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2C8CF1-6E26-0582-0A32-9243032B8C8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3713" y="914399"/>
            <a:ext cx="8763000" cy="557438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Discord                     entanglement         steering               Bell inequality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Discord – a measure of correlation beyond classical mutual information, is the most basic observable of quantum nature</a:t>
            </a:r>
          </a:p>
          <a:p>
            <a:r>
              <a:rPr lang="en-US" sz="2400" dirty="0"/>
              <a:t>Entanglement = non-separability</a:t>
            </a:r>
          </a:p>
          <a:p>
            <a:r>
              <a:rPr lang="en-US" sz="2400" dirty="0"/>
              <a:t>Steerability – ability to influence (or steer) the result of the measurement on the “Bob” (top antiquark) part of the system by observing “Alice” (top)</a:t>
            </a:r>
          </a:p>
          <a:p>
            <a:r>
              <a:rPr lang="en-US" sz="2400" dirty="0"/>
              <a:t>Bell inequality violation marker – if above 1 – BIV can be observed in this region of phase space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387395-49D7-19C6-310B-4688BD8D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792162"/>
          </a:xfrm>
        </p:spPr>
        <p:txBody>
          <a:bodyPr/>
          <a:lstStyle/>
          <a:p>
            <a:r>
              <a:rPr lang="en-US" dirty="0"/>
              <a:t>More QIS from ttbar (</a:t>
            </a:r>
            <a:r>
              <a:rPr lang="en-US" dirty="0">
                <a:hlinkClick r:id="rId3"/>
              </a:rPr>
              <a:t>2602.15115</a:t>
            </a:r>
            <a:r>
              <a:rPr lang="en-US" dirty="0"/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DE618-4812-F10C-7C77-CFD27BE0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C93EDC-CD4C-88D3-6E72-E3663E10606D}"/>
              </a:ext>
            </a:extLst>
          </p:cNvPr>
          <p:cNvGrpSpPr/>
          <p:nvPr/>
        </p:nvGrpSpPr>
        <p:grpSpPr>
          <a:xfrm>
            <a:off x="198087" y="1409048"/>
            <a:ext cx="8792308" cy="2050630"/>
            <a:chOff x="117979" y="2288468"/>
            <a:chExt cx="8792308" cy="20506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379356-2AE7-5848-61C7-D869A96F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2871" y="2327736"/>
              <a:ext cx="2457416" cy="201136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5E6F50-8EB8-5A53-3C43-212D0B843DD8}"/>
                </a:ext>
              </a:extLst>
            </p:cNvPr>
            <p:cNvGrpSpPr/>
            <p:nvPr/>
          </p:nvGrpSpPr>
          <p:grpSpPr>
            <a:xfrm>
              <a:off x="4277433" y="2288468"/>
              <a:ext cx="2457416" cy="2011362"/>
              <a:chOff x="2183159" y="2291772"/>
              <a:chExt cx="2457416" cy="201136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1A9DA12-8064-DD20-6078-825DB94D4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3159" y="2291772"/>
                <a:ext cx="2457416" cy="2011362"/>
              </a:xfrm>
              <a:prstGeom prst="rect">
                <a:avLst/>
              </a:prstGeom>
            </p:spPr>
          </p:pic>
          <p:sp>
            <p:nvSpPr>
              <p:cNvPr id="21" name="Donut 20">
                <a:extLst>
                  <a:ext uri="{FF2B5EF4-FFF2-40B4-BE49-F238E27FC236}">
                    <a16:creationId xmlns:a16="http://schemas.microsoft.com/office/drawing/2014/main" id="{BD719E57-D3E9-52A4-D2C2-05D726F9A862}"/>
                  </a:ext>
                </a:extLst>
              </p:cNvPr>
              <p:cNvSpPr/>
              <p:nvPr/>
            </p:nvSpPr>
            <p:spPr>
              <a:xfrm>
                <a:off x="3995138" y="2523853"/>
                <a:ext cx="247408" cy="681129"/>
              </a:xfrm>
              <a:prstGeom prst="donut">
                <a:avLst>
                  <a:gd name="adj" fmla="val 3063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C24E5F-F5A0-D2C8-B06E-5DF7C94A3A10}"/>
                </a:ext>
              </a:extLst>
            </p:cNvPr>
            <p:cNvGrpSpPr/>
            <p:nvPr/>
          </p:nvGrpSpPr>
          <p:grpSpPr>
            <a:xfrm>
              <a:off x="2323119" y="2327736"/>
              <a:ext cx="2457416" cy="2011362"/>
              <a:chOff x="4343751" y="2291772"/>
              <a:chExt cx="2457416" cy="201136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A020937-5E87-3EC2-D404-A5A955030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3751" y="2291772"/>
                <a:ext cx="2457416" cy="2011362"/>
              </a:xfrm>
              <a:prstGeom prst="rect">
                <a:avLst/>
              </a:prstGeom>
            </p:spPr>
          </p:pic>
          <p:sp>
            <p:nvSpPr>
              <p:cNvPr id="22" name="Donut 21">
                <a:extLst>
                  <a:ext uri="{FF2B5EF4-FFF2-40B4-BE49-F238E27FC236}">
                    <a16:creationId xmlns:a16="http://schemas.microsoft.com/office/drawing/2014/main" id="{5BCAEBC9-9FF5-21ED-CC68-217B8FE25A3E}"/>
                  </a:ext>
                </a:extLst>
              </p:cNvPr>
              <p:cNvSpPr/>
              <p:nvPr/>
            </p:nvSpPr>
            <p:spPr>
              <a:xfrm>
                <a:off x="6147596" y="2291772"/>
                <a:ext cx="247408" cy="681129"/>
              </a:xfrm>
              <a:prstGeom prst="donut">
                <a:avLst>
                  <a:gd name="adj" fmla="val 3063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28B07B-F35C-6D41-2631-2932F5AE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979" y="2291772"/>
              <a:ext cx="2457416" cy="2011362"/>
            </a:xfrm>
            <a:prstGeom prst="rect">
              <a:avLst/>
            </a:prstGeom>
          </p:spPr>
        </p:pic>
      </p:grpSp>
      <p:sp>
        <p:nvSpPr>
          <p:cNvPr id="20" name="Donut 19">
            <a:extLst>
              <a:ext uri="{FF2B5EF4-FFF2-40B4-BE49-F238E27FC236}">
                <a16:creationId xmlns:a16="http://schemas.microsoft.com/office/drawing/2014/main" id="{3B6CB735-2F65-CDAF-D7EE-05B029520B13}"/>
              </a:ext>
            </a:extLst>
          </p:cNvPr>
          <p:cNvSpPr/>
          <p:nvPr/>
        </p:nvSpPr>
        <p:spPr>
          <a:xfrm>
            <a:off x="1997064" y="1643463"/>
            <a:ext cx="247408" cy="681129"/>
          </a:xfrm>
          <a:prstGeom prst="donut">
            <a:avLst>
              <a:gd name="adj" fmla="val 30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onut 22">
            <a:extLst>
              <a:ext uri="{FF2B5EF4-FFF2-40B4-BE49-F238E27FC236}">
                <a16:creationId xmlns:a16="http://schemas.microsoft.com/office/drawing/2014/main" id="{A3CC19E6-0A56-E52B-1F52-33ECB052C9F9}"/>
              </a:ext>
            </a:extLst>
          </p:cNvPr>
          <p:cNvSpPr/>
          <p:nvPr/>
        </p:nvSpPr>
        <p:spPr>
          <a:xfrm>
            <a:off x="8330900" y="1788880"/>
            <a:ext cx="247408" cy="681129"/>
          </a:xfrm>
          <a:prstGeom prst="donut">
            <a:avLst>
              <a:gd name="adj" fmla="val 30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18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2166BE-4584-35DC-D46C-C2CA6E9B9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661" y="3376994"/>
            <a:ext cx="4892139" cy="3057587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B7C5F41-C7A5-E476-34C0-E5A3A1FBE6F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3713" y="914399"/>
            <a:ext cx="8763000" cy="5574383"/>
          </a:xfrm>
        </p:spPr>
        <p:txBody>
          <a:bodyPr>
            <a:normAutofit/>
          </a:bodyPr>
          <a:lstStyle/>
          <a:p>
            <a:r>
              <a:rPr lang="en-US" sz="2400" dirty="0"/>
              <a:t>First bin (beam basis) 300&lt;</a:t>
            </a:r>
            <a:r>
              <a:rPr lang="en-US" sz="2400" dirty="0" err="1"/>
              <a:t>Mtt</a:t>
            </a:r>
            <a:r>
              <a:rPr lang="en-US" sz="2400" dirty="0"/>
              <a:t>&lt;400GeV, |</a:t>
            </a:r>
            <a:r>
              <a:rPr lang="en-US" sz="2400" dirty="0" err="1"/>
              <a:t>cos</a:t>
            </a:r>
            <a:r>
              <a:rPr lang="en-US" sz="2400" dirty="0" err="1">
                <a:latin typeface="Symbol" pitchFamily="2" charset="2"/>
              </a:rPr>
              <a:t>q</a:t>
            </a:r>
            <a:r>
              <a:rPr lang="en-US" sz="2400" dirty="0"/>
              <a:t>|&gt;0.7 – demonstrates the hierarchy of quantum correlations </a:t>
            </a:r>
          </a:p>
          <a:p>
            <a:r>
              <a:rPr lang="en-US" sz="2400" dirty="0"/>
              <a:t>Second bin (helicity basis) 400&lt;</a:t>
            </a:r>
            <a:r>
              <a:rPr lang="en-US" sz="2400" dirty="0" err="1"/>
              <a:t>Mtt</a:t>
            </a:r>
            <a:r>
              <a:rPr lang="en-US" sz="2400" dirty="0"/>
              <a:t>&lt;600GeV, 0.4&lt;|</a:t>
            </a:r>
            <a:r>
              <a:rPr lang="en-US" sz="2400" dirty="0" err="1"/>
              <a:t>cos</a:t>
            </a:r>
            <a:r>
              <a:rPr lang="en-US" sz="2400" dirty="0" err="1">
                <a:latin typeface="Symbol" pitchFamily="2" charset="2"/>
              </a:rPr>
              <a:t>q</a:t>
            </a:r>
            <a:r>
              <a:rPr lang="en-US" sz="2400" dirty="0"/>
              <a:t>|&lt;0.7 – separable state, but significant discord (quantum correlation)</a:t>
            </a:r>
          </a:p>
          <a:p>
            <a:r>
              <a:rPr lang="en-US" sz="2400" dirty="0"/>
              <a:t>Third bin (helicity basis) </a:t>
            </a:r>
            <a:r>
              <a:rPr lang="en-US" sz="2400" dirty="0" err="1"/>
              <a:t>Mtt</a:t>
            </a:r>
            <a:r>
              <a:rPr lang="en-US" sz="2400" dirty="0"/>
              <a:t>&gt;800GeV, </a:t>
            </a:r>
            <a:r>
              <a:rPr lang="en-US" sz="2400" dirty="0" err="1"/>
              <a:t>cos</a:t>
            </a:r>
            <a:r>
              <a:rPr lang="en-US" sz="2400" dirty="0" err="1">
                <a:latin typeface="Symbol" pitchFamily="2" charset="2"/>
              </a:rPr>
              <a:t>q</a:t>
            </a:r>
            <a:r>
              <a:rPr lang="en-US" sz="2400" dirty="0"/>
              <a:t>|&lt;0.4 – entangled state, significant discord, </a:t>
            </a:r>
            <a:r>
              <a:rPr lang="en-US" sz="2400" b="1" dirty="0">
                <a:solidFill>
                  <a:srgbClr val="FF0000"/>
                </a:solidFill>
              </a:rPr>
              <a:t>steering with &gt;3</a:t>
            </a:r>
            <a:r>
              <a:rPr lang="en-US" sz="2400" b="1" dirty="0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en-US" sz="2400" b="1" dirty="0">
                <a:solidFill>
                  <a:srgbClr val="FF0000"/>
                </a:solidFill>
              </a:rPr>
              <a:t> significance</a:t>
            </a:r>
            <a:r>
              <a:rPr lang="en-US" sz="2400" dirty="0"/>
              <a:t>, highest Bell marker, but not above 1.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387395-49D7-19C6-310B-4688BD8D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792162"/>
          </a:xfrm>
        </p:spPr>
        <p:txBody>
          <a:bodyPr/>
          <a:lstStyle/>
          <a:p>
            <a:r>
              <a:rPr lang="en-US" dirty="0"/>
              <a:t>Hierarchy of quantum correlations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DE618-4812-F10C-7C77-CFD27BE0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633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90800"/>
            <a:ext cx="8839200" cy="1117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What can we do at Belle II?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pic>
        <p:nvPicPr>
          <p:cNvPr id="1026" name="Picture 2" descr="page20image36203456">
            <a:extLst>
              <a:ext uri="{FF2B5EF4-FFF2-40B4-BE49-F238E27FC236}">
                <a16:creationId xmlns:a16="http://schemas.microsoft.com/office/drawing/2014/main" id="{88E3C76A-A2FE-ADC4-EE57-9652A8212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0image52890048">
            <a:extLst>
              <a:ext uri="{FF2B5EF4-FFF2-40B4-BE49-F238E27FC236}">
                <a16:creationId xmlns:a16="http://schemas.microsoft.com/office/drawing/2014/main" id="{E9F8B56D-A392-EBCF-0A82-E02BFE33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0image52889632">
            <a:extLst>
              <a:ext uri="{FF2B5EF4-FFF2-40B4-BE49-F238E27FC236}">
                <a16:creationId xmlns:a16="http://schemas.microsoft.com/office/drawing/2014/main" id="{D30B06A3-B64C-68D5-302D-87AE6366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0image52890880">
            <a:extLst>
              <a:ext uri="{FF2B5EF4-FFF2-40B4-BE49-F238E27FC236}">
                <a16:creationId xmlns:a16="http://schemas.microsoft.com/office/drawing/2014/main" id="{2D12A362-26E2-0937-BC22-84555267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0image52892128">
            <a:extLst>
              <a:ext uri="{FF2B5EF4-FFF2-40B4-BE49-F238E27FC236}">
                <a16:creationId xmlns:a16="http://schemas.microsoft.com/office/drawing/2014/main" id="{967C727C-CA33-B255-36F2-B9CE1936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0image52891296">
            <a:extLst>
              <a:ext uri="{FF2B5EF4-FFF2-40B4-BE49-F238E27FC236}">
                <a16:creationId xmlns:a16="http://schemas.microsoft.com/office/drawing/2014/main" id="{7358FA54-DFED-8277-A4E7-92A97575C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20image52889008">
            <a:extLst>
              <a:ext uri="{FF2B5EF4-FFF2-40B4-BE49-F238E27FC236}">
                <a16:creationId xmlns:a16="http://schemas.microsoft.com/office/drawing/2014/main" id="{703D43BC-683E-765C-A668-0E0D1D10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20image52890672">
            <a:extLst>
              <a:ext uri="{FF2B5EF4-FFF2-40B4-BE49-F238E27FC236}">
                <a16:creationId xmlns:a16="http://schemas.microsoft.com/office/drawing/2014/main" id="{DB4DDCA8-18E3-2D2A-F77B-4E3A06712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20image52889424">
            <a:extLst>
              <a:ext uri="{FF2B5EF4-FFF2-40B4-BE49-F238E27FC236}">
                <a16:creationId xmlns:a16="http://schemas.microsoft.com/office/drawing/2014/main" id="{702C6CCC-2755-A63C-649F-5E823636F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20image52889840">
            <a:extLst>
              <a:ext uri="{FF2B5EF4-FFF2-40B4-BE49-F238E27FC236}">
                <a16:creationId xmlns:a16="http://schemas.microsoft.com/office/drawing/2014/main" id="{15CBCC42-EC0D-F148-5F36-53167A85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20image52889216">
            <a:extLst>
              <a:ext uri="{FF2B5EF4-FFF2-40B4-BE49-F238E27FC236}">
                <a16:creationId xmlns:a16="http://schemas.microsoft.com/office/drawing/2014/main" id="{7D6271B9-8D1B-23D6-C118-DD085F6A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20image52888384">
            <a:extLst>
              <a:ext uri="{FF2B5EF4-FFF2-40B4-BE49-F238E27FC236}">
                <a16:creationId xmlns:a16="http://schemas.microsoft.com/office/drawing/2014/main" id="{63346F47-C4A4-CE49-5479-FA19F3E8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20image52893376">
            <a:extLst>
              <a:ext uri="{FF2B5EF4-FFF2-40B4-BE49-F238E27FC236}">
                <a16:creationId xmlns:a16="http://schemas.microsoft.com/office/drawing/2014/main" id="{4D4C130F-E3C6-76FC-18B6-7A1AD0B1F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20image36194608">
            <a:extLst>
              <a:ext uri="{FF2B5EF4-FFF2-40B4-BE49-F238E27FC236}">
                <a16:creationId xmlns:a16="http://schemas.microsoft.com/office/drawing/2014/main" id="{9182BA55-7EBD-CFDC-6112-78E050FA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page20image52893584">
            <a:extLst>
              <a:ext uri="{FF2B5EF4-FFF2-40B4-BE49-F238E27FC236}">
                <a16:creationId xmlns:a16="http://schemas.microsoft.com/office/drawing/2014/main" id="{88AD55F6-B290-9F6A-77E1-2A9DF30E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ge20image52893792">
            <a:extLst>
              <a:ext uri="{FF2B5EF4-FFF2-40B4-BE49-F238E27FC236}">
                <a16:creationId xmlns:a16="http://schemas.microsoft.com/office/drawing/2014/main" id="{5E4F6CA5-8A66-9FE2-FFD9-346AF0C9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20image52894000">
            <a:extLst>
              <a:ext uri="{FF2B5EF4-FFF2-40B4-BE49-F238E27FC236}">
                <a16:creationId xmlns:a16="http://schemas.microsoft.com/office/drawing/2014/main" id="{B15E5881-23C3-9E50-70D0-777C5C00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age20image52894208">
            <a:extLst>
              <a:ext uri="{FF2B5EF4-FFF2-40B4-BE49-F238E27FC236}">
                <a16:creationId xmlns:a16="http://schemas.microsoft.com/office/drawing/2014/main" id="{9A2BA557-1E12-6BA9-9B5E-9829A95A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page20image52894416">
            <a:extLst>
              <a:ext uri="{FF2B5EF4-FFF2-40B4-BE49-F238E27FC236}">
                <a16:creationId xmlns:a16="http://schemas.microsoft.com/office/drawing/2014/main" id="{2488D569-696E-2D03-A0D6-DAFA9551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age20image52894624">
            <a:extLst>
              <a:ext uri="{FF2B5EF4-FFF2-40B4-BE49-F238E27FC236}">
                <a16:creationId xmlns:a16="http://schemas.microsoft.com/office/drawing/2014/main" id="{F8F82720-E097-CCC6-4C9E-88BBBB7BA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page20image52894832">
            <a:extLst>
              <a:ext uri="{FF2B5EF4-FFF2-40B4-BE49-F238E27FC236}">
                <a16:creationId xmlns:a16="http://schemas.microsoft.com/office/drawing/2014/main" id="{18C4D0F5-3634-1BAD-574C-75379F0B7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age20image52895040">
            <a:extLst>
              <a:ext uri="{FF2B5EF4-FFF2-40B4-BE49-F238E27FC236}">
                <a16:creationId xmlns:a16="http://schemas.microsoft.com/office/drawing/2014/main" id="{22587257-FF98-3DE7-5119-62BB02718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page20image52895248">
            <a:extLst>
              <a:ext uri="{FF2B5EF4-FFF2-40B4-BE49-F238E27FC236}">
                <a16:creationId xmlns:a16="http://schemas.microsoft.com/office/drawing/2014/main" id="{CFFAB02E-D51C-472B-E202-AD2993E5B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age20image52895456">
            <a:extLst>
              <a:ext uri="{FF2B5EF4-FFF2-40B4-BE49-F238E27FC236}">
                <a16:creationId xmlns:a16="http://schemas.microsoft.com/office/drawing/2014/main" id="{3D9E165D-71EF-4DF6-F2F8-40CF278C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page20image52895664">
            <a:extLst>
              <a:ext uri="{FF2B5EF4-FFF2-40B4-BE49-F238E27FC236}">
                <a16:creationId xmlns:a16="http://schemas.microsoft.com/office/drawing/2014/main" id="{A1BDE7BE-A4E2-807B-0EC6-2F7EAD3C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age20image52895872">
            <a:extLst>
              <a:ext uri="{FF2B5EF4-FFF2-40B4-BE49-F238E27FC236}">
                <a16:creationId xmlns:a16="http://schemas.microsoft.com/office/drawing/2014/main" id="{8059EB6A-DE37-48D2-746C-CBB7AD795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page20image52896080">
            <a:extLst>
              <a:ext uri="{FF2B5EF4-FFF2-40B4-BE49-F238E27FC236}">
                <a16:creationId xmlns:a16="http://schemas.microsoft.com/office/drawing/2014/main" id="{43BBF53B-4EF0-6468-9E08-3201DF17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ge20image52896288">
            <a:extLst>
              <a:ext uri="{FF2B5EF4-FFF2-40B4-BE49-F238E27FC236}">
                <a16:creationId xmlns:a16="http://schemas.microsoft.com/office/drawing/2014/main" id="{3BA4DA2F-C8C0-9039-FDAF-8B821CEDD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page20image52896496">
            <a:extLst>
              <a:ext uri="{FF2B5EF4-FFF2-40B4-BE49-F238E27FC236}">
                <a16:creationId xmlns:a16="http://schemas.microsoft.com/office/drawing/2014/main" id="{BC444650-FC03-4C50-7737-BDAB0591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age20image52896704">
            <a:extLst>
              <a:ext uri="{FF2B5EF4-FFF2-40B4-BE49-F238E27FC236}">
                <a16:creationId xmlns:a16="http://schemas.microsoft.com/office/drawing/2014/main" id="{6670604C-6589-DA89-40B2-E3E027D9E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age20image52897120">
            <a:extLst>
              <a:ext uri="{FF2B5EF4-FFF2-40B4-BE49-F238E27FC236}">
                <a16:creationId xmlns:a16="http://schemas.microsoft.com/office/drawing/2014/main" id="{4CF2B7A2-A9D2-E259-A20E-5FEC1C1A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page20image52897328">
            <a:extLst>
              <a:ext uri="{FF2B5EF4-FFF2-40B4-BE49-F238E27FC236}">
                <a16:creationId xmlns:a16="http://schemas.microsoft.com/office/drawing/2014/main" id="{355AEBCA-4837-E67E-D026-BD0F29DEB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ge20image52897536">
            <a:extLst>
              <a:ext uri="{FF2B5EF4-FFF2-40B4-BE49-F238E27FC236}">
                <a16:creationId xmlns:a16="http://schemas.microsoft.com/office/drawing/2014/main" id="{A0CE2A76-4FFB-D05D-71E9-C9A68AEB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page20image52897744">
            <a:extLst>
              <a:ext uri="{FF2B5EF4-FFF2-40B4-BE49-F238E27FC236}">
                <a16:creationId xmlns:a16="http://schemas.microsoft.com/office/drawing/2014/main" id="{864A1A0F-0089-A3AD-2986-21ACDE02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age20image52897952">
            <a:extLst>
              <a:ext uri="{FF2B5EF4-FFF2-40B4-BE49-F238E27FC236}">
                <a16:creationId xmlns:a16="http://schemas.microsoft.com/office/drawing/2014/main" id="{5ACD06A2-1DBB-EFC1-6F9D-6BE5B70D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20image52898160">
            <a:extLst>
              <a:ext uri="{FF2B5EF4-FFF2-40B4-BE49-F238E27FC236}">
                <a16:creationId xmlns:a16="http://schemas.microsoft.com/office/drawing/2014/main" id="{0DBABF0C-57D7-027E-B319-E87586537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ge20image52898368">
            <a:extLst>
              <a:ext uri="{FF2B5EF4-FFF2-40B4-BE49-F238E27FC236}">
                <a16:creationId xmlns:a16="http://schemas.microsoft.com/office/drawing/2014/main" id="{9A9B9E4F-CA2E-3FDF-2749-D1C03561B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page20image52898576">
            <a:extLst>
              <a:ext uri="{FF2B5EF4-FFF2-40B4-BE49-F238E27FC236}">
                <a16:creationId xmlns:a16="http://schemas.microsoft.com/office/drawing/2014/main" id="{A885D72F-E4CF-C5BD-2EC9-CB947C976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ge20image52898784">
            <a:extLst>
              <a:ext uri="{FF2B5EF4-FFF2-40B4-BE49-F238E27FC236}">
                <a16:creationId xmlns:a16="http://schemas.microsoft.com/office/drawing/2014/main" id="{C71ACB31-91EA-20D7-CD06-C5157E4C5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page20image52898992">
            <a:extLst>
              <a:ext uri="{FF2B5EF4-FFF2-40B4-BE49-F238E27FC236}">
                <a16:creationId xmlns:a16="http://schemas.microsoft.com/office/drawing/2014/main" id="{7EA87897-51C6-6F08-0A7B-A9509E428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ge20image52899200">
            <a:extLst>
              <a:ext uri="{FF2B5EF4-FFF2-40B4-BE49-F238E27FC236}">
                <a16:creationId xmlns:a16="http://schemas.microsoft.com/office/drawing/2014/main" id="{4479B725-735B-AE22-2C84-00AB12214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page20image52899408">
            <a:extLst>
              <a:ext uri="{FF2B5EF4-FFF2-40B4-BE49-F238E27FC236}">
                <a16:creationId xmlns:a16="http://schemas.microsoft.com/office/drawing/2014/main" id="{6B8CDBD6-0528-7F12-CE65-C15444F4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ge20image52899616">
            <a:extLst>
              <a:ext uri="{FF2B5EF4-FFF2-40B4-BE49-F238E27FC236}">
                <a16:creationId xmlns:a16="http://schemas.microsoft.com/office/drawing/2014/main" id="{6505F2CA-954F-C859-3D5F-341C63BDF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page20image52899824">
            <a:extLst>
              <a:ext uri="{FF2B5EF4-FFF2-40B4-BE49-F238E27FC236}">
                <a16:creationId xmlns:a16="http://schemas.microsoft.com/office/drawing/2014/main" id="{A01A6BA1-FD58-83D8-46F5-33B91A597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ge20image52900032">
            <a:extLst>
              <a:ext uri="{FF2B5EF4-FFF2-40B4-BE49-F238E27FC236}">
                <a16:creationId xmlns:a16="http://schemas.microsoft.com/office/drawing/2014/main" id="{075531EB-A577-3892-BC92-F83E0B4D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page20image52900240">
            <a:extLst>
              <a:ext uri="{FF2B5EF4-FFF2-40B4-BE49-F238E27FC236}">
                <a16:creationId xmlns:a16="http://schemas.microsoft.com/office/drawing/2014/main" id="{967EFD72-6BE1-5852-AF22-1BCF2361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ge20image52900448">
            <a:extLst>
              <a:ext uri="{FF2B5EF4-FFF2-40B4-BE49-F238E27FC236}">
                <a16:creationId xmlns:a16="http://schemas.microsoft.com/office/drawing/2014/main" id="{563296CF-DAE2-60D5-3236-9B968995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page20image52900656">
            <a:extLst>
              <a:ext uri="{FF2B5EF4-FFF2-40B4-BE49-F238E27FC236}">
                <a16:creationId xmlns:a16="http://schemas.microsoft.com/office/drawing/2014/main" id="{40747901-4CC4-566B-A269-2963866B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ge20image52900864">
            <a:extLst>
              <a:ext uri="{FF2B5EF4-FFF2-40B4-BE49-F238E27FC236}">
                <a16:creationId xmlns:a16="http://schemas.microsoft.com/office/drawing/2014/main" id="{D915389F-191D-37BF-F687-E40613862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page20image52901072">
            <a:extLst>
              <a:ext uri="{FF2B5EF4-FFF2-40B4-BE49-F238E27FC236}">
                <a16:creationId xmlns:a16="http://schemas.microsoft.com/office/drawing/2014/main" id="{1143352A-63AC-1EC9-1A39-4C9E4C72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ge20image52901280">
            <a:extLst>
              <a:ext uri="{FF2B5EF4-FFF2-40B4-BE49-F238E27FC236}">
                <a16:creationId xmlns:a16="http://schemas.microsoft.com/office/drawing/2014/main" id="{354EB601-8DB4-AD33-1728-76948807D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page20image52901488">
            <a:extLst>
              <a:ext uri="{FF2B5EF4-FFF2-40B4-BE49-F238E27FC236}">
                <a16:creationId xmlns:a16="http://schemas.microsoft.com/office/drawing/2014/main" id="{C416445F-A5E8-BD3E-EF05-847512D0F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ge20image52901696">
            <a:extLst>
              <a:ext uri="{FF2B5EF4-FFF2-40B4-BE49-F238E27FC236}">
                <a16:creationId xmlns:a16="http://schemas.microsoft.com/office/drawing/2014/main" id="{A6270831-9D31-FE42-8DFA-D41559BF2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57" descr="page20image52901904">
            <a:extLst>
              <a:ext uri="{FF2B5EF4-FFF2-40B4-BE49-F238E27FC236}">
                <a16:creationId xmlns:a16="http://schemas.microsoft.com/office/drawing/2014/main" id="{3E5E5D73-9FDA-7A72-FD87-F313AE9A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ge20image52902112">
            <a:extLst>
              <a:ext uri="{FF2B5EF4-FFF2-40B4-BE49-F238E27FC236}">
                <a16:creationId xmlns:a16="http://schemas.microsoft.com/office/drawing/2014/main" id="{43C29E5B-5069-BE9D-8EF3-C0EB190B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page20image52902320">
            <a:extLst>
              <a:ext uri="{FF2B5EF4-FFF2-40B4-BE49-F238E27FC236}">
                <a16:creationId xmlns:a16="http://schemas.microsoft.com/office/drawing/2014/main" id="{0F33ACDE-9F73-FE94-12C1-7693A7A8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ge20image52902528">
            <a:extLst>
              <a:ext uri="{FF2B5EF4-FFF2-40B4-BE49-F238E27FC236}">
                <a16:creationId xmlns:a16="http://schemas.microsoft.com/office/drawing/2014/main" id="{28B5E03A-45DD-9DA2-FCE4-386DBCA61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61" descr="page20image52902736">
            <a:extLst>
              <a:ext uri="{FF2B5EF4-FFF2-40B4-BE49-F238E27FC236}">
                <a16:creationId xmlns:a16="http://schemas.microsoft.com/office/drawing/2014/main" id="{AE5B489A-28BD-2775-C62A-8A59EECDF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page20image52902944">
            <a:extLst>
              <a:ext uri="{FF2B5EF4-FFF2-40B4-BE49-F238E27FC236}">
                <a16:creationId xmlns:a16="http://schemas.microsoft.com/office/drawing/2014/main" id="{B36F7BB5-5239-FD82-B04F-C982A8ACF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63" descr="page20image52903152">
            <a:extLst>
              <a:ext uri="{FF2B5EF4-FFF2-40B4-BE49-F238E27FC236}">
                <a16:creationId xmlns:a16="http://schemas.microsoft.com/office/drawing/2014/main" id="{2475DEB0-C07C-01BC-5635-6E35AA29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page20image52903360">
            <a:extLst>
              <a:ext uri="{FF2B5EF4-FFF2-40B4-BE49-F238E27FC236}">
                <a16:creationId xmlns:a16="http://schemas.microsoft.com/office/drawing/2014/main" id="{D0C6E459-9794-EFD5-6E16-8042053F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65" descr="page20image52903568">
            <a:extLst>
              <a:ext uri="{FF2B5EF4-FFF2-40B4-BE49-F238E27FC236}">
                <a16:creationId xmlns:a16="http://schemas.microsoft.com/office/drawing/2014/main" id="{A2D3E284-A25D-FCE5-4878-3C9D4FAB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page20image52988768">
            <a:extLst>
              <a:ext uri="{FF2B5EF4-FFF2-40B4-BE49-F238E27FC236}">
                <a16:creationId xmlns:a16="http://schemas.microsoft.com/office/drawing/2014/main" id="{DD1DC877-1B34-235C-DEE8-FBE82B9F5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67" descr="page20image52988976">
            <a:extLst>
              <a:ext uri="{FF2B5EF4-FFF2-40B4-BE49-F238E27FC236}">
                <a16:creationId xmlns:a16="http://schemas.microsoft.com/office/drawing/2014/main" id="{280B1A74-EFAC-4726-A6C0-1D32C248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page20image52990016">
            <a:extLst>
              <a:ext uri="{FF2B5EF4-FFF2-40B4-BE49-F238E27FC236}">
                <a16:creationId xmlns:a16="http://schemas.microsoft.com/office/drawing/2014/main" id="{648B320A-2D19-2519-519F-C8122E2D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69" descr="page20image52988560">
            <a:extLst>
              <a:ext uri="{FF2B5EF4-FFF2-40B4-BE49-F238E27FC236}">
                <a16:creationId xmlns:a16="http://schemas.microsoft.com/office/drawing/2014/main" id="{3C35F57C-911E-E2FC-4ABB-65BBE8E5B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page20image52989184">
            <a:extLst>
              <a:ext uri="{FF2B5EF4-FFF2-40B4-BE49-F238E27FC236}">
                <a16:creationId xmlns:a16="http://schemas.microsoft.com/office/drawing/2014/main" id="{153C1025-BE4F-A5E8-66C0-8A3E630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" name="Picture 71" descr="page20image52989808">
            <a:extLst>
              <a:ext uri="{FF2B5EF4-FFF2-40B4-BE49-F238E27FC236}">
                <a16:creationId xmlns:a16="http://schemas.microsoft.com/office/drawing/2014/main" id="{D3D22DEE-D448-9B4E-68BE-E9FBD2FA3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page20image52989600">
            <a:extLst>
              <a:ext uri="{FF2B5EF4-FFF2-40B4-BE49-F238E27FC236}">
                <a16:creationId xmlns:a16="http://schemas.microsoft.com/office/drawing/2014/main" id="{DE0ED226-B61F-B369-FF66-DD361709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73" descr="page20image52989392">
            <a:extLst>
              <a:ext uri="{FF2B5EF4-FFF2-40B4-BE49-F238E27FC236}">
                <a16:creationId xmlns:a16="http://schemas.microsoft.com/office/drawing/2014/main" id="{BB128B6C-EC34-EA10-D374-C86D9286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page20image53253824">
            <a:extLst>
              <a:ext uri="{FF2B5EF4-FFF2-40B4-BE49-F238E27FC236}">
                <a16:creationId xmlns:a16="http://schemas.microsoft.com/office/drawing/2014/main" id="{ECB46BBB-9D98-13F4-9829-925A6D06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" name="Picture 75" descr="page20image53261728">
            <a:extLst>
              <a:ext uri="{FF2B5EF4-FFF2-40B4-BE49-F238E27FC236}">
                <a16:creationId xmlns:a16="http://schemas.microsoft.com/office/drawing/2014/main" id="{905E54E4-0F06-FD71-0D8A-1357A15C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page20image53262768">
            <a:extLst>
              <a:ext uri="{FF2B5EF4-FFF2-40B4-BE49-F238E27FC236}">
                <a16:creationId xmlns:a16="http://schemas.microsoft.com/office/drawing/2014/main" id="{4E34D5BF-A4E4-58DE-5CA2-95FB3E98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1" name="Picture 77" descr="page20image53261936">
            <a:extLst>
              <a:ext uri="{FF2B5EF4-FFF2-40B4-BE49-F238E27FC236}">
                <a16:creationId xmlns:a16="http://schemas.microsoft.com/office/drawing/2014/main" id="{4CC9642A-AB8C-3757-0BDF-71CA963F0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page20image53252992">
            <a:extLst>
              <a:ext uri="{FF2B5EF4-FFF2-40B4-BE49-F238E27FC236}">
                <a16:creationId xmlns:a16="http://schemas.microsoft.com/office/drawing/2014/main" id="{10267307-00C4-FDF4-81A3-04E33EF0C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" name="Picture 79" descr="page20image53262352">
            <a:extLst>
              <a:ext uri="{FF2B5EF4-FFF2-40B4-BE49-F238E27FC236}">
                <a16:creationId xmlns:a16="http://schemas.microsoft.com/office/drawing/2014/main" id="{037A8C56-002C-A3A7-4DF1-747CAE6A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page20image53255280">
            <a:extLst>
              <a:ext uri="{FF2B5EF4-FFF2-40B4-BE49-F238E27FC236}">
                <a16:creationId xmlns:a16="http://schemas.microsoft.com/office/drawing/2014/main" id="{D2F9961F-D917-60BA-31A9-F8107ECB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" name="Picture 81" descr="page20image53257360">
            <a:extLst>
              <a:ext uri="{FF2B5EF4-FFF2-40B4-BE49-F238E27FC236}">
                <a16:creationId xmlns:a16="http://schemas.microsoft.com/office/drawing/2014/main" id="{1C24090D-447A-833E-E7D0-7618C811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page20image53255488">
            <a:extLst>
              <a:ext uri="{FF2B5EF4-FFF2-40B4-BE49-F238E27FC236}">
                <a16:creationId xmlns:a16="http://schemas.microsoft.com/office/drawing/2014/main" id="{52D8AA23-49E8-22BA-B836-99FD93D1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7" name="Picture 83" descr="page20image53255072">
            <a:extLst>
              <a:ext uri="{FF2B5EF4-FFF2-40B4-BE49-F238E27FC236}">
                <a16:creationId xmlns:a16="http://schemas.microsoft.com/office/drawing/2014/main" id="{4F4E11FF-0F51-C211-0D41-0E3DAE8A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page20image53262144">
            <a:extLst>
              <a:ext uri="{FF2B5EF4-FFF2-40B4-BE49-F238E27FC236}">
                <a16:creationId xmlns:a16="http://schemas.microsoft.com/office/drawing/2014/main" id="{D3AE7BE4-06BE-4A77-CECB-61700AEF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9" name="Picture 85" descr="page20image53256112">
            <a:extLst>
              <a:ext uri="{FF2B5EF4-FFF2-40B4-BE49-F238E27FC236}">
                <a16:creationId xmlns:a16="http://schemas.microsoft.com/office/drawing/2014/main" id="{5C65CB4A-DB95-FE66-4C90-7EC9E4612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page20image53262976">
            <a:extLst>
              <a:ext uri="{FF2B5EF4-FFF2-40B4-BE49-F238E27FC236}">
                <a16:creationId xmlns:a16="http://schemas.microsoft.com/office/drawing/2014/main" id="{ED39ADB3-2666-B911-CC09-520AC38D9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1" name="Picture 87" descr="page20image53262560">
            <a:extLst>
              <a:ext uri="{FF2B5EF4-FFF2-40B4-BE49-F238E27FC236}">
                <a16:creationId xmlns:a16="http://schemas.microsoft.com/office/drawing/2014/main" id="{D8F5BC3B-0DA8-8917-5B23-EEF39FB1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page20image52903936">
            <a:extLst>
              <a:ext uri="{FF2B5EF4-FFF2-40B4-BE49-F238E27FC236}">
                <a16:creationId xmlns:a16="http://schemas.microsoft.com/office/drawing/2014/main" id="{8C6D8E6D-004B-A721-597A-87B004B2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3" name="Picture 89" descr="page20image52904144">
            <a:extLst>
              <a:ext uri="{FF2B5EF4-FFF2-40B4-BE49-F238E27FC236}">
                <a16:creationId xmlns:a16="http://schemas.microsoft.com/office/drawing/2014/main" id="{E0758304-BD67-B33B-13B8-14F25C69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page20image52904352">
            <a:extLst>
              <a:ext uri="{FF2B5EF4-FFF2-40B4-BE49-F238E27FC236}">
                <a16:creationId xmlns:a16="http://schemas.microsoft.com/office/drawing/2014/main" id="{8C0BB732-0173-DB01-2E7C-64956ABCC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5" name="Picture 91" descr="page20image52904560">
            <a:extLst>
              <a:ext uri="{FF2B5EF4-FFF2-40B4-BE49-F238E27FC236}">
                <a16:creationId xmlns:a16="http://schemas.microsoft.com/office/drawing/2014/main" id="{09E52216-4CD4-F25C-1D35-C5E0A44CF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page20image52904768">
            <a:extLst>
              <a:ext uri="{FF2B5EF4-FFF2-40B4-BE49-F238E27FC236}">
                <a16:creationId xmlns:a16="http://schemas.microsoft.com/office/drawing/2014/main" id="{7DD31027-E036-B0B9-2104-45FC0495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Picture 93" descr="page20image52904976">
            <a:extLst>
              <a:ext uri="{FF2B5EF4-FFF2-40B4-BE49-F238E27FC236}">
                <a16:creationId xmlns:a16="http://schemas.microsoft.com/office/drawing/2014/main" id="{5C43E006-FA2B-9B7A-DB56-754FD74E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page20image52905184">
            <a:extLst>
              <a:ext uri="{FF2B5EF4-FFF2-40B4-BE49-F238E27FC236}">
                <a16:creationId xmlns:a16="http://schemas.microsoft.com/office/drawing/2014/main" id="{F1C0AAC7-8254-CB6E-7BA4-CF1E39AF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9" name="Picture 95" descr="page20image52905392">
            <a:extLst>
              <a:ext uri="{FF2B5EF4-FFF2-40B4-BE49-F238E27FC236}">
                <a16:creationId xmlns:a16="http://schemas.microsoft.com/office/drawing/2014/main" id="{A2CF4364-55C2-03C6-221E-9C15106D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page20image52905600">
            <a:extLst>
              <a:ext uri="{FF2B5EF4-FFF2-40B4-BE49-F238E27FC236}">
                <a16:creationId xmlns:a16="http://schemas.microsoft.com/office/drawing/2014/main" id="{99CFF683-DCEA-473D-07AF-67BB89A2A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1" name="Picture 97" descr="page20image52905808">
            <a:extLst>
              <a:ext uri="{FF2B5EF4-FFF2-40B4-BE49-F238E27FC236}">
                <a16:creationId xmlns:a16="http://schemas.microsoft.com/office/drawing/2014/main" id="{A5A2E01F-2557-2532-92CB-D8D1EE1CE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page20image52906016">
            <a:extLst>
              <a:ext uri="{FF2B5EF4-FFF2-40B4-BE49-F238E27FC236}">
                <a16:creationId xmlns:a16="http://schemas.microsoft.com/office/drawing/2014/main" id="{D5CD077D-C880-A54B-0BA2-9D914E73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99" descr="page20image52906224">
            <a:extLst>
              <a:ext uri="{FF2B5EF4-FFF2-40B4-BE49-F238E27FC236}">
                <a16:creationId xmlns:a16="http://schemas.microsoft.com/office/drawing/2014/main" id="{9C5E7542-1E4C-2382-BD43-53F51531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page20image52906432">
            <a:extLst>
              <a:ext uri="{FF2B5EF4-FFF2-40B4-BE49-F238E27FC236}">
                <a16:creationId xmlns:a16="http://schemas.microsoft.com/office/drawing/2014/main" id="{0705C6B4-46E4-2275-5569-BBE27655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1" descr="page20image52906640">
            <a:extLst>
              <a:ext uri="{FF2B5EF4-FFF2-40B4-BE49-F238E27FC236}">
                <a16:creationId xmlns:a16="http://schemas.microsoft.com/office/drawing/2014/main" id="{41024545-E3AC-65D8-4F9F-78698866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page20image52906848">
            <a:extLst>
              <a:ext uri="{FF2B5EF4-FFF2-40B4-BE49-F238E27FC236}">
                <a16:creationId xmlns:a16="http://schemas.microsoft.com/office/drawing/2014/main" id="{A914E47E-C8FF-BE75-7CC4-4088D4916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103" descr="page20image52907056">
            <a:extLst>
              <a:ext uri="{FF2B5EF4-FFF2-40B4-BE49-F238E27FC236}">
                <a16:creationId xmlns:a16="http://schemas.microsoft.com/office/drawing/2014/main" id="{C88B8CB1-5FFA-53C3-5FE0-BAB56A56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page20image52907264">
            <a:extLst>
              <a:ext uri="{FF2B5EF4-FFF2-40B4-BE49-F238E27FC236}">
                <a16:creationId xmlns:a16="http://schemas.microsoft.com/office/drawing/2014/main" id="{59B010F4-E5BE-D87C-3351-4265651A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05" descr="page20image52907472">
            <a:extLst>
              <a:ext uri="{FF2B5EF4-FFF2-40B4-BE49-F238E27FC236}">
                <a16:creationId xmlns:a16="http://schemas.microsoft.com/office/drawing/2014/main" id="{34D759B8-A81A-C226-D605-9391F8DD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page20image52907680">
            <a:extLst>
              <a:ext uri="{FF2B5EF4-FFF2-40B4-BE49-F238E27FC236}">
                <a16:creationId xmlns:a16="http://schemas.microsoft.com/office/drawing/2014/main" id="{5EE852CF-6EC6-646C-0DDA-DA4360575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" name="Picture 107" descr="page20image52907888">
            <a:extLst>
              <a:ext uri="{FF2B5EF4-FFF2-40B4-BE49-F238E27FC236}">
                <a16:creationId xmlns:a16="http://schemas.microsoft.com/office/drawing/2014/main" id="{44F4B934-237C-7FCC-DF10-AD79978A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page20image52908096">
            <a:extLst>
              <a:ext uri="{FF2B5EF4-FFF2-40B4-BE49-F238E27FC236}">
                <a16:creationId xmlns:a16="http://schemas.microsoft.com/office/drawing/2014/main" id="{F156F929-F9A2-887E-9062-BFB666EC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3" name="Picture 109" descr="page20image52908304">
            <a:extLst>
              <a:ext uri="{FF2B5EF4-FFF2-40B4-BE49-F238E27FC236}">
                <a16:creationId xmlns:a16="http://schemas.microsoft.com/office/drawing/2014/main" id="{8A6EE946-BD4D-E135-CB28-23B54FC6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page20image52908512">
            <a:extLst>
              <a:ext uri="{FF2B5EF4-FFF2-40B4-BE49-F238E27FC236}">
                <a16:creationId xmlns:a16="http://schemas.microsoft.com/office/drawing/2014/main" id="{2431E75C-7B21-D63E-1889-B0EF84693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5" name="Picture 111" descr="page20image52908720">
            <a:extLst>
              <a:ext uri="{FF2B5EF4-FFF2-40B4-BE49-F238E27FC236}">
                <a16:creationId xmlns:a16="http://schemas.microsoft.com/office/drawing/2014/main" id="{A3C52FCE-F958-0493-B851-4753B889E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page20image52908928">
            <a:extLst>
              <a:ext uri="{FF2B5EF4-FFF2-40B4-BE49-F238E27FC236}">
                <a16:creationId xmlns:a16="http://schemas.microsoft.com/office/drawing/2014/main" id="{C9C5C112-480D-A7F8-D3CE-90D8B83F5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62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" name="Picture 113" descr="page20image52909136">
            <a:extLst>
              <a:ext uri="{FF2B5EF4-FFF2-40B4-BE49-F238E27FC236}">
                <a16:creationId xmlns:a16="http://schemas.microsoft.com/office/drawing/2014/main" id="{22FE32E7-BFA1-83EB-AFEB-C0372C0AE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page20image52909344">
            <a:extLst>
              <a:ext uri="{FF2B5EF4-FFF2-40B4-BE49-F238E27FC236}">
                <a16:creationId xmlns:a16="http://schemas.microsoft.com/office/drawing/2014/main" id="{D2F02947-35C4-673D-C02F-C83B8A28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9" name="Picture 115" descr="page20image52909552">
            <a:extLst>
              <a:ext uri="{FF2B5EF4-FFF2-40B4-BE49-F238E27FC236}">
                <a16:creationId xmlns:a16="http://schemas.microsoft.com/office/drawing/2014/main" id="{4CEB85A7-2CFC-9B77-FB00-B87C2517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page20image52909760">
            <a:extLst>
              <a:ext uri="{FF2B5EF4-FFF2-40B4-BE49-F238E27FC236}">
                <a16:creationId xmlns:a16="http://schemas.microsoft.com/office/drawing/2014/main" id="{7663BB3D-4CE3-6606-1D7A-A632F90B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1" name="Picture 117" descr="page20image52909968">
            <a:extLst>
              <a:ext uri="{FF2B5EF4-FFF2-40B4-BE49-F238E27FC236}">
                <a16:creationId xmlns:a16="http://schemas.microsoft.com/office/drawing/2014/main" id="{414542CE-D625-5FB8-E607-9CEF31E7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page20image52910176">
            <a:extLst>
              <a:ext uri="{FF2B5EF4-FFF2-40B4-BE49-F238E27FC236}">
                <a16:creationId xmlns:a16="http://schemas.microsoft.com/office/drawing/2014/main" id="{86041712-26AD-C0D2-2C8C-FC0B5044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3" name="Picture 119" descr="page20image52910384">
            <a:extLst>
              <a:ext uri="{FF2B5EF4-FFF2-40B4-BE49-F238E27FC236}">
                <a16:creationId xmlns:a16="http://schemas.microsoft.com/office/drawing/2014/main" id="{65B4D7BC-9111-6A66-330C-28238E7E8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age20image52910592">
            <a:extLst>
              <a:ext uri="{FF2B5EF4-FFF2-40B4-BE49-F238E27FC236}">
                <a16:creationId xmlns:a16="http://schemas.microsoft.com/office/drawing/2014/main" id="{FCBDDD82-423A-A03F-702F-06D32FC2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5" name="Picture 121" descr="page20image52910800">
            <a:extLst>
              <a:ext uri="{FF2B5EF4-FFF2-40B4-BE49-F238E27FC236}">
                <a16:creationId xmlns:a16="http://schemas.microsoft.com/office/drawing/2014/main" id="{3EB7736B-DA61-62BA-24EF-F7360215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page20image52911008">
            <a:extLst>
              <a:ext uri="{FF2B5EF4-FFF2-40B4-BE49-F238E27FC236}">
                <a16:creationId xmlns:a16="http://schemas.microsoft.com/office/drawing/2014/main" id="{229E42FB-15C0-514A-6A1D-EE53CEF5E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" name="Picture 123" descr="page20image52911216">
            <a:extLst>
              <a:ext uri="{FF2B5EF4-FFF2-40B4-BE49-F238E27FC236}">
                <a16:creationId xmlns:a16="http://schemas.microsoft.com/office/drawing/2014/main" id="{3728BB1F-9E34-D5E4-F272-64EED19D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8" name="Picture 124" descr="page20image52911424">
            <a:extLst>
              <a:ext uri="{FF2B5EF4-FFF2-40B4-BE49-F238E27FC236}">
                <a16:creationId xmlns:a16="http://schemas.microsoft.com/office/drawing/2014/main" id="{D08BC313-1883-9A5F-AE2C-65938808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9" name="Picture 125" descr="page20image52911632">
            <a:extLst>
              <a:ext uri="{FF2B5EF4-FFF2-40B4-BE49-F238E27FC236}">
                <a16:creationId xmlns:a16="http://schemas.microsoft.com/office/drawing/2014/main" id="{40605111-1262-E8F0-1AE1-9C08BC38B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" name="Picture 126" descr="page20image52911840">
            <a:extLst>
              <a:ext uri="{FF2B5EF4-FFF2-40B4-BE49-F238E27FC236}">
                <a16:creationId xmlns:a16="http://schemas.microsoft.com/office/drawing/2014/main" id="{3D8DA7CA-CB7A-BDD6-05D1-0CE65AE3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1" name="Picture 127" descr="page20image52912048">
            <a:extLst>
              <a:ext uri="{FF2B5EF4-FFF2-40B4-BE49-F238E27FC236}">
                <a16:creationId xmlns:a16="http://schemas.microsoft.com/office/drawing/2014/main" id="{ACFC0FDB-2326-D0C7-E738-8B22F564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2" name="Picture 128" descr="page20image52912256">
            <a:extLst>
              <a:ext uri="{FF2B5EF4-FFF2-40B4-BE49-F238E27FC236}">
                <a16:creationId xmlns:a16="http://schemas.microsoft.com/office/drawing/2014/main" id="{9EC92E0C-C5EE-ECB6-7B88-31F7BD4B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3" name="Picture 129" descr="page20image52912464">
            <a:extLst>
              <a:ext uri="{FF2B5EF4-FFF2-40B4-BE49-F238E27FC236}">
                <a16:creationId xmlns:a16="http://schemas.microsoft.com/office/drawing/2014/main" id="{528A0AA0-6B49-7026-01EE-5E8A19D0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4" name="Picture 130" descr="page20image52912672">
            <a:extLst>
              <a:ext uri="{FF2B5EF4-FFF2-40B4-BE49-F238E27FC236}">
                <a16:creationId xmlns:a16="http://schemas.microsoft.com/office/drawing/2014/main" id="{B79018DC-23A3-BBB7-87F0-C76551FD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5" name="Picture 131" descr="page20image52912880">
            <a:extLst>
              <a:ext uri="{FF2B5EF4-FFF2-40B4-BE49-F238E27FC236}">
                <a16:creationId xmlns:a16="http://schemas.microsoft.com/office/drawing/2014/main" id="{656115EC-153C-7804-9D15-CD3BEA618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6" name="Picture 132" descr="page20image52913088">
            <a:extLst>
              <a:ext uri="{FF2B5EF4-FFF2-40B4-BE49-F238E27FC236}">
                <a16:creationId xmlns:a16="http://schemas.microsoft.com/office/drawing/2014/main" id="{6E818FC6-BFB0-51BC-9836-A0D77880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" name="Picture 133" descr="page20image52913296">
            <a:extLst>
              <a:ext uri="{FF2B5EF4-FFF2-40B4-BE49-F238E27FC236}">
                <a16:creationId xmlns:a16="http://schemas.microsoft.com/office/drawing/2014/main" id="{426B825D-4CC2-8ACB-19D3-01EAAC4BE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8" name="Picture 134" descr="page20image52913504">
            <a:extLst>
              <a:ext uri="{FF2B5EF4-FFF2-40B4-BE49-F238E27FC236}">
                <a16:creationId xmlns:a16="http://schemas.microsoft.com/office/drawing/2014/main" id="{8B6778C6-3859-37BF-103A-4BEBAABB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9" name="Picture 135" descr="page20image52913712">
            <a:extLst>
              <a:ext uri="{FF2B5EF4-FFF2-40B4-BE49-F238E27FC236}">
                <a16:creationId xmlns:a16="http://schemas.microsoft.com/office/drawing/2014/main" id="{A7426B87-6BD4-D122-FC2B-9302A76C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0" name="Picture 136" descr="page20image52913920">
            <a:extLst>
              <a:ext uri="{FF2B5EF4-FFF2-40B4-BE49-F238E27FC236}">
                <a16:creationId xmlns:a16="http://schemas.microsoft.com/office/drawing/2014/main" id="{3539CAC2-8567-4490-8370-A0D8F85A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62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1" name="Picture 137" descr="page20image52914128">
            <a:extLst>
              <a:ext uri="{FF2B5EF4-FFF2-40B4-BE49-F238E27FC236}">
                <a16:creationId xmlns:a16="http://schemas.microsoft.com/office/drawing/2014/main" id="{D1D5E742-C020-A194-2387-E77C5804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2" name="Picture 138" descr="page20image52914336">
            <a:extLst>
              <a:ext uri="{FF2B5EF4-FFF2-40B4-BE49-F238E27FC236}">
                <a16:creationId xmlns:a16="http://schemas.microsoft.com/office/drawing/2014/main" id="{A5675407-DF62-6C31-3113-AA4C0D498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3" name="Picture 139" descr="page20image52914544">
            <a:extLst>
              <a:ext uri="{FF2B5EF4-FFF2-40B4-BE49-F238E27FC236}">
                <a16:creationId xmlns:a16="http://schemas.microsoft.com/office/drawing/2014/main" id="{ED6CF8AC-79AB-2D44-C20A-F9BF678B1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4" name="Picture 140" descr="page20image52914752">
            <a:extLst>
              <a:ext uri="{FF2B5EF4-FFF2-40B4-BE49-F238E27FC236}">
                <a16:creationId xmlns:a16="http://schemas.microsoft.com/office/drawing/2014/main" id="{0D5C37ED-43CB-25B2-0501-06C1F147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5" name="Picture 141" descr="page20image52914960">
            <a:extLst>
              <a:ext uri="{FF2B5EF4-FFF2-40B4-BE49-F238E27FC236}">
                <a16:creationId xmlns:a16="http://schemas.microsoft.com/office/drawing/2014/main" id="{8F49C1B0-641B-89C2-096D-34BF2F60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6" name="Picture 142" descr="page20image52915168">
            <a:extLst>
              <a:ext uri="{FF2B5EF4-FFF2-40B4-BE49-F238E27FC236}">
                <a16:creationId xmlns:a16="http://schemas.microsoft.com/office/drawing/2014/main" id="{F4B865DA-9FD1-325F-D968-5CD6A8BC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" name="Picture 143" descr="page20image52915376">
            <a:extLst>
              <a:ext uri="{FF2B5EF4-FFF2-40B4-BE49-F238E27FC236}">
                <a16:creationId xmlns:a16="http://schemas.microsoft.com/office/drawing/2014/main" id="{03C5DA92-50A8-A6F7-05D6-9EDBAD6C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8" name="Picture 144" descr="page20image52915584">
            <a:extLst>
              <a:ext uri="{FF2B5EF4-FFF2-40B4-BE49-F238E27FC236}">
                <a16:creationId xmlns:a16="http://schemas.microsoft.com/office/drawing/2014/main" id="{A2567697-E339-7CCE-059C-B5B45263D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9" name="Picture 145" descr="page20image52915792">
            <a:extLst>
              <a:ext uri="{FF2B5EF4-FFF2-40B4-BE49-F238E27FC236}">
                <a16:creationId xmlns:a16="http://schemas.microsoft.com/office/drawing/2014/main" id="{CDA5D702-CDDB-81A0-D7F4-2F11A75A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0" name="Picture 146" descr="page20image52916000">
            <a:extLst>
              <a:ext uri="{FF2B5EF4-FFF2-40B4-BE49-F238E27FC236}">
                <a16:creationId xmlns:a16="http://schemas.microsoft.com/office/drawing/2014/main" id="{BF3CD09D-83E3-A17F-3945-D773E714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1" name="Picture 147" descr="page20image52916208">
            <a:extLst>
              <a:ext uri="{FF2B5EF4-FFF2-40B4-BE49-F238E27FC236}">
                <a16:creationId xmlns:a16="http://schemas.microsoft.com/office/drawing/2014/main" id="{7CBC51B0-D6F8-5EF5-11D0-2499AAB91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2" name="Picture 148" descr="page20image52916416">
            <a:extLst>
              <a:ext uri="{FF2B5EF4-FFF2-40B4-BE49-F238E27FC236}">
                <a16:creationId xmlns:a16="http://schemas.microsoft.com/office/drawing/2014/main" id="{F290A89A-A10A-72D4-8342-DD60AC34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3" name="Picture 149" descr="page20image52916624">
            <a:extLst>
              <a:ext uri="{FF2B5EF4-FFF2-40B4-BE49-F238E27FC236}">
                <a16:creationId xmlns:a16="http://schemas.microsoft.com/office/drawing/2014/main" id="{C984C818-89E8-F5EC-6E0F-60251ED8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" name="Picture 150" descr="page20image52916832">
            <a:extLst>
              <a:ext uri="{FF2B5EF4-FFF2-40B4-BE49-F238E27FC236}">
                <a16:creationId xmlns:a16="http://schemas.microsoft.com/office/drawing/2014/main" id="{3C246F2F-0EEC-E85B-CDE4-ADF31EBD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5" name="Picture 151" descr="page20image52917040">
            <a:extLst>
              <a:ext uri="{FF2B5EF4-FFF2-40B4-BE49-F238E27FC236}">
                <a16:creationId xmlns:a16="http://schemas.microsoft.com/office/drawing/2014/main" id="{EC6ADD97-54C4-6E78-DDA2-C6B650290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985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90800"/>
            <a:ext cx="8839200" cy="1117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How “quantum” is the behavior of elementary particles?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pic>
        <p:nvPicPr>
          <p:cNvPr id="1026" name="Picture 2" descr="page20image36203456">
            <a:extLst>
              <a:ext uri="{FF2B5EF4-FFF2-40B4-BE49-F238E27FC236}">
                <a16:creationId xmlns:a16="http://schemas.microsoft.com/office/drawing/2014/main" id="{88E3C76A-A2FE-ADC4-EE57-9652A8212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0image52890048">
            <a:extLst>
              <a:ext uri="{FF2B5EF4-FFF2-40B4-BE49-F238E27FC236}">
                <a16:creationId xmlns:a16="http://schemas.microsoft.com/office/drawing/2014/main" id="{E9F8B56D-A392-EBCF-0A82-E02BFE33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0image52889632">
            <a:extLst>
              <a:ext uri="{FF2B5EF4-FFF2-40B4-BE49-F238E27FC236}">
                <a16:creationId xmlns:a16="http://schemas.microsoft.com/office/drawing/2014/main" id="{D30B06A3-B64C-68D5-302D-87AE6366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0image52890880">
            <a:extLst>
              <a:ext uri="{FF2B5EF4-FFF2-40B4-BE49-F238E27FC236}">
                <a16:creationId xmlns:a16="http://schemas.microsoft.com/office/drawing/2014/main" id="{2D12A362-26E2-0937-BC22-84555267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0image52892128">
            <a:extLst>
              <a:ext uri="{FF2B5EF4-FFF2-40B4-BE49-F238E27FC236}">
                <a16:creationId xmlns:a16="http://schemas.microsoft.com/office/drawing/2014/main" id="{967C727C-CA33-B255-36F2-B9CE1936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0image52891296">
            <a:extLst>
              <a:ext uri="{FF2B5EF4-FFF2-40B4-BE49-F238E27FC236}">
                <a16:creationId xmlns:a16="http://schemas.microsoft.com/office/drawing/2014/main" id="{7358FA54-DFED-8277-A4E7-92A97575C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20image52889008">
            <a:extLst>
              <a:ext uri="{FF2B5EF4-FFF2-40B4-BE49-F238E27FC236}">
                <a16:creationId xmlns:a16="http://schemas.microsoft.com/office/drawing/2014/main" id="{703D43BC-683E-765C-A668-0E0D1D10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20image52890672">
            <a:extLst>
              <a:ext uri="{FF2B5EF4-FFF2-40B4-BE49-F238E27FC236}">
                <a16:creationId xmlns:a16="http://schemas.microsoft.com/office/drawing/2014/main" id="{DB4DDCA8-18E3-2D2A-F77B-4E3A06712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20image52889424">
            <a:extLst>
              <a:ext uri="{FF2B5EF4-FFF2-40B4-BE49-F238E27FC236}">
                <a16:creationId xmlns:a16="http://schemas.microsoft.com/office/drawing/2014/main" id="{702C6CCC-2755-A63C-649F-5E823636F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20image52889840">
            <a:extLst>
              <a:ext uri="{FF2B5EF4-FFF2-40B4-BE49-F238E27FC236}">
                <a16:creationId xmlns:a16="http://schemas.microsoft.com/office/drawing/2014/main" id="{15CBCC42-EC0D-F148-5F36-53167A85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20image52889216">
            <a:extLst>
              <a:ext uri="{FF2B5EF4-FFF2-40B4-BE49-F238E27FC236}">
                <a16:creationId xmlns:a16="http://schemas.microsoft.com/office/drawing/2014/main" id="{7D6271B9-8D1B-23D6-C118-DD085F6A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20image52888384">
            <a:extLst>
              <a:ext uri="{FF2B5EF4-FFF2-40B4-BE49-F238E27FC236}">
                <a16:creationId xmlns:a16="http://schemas.microsoft.com/office/drawing/2014/main" id="{63346F47-C4A4-CE49-5479-FA19F3E8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20image52893376">
            <a:extLst>
              <a:ext uri="{FF2B5EF4-FFF2-40B4-BE49-F238E27FC236}">
                <a16:creationId xmlns:a16="http://schemas.microsoft.com/office/drawing/2014/main" id="{4D4C130F-E3C6-76FC-18B6-7A1AD0B1F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20image36194608">
            <a:extLst>
              <a:ext uri="{FF2B5EF4-FFF2-40B4-BE49-F238E27FC236}">
                <a16:creationId xmlns:a16="http://schemas.microsoft.com/office/drawing/2014/main" id="{9182BA55-7EBD-CFDC-6112-78E050FA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page20image52893584">
            <a:extLst>
              <a:ext uri="{FF2B5EF4-FFF2-40B4-BE49-F238E27FC236}">
                <a16:creationId xmlns:a16="http://schemas.microsoft.com/office/drawing/2014/main" id="{88AD55F6-B290-9F6A-77E1-2A9DF30E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ge20image52893792">
            <a:extLst>
              <a:ext uri="{FF2B5EF4-FFF2-40B4-BE49-F238E27FC236}">
                <a16:creationId xmlns:a16="http://schemas.microsoft.com/office/drawing/2014/main" id="{5E4F6CA5-8A66-9FE2-FFD9-346AF0C9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20image52894000">
            <a:extLst>
              <a:ext uri="{FF2B5EF4-FFF2-40B4-BE49-F238E27FC236}">
                <a16:creationId xmlns:a16="http://schemas.microsoft.com/office/drawing/2014/main" id="{B15E5881-23C3-9E50-70D0-777C5C00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age20image52894208">
            <a:extLst>
              <a:ext uri="{FF2B5EF4-FFF2-40B4-BE49-F238E27FC236}">
                <a16:creationId xmlns:a16="http://schemas.microsoft.com/office/drawing/2014/main" id="{9A2BA557-1E12-6BA9-9B5E-9829A95A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page20image52894416">
            <a:extLst>
              <a:ext uri="{FF2B5EF4-FFF2-40B4-BE49-F238E27FC236}">
                <a16:creationId xmlns:a16="http://schemas.microsoft.com/office/drawing/2014/main" id="{2488D569-696E-2D03-A0D6-DAFA9551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age20image52894624">
            <a:extLst>
              <a:ext uri="{FF2B5EF4-FFF2-40B4-BE49-F238E27FC236}">
                <a16:creationId xmlns:a16="http://schemas.microsoft.com/office/drawing/2014/main" id="{F8F82720-E097-CCC6-4C9E-88BBBB7BA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page20image52894832">
            <a:extLst>
              <a:ext uri="{FF2B5EF4-FFF2-40B4-BE49-F238E27FC236}">
                <a16:creationId xmlns:a16="http://schemas.microsoft.com/office/drawing/2014/main" id="{18C4D0F5-3634-1BAD-574C-75379F0B7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age20image52895040">
            <a:extLst>
              <a:ext uri="{FF2B5EF4-FFF2-40B4-BE49-F238E27FC236}">
                <a16:creationId xmlns:a16="http://schemas.microsoft.com/office/drawing/2014/main" id="{22587257-FF98-3DE7-5119-62BB02718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page20image52895248">
            <a:extLst>
              <a:ext uri="{FF2B5EF4-FFF2-40B4-BE49-F238E27FC236}">
                <a16:creationId xmlns:a16="http://schemas.microsoft.com/office/drawing/2014/main" id="{CFFAB02E-D51C-472B-E202-AD2993E5B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age20image52895456">
            <a:extLst>
              <a:ext uri="{FF2B5EF4-FFF2-40B4-BE49-F238E27FC236}">
                <a16:creationId xmlns:a16="http://schemas.microsoft.com/office/drawing/2014/main" id="{3D9E165D-71EF-4DF6-F2F8-40CF278C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page20image52895664">
            <a:extLst>
              <a:ext uri="{FF2B5EF4-FFF2-40B4-BE49-F238E27FC236}">
                <a16:creationId xmlns:a16="http://schemas.microsoft.com/office/drawing/2014/main" id="{A1BDE7BE-A4E2-807B-0EC6-2F7EAD3C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age20image52895872">
            <a:extLst>
              <a:ext uri="{FF2B5EF4-FFF2-40B4-BE49-F238E27FC236}">
                <a16:creationId xmlns:a16="http://schemas.microsoft.com/office/drawing/2014/main" id="{8059EB6A-DE37-48D2-746C-CBB7AD795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page20image52896080">
            <a:extLst>
              <a:ext uri="{FF2B5EF4-FFF2-40B4-BE49-F238E27FC236}">
                <a16:creationId xmlns:a16="http://schemas.microsoft.com/office/drawing/2014/main" id="{43BBF53B-4EF0-6468-9E08-3201DF17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ge20image52896288">
            <a:extLst>
              <a:ext uri="{FF2B5EF4-FFF2-40B4-BE49-F238E27FC236}">
                <a16:creationId xmlns:a16="http://schemas.microsoft.com/office/drawing/2014/main" id="{3BA4DA2F-C8C0-9039-FDAF-8B821CEDD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page20image52896496">
            <a:extLst>
              <a:ext uri="{FF2B5EF4-FFF2-40B4-BE49-F238E27FC236}">
                <a16:creationId xmlns:a16="http://schemas.microsoft.com/office/drawing/2014/main" id="{BC444650-FC03-4C50-7737-BDAB0591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age20image52896704">
            <a:extLst>
              <a:ext uri="{FF2B5EF4-FFF2-40B4-BE49-F238E27FC236}">
                <a16:creationId xmlns:a16="http://schemas.microsoft.com/office/drawing/2014/main" id="{6670604C-6589-DA89-40B2-E3E027D9E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age20image52897120">
            <a:extLst>
              <a:ext uri="{FF2B5EF4-FFF2-40B4-BE49-F238E27FC236}">
                <a16:creationId xmlns:a16="http://schemas.microsoft.com/office/drawing/2014/main" id="{4CF2B7A2-A9D2-E259-A20E-5FEC1C1A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page20image52897328">
            <a:extLst>
              <a:ext uri="{FF2B5EF4-FFF2-40B4-BE49-F238E27FC236}">
                <a16:creationId xmlns:a16="http://schemas.microsoft.com/office/drawing/2014/main" id="{355AEBCA-4837-E67E-D026-BD0F29DEB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ge20image52897536">
            <a:extLst>
              <a:ext uri="{FF2B5EF4-FFF2-40B4-BE49-F238E27FC236}">
                <a16:creationId xmlns:a16="http://schemas.microsoft.com/office/drawing/2014/main" id="{A0CE2A76-4FFB-D05D-71E9-C9A68AEB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page20image52897744">
            <a:extLst>
              <a:ext uri="{FF2B5EF4-FFF2-40B4-BE49-F238E27FC236}">
                <a16:creationId xmlns:a16="http://schemas.microsoft.com/office/drawing/2014/main" id="{864A1A0F-0089-A3AD-2986-21ACDE02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age20image52897952">
            <a:extLst>
              <a:ext uri="{FF2B5EF4-FFF2-40B4-BE49-F238E27FC236}">
                <a16:creationId xmlns:a16="http://schemas.microsoft.com/office/drawing/2014/main" id="{5ACD06A2-1DBB-EFC1-6F9D-6BE5B70D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20image52898160">
            <a:extLst>
              <a:ext uri="{FF2B5EF4-FFF2-40B4-BE49-F238E27FC236}">
                <a16:creationId xmlns:a16="http://schemas.microsoft.com/office/drawing/2014/main" id="{0DBABF0C-57D7-027E-B319-E87586537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ge20image52898368">
            <a:extLst>
              <a:ext uri="{FF2B5EF4-FFF2-40B4-BE49-F238E27FC236}">
                <a16:creationId xmlns:a16="http://schemas.microsoft.com/office/drawing/2014/main" id="{9A9B9E4F-CA2E-3FDF-2749-D1C03561B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page20image52898576">
            <a:extLst>
              <a:ext uri="{FF2B5EF4-FFF2-40B4-BE49-F238E27FC236}">
                <a16:creationId xmlns:a16="http://schemas.microsoft.com/office/drawing/2014/main" id="{A885D72F-E4CF-C5BD-2EC9-CB947C976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ge20image52898784">
            <a:extLst>
              <a:ext uri="{FF2B5EF4-FFF2-40B4-BE49-F238E27FC236}">
                <a16:creationId xmlns:a16="http://schemas.microsoft.com/office/drawing/2014/main" id="{C71ACB31-91EA-20D7-CD06-C5157E4C5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page20image52898992">
            <a:extLst>
              <a:ext uri="{FF2B5EF4-FFF2-40B4-BE49-F238E27FC236}">
                <a16:creationId xmlns:a16="http://schemas.microsoft.com/office/drawing/2014/main" id="{7EA87897-51C6-6F08-0A7B-A9509E428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ge20image52899200">
            <a:extLst>
              <a:ext uri="{FF2B5EF4-FFF2-40B4-BE49-F238E27FC236}">
                <a16:creationId xmlns:a16="http://schemas.microsoft.com/office/drawing/2014/main" id="{4479B725-735B-AE22-2C84-00AB12214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page20image52899408">
            <a:extLst>
              <a:ext uri="{FF2B5EF4-FFF2-40B4-BE49-F238E27FC236}">
                <a16:creationId xmlns:a16="http://schemas.microsoft.com/office/drawing/2014/main" id="{6B8CDBD6-0528-7F12-CE65-C15444F4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ge20image52899616">
            <a:extLst>
              <a:ext uri="{FF2B5EF4-FFF2-40B4-BE49-F238E27FC236}">
                <a16:creationId xmlns:a16="http://schemas.microsoft.com/office/drawing/2014/main" id="{6505F2CA-954F-C859-3D5F-341C63BDF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page20image52899824">
            <a:extLst>
              <a:ext uri="{FF2B5EF4-FFF2-40B4-BE49-F238E27FC236}">
                <a16:creationId xmlns:a16="http://schemas.microsoft.com/office/drawing/2014/main" id="{A01A6BA1-FD58-83D8-46F5-33B91A597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ge20image52900032">
            <a:extLst>
              <a:ext uri="{FF2B5EF4-FFF2-40B4-BE49-F238E27FC236}">
                <a16:creationId xmlns:a16="http://schemas.microsoft.com/office/drawing/2014/main" id="{075531EB-A577-3892-BC92-F83E0B4D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page20image52900240">
            <a:extLst>
              <a:ext uri="{FF2B5EF4-FFF2-40B4-BE49-F238E27FC236}">
                <a16:creationId xmlns:a16="http://schemas.microsoft.com/office/drawing/2014/main" id="{967EFD72-6BE1-5852-AF22-1BCF2361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ge20image52900448">
            <a:extLst>
              <a:ext uri="{FF2B5EF4-FFF2-40B4-BE49-F238E27FC236}">
                <a16:creationId xmlns:a16="http://schemas.microsoft.com/office/drawing/2014/main" id="{563296CF-DAE2-60D5-3236-9B968995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page20image52900656">
            <a:extLst>
              <a:ext uri="{FF2B5EF4-FFF2-40B4-BE49-F238E27FC236}">
                <a16:creationId xmlns:a16="http://schemas.microsoft.com/office/drawing/2014/main" id="{40747901-4CC4-566B-A269-2963866B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ge20image52900864">
            <a:extLst>
              <a:ext uri="{FF2B5EF4-FFF2-40B4-BE49-F238E27FC236}">
                <a16:creationId xmlns:a16="http://schemas.microsoft.com/office/drawing/2014/main" id="{D915389F-191D-37BF-F687-E40613862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page20image52901072">
            <a:extLst>
              <a:ext uri="{FF2B5EF4-FFF2-40B4-BE49-F238E27FC236}">
                <a16:creationId xmlns:a16="http://schemas.microsoft.com/office/drawing/2014/main" id="{1143352A-63AC-1EC9-1A39-4C9E4C72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ge20image52901280">
            <a:extLst>
              <a:ext uri="{FF2B5EF4-FFF2-40B4-BE49-F238E27FC236}">
                <a16:creationId xmlns:a16="http://schemas.microsoft.com/office/drawing/2014/main" id="{354EB601-8DB4-AD33-1728-76948807D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page20image52901488">
            <a:extLst>
              <a:ext uri="{FF2B5EF4-FFF2-40B4-BE49-F238E27FC236}">
                <a16:creationId xmlns:a16="http://schemas.microsoft.com/office/drawing/2014/main" id="{C416445F-A5E8-BD3E-EF05-847512D0F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ge20image52901696">
            <a:extLst>
              <a:ext uri="{FF2B5EF4-FFF2-40B4-BE49-F238E27FC236}">
                <a16:creationId xmlns:a16="http://schemas.microsoft.com/office/drawing/2014/main" id="{A6270831-9D31-FE42-8DFA-D41559BF2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57" descr="page20image52901904">
            <a:extLst>
              <a:ext uri="{FF2B5EF4-FFF2-40B4-BE49-F238E27FC236}">
                <a16:creationId xmlns:a16="http://schemas.microsoft.com/office/drawing/2014/main" id="{3E5E5D73-9FDA-7A72-FD87-F313AE9A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ge20image52902112">
            <a:extLst>
              <a:ext uri="{FF2B5EF4-FFF2-40B4-BE49-F238E27FC236}">
                <a16:creationId xmlns:a16="http://schemas.microsoft.com/office/drawing/2014/main" id="{43C29E5B-5069-BE9D-8EF3-C0EB190B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page20image52902320">
            <a:extLst>
              <a:ext uri="{FF2B5EF4-FFF2-40B4-BE49-F238E27FC236}">
                <a16:creationId xmlns:a16="http://schemas.microsoft.com/office/drawing/2014/main" id="{0F33ACDE-9F73-FE94-12C1-7693A7A8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ge20image52902528">
            <a:extLst>
              <a:ext uri="{FF2B5EF4-FFF2-40B4-BE49-F238E27FC236}">
                <a16:creationId xmlns:a16="http://schemas.microsoft.com/office/drawing/2014/main" id="{28B5E03A-45DD-9DA2-FCE4-386DBCA61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61" descr="page20image52902736">
            <a:extLst>
              <a:ext uri="{FF2B5EF4-FFF2-40B4-BE49-F238E27FC236}">
                <a16:creationId xmlns:a16="http://schemas.microsoft.com/office/drawing/2014/main" id="{AE5B489A-28BD-2775-C62A-8A59EECDF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page20image52902944">
            <a:extLst>
              <a:ext uri="{FF2B5EF4-FFF2-40B4-BE49-F238E27FC236}">
                <a16:creationId xmlns:a16="http://schemas.microsoft.com/office/drawing/2014/main" id="{B36F7BB5-5239-FD82-B04F-C982A8ACF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63" descr="page20image52903152">
            <a:extLst>
              <a:ext uri="{FF2B5EF4-FFF2-40B4-BE49-F238E27FC236}">
                <a16:creationId xmlns:a16="http://schemas.microsoft.com/office/drawing/2014/main" id="{2475DEB0-C07C-01BC-5635-6E35AA29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page20image52903360">
            <a:extLst>
              <a:ext uri="{FF2B5EF4-FFF2-40B4-BE49-F238E27FC236}">
                <a16:creationId xmlns:a16="http://schemas.microsoft.com/office/drawing/2014/main" id="{D0C6E459-9794-EFD5-6E16-8042053F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65" descr="page20image52903568">
            <a:extLst>
              <a:ext uri="{FF2B5EF4-FFF2-40B4-BE49-F238E27FC236}">
                <a16:creationId xmlns:a16="http://schemas.microsoft.com/office/drawing/2014/main" id="{A2D3E284-A25D-FCE5-4878-3C9D4FAB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page20image52988768">
            <a:extLst>
              <a:ext uri="{FF2B5EF4-FFF2-40B4-BE49-F238E27FC236}">
                <a16:creationId xmlns:a16="http://schemas.microsoft.com/office/drawing/2014/main" id="{DD1DC877-1B34-235C-DEE8-FBE82B9F5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67" descr="page20image52988976">
            <a:extLst>
              <a:ext uri="{FF2B5EF4-FFF2-40B4-BE49-F238E27FC236}">
                <a16:creationId xmlns:a16="http://schemas.microsoft.com/office/drawing/2014/main" id="{280B1A74-EFAC-4726-A6C0-1D32C248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page20image52990016">
            <a:extLst>
              <a:ext uri="{FF2B5EF4-FFF2-40B4-BE49-F238E27FC236}">
                <a16:creationId xmlns:a16="http://schemas.microsoft.com/office/drawing/2014/main" id="{648B320A-2D19-2519-519F-C8122E2D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69" descr="page20image52988560">
            <a:extLst>
              <a:ext uri="{FF2B5EF4-FFF2-40B4-BE49-F238E27FC236}">
                <a16:creationId xmlns:a16="http://schemas.microsoft.com/office/drawing/2014/main" id="{3C35F57C-911E-E2FC-4ABB-65BBE8E5B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page20image52989184">
            <a:extLst>
              <a:ext uri="{FF2B5EF4-FFF2-40B4-BE49-F238E27FC236}">
                <a16:creationId xmlns:a16="http://schemas.microsoft.com/office/drawing/2014/main" id="{153C1025-BE4F-A5E8-66C0-8A3E630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" name="Picture 71" descr="page20image52989808">
            <a:extLst>
              <a:ext uri="{FF2B5EF4-FFF2-40B4-BE49-F238E27FC236}">
                <a16:creationId xmlns:a16="http://schemas.microsoft.com/office/drawing/2014/main" id="{D3D22DEE-D448-9B4E-68BE-E9FBD2FA3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page20image52989600">
            <a:extLst>
              <a:ext uri="{FF2B5EF4-FFF2-40B4-BE49-F238E27FC236}">
                <a16:creationId xmlns:a16="http://schemas.microsoft.com/office/drawing/2014/main" id="{DE0ED226-B61F-B369-FF66-DD361709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73" descr="page20image52989392">
            <a:extLst>
              <a:ext uri="{FF2B5EF4-FFF2-40B4-BE49-F238E27FC236}">
                <a16:creationId xmlns:a16="http://schemas.microsoft.com/office/drawing/2014/main" id="{BB128B6C-EC34-EA10-D374-C86D9286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page20image53253824">
            <a:extLst>
              <a:ext uri="{FF2B5EF4-FFF2-40B4-BE49-F238E27FC236}">
                <a16:creationId xmlns:a16="http://schemas.microsoft.com/office/drawing/2014/main" id="{ECB46BBB-9D98-13F4-9829-925A6D06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" name="Picture 75" descr="page20image53261728">
            <a:extLst>
              <a:ext uri="{FF2B5EF4-FFF2-40B4-BE49-F238E27FC236}">
                <a16:creationId xmlns:a16="http://schemas.microsoft.com/office/drawing/2014/main" id="{905E54E4-0F06-FD71-0D8A-1357A15C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page20image53262768">
            <a:extLst>
              <a:ext uri="{FF2B5EF4-FFF2-40B4-BE49-F238E27FC236}">
                <a16:creationId xmlns:a16="http://schemas.microsoft.com/office/drawing/2014/main" id="{4E34D5BF-A4E4-58DE-5CA2-95FB3E98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1" name="Picture 77" descr="page20image53261936">
            <a:extLst>
              <a:ext uri="{FF2B5EF4-FFF2-40B4-BE49-F238E27FC236}">
                <a16:creationId xmlns:a16="http://schemas.microsoft.com/office/drawing/2014/main" id="{4CC9642A-AB8C-3757-0BDF-71CA963F0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page20image53252992">
            <a:extLst>
              <a:ext uri="{FF2B5EF4-FFF2-40B4-BE49-F238E27FC236}">
                <a16:creationId xmlns:a16="http://schemas.microsoft.com/office/drawing/2014/main" id="{10267307-00C4-FDF4-81A3-04E33EF0C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" name="Picture 79" descr="page20image53262352">
            <a:extLst>
              <a:ext uri="{FF2B5EF4-FFF2-40B4-BE49-F238E27FC236}">
                <a16:creationId xmlns:a16="http://schemas.microsoft.com/office/drawing/2014/main" id="{037A8C56-002C-A3A7-4DF1-747CAE6A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page20image53255280">
            <a:extLst>
              <a:ext uri="{FF2B5EF4-FFF2-40B4-BE49-F238E27FC236}">
                <a16:creationId xmlns:a16="http://schemas.microsoft.com/office/drawing/2014/main" id="{D2F9961F-D917-60BA-31A9-F8107ECB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" name="Picture 81" descr="page20image53257360">
            <a:extLst>
              <a:ext uri="{FF2B5EF4-FFF2-40B4-BE49-F238E27FC236}">
                <a16:creationId xmlns:a16="http://schemas.microsoft.com/office/drawing/2014/main" id="{1C24090D-447A-833E-E7D0-7618C811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page20image53255488">
            <a:extLst>
              <a:ext uri="{FF2B5EF4-FFF2-40B4-BE49-F238E27FC236}">
                <a16:creationId xmlns:a16="http://schemas.microsoft.com/office/drawing/2014/main" id="{52D8AA23-49E8-22BA-B836-99FD93D1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7" name="Picture 83" descr="page20image53255072">
            <a:extLst>
              <a:ext uri="{FF2B5EF4-FFF2-40B4-BE49-F238E27FC236}">
                <a16:creationId xmlns:a16="http://schemas.microsoft.com/office/drawing/2014/main" id="{4F4E11FF-0F51-C211-0D41-0E3DAE8A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page20image53262144">
            <a:extLst>
              <a:ext uri="{FF2B5EF4-FFF2-40B4-BE49-F238E27FC236}">
                <a16:creationId xmlns:a16="http://schemas.microsoft.com/office/drawing/2014/main" id="{D3AE7BE4-06BE-4A77-CECB-61700AEF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9" name="Picture 85" descr="page20image53256112">
            <a:extLst>
              <a:ext uri="{FF2B5EF4-FFF2-40B4-BE49-F238E27FC236}">
                <a16:creationId xmlns:a16="http://schemas.microsoft.com/office/drawing/2014/main" id="{5C65CB4A-DB95-FE66-4C90-7EC9E4612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page20image53262976">
            <a:extLst>
              <a:ext uri="{FF2B5EF4-FFF2-40B4-BE49-F238E27FC236}">
                <a16:creationId xmlns:a16="http://schemas.microsoft.com/office/drawing/2014/main" id="{ED39ADB3-2666-B911-CC09-520AC38D9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1" name="Picture 87" descr="page20image53262560">
            <a:extLst>
              <a:ext uri="{FF2B5EF4-FFF2-40B4-BE49-F238E27FC236}">
                <a16:creationId xmlns:a16="http://schemas.microsoft.com/office/drawing/2014/main" id="{D8F5BC3B-0DA8-8917-5B23-EEF39FB1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page20image52903936">
            <a:extLst>
              <a:ext uri="{FF2B5EF4-FFF2-40B4-BE49-F238E27FC236}">
                <a16:creationId xmlns:a16="http://schemas.microsoft.com/office/drawing/2014/main" id="{8C6D8E6D-004B-A721-597A-87B004B2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3" name="Picture 89" descr="page20image52904144">
            <a:extLst>
              <a:ext uri="{FF2B5EF4-FFF2-40B4-BE49-F238E27FC236}">
                <a16:creationId xmlns:a16="http://schemas.microsoft.com/office/drawing/2014/main" id="{E0758304-BD67-B33B-13B8-14F25C69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page20image52904352">
            <a:extLst>
              <a:ext uri="{FF2B5EF4-FFF2-40B4-BE49-F238E27FC236}">
                <a16:creationId xmlns:a16="http://schemas.microsoft.com/office/drawing/2014/main" id="{8C0BB732-0173-DB01-2E7C-64956ABCC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5" name="Picture 91" descr="page20image52904560">
            <a:extLst>
              <a:ext uri="{FF2B5EF4-FFF2-40B4-BE49-F238E27FC236}">
                <a16:creationId xmlns:a16="http://schemas.microsoft.com/office/drawing/2014/main" id="{09E52216-4CD4-F25C-1D35-C5E0A44CF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page20image52904768">
            <a:extLst>
              <a:ext uri="{FF2B5EF4-FFF2-40B4-BE49-F238E27FC236}">
                <a16:creationId xmlns:a16="http://schemas.microsoft.com/office/drawing/2014/main" id="{7DD31027-E036-B0B9-2104-45FC0495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Picture 93" descr="page20image52904976">
            <a:extLst>
              <a:ext uri="{FF2B5EF4-FFF2-40B4-BE49-F238E27FC236}">
                <a16:creationId xmlns:a16="http://schemas.microsoft.com/office/drawing/2014/main" id="{5C43E006-FA2B-9B7A-DB56-754FD74E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page20image52905184">
            <a:extLst>
              <a:ext uri="{FF2B5EF4-FFF2-40B4-BE49-F238E27FC236}">
                <a16:creationId xmlns:a16="http://schemas.microsoft.com/office/drawing/2014/main" id="{F1C0AAC7-8254-CB6E-7BA4-CF1E39AF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9" name="Picture 95" descr="page20image52905392">
            <a:extLst>
              <a:ext uri="{FF2B5EF4-FFF2-40B4-BE49-F238E27FC236}">
                <a16:creationId xmlns:a16="http://schemas.microsoft.com/office/drawing/2014/main" id="{A2CF4364-55C2-03C6-221E-9C15106D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page20image52905600">
            <a:extLst>
              <a:ext uri="{FF2B5EF4-FFF2-40B4-BE49-F238E27FC236}">
                <a16:creationId xmlns:a16="http://schemas.microsoft.com/office/drawing/2014/main" id="{99CFF683-DCEA-473D-07AF-67BB89A2A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1" name="Picture 97" descr="page20image52905808">
            <a:extLst>
              <a:ext uri="{FF2B5EF4-FFF2-40B4-BE49-F238E27FC236}">
                <a16:creationId xmlns:a16="http://schemas.microsoft.com/office/drawing/2014/main" id="{A5A2E01F-2557-2532-92CB-D8D1EE1CE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page20image52906016">
            <a:extLst>
              <a:ext uri="{FF2B5EF4-FFF2-40B4-BE49-F238E27FC236}">
                <a16:creationId xmlns:a16="http://schemas.microsoft.com/office/drawing/2014/main" id="{D5CD077D-C880-A54B-0BA2-9D914E73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99" descr="page20image52906224">
            <a:extLst>
              <a:ext uri="{FF2B5EF4-FFF2-40B4-BE49-F238E27FC236}">
                <a16:creationId xmlns:a16="http://schemas.microsoft.com/office/drawing/2014/main" id="{9C5E7542-1E4C-2382-BD43-53F51531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page20image52906432">
            <a:extLst>
              <a:ext uri="{FF2B5EF4-FFF2-40B4-BE49-F238E27FC236}">
                <a16:creationId xmlns:a16="http://schemas.microsoft.com/office/drawing/2014/main" id="{0705C6B4-46E4-2275-5569-BBE27655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1" descr="page20image52906640">
            <a:extLst>
              <a:ext uri="{FF2B5EF4-FFF2-40B4-BE49-F238E27FC236}">
                <a16:creationId xmlns:a16="http://schemas.microsoft.com/office/drawing/2014/main" id="{41024545-E3AC-65D8-4F9F-78698866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page20image52906848">
            <a:extLst>
              <a:ext uri="{FF2B5EF4-FFF2-40B4-BE49-F238E27FC236}">
                <a16:creationId xmlns:a16="http://schemas.microsoft.com/office/drawing/2014/main" id="{A914E47E-C8FF-BE75-7CC4-4088D4916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103" descr="page20image52907056">
            <a:extLst>
              <a:ext uri="{FF2B5EF4-FFF2-40B4-BE49-F238E27FC236}">
                <a16:creationId xmlns:a16="http://schemas.microsoft.com/office/drawing/2014/main" id="{C88B8CB1-5FFA-53C3-5FE0-BAB56A56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page20image52907264">
            <a:extLst>
              <a:ext uri="{FF2B5EF4-FFF2-40B4-BE49-F238E27FC236}">
                <a16:creationId xmlns:a16="http://schemas.microsoft.com/office/drawing/2014/main" id="{59B010F4-E5BE-D87C-3351-4265651A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05" descr="page20image52907472">
            <a:extLst>
              <a:ext uri="{FF2B5EF4-FFF2-40B4-BE49-F238E27FC236}">
                <a16:creationId xmlns:a16="http://schemas.microsoft.com/office/drawing/2014/main" id="{34D759B8-A81A-C226-D605-9391F8DD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page20image52907680">
            <a:extLst>
              <a:ext uri="{FF2B5EF4-FFF2-40B4-BE49-F238E27FC236}">
                <a16:creationId xmlns:a16="http://schemas.microsoft.com/office/drawing/2014/main" id="{5EE852CF-6EC6-646C-0DDA-DA4360575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" name="Picture 107" descr="page20image52907888">
            <a:extLst>
              <a:ext uri="{FF2B5EF4-FFF2-40B4-BE49-F238E27FC236}">
                <a16:creationId xmlns:a16="http://schemas.microsoft.com/office/drawing/2014/main" id="{44F4B934-237C-7FCC-DF10-AD79978A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page20image52908096">
            <a:extLst>
              <a:ext uri="{FF2B5EF4-FFF2-40B4-BE49-F238E27FC236}">
                <a16:creationId xmlns:a16="http://schemas.microsoft.com/office/drawing/2014/main" id="{F156F929-F9A2-887E-9062-BFB666EC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3" name="Picture 109" descr="page20image52908304">
            <a:extLst>
              <a:ext uri="{FF2B5EF4-FFF2-40B4-BE49-F238E27FC236}">
                <a16:creationId xmlns:a16="http://schemas.microsoft.com/office/drawing/2014/main" id="{8A6EE946-BD4D-E135-CB28-23B54FC6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page20image52908512">
            <a:extLst>
              <a:ext uri="{FF2B5EF4-FFF2-40B4-BE49-F238E27FC236}">
                <a16:creationId xmlns:a16="http://schemas.microsoft.com/office/drawing/2014/main" id="{2431E75C-7B21-D63E-1889-B0EF84693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5" name="Picture 111" descr="page20image52908720">
            <a:extLst>
              <a:ext uri="{FF2B5EF4-FFF2-40B4-BE49-F238E27FC236}">
                <a16:creationId xmlns:a16="http://schemas.microsoft.com/office/drawing/2014/main" id="{A3C52FCE-F958-0493-B851-4753B889E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page20image52908928">
            <a:extLst>
              <a:ext uri="{FF2B5EF4-FFF2-40B4-BE49-F238E27FC236}">
                <a16:creationId xmlns:a16="http://schemas.microsoft.com/office/drawing/2014/main" id="{C9C5C112-480D-A7F8-D3CE-90D8B83F5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62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" name="Picture 113" descr="page20image52909136">
            <a:extLst>
              <a:ext uri="{FF2B5EF4-FFF2-40B4-BE49-F238E27FC236}">
                <a16:creationId xmlns:a16="http://schemas.microsoft.com/office/drawing/2014/main" id="{22FE32E7-BFA1-83EB-AFEB-C0372C0AE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page20image52909344">
            <a:extLst>
              <a:ext uri="{FF2B5EF4-FFF2-40B4-BE49-F238E27FC236}">
                <a16:creationId xmlns:a16="http://schemas.microsoft.com/office/drawing/2014/main" id="{D2F02947-35C4-673D-C02F-C83B8A28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9" name="Picture 115" descr="page20image52909552">
            <a:extLst>
              <a:ext uri="{FF2B5EF4-FFF2-40B4-BE49-F238E27FC236}">
                <a16:creationId xmlns:a16="http://schemas.microsoft.com/office/drawing/2014/main" id="{4CEB85A7-2CFC-9B77-FB00-B87C2517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page20image52909760">
            <a:extLst>
              <a:ext uri="{FF2B5EF4-FFF2-40B4-BE49-F238E27FC236}">
                <a16:creationId xmlns:a16="http://schemas.microsoft.com/office/drawing/2014/main" id="{7663BB3D-4CE3-6606-1D7A-A632F90B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1" name="Picture 117" descr="page20image52909968">
            <a:extLst>
              <a:ext uri="{FF2B5EF4-FFF2-40B4-BE49-F238E27FC236}">
                <a16:creationId xmlns:a16="http://schemas.microsoft.com/office/drawing/2014/main" id="{414542CE-D625-5FB8-E607-9CEF31E7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page20image52910176">
            <a:extLst>
              <a:ext uri="{FF2B5EF4-FFF2-40B4-BE49-F238E27FC236}">
                <a16:creationId xmlns:a16="http://schemas.microsoft.com/office/drawing/2014/main" id="{86041712-26AD-C0D2-2C8C-FC0B5044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3" name="Picture 119" descr="page20image52910384">
            <a:extLst>
              <a:ext uri="{FF2B5EF4-FFF2-40B4-BE49-F238E27FC236}">
                <a16:creationId xmlns:a16="http://schemas.microsoft.com/office/drawing/2014/main" id="{65B4D7BC-9111-6A66-330C-28238E7E8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age20image52910592">
            <a:extLst>
              <a:ext uri="{FF2B5EF4-FFF2-40B4-BE49-F238E27FC236}">
                <a16:creationId xmlns:a16="http://schemas.microsoft.com/office/drawing/2014/main" id="{FCBDDD82-423A-A03F-702F-06D32FC2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5" name="Picture 121" descr="page20image52910800">
            <a:extLst>
              <a:ext uri="{FF2B5EF4-FFF2-40B4-BE49-F238E27FC236}">
                <a16:creationId xmlns:a16="http://schemas.microsoft.com/office/drawing/2014/main" id="{3EB7736B-DA61-62BA-24EF-F7360215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page20image52911008">
            <a:extLst>
              <a:ext uri="{FF2B5EF4-FFF2-40B4-BE49-F238E27FC236}">
                <a16:creationId xmlns:a16="http://schemas.microsoft.com/office/drawing/2014/main" id="{229E42FB-15C0-514A-6A1D-EE53CEF5E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" name="Picture 123" descr="page20image52911216">
            <a:extLst>
              <a:ext uri="{FF2B5EF4-FFF2-40B4-BE49-F238E27FC236}">
                <a16:creationId xmlns:a16="http://schemas.microsoft.com/office/drawing/2014/main" id="{3728BB1F-9E34-D5E4-F272-64EED19D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8" name="Picture 124" descr="page20image52911424">
            <a:extLst>
              <a:ext uri="{FF2B5EF4-FFF2-40B4-BE49-F238E27FC236}">
                <a16:creationId xmlns:a16="http://schemas.microsoft.com/office/drawing/2014/main" id="{D08BC313-1883-9A5F-AE2C-65938808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9" name="Picture 125" descr="page20image52911632">
            <a:extLst>
              <a:ext uri="{FF2B5EF4-FFF2-40B4-BE49-F238E27FC236}">
                <a16:creationId xmlns:a16="http://schemas.microsoft.com/office/drawing/2014/main" id="{40605111-1262-E8F0-1AE1-9C08BC38B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" name="Picture 126" descr="page20image52911840">
            <a:extLst>
              <a:ext uri="{FF2B5EF4-FFF2-40B4-BE49-F238E27FC236}">
                <a16:creationId xmlns:a16="http://schemas.microsoft.com/office/drawing/2014/main" id="{3D8DA7CA-CB7A-BDD6-05D1-0CE65AE3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1" name="Picture 127" descr="page20image52912048">
            <a:extLst>
              <a:ext uri="{FF2B5EF4-FFF2-40B4-BE49-F238E27FC236}">
                <a16:creationId xmlns:a16="http://schemas.microsoft.com/office/drawing/2014/main" id="{ACFC0FDB-2326-D0C7-E738-8B22F564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2" name="Picture 128" descr="page20image52912256">
            <a:extLst>
              <a:ext uri="{FF2B5EF4-FFF2-40B4-BE49-F238E27FC236}">
                <a16:creationId xmlns:a16="http://schemas.microsoft.com/office/drawing/2014/main" id="{9EC92E0C-C5EE-ECB6-7B88-31F7BD4B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3" name="Picture 129" descr="page20image52912464">
            <a:extLst>
              <a:ext uri="{FF2B5EF4-FFF2-40B4-BE49-F238E27FC236}">
                <a16:creationId xmlns:a16="http://schemas.microsoft.com/office/drawing/2014/main" id="{528A0AA0-6B49-7026-01EE-5E8A19D0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4" name="Picture 130" descr="page20image52912672">
            <a:extLst>
              <a:ext uri="{FF2B5EF4-FFF2-40B4-BE49-F238E27FC236}">
                <a16:creationId xmlns:a16="http://schemas.microsoft.com/office/drawing/2014/main" id="{B79018DC-23A3-BBB7-87F0-C76551FD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5" name="Picture 131" descr="page20image52912880">
            <a:extLst>
              <a:ext uri="{FF2B5EF4-FFF2-40B4-BE49-F238E27FC236}">
                <a16:creationId xmlns:a16="http://schemas.microsoft.com/office/drawing/2014/main" id="{656115EC-153C-7804-9D15-CD3BEA618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6" name="Picture 132" descr="page20image52913088">
            <a:extLst>
              <a:ext uri="{FF2B5EF4-FFF2-40B4-BE49-F238E27FC236}">
                <a16:creationId xmlns:a16="http://schemas.microsoft.com/office/drawing/2014/main" id="{6E818FC6-BFB0-51BC-9836-A0D77880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" name="Picture 133" descr="page20image52913296">
            <a:extLst>
              <a:ext uri="{FF2B5EF4-FFF2-40B4-BE49-F238E27FC236}">
                <a16:creationId xmlns:a16="http://schemas.microsoft.com/office/drawing/2014/main" id="{426B825D-4CC2-8ACB-19D3-01EAAC4BE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8" name="Picture 134" descr="page20image52913504">
            <a:extLst>
              <a:ext uri="{FF2B5EF4-FFF2-40B4-BE49-F238E27FC236}">
                <a16:creationId xmlns:a16="http://schemas.microsoft.com/office/drawing/2014/main" id="{8B6778C6-3859-37BF-103A-4BEBAABB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9" name="Picture 135" descr="page20image52913712">
            <a:extLst>
              <a:ext uri="{FF2B5EF4-FFF2-40B4-BE49-F238E27FC236}">
                <a16:creationId xmlns:a16="http://schemas.microsoft.com/office/drawing/2014/main" id="{A7426B87-6BD4-D122-FC2B-9302A76C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0" name="Picture 136" descr="page20image52913920">
            <a:extLst>
              <a:ext uri="{FF2B5EF4-FFF2-40B4-BE49-F238E27FC236}">
                <a16:creationId xmlns:a16="http://schemas.microsoft.com/office/drawing/2014/main" id="{3539CAC2-8567-4490-8370-A0D8F85A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62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1" name="Picture 137" descr="page20image52914128">
            <a:extLst>
              <a:ext uri="{FF2B5EF4-FFF2-40B4-BE49-F238E27FC236}">
                <a16:creationId xmlns:a16="http://schemas.microsoft.com/office/drawing/2014/main" id="{D1D5E742-C020-A194-2387-E77C5804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2" name="Picture 138" descr="page20image52914336">
            <a:extLst>
              <a:ext uri="{FF2B5EF4-FFF2-40B4-BE49-F238E27FC236}">
                <a16:creationId xmlns:a16="http://schemas.microsoft.com/office/drawing/2014/main" id="{A5675407-DF62-6C31-3113-AA4C0D498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3" name="Picture 139" descr="page20image52914544">
            <a:extLst>
              <a:ext uri="{FF2B5EF4-FFF2-40B4-BE49-F238E27FC236}">
                <a16:creationId xmlns:a16="http://schemas.microsoft.com/office/drawing/2014/main" id="{ED6CF8AC-79AB-2D44-C20A-F9BF678B1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4" name="Picture 140" descr="page20image52914752">
            <a:extLst>
              <a:ext uri="{FF2B5EF4-FFF2-40B4-BE49-F238E27FC236}">
                <a16:creationId xmlns:a16="http://schemas.microsoft.com/office/drawing/2014/main" id="{0D5C37ED-43CB-25B2-0501-06C1F147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5" name="Picture 141" descr="page20image52914960">
            <a:extLst>
              <a:ext uri="{FF2B5EF4-FFF2-40B4-BE49-F238E27FC236}">
                <a16:creationId xmlns:a16="http://schemas.microsoft.com/office/drawing/2014/main" id="{8F49C1B0-641B-89C2-096D-34BF2F60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6" name="Picture 142" descr="page20image52915168">
            <a:extLst>
              <a:ext uri="{FF2B5EF4-FFF2-40B4-BE49-F238E27FC236}">
                <a16:creationId xmlns:a16="http://schemas.microsoft.com/office/drawing/2014/main" id="{F4B865DA-9FD1-325F-D968-5CD6A8BC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" name="Picture 143" descr="page20image52915376">
            <a:extLst>
              <a:ext uri="{FF2B5EF4-FFF2-40B4-BE49-F238E27FC236}">
                <a16:creationId xmlns:a16="http://schemas.microsoft.com/office/drawing/2014/main" id="{03C5DA92-50A8-A6F7-05D6-9EDBAD6C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8" name="Picture 144" descr="page20image52915584">
            <a:extLst>
              <a:ext uri="{FF2B5EF4-FFF2-40B4-BE49-F238E27FC236}">
                <a16:creationId xmlns:a16="http://schemas.microsoft.com/office/drawing/2014/main" id="{A2567697-E339-7CCE-059C-B5B45263D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9" name="Picture 145" descr="page20image52915792">
            <a:extLst>
              <a:ext uri="{FF2B5EF4-FFF2-40B4-BE49-F238E27FC236}">
                <a16:creationId xmlns:a16="http://schemas.microsoft.com/office/drawing/2014/main" id="{CDA5D702-CDDB-81A0-D7F4-2F11A75A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0" name="Picture 146" descr="page20image52916000">
            <a:extLst>
              <a:ext uri="{FF2B5EF4-FFF2-40B4-BE49-F238E27FC236}">
                <a16:creationId xmlns:a16="http://schemas.microsoft.com/office/drawing/2014/main" id="{BF3CD09D-83E3-A17F-3945-D773E714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1" name="Picture 147" descr="page20image52916208">
            <a:extLst>
              <a:ext uri="{FF2B5EF4-FFF2-40B4-BE49-F238E27FC236}">
                <a16:creationId xmlns:a16="http://schemas.microsoft.com/office/drawing/2014/main" id="{7CBC51B0-D6F8-5EF5-11D0-2499AAB91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2" name="Picture 148" descr="page20image52916416">
            <a:extLst>
              <a:ext uri="{FF2B5EF4-FFF2-40B4-BE49-F238E27FC236}">
                <a16:creationId xmlns:a16="http://schemas.microsoft.com/office/drawing/2014/main" id="{F290A89A-A10A-72D4-8342-DD60AC34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3" name="Picture 149" descr="page20image52916624">
            <a:extLst>
              <a:ext uri="{FF2B5EF4-FFF2-40B4-BE49-F238E27FC236}">
                <a16:creationId xmlns:a16="http://schemas.microsoft.com/office/drawing/2014/main" id="{C984C818-89E8-F5EC-6E0F-60251ED8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" name="Picture 150" descr="page20image52916832">
            <a:extLst>
              <a:ext uri="{FF2B5EF4-FFF2-40B4-BE49-F238E27FC236}">
                <a16:creationId xmlns:a16="http://schemas.microsoft.com/office/drawing/2014/main" id="{3C246F2F-0EEC-E85B-CDE4-ADF31EBD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5" name="Picture 151" descr="page20image52917040">
            <a:extLst>
              <a:ext uri="{FF2B5EF4-FFF2-40B4-BE49-F238E27FC236}">
                <a16:creationId xmlns:a16="http://schemas.microsoft.com/office/drawing/2014/main" id="{EC6ADD97-54C4-6E78-DDA2-C6B650290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39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1C26-2246-3BB9-5E96-41DA92EAF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The system of </a:t>
            </a:r>
            <a:r>
              <a:rPr lang="en-US" dirty="0">
                <a:latin typeface="Symbol" pitchFamily="2" charset="2"/>
              </a:rPr>
              <a:t>t</a:t>
            </a:r>
            <a:r>
              <a:rPr lang="en-US" dirty="0"/>
              <a:t> leptons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5ACA25-8C3A-908D-2CCA-7CDFAAD7D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D7F74-9FEC-00BF-32BD-2FCBCFB3CD3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0500" y="879231"/>
            <a:ext cx="8834804" cy="4537685"/>
          </a:xfrm>
        </p:spPr>
        <p:txBody>
          <a:bodyPr>
            <a:normAutofit/>
          </a:bodyPr>
          <a:lstStyle/>
          <a:p>
            <a:r>
              <a:rPr lang="en-US" sz="2400" dirty="0"/>
              <a:t>The system of </a:t>
            </a:r>
            <a:r>
              <a:rPr lang="en-US" sz="2400" dirty="0" err="1">
                <a:latin typeface="Symbol" pitchFamily="2" charset="2"/>
              </a:rPr>
              <a:t>tt</a:t>
            </a:r>
            <a:r>
              <a:rPr lang="en-US" sz="2400" dirty="0"/>
              <a:t> is very similar to </a:t>
            </a:r>
            <a:r>
              <a:rPr lang="en-US" sz="2400" dirty="0" err="1"/>
              <a:t>tt</a:t>
            </a:r>
            <a:r>
              <a:rPr lang="en-US" sz="2400" dirty="0"/>
              <a:t> from the point of view of QIS – also     2 qubit system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Spin correlation matrix</a:t>
            </a:r>
          </a:p>
          <a:p>
            <a:endParaRPr lang="en-US" sz="2400" dirty="0"/>
          </a:p>
          <a:p>
            <a:r>
              <a:rPr lang="en-US" sz="2400" dirty="0"/>
              <a:t>Concurrence, if &gt;0– entangled state</a:t>
            </a:r>
          </a:p>
          <a:p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87589F-D63F-8A3A-1A21-2A5D374A3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29" t="71769" r="49834" b="12428"/>
          <a:stretch/>
        </p:blipFill>
        <p:spPr>
          <a:xfrm>
            <a:off x="2531044" y="1441084"/>
            <a:ext cx="4539112" cy="215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F7A99C-47CA-7BFF-B475-A292106AE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1" t="40274" r="6904" b="53393"/>
          <a:stretch/>
        </p:blipFill>
        <p:spPr>
          <a:xfrm>
            <a:off x="3810000" y="3671048"/>
            <a:ext cx="5199532" cy="10198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4E7638-023F-29ED-718A-137440C0FF88}"/>
              </a:ext>
            </a:extLst>
          </p:cNvPr>
          <p:cNvSpPr txBox="1"/>
          <p:nvPr/>
        </p:nvSpPr>
        <p:spPr>
          <a:xfrm>
            <a:off x="172183" y="5857998"/>
            <a:ext cx="443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K. </a:t>
            </a:r>
            <a:r>
              <a:rPr lang="en-US" sz="1400" dirty="0" err="1"/>
              <a:t>Ehat¨aht</a:t>
            </a:r>
            <a:r>
              <a:rPr lang="en-US" sz="1400" dirty="0"/>
              <a:t>, M. </a:t>
            </a:r>
            <a:r>
              <a:rPr lang="en-US" sz="1400" dirty="0" err="1"/>
              <a:t>Fabbrichesi</a:t>
            </a:r>
            <a:r>
              <a:rPr lang="en-US" sz="1400" dirty="0"/>
              <a:t>, L. </a:t>
            </a:r>
            <a:r>
              <a:rPr lang="en-US" sz="1400" dirty="0" err="1"/>
              <a:t>Marzola</a:t>
            </a:r>
            <a:r>
              <a:rPr lang="en-US" sz="1400" dirty="0"/>
              <a:t>, and C. </a:t>
            </a:r>
            <a:r>
              <a:rPr lang="en-US" sz="1400" dirty="0" err="1"/>
              <a:t>Veelken</a:t>
            </a:r>
            <a:r>
              <a:rPr lang="en-US" sz="1400" dirty="0"/>
              <a:t>, Phys. Rev. D 109, 032005 (2024), arXiv:2311.17555 [hep-</a:t>
            </a:r>
            <a:r>
              <a:rPr lang="en-US" sz="1400" dirty="0" err="1"/>
              <a:t>ph</a:t>
            </a:r>
            <a:r>
              <a:rPr lang="en-US" sz="1400" dirty="0"/>
              <a:t>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A06174-BEE8-D77B-7B50-B11624EE7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27" t="56861" r="15107" b="37503"/>
          <a:stretch/>
        </p:blipFill>
        <p:spPr>
          <a:xfrm>
            <a:off x="5467973" y="4692112"/>
            <a:ext cx="35052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97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699F4-4E92-5ABC-0CE6-7E3A363E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0"/>
            <a:ext cx="77724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Analysis strategy for time-independent entanglement and Bell inequality test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443AEE-3E96-C592-018D-69EDAEFA7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55BFF-DE6C-5B30-8E4F-549378F2C89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4300" y="1447800"/>
            <a:ext cx="5295900" cy="5410200"/>
          </a:xfrm>
        </p:spPr>
        <p:txBody>
          <a:bodyPr>
            <a:normAutofit fontScale="77500" lnSpcReduction="2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39700" algn="l"/>
                <a:tab pos="457200" algn="l"/>
              </a:tabLst>
            </a:pPr>
            <a:r>
              <a:rPr lang="en-US" sz="23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3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→π</a:t>
            </a:r>
            <a:r>
              <a:rPr lang="en-US" sz="23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n-US" sz="23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(~10.8%)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39700" algn="l"/>
                <a:tab pos="457200" algn="l"/>
              </a:tabLst>
            </a:pPr>
            <a:r>
              <a:rPr lang="en-US" sz="23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τ→ρν</a:t>
            </a:r>
            <a:r>
              <a:rPr lang="en-US" sz="23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→ππ</a:t>
            </a:r>
            <a:r>
              <a:rPr lang="en-US" sz="23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3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 (~25.5%)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39700" algn="l"/>
                <a:tab pos="457200" algn="l"/>
              </a:tabLst>
            </a:pPr>
            <a:r>
              <a:rPr lang="en-US" sz="2300" kern="100" dirty="0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3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+→</a:t>
            </a:r>
            <a:r>
              <a:rPr lang="en-US" sz="23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h+h-h+</a:t>
            </a:r>
            <a:r>
              <a:rPr lang="en-US" sz="23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n-US" sz="23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(~15%)</a:t>
            </a:r>
            <a:endParaRPr lang="en-US" sz="2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/>
              <a:t>Use </a:t>
            </a:r>
            <a:r>
              <a:rPr lang="en-US" sz="3600" dirty="0">
                <a:latin typeface="Symbol" pitchFamily="2" charset="2"/>
              </a:rPr>
              <a:t>p, r, </a:t>
            </a:r>
            <a:r>
              <a:rPr lang="en-US" sz="3600" dirty="0"/>
              <a:t>as polar</a:t>
            </a:r>
            <a:r>
              <a:rPr lang="en-US" sz="2800" dirty="0"/>
              <a:t>imeters </a:t>
            </a:r>
            <a:r>
              <a:rPr lang="en-US" sz="2800" dirty="0">
                <a:sym typeface="Wingdings" pitchFamily="2" charset="2"/>
              </a:rPr>
              <a:t> &gt;1/2 of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decays, 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1/4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 analyzable</a:t>
            </a:r>
          </a:p>
          <a:p>
            <a:r>
              <a:rPr lang="en-US" sz="2800" kern="100" dirty="0">
                <a:cs typeface="Times New Roman" panose="02020603050405020304" pitchFamily="18" charset="0"/>
              </a:rPr>
              <a:t>Define basis based on the </a:t>
            </a:r>
            <a:r>
              <a:rPr lang="en-US" sz="2800" kern="100" dirty="0">
                <a:latin typeface="Symbol" pitchFamily="2" charset="2"/>
                <a:cs typeface="Times New Roman" panose="02020603050405020304" pitchFamily="18" charset="0"/>
              </a:rPr>
              <a:t>t</a:t>
            </a:r>
            <a:r>
              <a:rPr lang="en-US" sz="2800" kern="100" dirty="0">
                <a:cs typeface="Times New Roman" panose="02020603050405020304" pitchFamily="18" charset="0"/>
              </a:rPr>
              <a:t> direction, boost decay products in the rest frame of parent </a:t>
            </a:r>
            <a:r>
              <a:rPr lang="en-US" sz="2800" kern="100" dirty="0">
                <a:latin typeface="Symbol" pitchFamily="2" charset="2"/>
                <a:cs typeface="Times New Roman" panose="02020603050405020304" pitchFamily="18" charset="0"/>
              </a:rPr>
              <a:t>t</a:t>
            </a:r>
            <a:endParaRPr lang="en-US" sz="2800" kern="100" dirty="0">
              <a:cs typeface="Times New Roman" panose="02020603050405020304" pitchFamily="18" charset="0"/>
            </a:endParaRPr>
          </a:p>
          <a:p>
            <a:r>
              <a:rPr lang="en-US" sz="2800" kern="100" dirty="0">
                <a:cs typeface="Times New Roman" panose="02020603050405020304" pitchFamily="18" charset="0"/>
              </a:rPr>
              <a:t>Design templates based on the angles of polarimeters at reconstruction level</a:t>
            </a:r>
          </a:p>
          <a:p>
            <a:r>
              <a:rPr lang="en-US" sz="2800" kern="100" dirty="0">
                <a:cs typeface="Times New Roman" panose="02020603050405020304" pitchFamily="18" charset="0"/>
              </a:rPr>
              <a:t>Divide the sample into bins of </a:t>
            </a:r>
            <a:r>
              <a:rPr lang="en-US" sz="2800" kern="100" dirty="0" err="1">
                <a:cs typeface="Times New Roman" panose="02020603050405020304" pitchFamily="18" charset="0"/>
              </a:rPr>
              <a:t>cos</a:t>
            </a:r>
            <a:r>
              <a:rPr lang="en-US" sz="2800" kern="100" dirty="0" err="1">
                <a:latin typeface="Symbol" pitchFamily="2" charset="2"/>
                <a:cs typeface="Times New Roman" panose="02020603050405020304" pitchFamily="18" charset="0"/>
              </a:rPr>
              <a:t>q</a:t>
            </a:r>
            <a:r>
              <a:rPr lang="en-US" sz="2800" kern="100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cs typeface="Times New Roman" panose="02020603050405020304" pitchFamily="18" charset="0"/>
              </a:rPr>
              <a:t>(how good is this resolution?)</a:t>
            </a:r>
          </a:p>
          <a:p>
            <a:r>
              <a:rPr lang="en-US" sz="2800" kern="100" dirty="0">
                <a:cs typeface="Times New Roman" panose="02020603050405020304" pitchFamily="18" charset="0"/>
              </a:rPr>
              <a:t>Account for migration across bins in the templates</a:t>
            </a:r>
          </a:p>
          <a:p>
            <a:r>
              <a:rPr lang="en-US" sz="2800" kern="100" dirty="0">
                <a:cs typeface="Times New Roman" panose="02020603050405020304" pitchFamily="18" charset="0"/>
              </a:rPr>
              <a:t>Fit for the full spin correlation matrix</a:t>
            </a:r>
          </a:p>
          <a:p>
            <a:r>
              <a:rPr lang="en-US" sz="2800" kern="100" dirty="0">
                <a:cs typeface="Times New Roman" panose="02020603050405020304" pitchFamily="18" charset="0"/>
              </a:rPr>
              <a:t>Evaluate the concurrence and check for entanglement, Bell inequality violation (BIV)</a:t>
            </a:r>
          </a:p>
          <a:p>
            <a:r>
              <a:rPr lang="en-US" sz="28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Expect to observe both</a:t>
            </a:r>
          </a:p>
        </p:txBody>
      </p:sp>
      <p:pic>
        <p:nvPicPr>
          <p:cNvPr id="6" name="Picture 5" descr="A graph with a red line&#10;&#10;Description automatically generated">
            <a:extLst>
              <a:ext uri="{FF2B5EF4-FFF2-40B4-BE49-F238E27FC236}">
                <a16:creationId xmlns:a16="http://schemas.microsoft.com/office/drawing/2014/main" id="{332BCEEE-C70F-8903-0987-16C47E86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0" y="4000500"/>
            <a:ext cx="3784600" cy="2362200"/>
          </a:xfrm>
          <a:prstGeom prst="rect">
            <a:avLst/>
          </a:prstGeom>
        </p:spPr>
      </p:pic>
      <p:pic>
        <p:nvPicPr>
          <p:cNvPr id="8" name="Picture 7" descr="A graph with a red line&#10;&#10;Description automatically generated">
            <a:extLst>
              <a:ext uri="{FF2B5EF4-FFF2-40B4-BE49-F238E27FC236}">
                <a16:creationId xmlns:a16="http://schemas.microsoft.com/office/drawing/2014/main" id="{0B4ACE86-930A-5036-EDF0-3536611B4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716" y="1457191"/>
            <a:ext cx="3784600" cy="2362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603914-F271-05E6-A1B8-8835EDA62661}"/>
              </a:ext>
            </a:extLst>
          </p:cNvPr>
          <p:cNvSpPr txBox="1"/>
          <p:nvPr/>
        </p:nvSpPr>
        <p:spPr>
          <a:xfrm>
            <a:off x="5691844" y="1263134"/>
            <a:ext cx="347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Peres-</a:t>
            </a:r>
            <a:r>
              <a:rPr lang="en-US" dirty="0" err="1"/>
              <a:t>Horodecki</a:t>
            </a:r>
            <a:r>
              <a:rPr lang="en-US" dirty="0"/>
              <a:t>  test for entanglement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45C5FC-F15C-FEB5-A92F-4D1301FBD343}"/>
              </a:ext>
            </a:extLst>
          </p:cNvPr>
          <p:cNvSpPr txBox="1"/>
          <p:nvPr/>
        </p:nvSpPr>
        <p:spPr>
          <a:xfrm>
            <a:off x="5642611" y="3732212"/>
            <a:ext cx="3449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CHSH  test for Bell inequality violation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74CFB-2507-14D2-0364-6A4989244647}"/>
              </a:ext>
            </a:extLst>
          </p:cNvPr>
          <p:cNvSpPr txBox="1"/>
          <p:nvPr/>
        </p:nvSpPr>
        <p:spPr>
          <a:xfrm>
            <a:off x="6976790" y="230429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entangled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ED99D-99EF-3527-BBBE-CCAB75A26D14}"/>
              </a:ext>
            </a:extLst>
          </p:cNvPr>
          <p:cNvSpPr txBox="1"/>
          <p:nvPr/>
        </p:nvSpPr>
        <p:spPr>
          <a:xfrm>
            <a:off x="6951387" y="2974987"/>
            <a:ext cx="95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separable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B93FB-131A-01A2-E256-D31FAEB6428F}"/>
              </a:ext>
            </a:extLst>
          </p:cNvPr>
          <p:cNvSpPr txBox="1"/>
          <p:nvPr/>
        </p:nvSpPr>
        <p:spPr>
          <a:xfrm>
            <a:off x="7117854" y="4282653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BIV</a:t>
            </a:r>
          </a:p>
        </p:txBody>
      </p:sp>
    </p:spTree>
    <p:extLst>
      <p:ext uri="{BB962C8B-B14F-4D97-AF65-F5344CB8AC3E}">
        <p14:creationId xmlns:p14="http://schemas.microsoft.com/office/powerpoint/2010/main" val="3646423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6D641-E650-B22E-4C1B-F4FE52713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100"/>
            <a:ext cx="7772400" cy="800100"/>
          </a:xfrm>
        </p:spPr>
        <p:txBody>
          <a:bodyPr/>
          <a:lstStyle/>
          <a:p>
            <a:pPr algn="ctr"/>
            <a:r>
              <a:rPr lang="en-US" dirty="0"/>
              <a:t>Time dependence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4580A8-A5D5-3249-B7AB-B8A88DAFF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2F4732-7638-1746-0C5B-68504EAAE15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4763" y="892651"/>
            <a:ext cx="8763000" cy="2612549"/>
          </a:xfrm>
        </p:spPr>
        <p:txBody>
          <a:bodyPr>
            <a:normAutofit/>
          </a:bodyPr>
          <a:lstStyle/>
          <a:p>
            <a:r>
              <a:rPr lang="en-US" dirty="0"/>
              <a:t>Account for decoherence (quantum-to-classical transition due to the interaction with the environment) using Lindblad master equation </a:t>
            </a:r>
            <a:r>
              <a:rPr lang="en-US" i="1" dirty="0"/>
              <a:t>t=min(t</a:t>
            </a:r>
            <a:r>
              <a:rPr lang="en-US" i="1" baseline="-25000" dirty="0"/>
              <a:t>1</a:t>
            </a:r>
            <a:r>
              <a:rPr lang="en-US" i="1" dirty="0"/>
              <a:t>,t</a:t>
            </a:r>
            <a:r>
              <a:rPr lang="en-US" i="1" baseline="-25000" dirty="0"/>
              <a:t>2</a:t>
            </a:r>
            <a:r>
              <a:rPr lang="en-US" i="1" dirty="0"/>
              <a:t>), </a:t>
            </a:r>
            <a:r>
              <a:rPr lang="en-US" dirty="0"/>
              <a:t>decoherence length </a:t>
            </a:r>
            <a:r>
              <a:rPr lang="en-US" i="1" dirty="0" err="1"/>
              <a:t>L</a:t>
            </a:r>
            <a:r>
              <a:rPr lang="en-US" i="1" baseline="-25000" dirty="0" err="1"/>
              <a:t>decoh</a:t>
            </a:r>
            <a:r>
              <a:rPr lang="en-US" i="1" dirty="0"/>
              <a:t> </a:t>
            </a:r>
            <a:r>
              <a:rPr lang="en-US" dirty="0"/>
              <a:t>is a free parameter </a:t>
            </a:r>
          </a:p>
          <a:p>
            <a:endParaRPr lang="en-US" dirty="0"/>
          </a:p>
          <a:p>
            <a:endParaRPr lang="en-US" dirty="0">
              <a:latin typeface="Symbol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D2FF0-BFE7-FFE6-2B74-F4A9168BA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905104"/>
            <a:ext cx="2904798" cy="3592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BDE4A7-8612-B5DE-B40E-541435F23D6F}"/>
              </a:ext>
            </a:extLst>
          </p:cNvPr>
          <p:cNvSpPr txBox="1"/>
          <p:nvPr/>
        </p:nvSpPr>
        <p:spPr>
          <a:xfrm>
            <a:off x="3158037" y="2884322"/>
            <a:ext cx="579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t</a:t>
            </a:r>
            <a:r>
              <a:rPr lang="en-US" sz="2400" dirty="0"/>
              <a:t> leptons have an advantage over top quarks since their lifetime (</a:t>
            </a:r>
            <a:r>
              <a:rPr lang="en-US" sz="2400" dirty="0" err="1"/>
              <a:t>c</a:t>
            </a:r>
            <a:r>
              <a:rPr lang="en-US" sz="2400" dirty="0" err="1">
                <a:latin typeface="Symbol" pitchFamily="2" charset="2"/>
              </a:rPr>
              <a:t>t</a:t>
            </a:r>
            <a:r>
              <a:rPr lang="en-US" sz="2400" dirty="0"/>
              <a:t>=87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m) is long enough to be measured, but not so long that the decay  happens outside of the detector volume</a:t>
            </a:r>
          </a:p>
          <a:p>
            <a:r>
              <a:rPr lang="en-US" sz="2400" dirty="0" err="1"/>
              <a:t>SuperKEKB</a:t>
            </a:r>
            <a:r>
              <a:rPr lang="en-US" sz="2400" dirty="0"/>
              <a:t> has a very small beam spot and </a:t>
            </a:r>
            <a:r>
              <a:rPr lang="en-US" sz="2400" dirty="0" err="1"/>
              <a:t>BelleII</a:t>
            </a:r>
            <a:r>
              <a:rPr lang="en-US" sz="2400" dirty="0"/>
              <a:t> has excellent Pixel Vertex detector (PXD)</a:t>
            </a:r>
          </a:p>
          <a:p>
            <a:r>
              <a:rPr lang="en-US" sz="2400" dirty="0"/>
              <a:t>Nevertheless,  time resolution cannot be neglected</a:t>
            </a:r>
          </a:p>
          <a:p>
            <a:r>
              <a:rPr lang="en-US" sz="2400" dirty="0"/>
              <a:t>The approach that we used in CMS to account for migration across bins  (in </a:t>
            </a:r>
            <a:r>
              <a:rPr lang="en-US" sz="2400" dirty="0" err="1"/>
              <a:t>Mtt</a:t>
            </a:r>
            <a:r>
              <a:rPr lang="en-US" sz="2400" dirty="0"/>
              <a:t>) can be applied here for migration across time bins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A0E87-0AE0-94B2-8131-5235A1AEB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88" t="75357" r="16450" b="21722"/>
          <a:stretch/>
        </p:blipFill>
        <p:spPr>
          <a:xfrm>
            <a:off x="609600" y="2286000"/>
            <a:ext cx="4333728" cy="6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66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raphs with numbers&#10;&#10;Description automatically generated with medium confidence">
            <a:extLst>
              <a:ext uri="{FF2B5EF4-FFF2-40B4-BE49-F238E27FC236}">
                <a16:creationId xmlns:a16="http://schemas.microsoft.com/office/drawing/2014/main" id="{35EE5BCA-9903-4E26-E64C-C31DEE855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4" y="1087378"/>
            <a:ext cx="9030339" cy="5359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9688F-7CB8-2BFC-2894-F8CF6D9A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9308"/>
            <a:ext cx="7772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Concurrence vs time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5A551E-7853-69E2-3961-E7057CBB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94065F-C573-81EB-EE72-923FD4ED508A}"/>
              </a:ext>
            </a:extLst>
          </p:cNvPr>
          <p:cNvSpPr txBox="1"/>
          <p:nvPr/>
        </p:nvSpPr>
        <p:spPr>
          <a:xfrm>
            <a:off x="942936" y="600781"/>
            <a:ext cx="1610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Decoherence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4C4C56-9AA2-BCC0-5D51-A1CFB6EB3639}"/>
              </a:ext>
            </a:extLst>
          </p:cNvPr>
          <p:cNvSpPr txBox="1"/>
          <p:nvPr/>
        </p:nvSpPr>
        <p:spPr>
          <a:xfrm>
            <a:off x="4419600" y="600781"/>
            <a:ext cx="4040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Assumed resolution on decay length of 50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77BF3A-BA60-F0DA-A27C-742E64F74A75}"/>
              </a:ext>
            </a:extLst>
          </p:cNvPr>
          <p:cNvSpPr txBox="1"/>
          <p:nvPr/>
        </p:nvSpPr>
        <p:spPr>
          <a:xfrm>
            <a:off x="5295900" y="3245180"/>
            <a:ext cx="1851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Effects of resolution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F35053-5A90-3AA1-BB67-5CD4D2CE6EF1}"/>
              </a:ext>
            </a:extLst>
          </p:cNvPr>
          <p:cNvCxnSpPr/>
          <p:nvPr/>
        </p:nvCxnSpPr>
        <p:spPr>
          <a:xfrm flipH="1">
            <a:off x="4914900" y="3397580"/>
            <a:ext cx="304800" cy="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90B85A-5C24-B5A1-E920-955A7C28823C}"/>
              </a:ext>
            </a:extLst>
          </p:cNvPr>
          <p:cNvCxnSpPr>
            <a:cxnSpLocks/>
          </p:cNvCxnSpPr>
          <p:nvPr/>
        </p:nvCxnSpPr>
        <p:spPr>
          <a:xfrm flipH="1">
            <a:off x="4686300" y="3614512"/>
            <a:ext cx="914400" cy="334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D5B1292-F035-056D-BEF7-4AF2C9B1D6F0}"/>
              </a:ext>
            </a:extLst>
          </p:cNvPr>
          <p:cNvCxnSpPr>
            <a:cxnSpLocks/>
          </p:cNvCxnSpPr>
          <p:nvPr/>
        </p:nvCxnSpPr>
        <p:spPr>
          <a:xfrm flipH="1">
            <a:off x="5067300" y="3766912"/>
            <a:ext cx="685800" cy="1764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F647618-0C39-CCFA-7506-CA32D506C186}"/>
              </a:ext>
            </a:extLst>
          </p:cNvPr>
          <p:cNvSpPr txBox="1"/>
          <p:nvPr/>
        </p:nvSpPr>
        <p:spPr>
          <a:xfrm>
            <a:off x="1947577" y="122463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ct_min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9C6DCB-08B7-D6FA-E7AD-3F4EF17B2CBE}"/>
              </a:ext>
            </a:extLst>
          </p:cNvPr>
          <p:cNvSpPr txBox="1"/>
          <p:nvPr/>
        </p:nvSpPr>
        <p:spPr>
          <a:xfrm>
            <a:off x="1541056" y="171663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ct_max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281C34-F87A-29EC-2C02-567298EF6854}"/>
              </a:ext>
            </a:extLst>
          </p:cNvPr>
          <p:cNvSpPr txBox="1"/>
          <p:nvPr/>
        </p:nvSpPr>
        <p:spPr>
          <a:xfrm>
            <a:off x="378878" y="6295660"/>
            <a:ext cx="698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point is not one event – it is concurrence evaluated on an ensemble of events </a:t>
            </a:r>
          </a:p>
        </p:txBody>
      </p:sp>
    </p:spTree>
    <p:extLst>
      <p:ext uri="{BB962C8B-B14F-4D97-AF65-F5344CB8AC3E}">
        <p14:creationId xmlns:p14="http://schemas.microsoft.com/office/powerpoint/2010/main" val="1142530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90800"/>
            <a:ext cx="8839200" cy="1117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Beyond top and tau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pic>
        <p:nvPicPr>
          <p:cNvPr id="1026" name="Picture 2" descr="page20image36203456">
            <a:extLst>
              <a:ext uri="{FF2B5EF4-FFF2-40B4-BE49-F238E27FC236}">
                <a16:creationId xmlns:a16="http://schemas.microsoft.com/office/drawing/2014/main" id="{88E3C76A-A2FE-ADC4-EE57-9652A8212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0image52890048">
            <a:extLst>
              <a:ext uri="{FF2B5EF4-FFF2-40B4-BE49-F238E27FC236}">
                <a16:creationId xmlns:a16="http://schemas.microsoft.com/office/drawing/2014/main" id="{E9F8B56D-A392-EBCF-0A82-E02BFE33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0image52889632">
            <a:extLst>
              <a:ext uri="{FF2B5EF4-FFF2-40B4-BE49-F238E27FC236}">
                <a16:creationId xmlns:a16="http://schemas.microsoft.com/office/drawing/2014/main" id="{D30B06A3-B64C-68D5-302D-87AE6366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0image52890880">
            <a:extLst>
              <a:ext uri="{FF2B5EF4-FFF2-40B4-BE49-F238E27FC236}">
                <a16:creationId xmlns:a16="http://schemas.microsoft.com/office/drawing/2014/main" id="{2D12A362-26E2-0937-BC22-84555267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0image52892128">
            <a:extLst>
              <a:ext uri="{FF2B5EF4-FFF2-40B4-BE49-F238E27FC236}">
                <a16:creationId xmlns:a16="http://schemas.microsoft.com/office/drawing/2014/main" id="{967C727C-CA33-B255-36F2-B9CE1936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0image52891296">
            <a:extLst>
              <a:ext uri="{FF2B5EF4-FFF2-40B4-BE49-F238E27FC236}">
                <a16:creationId xmlns:a16="http://schemas.microsoft.com/office/drawing/2014/main" id="{7358FA54-DFED-8277-A4E7-92A97575C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20image52889008">
            <a:extLst>
              <a:ext uri="{FF2B5EF4-FFF2-40B4-BE49-F238E27FC236}">
                <a16:creationId xmlns:a16="http://schemas.microsoft.com/office/drawing/2014/main" id="{703D43BC-683E-765C-A668-0E0D1D10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20image52890672">
            <a:extLst>
              <a:ext uri="{FF2B5EF4-FFF2-40B4-BE49-F238E27FC236}">
                <a16:creationId xmlns:a16="http://schemas.microsoft.com/office/drawing/2014/main" id="{DB4DDCA8-18E3-2D2A-F77B-4E3A06712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20image52889424">
            <a:extLst>
              <a:ext uri="{FF2B5EF4-FFF2-40B4-BE49-F238E27FC236}">
                <a16:creationId xmlns:a16="http://schemas.microsoft.com/office/drawing/2014/main" id="{702C6CCC-2755-A63C-649F-5E823636F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20image52889840">
            <a:extLst>
              <a:ext uri="{FF2B5EF4-FFF2-40B4-BE49-F238E27FC236}">
                <a16:creationId xmlns:a16="http://schemas.microsoft.com/office/drawing/2014/main" id="{15CBCC42-EC0D-F148-5F36-53167A85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20image52889216">
            <a:extLst>
              <a:ext uri="{FF2B5EF4-FFF2-40B4-BE49-F238E27FC236}">
                <a16:creationId xmlns:a16="http://schemas.microsoft.com/office/drawing/2014/main" id="{7D6271B9-8D1B-23D6-C118-DD085F6A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20image52888384">
            <a:extLst>
              <a:ext uri="{FF2B5EF4-FFF2-40B4-BE49-F238E27FC236}">
                <a16:creationId xmlns:a16="http://schemas.microsoft.com/office/drawing/2014/main" id="{63346F47-C4A4-CE49-5479-FA19F3E8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20image52893376">
            <a:extLst>
              <a:ext uri="{FF2B5EF4-FFF2-40B4-BE49-F238E27FC236}">
                <a16:creationId xmlns:a16="http://schemas.microsoft.com/office/drawing/2014/main" id="{4D4C130F-E3C6-76FC-18B6-7A1AD0B1F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20image36194608">
            <a:extLst>
              <a:ext uri="{FF2B5EF4-FFF2-40B4-BE49-F238E27FC236}">
                <a16:creationId xmlns:a16="http://schemas.microsoft.com/office/drawing/2014/main" id="{9182BA55-7EBD-CFDC-6112-78E050FA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page20image52893584">
            <a:extLst>
              <a:ext uri="{FF2B5EF4-FFF2-40B4-BE49-F238E27FC236}">
                <a16:creationId xmlns:a16="http://schemas.microsoft.com/office/drawing/2014/main" id="{88AD55F6-B290-9F6A-77E1-2A9DF30E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ge20image52893792">
            <a:extLst>
              <a:ext uri="{FF2B5EF4-FFF2-40B4-BE49-F238E27FC236}">
                <a16:creationId xmlns:a16="http://schemas.microsoft.com/office/drawing/2014/main" id="{5E4F6CA5-8A66-9FE2-FFD9-346AF0C9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20image52894000">
            <a:extLst>
              <a:ext uri="{FF2B5EF4-FFF2-40B4-BE49-F238E27FC236}">
                <a16:creationId xmlns:a16="http://schemas.microsoft.com/office/drawing/2014/main" id="{B15E5881-23C3-9E50-70D0-777C5C00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age20image52894208">
            <a:extLst>
              <a:ext uri="{FF2B5EF4-FFF2-40B4-BE49-F238E27FC236}">
                <a16:creationId xmlns:a16="http://schemas.microsoft.com/office/drawing/2014/main" id="{9A2BA557-1E12-6BA9-9B5E-9829A95A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page20image52894416">
            <a:extLst>
              <a:ext uri="{FF2B5EF4-FFF2-40B4-BE49-F238E27FC236}">
                <a16:creationId xmlns:a16="http://schemas.microsoft.com/office/drawing/2014/main" id="{2488D569-696E-2D03-A0D6-DAFA9551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age20image52894624">
            <a:extLst>
              <a:ext uri="{FF2B5EF4-FFF2-40B4-BE49-F238E27FC236}">
                <a16:creationId xmlns:a16="http://schemas.microsoft.com/office/drawing/2014/main" id="{F8F82720-E097-CCC6-4C9E-88BBBB7BA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page20image52894832">
            <a:extLst>
              <a:ext uri="{FF2B5EF4-FFF2-40B4-BE49-F238E27FC236}">
                <a16:creationId xmlns:a16="http://schemas.microsoft.com/office/drawing/2014/main" id="{18C4D0F5-3634-1BAD-574C-75379F0B7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age20image52895040">
            <a:extLst>
              <a:ext uri="{FF2B5EF4-FFF2-40B4-BE49-F238E27FC236}">
                <a16:creationId xmlns:a16="http://schemas.microsoft.com/office/drawing/2014/main" id="{22587257-FF98-3DE7-5119-62BB02718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page20image52895248">
            <a:extLst>
              <a:ext uri="{FF2B5EF4-FFF2-40B4-BE49-F238E27FC236}">
                <a16:creationId xmlns:a16="http://schemas.microsoft.com/office/drawing/2014/main" id="{CFFAB02E-D51C-472B-E202-AD2993E5B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age20image52895456">
            <a:extLst>
              <a:ext uri="{FF2B5EF4-FFF2-40B4-BE49-F238E27FC236}">
                <a16:creationId xmlns:a16="http://schemas.microsoft.com/office/drawing/2014/main" id="{3D9E165D-71EF-4DF6-F2F8-40CF278C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page20image52895664">
            <a:extLst>
              <a:ext uri="{FF2B5EF4-FFF2-40B4-BE49-F238E27FC236}">
                <a16:creationId xmlns:a16="http://schemas.microsoft.com/office/drawing/2014/main" id="{A1BDE7BE-A4E2-807B-0EC6-2F7EAD3C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age20image52895872">
            <a:extLst>
              <a:ext uri="{FF2B5EF4-FFF2-40B4-BE49-F238E27FC236}">
                <a16:creationId xmlns:a16="http://schemas.microsoft.com/office/drawing/2014/main" id="{8059EB6A-DE37-48D2-746C-CBB7AD795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page20image52896080">
            <a:extLst>
              <a:ext uri="{FF2B5EF4-FFF2-40B4-BE49-F238E27FC236}">
                <a16:creationId xmlns:a16="http://schemas.microsoft.com/office/drawing/2014/main" id="{43BBF53B-4EF0-6468-9E08-3201DF17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ge20image52896288">
            <a:extLst>
              <a:ext uri="{FF2B5EF4-FFF2-40B4-BE49-F238E27FC236}">
                <a16:creationId xmlns:a16="http://schemas.microsoft.com/office/drawing/2014/main" id="{3BA4DA2F-C8C0-9039-FDAF-8B821CEDD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page20image52896496">
            <a:extLst>
              <a:ext uri="{FF2B5EF4-FFF2-40B4-BE49-F238E27FC236}">
                <a16:creationId xmlns:a16="http://schemas.microsoft.com/office/drawing/2014/main" id="{BC444650-FC03-4C50-7737-BDAB0591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age20image52896704">
            <a:extLst>
              <a:ext uri="{FF2B5EF4-FFF2-40B4-BE49-F238E27FC236}">
                <a16:creationId xmlns:a16="http://schemas.microsoft.com/office/drawing/2014/main" id="{6670604C-6589-DA89-40B2-E3E027D9E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age20image52897120">
            <a:extLst>
              <a:ext uri="{FF2B5EF4-FFF2-40B4-BE49-F238E27FC236}">
                <a16:creationId xmlns:a16="http://schemas.microsoft.com/office/drawing/2014/main" id="{4CF2B7A2-A9D2-E259-A20E-5FEC1C1A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page20image52897328">
            <a:extLst>
              <a:ext uri="{FF2B5EF4-FFF2-40B4-BE49-F238E27FC236}">
                <a16:creationId xmlns:a16="http://schemas.microsoft.com/office/drawing/2014/main" id="{355AEBCA-4837-E67E-D026-BD0F29DEB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ge20image52897536">
            <a:extLst>
              <a:ext uri="{FF2B5EF4-FFF2-40B4-BE49-F238E27FC236}">
                <a16:creationId xmlns:a16="http://schemas.microsoft.com/office/drawing/2014/main" id="{A0CE2A76-4FFB-D05D-71E9-C9A68AEB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page20image52897744">
            <a:extLst>
              <a:ext uri="{FF2B5EF4-FFF2-40B4-BE49-F238E27FC236}">
                <a16:creationId xmlns:a16="http://schemas.microsoft.com/office/drawing/2014/main" id="{864A1A0F-0089-A3AD-2986-21ACDE02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age20image52897952">
            <a:extLst>
              <a:ext uri="{FF2B5EF4-FFF2-40B4-BE49-F238E27FC236}">
                <a16:creationId xmlns:a16="http://schemas.microsoft.com/office/drawing/2014/main" id="{5ACD06A2-1DBB-EFC1-6F9D-6BE5B70D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20image52898160">
            <a:extLst>
              <a:ext uri="{FF2B5EF4-FFF2-40B4-BE49-F238E27FC236}">
                <a16:creationId xmlns:a16="http://schemas.microsoft.com/office/drawing/2014/main" id="{0DBABF0C-57D7-027E-B319-E87586537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ge20image52898368">
            <a:extLst>
              <a:ext uri="{FF2B5EF4-FFF2-40B4-BE49-F238E27FC236}">
                <a16:creationId xmlns:a16="http://schemas.microsoft.com/office/drawing/2014/main" id="{9A9B9E4F-CA2E-3FDF-2749-D1C03561B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page20image52898576">
            <a:extLst>
              <a:ext uri="{FF2B5EF4-FFF2-40B4-BE49-F238E27FC236}">
                <a16:creationId xmlns:a16="http://schemas.microsoft.com/office/drawing/2014/main" id="{A885D72F-E4CF-C5BD-2EC9-CB947C976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ge20image52898784">
            <a:extLst>
              <a:ext uri="{FF2B5EF4-FFF2-40B4-BE49-F238E27FC236}">
                <a16:creationId xmlns:a16="http://schemas.microsoft.com/office/drawing/2014/main" id="{C71ACB31-91EA-20D7-CD06-C5157E4C5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page20image52898992">
            <a:extLst>
              <a:ext uri="{FF2B5EF4-FFF2-40B4-BE49-F238E27FC236}">
                <a16:creationId xmlns:a16="http://schemas.microsoft.com/office/drawing/2014/main" id="{7EA87897-51C6-6F08-0A7B-A9509E428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ge20image52899200">
            <a:extLst>
              <a:ext uri="{FF2B5EF4-FFF2-40B4-BE49-F238E27FC236}">
                <a16:creationId xmlns:a16="http://schemas.microsoft.com/office/drawing/2014/main" id="{4479B725-735B-AE22-2C84-00AB12214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page20image52899408">
            <a:extLst>
              <a:ext uri="{FF2B5EF4-FFF2-40B4-BE49-F238E27FC236}">
                <a16:creationId xmlns:a16="http://schemas.microsoft.com/office/drawing/2014/main" id="{6B8CDBD6-0528-7F12-CE65-C15444F4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ge20image52899616">
            <a:extLst>
              <a:ext uri="{FF2B5EF4-FFF2-40B4-BE49-F238E27FC236}">
                <a16:creationId xmlns:a16="http://schemas.microsoft.com/office/drawing/2014/main" id="{6505F2CA-954F-C859-3D5F-341C63BDF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page20image52899824">
            <a:extLst>
              <a:ext uri="{FF2B5EF4-FFF2-40B4-BE49-F238E27FC236}">
                <a16:creationId xmlns:a16="http://schemas.microsoft.com/office/drawing/2014/main" id="{A01A6BA1-FD58-83D8-46F5-33B91A597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ge20image52900032">
            <a:extLst>
              <a:ext uri="{FF2B5EF4-FFF2-40B4-BE49-F238E27FC236}">
                <a16:creationId xmlns:a16="http://schemas.microsoft.com/office/drawing/2014/main" id="{075531EB-A577-3892-BC92-F83E0B4D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page20image52900240">
            <a:extLst>
              <a:ext uri="{FF2B5EF4-FFF2-40B4-BE49-F238E27FC236}">
                <a16:creationId xmlns:a16="http://schemas.microsoft.com/office/drawing/2014/main" id="{967EFD72-6BE1-5852-AF22-1BCF2361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ge20image52900448">
            <a:extLst>
              <a:ext uri="{FF2B5EF4-FFF2-40B4-BE49-F238E27FC236}">
                <a16:creationId xmlns:a16="http://schemas.microsoft.com/office/drawing/2014/main" id="{563296CF-DAE2-60D5-3236-9B968995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page20image52900656">
            <a:extLst>
              <a:ext uri="{FF2B5EF4-FFF2-40B4-BE49-F238E27FC236}">
                <a16:creationId xmlns:a16="http://schemas.microsoft.com/office/drawing/2014/main" id="{40747901-4CC4-566B-A269-2963866B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ge20image52900864">
            <a:extLst>
              <a:ext uri="{FF2B5EF4-FFF2-40B4-BE49-F238E27FC236}">
                <a16:creationId xmlns:a16="http://schemas.microsoft.com/office/drawing/2014/main" id="{D915389F-191D-37BF-F687-E40613862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page20image52901072">
            <a:extLst>
              <a:ext uri="{FF2B5EF4-FFF2-40B4-BE49-F238E27FC236}">
                <a16:creationId xmlns:a16="http://schemas.microsoft.com/office/drawing/2014/main" id="{1143352A-63AC-1EC9-1A39-4C9E4C72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ge20image52901280">
            <a:extLst>
              <a:ext uri="{FF2B5EF4-FFF2-40B4-BE49-F238E27FC236}">
                <a16:creationId xmlns:a16="http://schemas.microsoft.com/office/drawing/2014/main" id="{354EB601-8DB4-AD33-1728-76948807D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page20image52901488">
            <a:extLst>
              <a:ext uri="{FF2B5EF4-FFF2-40B4-BE49-F238E27FC236}">
                <a16:creationId xmlns:a16="http://schemas.microsoft.com/office/drawing/2014/main" id="{C416445F-A5E8-BD3E-EF05-847512D0F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ge20image52901696">
            <a:extLst>
              <a:ext uri="{FF2B5EF4-FFF2-40B4-BE49-F238E27FC236}">
                <a16:creationId xmlns:a16="http://schemas.microsoft.com/office/drawing/2014/main" id="{A6270831-9D31-FE42-8DFA-D41559BF2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57" descr="page20image52901904">
            <a:extLst>
              <a:ext uri="{FF2B5EF4-FFF2-40B4-BE49-F238E27FC236}">
                <a16:creationId xmlns:a16="http://schemas.microsoft.com/office/drawing/2014/main" id="{3E5E5D73-9FDA-7A72-FD87-F313AE9A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ge20image52902112">
            <a:extLst>
              <a:ext uri="{FF2B5EF4-FFF2-40B4-BE49-F238E27FC236}">
                <a16:creationId xmlns:a16="http://schemas.microsoft.com/office/drawing/2014/main" id="{43C29E5B-5069-BE9D-8EF3-C0EB190B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page20image52902320">
            <a:extLst>
              <a:ext uri="{FF2B5EF4-FFF2-40B4-BE49-F238E27FC236}">
                <a16:creationId xmlns:a16="http://schemas.microsoft.com/office/drawing/2014/main" id="{0F33ACDE-9F73-FE94-12C1-7693A7A8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ge20image52902528">
            <a:extLst>
              <a:ext uri="{FF2B5EF4-FFF2-40B4-BE49-F238E27FC236}">
                <a16:creationId xmlns:a16="http://schemas.microsoft.com/office/drawing/2014/main" id="{28B5E03A-45DD-9DA2-FCE4-386DBCA61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61" descr="page20image52902736">
            <a:extLst>
              <a:ext uri="{FF2B5EF4-FFF2-40B4-BE49-F238E27FC236}">
                <a16:creationId xmlns:a16="http://schemas.microsoft.com/office/drawing/2014/main" id="{AE5B489A-28BD-2775-C62A-8A59EECDF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page20image52902944">
            <a:extLst>
              <a:ext uri="{FF2B5EF4-FFF2-40B4-BE49-F238E27FC236}">
                <a16:creationId xmlns:a16="http://schemas.microsoft.com/office/drawing/2014/main" id="{B36F7BB5-5239-FD82-B04F-C982A8ACF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63" descr="page20image52903152">
            <a:extLst>
              <a:ext uri="{FF2B5EF4-FFF2-40B4-BE49-F238E27FC236}">
                <a16:creationId xmlns:a16="http://schemas.microsoft.com/office/drawing/2014/main" id="{2475DEB0-C07C-01BC-5635-6E35AA29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page20image52903360">
            <a:extLst>
              <a:ext uri="{FF2B5EF4-FFF2-40B4-BE49-F238E27FC236}">
                <a16:creationId xmlns:a16="http://schemas.microsoft.com/office/drawing/2014/main" id="{D0C6E459-9794-EFD5-6E16-8042053F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65" descr="page20image52903568">
            <a:extLst>
              <a:ext uri="{FF2B5EF4-FFF2-40B4-BE49-F238E27FC236}">
                <a16:creationId xmlns:a16="http://schemas.microsoft.com/office/drawing/2014/main" id="{A2D3E284-A25D-FCE5-4878-3C9D4FAB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page20image52988768">
            <a:extLst>
              <a:ext uri="{FF2B5EF4-FFF2-40B4-BE49-F238E27FC236}">
                <a16:creationId xmlns:a16="http://schemas.microsoft.com/office/drawing/2014/main" id="{DD1DC877-1B34-235C-DEE8-FBE82B9F5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67" descr="page20image52988976">
            <a:extLst>
              <a:ext uri="{FF2B5EF4-FFF2-40B4-BE49-F238E27FC236}">
                <a16:creationId xmlns:a16="http://schemas.microsoft.com/office/drawing/2014/main" id="{280B1A74-EFAC-4726-A6C0-1D32C248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page20image52990016">
            <a:extLst>
              <a:ext uri="{FF2B5EF4-FFF2-40B4-BE49-F238E27FC236}">
                <a16:creationId xmlns:a16="http://schemas.microsoft.com/office/drawing/2014/main" id="{648B320A-2D19-2519-519F-C8122E2D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69" descr="page20image52988560">
            <a:extLst>
              <a:ext uri="{FF2B5EF4-FFF2-40B4-BE49-F238E27FC236}">
                <a16:creationId xmlns:a16="http://schemas.microsoft.com/office/drawing/2014/main" id="{3C35F57C-911E-E2FC-4ABB-65BBE8E5B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page20image52989184">
            <a:extLst>
              <a:ext uri="{FF2B5EF4-FFF2-40B4-BE49-F238E27FC236}">
                <a16:creationId xmlns:a16="http://schemas.microsoft.com/office/drawing/2014/main" id="{153C1025-BE4F-A5E8-66C0-8A3E630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" name="Picture 71" descr="page20image52989808">
            <a:extLst>
              <a:ext uri="{FF2B5EF4-FFF2-40B4-BE49-F238E27FC236}">
                <a16:creationId xmlns:a16="http://schemas.microsoft.com/office/drawing/2014/main" id="{D3D22DEE-D448-9B4E-68BE-E9FBD2FA3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page20image52989600">
            <a:extLst>
              <a:ext uri="{FF2B5EF4-FFF2-40B4-BE49-F238E27FC236}">
                <a16:creationId xmlns:a16="http://schemas.microsoft.com/office/drawing/2014/main" id="{DE0ED226-B61F-B369-FF66-DD361709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73" descr="page20image52989392">
            <a:extLst>
              <a:ext uri="{FF2B5EF4-FFF2-40B4-BE49-F238E27FC236}">
                <a16:creationId xmlns:a16="http://schemas.microsoft.com/office/drawing/2014/main" id="{BB128B6C-EC34-EA10-D374-C86D9286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page20image53253824">
            <a:extLst>
              <a:ext uri="{FF2B5EF4-FFF2-40B4-BE49-F238E27FC236}">
                <a16:creationId xmlns:a16="http://schemas.microsoft.com/office/drawing/2014/main" id="{ECB46BBB-9D98-13F4-9829-925A6D06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" name="Picture 75" descr="page20image53261728">
            <a:extLst>
              <a:ext uri="{FF2B5EF4-FFF2-40B4-BE49-F238E27FC236}">
                <a16:creationId xmlns:a16="http://schemas.microsoft.com/office/drawing/2014/main" id="{905E54E4-0F06-FD71-0D8A-1357A15C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page20image53262768">
            <a:extLst>
              <a:ext uri="{FF2B5EF4-FFF2-40B4-BE49-F238E27FC236}">
                <a16:creationId xmlns:a16="http://schemas.microsoft.com/office/drawing/2014/main" id="{4E34D5BF-A4E4-58DE-5CA2-95FB3E98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1" name="Picture 77" descr="page20image53261936">
            <a:extLst>
              <a:ext uri="{FF2B5EF4-FFF2-40B4-BE49-F238E27FC236}">
                <a16:creationId xmlns:a16="http://schemas.microsoft.com/office/drawing/2014/main" id="{4CC9642A-AB8C-3757-0BDF-71CA963F0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page20image53252992">
            <a:extLst>
              <a:ext uri="{FF2B5EF4-FFF2-40B4-BE49-F238E27FC236}">
                <a16:creationId xmlns:a16="http://schemas.microsoft.com/office/drawing/2014/main" id="{10267307-00C4-FDF4-81A3-04E33EF0C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" name="Picture 79" descr="page20image53262352">
            <a:extLst>
              <a:ext uri="{FF2B5EF4-FFF2-40B4-BE49-F238E27FC236}">
                <a16:creationId xmlns:a16="http://schemas.microsoft.com/office/drawing/2014/main" id="{037A8C56-002C-A3A7-4DF1-747CAE6A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page20image53255280">
            <a:extLst>
              <a:ext uri="{FF2B5EF4-FFF2-40B4-BE49-F238E27FC236}">
                <a16:creationId xmlns:a16="http://schemas.microsoft.com/office/drawing/2014/main" id="{D2F9961F-D917-60BA-31A9-F8107ECB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" name="Picture 81" descr="page20image53257360">
            <a:extLst>
              <a:ext uri="{FF2B5EF4-FFF2-40B4-BE49-F238E27FC236}">
                <a16:creationId xmlns:a16="http://schemas.microsoft.com/office/drawing/2014/main" id="{1C24090D-447A-833E-E7D0-7618C811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page20image53255488">
            <a:extLst>
              <a:ext uri="{FF2B5EF4-FFF2-40B4-BE49-F238E27FC236}">
                <a16:creationId xmlns:a16="http://schemas.microsoft.com/office/drawing/2014/main" id="{52D8AA23-49E8-22BA-B836-99FD93D1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7" name="Picture 83" descr="page20image53255072">
            <a:extLst>
              <a:ext uri="{FF2B5EF4-FFF2-40B4-BE49-F238E27FC236}">
                <a16:creationId xmlns:a16="http://schemas.microsoft.com/office/drawing/2014/main" id="{4F4E11FF-0F51-C211-0D41-0E3DAE8A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page20image53262144">
            <a:extLst>
              <a:ext uri="{FF2B5EF4-FFF2-40B4-BE49-F238E27FC236}">
                <a16:creationId xmlns:a16="http://schemas.microsoft.com/office/drawing/2014/main" id="{D3AE7BE4-06BE-4A77-CECB-61700AEF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9" name="Picture 85" descr="page20image53256112">
            <a:extLst>
              <a:ext uri="{FF2B5EF4-FFF2-40B4-BE49-F238E27FC236}">
                <a16:creationId xmlns:a16="http://schemas.microsoft.com/office/drawing/2014/main" id="{5C65CB4A-DB95-FE66-4C90-7EC9E4612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page20image53262976">
            <a:extLst>
              <a:ext uri="{FF2B5EF4-FFF2-40B4-BE49-F238E27FC236}">
                <a16:creationId xmlns:a16="http://schemas.microsoft.com/office/drawing/2014/main" id="{ED39ADB3-2666-B911-CC09-520AC38D9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1" name="Picture 87" descr="page20image53262560">
            <a:extLst>
              <a:ext uri="{FF2B5EF4-FFF2-40B4-BE49-F238E27FC236}">
                <a16:creationId xmlns:a16="http://schemas.microsoft.com/office/drawing/2014/main" id="{D8F5BC3B-0DA8-8917-5B23-EEF39FB1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page20image52903936">
            <a:extLst>
              <a:ext uri="{FF2B5EF4-FFF2-40B4-BE49-F238E27FC236}">
                <a16:creationId xmlns:a16="http://schemas.microsoft.com/office/drawing/2014/main" id="{8C6D8E6D-004B-A721-597A-87B004B2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3" name="Picture 89" descr="page20image52904144">
            <a:extLst>
              <a:ext uri="{FF2B5EF4-FFF2-40B4-BE49-F238E27FC236}">
                <a16:creationId xmlns:a16="http://schemas.microsoft.com/office/drawing/2014/main" id="{E0758304-BD67-B33B-13B8-14F25C69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page20image52904352">
            <a:extLst>
              <a:ext uri="{FF2B5EF4-FFF2-40B4-BE49-F238E27FC236}">
                <a16:creationId xmlns:a16="http://schemas.microsoft.com/office/drawing/2014/main" id="{8C0BB732-0173-DB01-2E7C-64956ABCC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5" name="Picture 91" descr="page20image52904560">
            <a:extLst>
              <a:ext uri="{FF2B5EF4-FFF2-40B4-BE49-F238E27FC236}">
                <a16:creationId xmlns:a16="http://schemas.microsoft.com/office/drawing/2014/main" id="{09E52216-4CD4-F25C-1D35-C5E0A44CF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page20image52904768">
            <a:extLst>
              <a:ext uri="{FF2B5EF4-FFF2-40B4-BE49-F238E27FC236}">
                <a16:creationId xmlns:a16="http://schemas.microsoft.com/office/drawing/2014/main" id="{7DD31027-E036-B0B9-2104-45FC0495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Picture 93" descr="page20image52904976">
            <a:extLst>
              <a:ext uri="{FF2B5EF4-FFF2-40B4-BE49-F238E27FC236}">
                <a16:creationId xmlns:a16="http://schemas.microsoft.com/office/drawing/2014/main" id="{5C43E006-FA2B-9B7A-DB56-754FD74E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page20image52905184">
            <a:extLst>
              <a:ext uri="{FF2B5EF4-FFF2-40B4-BE49-F238E27FC236}">
                <a16:creationId xmlns:a16="http://schemas.microsoft.com/office/drawing/2014/main" id="{F1C0AAC7-8254-CB6E-7BA4-CF1E39AF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9" name="Picture 95" descr="page20image52905392">
            <a:extLst>
              <a:ext uri="{FF2B5EF4-FFF2-40B4-BE49-F238E27FC236}">
                <a16:creationId xmlns:a16="http://schemas.microsoft.com/office/drawing/2014/main" id="{A2CF4364-55C2-03C6-221E-9C15106D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page20image52905600">
            <a:extLst>
              <a:ext uri="{FF2B5EF4-FFF2-40B4-BE49-F238E27FC236}">
                <a16:creationId xmlns:a16="http://schemas.microsoft.com/office/drawing/2014/main" id="{99CFF683-DCEA-473D-07AF-67BB89A2A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1" name="Picture 97" descr="page20image52905808">
            <a:extLst>
              <a:ext uri="{FF2B5EF4-FFF2-40B4-BE49-F238E27FC236}">
                <a16:creationId xmlns:a16="http://schemas.microsoft.com/office/drawing/2014/main" id="{A5A2E01F-2557-2532-92CB-D8D1EE1CE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page20image52906016">
            <a:extLst>
              <a:ext uri="{FF2B5EF4-FFF2-40B4-BE49-F238E27FC236}">
                <a16:creationId xmlns:a16="http://schemas.microsoft.com/office/drawing/2014/main" id="{D5CD077D-C880-A54B-0BA2-9D914E73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99" descr="page20image52906224">
            <a:extLst>
              <a:ext uri="{FF2B5EF4-FFF2-40B4-BE49-F238E27FC236}">
                <a16:creationId xmlns:a16="http://schemas.microsoft.com/office/drawing/2014/main" id="{9C5E7542-1E4C-2382-BD43-53F51531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page20image52906432">
            <a:extLst>
              <a:ext uri="{FF2B5EF4-FFF2-40B4-BE49-F238E27FC236}">
                <a16:creationId xmlns:a16="http://schemas.microsoft.com/office/drawing/2014/main" id="{0705C6B4-46E4-2275-5569-BBE27655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1" descr="page20image52906640">
            <a:extLst>
              <a:ext uri="{FF2B5EF4-FFF2-40B4-BE49-F238E27FC236}">
                <a16:creationId xmlns:a16="http://schemas.microsoft.com/office/drawing/2014/main" id="{41024545-E3AC-65D8-4F9F-78698866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page20image52906848">
            <a:extLst>
              <a:ext uri="{FF2B5EF4-FFF2-40B4-BE49-F238E27FC236}">
                <a16:creationId xmlns:a16="http://schemas.microsoft.com/office/drawing/2014/main" id="{A914E47E-C8FF-BE75-7CC4-4088D4916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103" descr="page20image52907056">
            <a:extLst>
              <a:ext uri="{FF2B5EF4-FFF2-40B4-BE49-F238E27FC236}">
                <a16:creationId xmlns:a16="http://schemas.microsoft.com/office/drawing/2014/main" id="{C88B8CB1-5FFA-53C3-5FE0-BAB56A56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page20image52907264">
            <a:extLst>
              <a:ext uri="{FF2B5EF4-FFF2-40B4-BE49-F238E27FC236}">
                <a16:creationId xmlns:a16="http://schemas.microsoft.com/office/drawing/2014/main" id="{59B010F4-E5BE-D87C-3351-4265651A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05" descr="page20image52907472">
            <a:extLst>
              <a:ext uri="{FF2B5EF4-FFF2-40B4-BE49-F238E27FC236}">
                <a16:creationId xmlns:a16="http://schemas.microsoft.com/office/drawing/2014/main" id="{34D759B8-A81A-C226-D605-9391F8DD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page20image52907680">
            <a:extLst>
              <a:ext uri="{FF2B5EF4-FFF2-40B4-BE49-F238E27FC236}">
                <a16:creationId xmlns:a16="http://schemas.microsoft.com/office/drawing/2014/main" id="{5EE852CF-6EC6-646C-0DDA-DA4360575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" name="Picture 107" descr="page20image52907888">
            <a:extLst>
              <a:ext uri="{FF2B5EF4-FFF2-40B4-BE49-F238E27FC236}">
                <a16:creationId xmlns:a16="http://schemas.microsoft.com/office/drawing/2014/main" id="{44F4B934-237C-7FCC-DF10-AD79978A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page20image52908096">
            <a:extLst>
              <a:ext uri="{FF2B5EF4-FFF2-40B4-BE49-F238E27FC236}">
                <a16:creationId xmlns:a16="http://schemas.microsoft.com/office/drawing/2014/main" id="{F156F929-F9A2-887E-9062-BFB666EC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3" name="Picture 109" descr="page20image52908304">
            <a:extLst>
              <a:ext uri="{FF2B5EF4-FFF2-40B4-BE49-F238E27FC236}">
                <a16:creationId xmlns:a16="http://schemas.microsoft.com/office/drawing/2014/main" id="{8A6EE946-BD4D-E135-CB28-23B54FC6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page20image52908512">
            <a:extLst>
              <a:ext uri="{FF2B5EF4-FFF2-40B4-BE49-F238E27FC236}">
                <a16:creationId xmlns:a16="http://schemas.microsoft.com/office/drawing/2014/main" id="{2431E75C-7B21-D63E-1889-B0EF84693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5" name="Picture 111" descr="page20image52908720">
            <a:extLst>
              <a:ext uri="{FF2B5EF4-FFF2-40B4-BE49-F238E27FC236}">
                <a16:creationId xmlns:a16="http://schemas.microsoft.com/office/drawing/2014/main" id="{A3C52FCE-F958-0493-B851-4753B889E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page20image52908928">
            <a:extLst>
              <a:ext uri="{FF2B5EF4-FFF2-40B4-BE49-F238E27FC236}">
                <a16:creationId xmlns:a16="http://schemas.microsoft.com/office/drawing/2014/main" id="{C9C5C112-480D-A7F8-D3CE-90D8B83F5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62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" name="Picture 113" descr="page20image52909136">
            <a:extLst>
              <a:ext uri="{FF2B5EF4-FFF2-40B4-BE49-F238E27FC236}">
                <a16:creationId xmlns:a16="http://schemas.microsoft.com/office/drawing/2014/main" id="{22FE32E7-BFA1-83EB-AFEB-C0372C0AE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page20image52909344">
            <a:extLst>
              <a:ext uri="{FF2B5EF4-FFF2-40B4-BE49-F238E27FC236}">
                <a16:creationId xmlns:a16="http://schemas.microsoft.com/office/drawing/2014/main" id="{D2F02947-35C4-673D-C02F-C83B8A28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9" name="Picture 115" descr="page20image52909552">
            <a:extLst>
              <a:ext uri="{FF2B5EF4-FFF2-40B4-BE49-F238E27FC236}">
                <a16:creationId xmlns:a16="http://schemas.microsoft.com/office/drawing/2014/main" id="{4CEB85A7-2CFC-9B77-FB00-B87C2517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page20image52909760">
            <a:extLst>
              <a:ext uri="{FF2B5EF4-FFF2-40B4-BE49-F238E27FC236}">
                <a16:creationId xmlns:a16="http://schemas.microsoft.com/office/drawing/2014/main" id="{7663BB3D-4CE3-6606-1D7A-A632F90B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1" name="Picture 117" descr="page20image52909968">
            <a:extLst>
              <a:ext uri="{FF2B5EF4-FFF2-40B4-BE49-F238E27FC236}">
                <a16:creationId xmlns:a16="http://schemas.microsoft.com/office/drawing/2014/main" id="{414542CE-D625-5FB8-E607-9CEF31E7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page20image52910176">
            <a:extLst>
              <a:ext uri="{FF2B5EF4-FFF2-40B4-BE49-F238E27FC236}">
                <a16:creationId xmlns:a16="http://schemas.microsoft.com/office/drawing/2014/main" id="{86041712-26AD-C0D2-2C8C-FC0B5044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3" name="Picture 119" descr="page20image52910384">
            <a:extLst>
              <a:ext uri="{FF2B5EF4-FFF2-40B4-BE49-F238E27FC236}">
                <a16:creationId xmlns:a16="http://schemas.microsoft.com/office/drawing/2014/main" id="{65B4D7BC-9111-6A66-330C-28238E7E8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age20image52910592">
            <a:extLst>
              <a:ext uri="{FF2B5EF4-FFF2-40B4-BE49-F238E27FC236}">
                <a16:creationId xmlns:a16="http://schemas.microsoft.com/office/drawing/2014/main" id="{FCBDDD82-423A-A03F-702F-06D32FC2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5" name="Picture 121" descr="page20image52910800">
            <a:extLst>
              <a:ext uri="{FF2B5EF4-FFF2-40B4-BE49-F238E27FC236}">
                <a16:creationId xmlns:a16="http://schemas.microsoft.com/office/drawing/2014/main" id="{3EB7736B-DA61-62BA-24EF-F7360215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page20image52911008">
            <a:extLst>
              <a:ext uri="{FF2B5EF4-FFF2-40B4-BE49-F238E27FC236}">
                <a16:creationId xmlns:a16="http://schemas.microsoft.com/office/drawing/2014/main" id="{229E42FB-15C0-514A-6A1D-EE53CEF5E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" name="Picture 123" descr="page20image52911216">
            <a:extLst>
              <a:ext uri="{FF2B5EF4-FFF2-40B4-BE49-F238E27FC236}">
                <a16:creationId xmlns:a16="http://schemas.microsoft.com/office/drawing/2014/main" id="{3728BB1F-9E34-D5E4-F272-64EED19D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8" name="Picture 124" descr="page20image52911424">
            <a:extLst>
              <a:ext uri="{FF2B5EF4-FFF2-40B4-BE49-F238E27FC236}">
                <a16:creationId xmlns:a16="http://schemas.microsoft.com/office/drawing/2014/main" id="{D08BC313-1883-9A5F-AE2C-65938808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9" name="Picture 125" descr="page20image52911632">
            <a:extLst>
              <a:ext uri="{FF2B5EF4-FFF2-40B4-BE49-F238E27FC236}">
                <a16:creationId xmlns:a16="http://schemas.microsoft.com/office/drawing/2014/main" id="{40605111-1262-E8F0-1AE1-9C08BC38B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" name="Picture 126" descr="page20image52911840">
            <a:extLst>
              <a:ext uri="{FF2B5EF4-FFF2-40B4-BE49-F238E27FC236}">
                <a16:creationId xmlns:a16="http://schemas.microsoft.com/office/drawing/2014/main" id="{3D8DA7CA-CB7A-BDD6-05D1-0CE65AE3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1" name="Picture 127" descr="page20image52912048">
            <a:extLst>
              <a:ext uri="{FF2B5EF4-FFF2-40B4-BE49-F238E27FC236}">
                <a16:creationId xmlns:a16="http://schemas.microsoft.com/office/drawing/2014/main" id="{ACFC0FDB-2326-D0C7-E738-8B22F564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2" name="Picture 128" descr="page20image52912256">
            <a:extLst>
              <a:ext uri="{FF2B5EF4-FFF2-40B4-BE49-F238E27FC236}">
                <a16:creationId xmlns:a16="http://schemas.microsoft.com/office/drawing/2014/main" id="{9EC92E0C-C5EE-ECB6-7B88-31F7BD4B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3" name="Picture 129" descr="page20image52912464">
            <a:extLst>
              <a:ext uri="{FF2B5EF4-FFF2-40B4-BE49-F238E27FC236}">
                <a16:creationId xmlns:a16="http://schemas.microsoft.com/office/drawing/2014/main" id="{528A0AA0-6B49-7026-01EE-5E8A19D0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4" name="Picture 130" descr="page20image52912672">
            <a:extLst>
              <a:ext uri="{FF2B5EF4-FFF2-40B4-BE49-F238E27FC236}">
                <a16:creationId xmlns:a16="http://schemas.microsoft.com/office/drawing/2014/main" id="{B79018DC-23A3-BBB7-87F0-C76551FD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5" name="Picture 131" descr="page20image52912880">
            <a:extLst>
              <a:ext uri="{FF2B5EF4-FFF2-40B4-BE49-F238E27FC236}">
                <a16:creationId xmlns:a16="http://schemas.microsoft.com/office/drawing/2014/main" id="{656115EC-153C-7804-9D15-CD3BEA618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6" name="Picture 132" descr="page20image52913088">
            <a:extLst>
              <a:ext uri="{FF2B5EF4-FFF2-40B4-BE49-F238E27FC236}">
                <a16:creationId xmlns:a16="http://schemas.microsoft.com/office/drawing/2014/main" id="{6E818FC6-BFB0-51BC-9836-A0D77880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" name="Picture 133" descr="page20image52913296">
            <a:extLst>
              <a:ext uri="{FF2B5EF4-FFF2-40B4-BE49-F238E27FC236}">
                <a16:creationId xmlns:a16="http://schemas.microsoft.com/office/drawing/2014/main" id="{426B825D-4CC2-8ACB-19D3-01EAAC4BE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8" name="Picture 134" descr="page20image52913504">
            <a:extLst>
              <a:ext uri="{FF2B5EF4-FFF2-40B4-BE49-F238E27FC236}">
                <a16:creationId xmlns:a16="http://schemas.microsoft.com/office/drawing/2014/main" id="{8B6778C6-3859-37BF-103A-4BEBAABB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9" name="Picture 135" descr="page20image52913712">
            <a:extLst>
              <a:ext uri="{FF2B5EF4-FFF2-40B4-BE49-F238E27FC236}">
                <a16:creationId xmlns:a16="http://schemas.microsoft.com/office/drawing/2014/main" id="{A7426B87-6BD4-D122-FC2B-9302A76C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0" name="Picture 136" descr="page20image52913920">
            <a:extLst>
              <a:ext uri="{FF2B5EF4-FFF2-40B4-BE49-F238E27FC236}">
                <a16:creationId xmlns:a16="http://schemas.microsoft.com/office/drawing/2014/main" id="{3539CAC2-8567-4490-8370-A0D8F85A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62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1" name="Picture 137" descr="page20image52914128">
            <a:extLst>
              <a:ext uri="{FF2B5EF4-FFF2-40B4-BE49-F238E27FC236}">
                <a16:creationId xmlns:a16="http://schemas.microsoft.com/office/drawing/2014/main" id="{D1D5E742-C020-A194-2387-E77C5804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2" name="Picture 138" descr="page20image52914336">
            <a:extLst>
              <a:ext uri="{FF2B5EF4-FFF2-40B4-BE49-F238E27FC236}">
                <a16:creationId xmlns:a16="http://schemas.microsoft.com/office/drawing/2014/main" id="{A5675407-DF62-6C31-3113-AA4C0D498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3" name="Picture 139" descr="page20image52914544">
            <a:extLst>
              <a:ext uri="{FF2B5EF4-FFF2-40B4-BE49-F238E27FC236}">
                <a16:creationId xmlns:a16="http://schemas.microsoft.com/office/drawing/2014/main" id="{ED6CF8AC-79AB-2D44-C20A-F9BF678B1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4" name="Picture 140" descr="page20image52914752">
            <a:extLst>
              <a:ext uri="{FF2B5EF4-FFF2-40B4-BE49-F238E27FC236}">
                <a16:creationId xmlns:a16="http://schemas.microsoft.com/office/drawing/2014/main" id="{0D5C37ED-43CB-25B2-0501-06C1F147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5" name="Picture 141" descr="page20image52914960">
            <a:extLst>
              <a:ext uri="{FF2B5EF4-FFF2-40B4-BE49-F238E27FC236}">
                <a16:creationId xmlns:a16="http://schemas.microsoft.com/office/drawing/2014/main" id="{8F49C1B0-641B-89C2-096D-34BF2F60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6" name="Picture 142" descr="page20image52915168">
            <a:extLst>
              <a:ext uri="{FF2B5EF4-FFF2-40B4-BE49-F238E27FC236}">
                <a16:creationId xmlns:a16="http://schemas.microsoft.com/office/drawing/2014/main" id="{F4B865DA-9FD1-325F-D968-5CD6A8BC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" name="Picture 143" descr="page20image52915376">
            <a:extLst>
              <a:ext uri="{FF2B5EF4-FFF2-40B4-BE49-F238E27FC236}">
                <a16:creationId xmlns:a16="http://schemas.microsoft.com/office/drawing/2014/main" id="{03C5DA92-50A8-A6F7-05D6-9EDBAD6C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8" name="Picture 144" descr="page20image52915584">
            <a:extLst>
              <a:ext uri="{FF2B5EF4-FFF2-40B4-BE49-F238E27FC236}">
                <a16:creationId xmlns:a16="http://schemas.microsoft.com/office/drawing/2014/main" id="{A2567697-E339-7CCE-059C-B5B45263D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9" name="Picture 145" descr="page20image52915792">
            <a:extLst>
              <a:ext uri="{FF2B5EF4-FFF2-40B4-BE49-F238E27FC236}">
                <a16:creationId xmlns:a16="http://schemas.microsoft.com/office/drawing/2014/main" id="{CDA5D702-CDDB-81A0-D7F4-2F11A75A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0" name="Picture 146" descr="page20image52916000">
            <a:extLst>
              <a:ext uri="{FF2B5EF4-FFF2-40B4-BE49-F238E27FC236}">
                <a16:creationId xmlns:a16="http://schemas.microsoft.com/office/drawing/2014/main" id="{BF3CD09D-83E3-A17F-3945-D773E714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1" name="Picture 147" descr="page20image52916208">
            <a:extLst>
              <a:ext uri="{FF2B5EF4-FFF2-40B4-BE49-F238E27FC236}">
                <a16:creationId xmlns:a16="http://schemas.microsoft.com/office/drawing/2014/main" id="{7CBC51B0-D6F8-5EF5-11D0-2499AAB91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2" name="Picture 148" descr="page20image52916416">
            <a:extLst>
              <a:ext uri="{FF2B5EF4-FFF2-40B4-BE49-F238E27FC236}">
                <a16:creationId xmlns:a16="http://schemas.microsoft.com/office/drawing/2014/main" id="{F290A89A-A10A-72D4-8342-DD60AC34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3" name="Picture 149" descr="page20image52916624">
            <a:extLst>
              <a:ext uri="{FF2B5EF4-FFF2-40B4-BE49-F238E27FC236}">
                <a16:creationId xmlns:a16="http://schemas.microsoft.com/office/drawing/2014/main" id="{C984C818-89E8-F5EC-6E0F-60251ED8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" name="Picture 150" descr="page20image52916832">
            <a:extLst>
              <a:ext uri="{FF2B5EF4-FFF2-40B4-BE49-F238E27FC236}">
                <a16:creationId xmlns:a16="http://schemas.microsoft.com/office/drawing/2014/main" id="{3C246F2F-0EEC-E85B-CDE4-ADF31EBD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5" name="Picture 151" descr="page20image52917040">
            <a:extLst>
              <a:ext uri="{FF2B5EF4-FFF2-40B4-BE49-F238E27FC236}">
                <a16:creationId xmlns:a16="http://schemas.microsoft.com/office/drawing/2014/main" id="{EC6ADD97-54C4-6E78-DDA2-C6B650290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750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F628E-9D7F-E09A-FCBD-B0ACFCEE9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A194-B0E2-84F9-A10E-410AC12B9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304800"/>
            <a:ext cx="7772400" cy="1143000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Another system </a:t>
            </a:r>
            <a:r>
              <a:rPr lang="en-US" i="1" dirty="0">
                <a:effectLst/>
              </a:rPr>
              <a:t>H→ZZ→4l</a:t>
            </a:r>
            <a:r>
              <a:rPr lang="en-US" i="1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89DF21-E034-8FD0-D3A1-35AF0769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F268B2-9C6E-7AFF-5BA5-4E8065924F4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882338"/>
            <a:ext cx="91440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fully longitudinal and fully transverse polarization of the Z bosons are excluded at more than 6</a:t>
            </a:r>
            <a:r>
              <a:rPr lang="el-GR" sz="2000" dirty="0">
                <a:effectLst/>
              </a:rPr>
              <a:t>σ</a:t>
            </a:r>
            <a:r>
              <a:rPr lang="el-GR" sz="2000" dirty="0"/>
              <a:t>. </a:t>
            </a:r>
            <a:r>
              <a:rPr lang="en-US" sz="2000" b="1" dirty="0">
                <a:solidFill>
                  <a:srgbClr val="FF0000"/>
                </a:solidFill>
              </a:rPr>
              <a:t>This establishes the entangled state of qutrits under the assumptions of Quantum Mechanics and CP conservation. </a:t>
            </a:r>
            <a:r>
              <a:rPr lang="en-US" sz="2000" dirty="0"/>
              <a:t>With an additional assumption of large coherence of the transverse and longitudinal amplitudes, it has been established that conditions exist for measuring violation of the </a:t>
            </a:r>
            <a:r>
              <a:rPr lang="en-US" sz="2000" b="1" dirty="0">
                <a:solidFill>
                  <a:srgbClr val="FF0000"/>
                </a:solidFill>
              </a:rPr>
              <a:t>Bell-type inequality in the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H→ZZ</a:t>
            </a:r>
            <a:r>
              <a:rPr lang="en-US" sz="2000" b="1" dirty="0">
                <a:solidFill>
                  <a:srgbClr val="FF0000"/>
                </a:solidFill>
              </a:rPr>
              <a:t> decays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en-US" sz="1400" dirty="0"/>
              <a:t>CMS-PAS-HIG-25-011 </a:t>
            </a:r>
            <a:endParaRPr lang="en-US" sz="2000" dirty="0"/>
          </a:p>
        </p:txBody>
      </p:sp>
      <p:pic>
        <p:nvPicPr>
          <p:cNvPr id="8" name="Picture 7" descr="A comparison of a graph&#10;&#10;Description automatically generated">
            <a:extLst>
              <a:ext uri="{FF2B5EF4-FFF2-40B4-BE49-F238E27FC236}">
                <a16:creationId xmlns:a16="http://schemas.microsoft.com/office/drawing/2014/main" id="{B2023F75-BB7E-96BF-622F-F804E189E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766" y="3124200"/>
            <a:ext cx="5867400" cy="2933700"/>
          </a:xfrm>
          <a:prstGeom prst="rect">
            <a:avLst/>
          </a:prstGeom>
        </p:spPr>
      </p:pic>
      <p:pic>
        <p:nvPicPr>
          <p:cNvPr id="10" name="Picture 9" descr="A graph of events and events&#10;&#10;Description automatically generated">
            <a:extLst>
              <a:ext uri="{FF2B5EF4-FFF2-40B4-BE49-F238E27FC236}">
                <a16:creationId xmlns:a16="http://schemas.microsoft.com/office/drawing/2014/main" id="{B66251AB-AB4F-5732-532A-DC33A8EC8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7" y="4191000"/>
            <a:ext cx="2367266" cy="2362200"/>
          </a:xfrm>
          <a:prstGeom prst="rect">
            <a:avLst/>
          </a:prstGeom>
        </p:spPr>
      </p:pic>
      <p:pic>
        <p:nvPicPr>
          <p:cNvPr id="12" name="Picture 11" descr="A black background with colorful symbols&#10;&#10;Description automatically generated">
            <a:extLst>
              <a:ext uri="{FF2B5EF4-FFF2-40B4-BE49-F238E27FC236}">
                <a16:creationId xmlns:a16="http://schemas.microsoft.com/office/drawing/2014/main" id="{1C8299B6-2D67-8F1B-E63B-AFE928692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530393"/>
            <a:ext cx="1669986" cy="158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95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90800"/>
            <a:ext cx="8839200" cy="1117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Can QIS tools be used for HEP purpose, i.e. to search for new physics?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pic>
        <p:nvPicPr>
          <p:cNvPr id="1026" name="Picture 2" descr="page20image36203456">
            <a:extLst>
              <a:ext uri="{FF2B5EF4-FFF2-40B4-BE49-F238E27FC236}">
                <a16:creationId xmlns:a16="http://schemas.microsoft.com/office/drawing/2014/main" id="{88E3C76A-A2FE-ADC4-EE57-9652A8212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0image52890048">
            <a:extLst>
              <a:ext uri="{FF2B5EF4-FFF2-40B4-BE49-F238E27FC236}">
                <a16:creationId xmlns:a16="http://schemas.microsoft.com/office/drawing/2014/main" id="{E9F8B56D-A392-EBCF-0A82-E02BFE33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0image52889632">
            <a:extLst>
              <a:ext uri="{FF2B5EF4-FFF2-40B4-BE49-F238E27FC236}">
                <a16:creationId xmlns:a16="http://schemas.microsoft.com/office/drawing/2014/main" id="{D30B06A3-B64C-68D5-302D-87AE6366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0image52890880">
            <a:extLst>
              <a:ext uri="{FF2B5EF4-FFF2-40B4-BE49-F238E27FC236}">
                <a16:creationId xmlns:a16="http://schemas.microsoft.com/office/drawing/2014/main" id="{2D12A362-26E2-0937-BC22-84555267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0image52892128">
            <a:extLst>
              <a:ext uri="{FF2B5EF4-FFF2-40B4-BE49-F238E27FC236}">
                <a16:creationId xmlns:a16="http://schemas.microsoft.com/office/drawing/2014/main" id="{967C727C-CA33-B255-36F2-B9CE1936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0image52891296">
            <a:extLst>
              <a:ext uri="{FF2B5EF4-FFF2-40B4-BE49-F238E27FC236}">
                <a16:creationId xmlns:a16="http://schemas.microsoft.com/office/drawing/2014/main" id="{7358FA54-DFED-8277-A4E7-92A97575C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20image52889008">
            <a:extLst>
              <a:ext uri="{FF2B5EF4-FFF2-40B4-BE49-F238E27FC236}">
                <a16:creationId xmlns:a16="http://schemas.microsoft.com/office/drawing/2014/main" id="{703D43BC-683E-765C-A668-0E0D1D10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20image52890672">
            <a:extLst>
              <a:ext uri="{FF2B5EF4-FFF2-40B4-BE49-F238E27FC236}">
                <a16:creationId xmlns:a16="http://schemas.microsoft.com/office/drawing/2014/main" id="{DB4DDCA8-18E3-2D2A-F77B-4E3A06712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20image52889424">
            <a:extLst>
              <a:ext uri="{FF2B5EF4-FFF2-40B4-BE49-F238E27FC236}">
                <a16:creationId xmlns:a16="http://schemas.microsoft.com/office/drawing/2014/main" id="{702C6CCC-2755-A63C-649F-5E823636F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20image52889840">
            <a:extLst>
              <a:ext uri="{FF2B5EF4-FFF2-40B4-BE49-F238E27FC236}">
                <a16:creationId xmlns:a16="http://schemas.microsoft.com/office/drawing/2014/main" id="{15CBCC42-EC0D-F148-5F36-53167A85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20image52889216">
            <a:extLst>
              <a:ext uri="{FF2B5EF4-FFF2-40B4-BE49-F238E27FC236}">
                <a16:creationId xmlns:a16="http://schemas.microsoft.com/office/drawing/2014/main" id="{7D6271B9-8D1B-23D6-C118-DD085F6A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20image52888384">
            <a:extLst>
              <a:ext uri="{FF2B5EF4-FFF2-40B4-BE49-F238E27FC236}">
                <a16:creationId xmlns:a16="http://schemas.microsoft.com/office/drawing/2014/main" id="{63346F47-C4A4-CE49-5479-FA19F3E8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20image52893376">
            <a:extLst>
              <a:ext uri="{FF2B5EF4-FFF2-40B4-BE49-F238E27FC236}">
                <a16:creationId xmlns:a16="http://schemas.microsoft.com/office/drawing/2014/main" id="{4D4C130F-E3C6-76FC-18B6-7A1AD0B1F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20image36194608">
            <a:extLst>
              <a:ext uri="{FF2B5EF4-FFF2-40B4-BE49-F238E27FC236}">
                <a16:creationId xmlns:a16="http://schemas.microsoft.com/office/drawing/2014/main" id="{9182BA55-7EBD-CFDC-6112-78E050FA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page20image52893584">
            <a:extLst>
              <a:ext uri="{FF2B5EF4-FFF2-40B4-BE49-F238E27FC236}">
                <a16:creationId xmlns:a16="http://schemas.microsoft.com/office/drawing/2014/main" id="{88AD55F6-B290-9F6A-77E1-2A9DF30E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ge20image52893792">
            <a:extLst>
              <a:ext uri="{FF2B5EF4-FFF2-40B4-BE49-F238E27FC236}">
                <a16:creationId xmlns:a16="http://schemas.microsoft.com/office/drawing/2014/main" id="{5E4F6CA5-8A66-9FE2-FFD9-346AF0C9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20image52894000">
            <a:extLst>
              <a:ext uri="{FF2B5EF4-FFF2-40B4-BE49-F238E27FC236}">
                <a16:creationId xmlns:a16="http://schemas.microsoft.com/office/drawing/2014/main" id="{B15E5881-23C3-9E50-70D0-777C5C00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age20image52894208">
            <a:extLst>
              <a:ext uri="{FF2B5EF4-FFF2-40B4-BE49-F238E27FC236}">
                <a16:creationId xmlns:a16="http://schemas.microsoft.com/office/drawing/2014/main" id="{9A2BA557-1E12-6BA9-9B5E-9829A95A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page20image52894416">
            <a:extLst>
              <a:ext uri="{FF2B5EF4-FFF2-40B4-BE49-F238E27FC236}">
                <a16:creationId xmlns:a16="http://schemas.microsoft.com/office/drawing/2014/main" id="{2488D569-696E-2D03-A0D6-DAFA9551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age20image52894624">
            <a:extLst>
              <a:ext uri="{FF2B5EF4-FFF2-40B4-BE49-F238E27FC236}">
                <a16:creationId xmlns:a16="http://schemas.microsoft.com/office/drawing/2014/main" id="{F8F82720-E097-CCC6-4C9E-88BBBB7BA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page20image52894832">
            <a:extLst>
              <a:ext uri="{FF2B5EF4-FFF2-40B4-BE49-F238E27FC236}">
                <a16:creationId xmlns:a16="http://schemas.microsoft.com/office/drawing/2014/main" id="{18C4D0F5-3634-1BAD-574C-75379F0B7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age20image52895040">
            <a:extLst>
              <a:ext uri="{FF2B5EF4-FFF2-40B4-BE49-F238E27FC236}">
                <a16:creationId xmlns:a16="http://schemas.microsoft.com/office/drawing/2014/main" id="{22587257-FF98-3DE7-5119-62BB02718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page20image52895248">
            <a:extLst>
              <a:ext uri="{FF2B5EF4-FFF2-40B4-BE49-F238E27FC236}">
                <a16:creationId xmlns:a16="http://schemas.microsoft.com/office/drawing/2014/main" id="{CFFAB02E-D51C-472B-E202-AD2993E5B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age20image52895456">
            <a:extLst>
              <a:ext uri="{FF2B5EF4-FFF2-40B4-BE49-F238E27FC236}">
                <a16:creationId xmlns:a16="http://schemas.microsoft.com/office/drawing/2014/main" id="{3D9E165D-71EF-4DF6-F2F8-40CF278C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page20image52895664">
            <a:extLst>
              <a:ext uri="{FF2B5EF4-FFF2-40B4-BE49-F238E27FC236}">
                <a16:creationId xmlns:a16="http://schemas.microsoft.com/office/drawing/2014/main" id="{A1BDE7BE-A4E2-807B-0EC6-2F7EAD3C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age20image52895872">
            <a:extLst>
              <a:ext uri="{FF2B5EF4-FFF2-40B4-BE49-F238E27FC236}">
                <a16:creationId xmlns:a16="http://schemas.microsoft.com/office/drawing/2014/main" id="{8059EB6A-DE37-48D2-746C-CBB7AD795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page20image52896080">
            <a:extLst>
              <a:ext uri="{FF2B5EF4-FFF2-40B4-BE49-F238E27FC236}">
                <a16:creationId xmlns:a16="http://schemas.microsoft.com/office/drawing/2014/main" id="{43BBF53B-4EF0-6468-9E08-3201DF17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ge20image52896288">
            <a:extLst>
              <a:ext uri="{FF2B5EF4-FFF2-40B4-BE49-F238E27FC236}">
                <a16:creationId xmlns:a16="http://schemas.microsoft.com/office/drawing/2014/main" id="{3BA4DA2F-C8C0-9039-FDAF-8B821CEDD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page20image52896496">
            <a:extLst>
              <a:ext uri="{FF2B5EF4-FFF2-40B4-BE49-F238E27FC236}">
                <a16:creationId xmlns:a16="http://schemas.microsoft.com/office/drawing/2014/main" id="{BC444650-FC03-4C50-7737-BDAB0591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age20image52896704">
            <a:extLst>
              <a:ext uri="{FF2B5EF4-FFF2-40B4-BE49-F238E27FC236}">
                <a16:creationId xmlns:a16="http://schemas.microsoft.com/office/drawing/2014/main" id="{6670604C-6589-DA89-40B2-E3E027D9E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age20image52897120">
            <a:extLst>
              <a:ext uri="{FF2B5EF4-FFF2-40B4-BE49-F238E27FC236}">
                <a16:creationId xmlns:a16="http://schemas.microsoft.com/office/drawing/2014/main" id="{4CF2B7A2-A9D2-E259-A20E-5FEC1C1A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page20image52897328">
            <a:extLst>
              <a:ext uri="{FF2B5EF4-FFF2-40B4-BE49-F238E27FC236}">
                <a16:creationId xmlns:a16="http://schemas.microsoft.com/office/drawing/2014/main" id="{355AEBCA-4837-E67E-D026-BD0F29DEB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ge20image52897536">
            <a:extLst>
              <a:ext uri="{FF2B5EF4-FFF2-40B4-BE49-F238E27FC236}">
                <a16:creationId xmlns:a16="http://schemas.microsoft.com/office/drawing/2014/main" id="{A0CE2A76-4FFB-D05D-71E9-C9A68AEB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page20image52897744">
            <a:extLst>
              <a:ext uri="{FF2B5EF4-FFF2-40B4-BE49-F238E27FC236}">
                <a16:creationId xmlns:a16="http://schemas.microsoft.com/office/drawing/2014/main" id="{864A1A0F-0089-A3AD-2986-21ACDE02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age20image52897952">
            <a:extLst>
              <a:ext uri="{FF2B5EF4-FFF2-40B4-BE49-F238E27FC236}">
                <a16:creationId xmlns:a16="http://schemas.microsoft.com/office/drawing/2014/main" id="{5ACD06A2-1DBB-EFC1-6F9D-6BE5B70D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20image52898160">
            <a:extLst>
              <a:ext uri="{FF2B5EF4-FFF2-40B4-BE49-F238E27FC236}">
                <a16:creationId xmlns:a16="http://schemas.microsoft.com/office/drawing/2014/main" id="{0DBABF0C-57D7-027E-B319-E87586537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ge20image52898368">
            <a:extLst>
              <a:ext uri="{FF2B5EF4-FFF2-40B4-BE49-F238E27FC236}">
                <a16:creationId xmlns:a16="http://schemas.microsoft.com/office/drawing/2014/main" id="{9A9B9E4F-CA2E-3FDF-2749-D1C03561B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page20image52898576">
            <a:extLst>
              <a:ext uri="{FF2B5EF4-FFF2-40B4-BE49-F238E27FC236}">
                <a16:creationId xmlns:a16="http://schemas.microsoft.com/office/drawing/2014/main" id="{A885D72F-E4CF-C5BD-2EC9-CB947C976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ge20image52898784">
            <a:extLst>
              <a:ext uri="{FF2B5EF4-FFF2-40B4-BE49-F238E27FC236}">
                <a16:creationId xmlns:a16="http://schemas.microsoft.com/office/drawing/2014/main" id="{C71ACB31-91EA-20D7-CD06-C5157E4C5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page20image52898992">
            <a:extLst>
              <a:ext uri="{FF2B5EF4-FFF2-40B4-BE49-F238E27FC236}">
                <a16:creationId xmlns:a16="http://schemas.microsoft.com/office/drawing/2014/main" id="{7EA87897-51C6-6F08-0A7B-A9509E428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ge20image52899200">
            <a:extLst>
              <a:ext uri="{FF2B5EF4-FFF2-40B4-BE49-F238E27FC236}">
                <a16:creationId xmlns:a16="http://schemas.microsoft.com/office/drawing/2014/main" id="{4479B725-735B-AE22-2C84-00AB12214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page20image52899408">
            <a:extLst>
              <a:ext uri="{FF2B5EF4-FFF2-40B4-BE49-F238E27FC236}">
                <a16:creationId xmlns:a16="http://schemas.microsoft.com/office/drawing/2014/main" id="{6B8CDBD6-0528-7F12-CE65-C15444F4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ge20image52899616">
            <a:extLst>
              <a:ext uri="{FF2B5EF4-FFF2-40B4-BE49-F238E27FC236}">
                <a16:creationId xmlns:a16="http://schemas.microsoft.com/office/drawing/2014/main" id="{6505F2CA-954F-C859-3D5F-341C63BDF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page20image52899824">
            <a:extLst>
              <a:ext uri="{FF2B5EF4-FFF2-40B4-BE49-F238E27FC236}">
                <a16:creationId xmlns:a16="http://schemas.microsoft.com/office/drawing/2014/main" id="{A01A6BA1-FD58-83D8-46F5-33B91A597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ge20image52900032">
            <a:extLst>
              <a:ext uri="{FF2B5EF4-FFF2-40B4-BE49-F238E27FC236}">
                <a16:creationId xmlns:a16="http://schemas.microsoft.com/office/drawing/2014/main" id="{075531EB-A577-3892-BC92-F83E0B4D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page20image52900240">
            <a:extLst>
              <a:ext uri="{FF2B5EF4-FFF2-40B4-BE49-F238E27FC236}">
                <a16:creationId xmlns:a16="http://schemas.microsoft.com/office/drawing/2014/main" id="{967EFD72-6BE1-5852-AF22-1BCF2361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ge20image52900448">
            <a:extLst>
              <a:ext uri="{FF2B5EF4-FFF2-40B4-BE49-F238E27FC236}">
                <a16:creationId xmlns:a16="http://schemas.microsoft.com/office/drawing/2014/main" id="{563296CF-DAE2-60D5-3236-9B968995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page20image52900656">
            <a:extLst>
              <a:ext uri="{FF2B5EF4-FFF2-40B4-BE49-F238E27FC236}">
                <a16:creationId xmlns:a16="http://schemas.microsoft.com/office/drawing/2014/main" id="{40747901-4CC4-566B-A269-2963866B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ge20image52900864">
            <a:extLst>
              <a:ext uri="{FF2B5EF4-FFF2-40B4-BE49-F238E27FC236}">
                <a16:creationId xmlns:a16="http://schemas.microsoft.com/office/drawing/2014/main" id="{D915389F-191D-37BF-F687-E40613862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page20image52901072">
            <a:extLst>
              <a:ext uri="{FF2B5EF4-FFF2-40B4-BE49-F238E27FC236}">
                <a16:creationId xmlns:a16="http://schemas.microsoft.com/office/drawing/2014/main" id="{1143352A-63AC-1EC9-1A39-4C9E4C72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ge20image52901280">
            <a:extLst>
              <a:ext uri="{FF2B5EF4-FFF2-40B4-BE49-F238E27FC236}">
                <a16:creationId xmlns:a16="http://schemas.microsoft.com/office/drawing/2014/main" id="{354EB601-8DB4-AD33-1728-76948807D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page20image52901488">
            <a:extLst>
              <a:ext uri="{FF2B5EF4-FFF2-40B4-BE49-F238E27FC236}">
                <a16:creationId xmlns:a16="http://schemas.microsoft.com/office/drawing/2014/main" id="{C416445F-A5E8-BD3E-EF05-847512D0F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ge20image52901696">
            <a:extLst>
              <a:ext uri="{FF2B5EF4-FFF2-40B4-BE49-F238E27FC236}">
                <a16:creationId xmlns:a16="http://schemas.microsoft.com/office/drawing/2014/main" id="{A6270831-9D31-FE42-8DFA-D41559BF2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57" descr="page20image52901904">
            <a:extLst>
              <a:ext uri="{FF2B5EF4-FFF2-40B4-BE49-F238E27FC236}">
                <a16:creationId xmlns:a16="http://schemas.microsoft.com/office/drawing/2014/main" id="{3E5E5D73-9FDA-7A72-FD87-F313AE9A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ge20image52902112">
            <a:extLst>
              <a:ext uri="{FF2B5EF4-FFF2-40B4-BE49-F238E27FC236}">
                <a16:creationId xmlns:a16="http://schemas.microsoft.com/office/drawing/2014/main" id="{43C29E5B-5069-BE9D-8EF3-C0EB190B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page20image52902320">
            <a:extLst>
              <a:ext uri="{FF2B5EF4-FFF2-40B4-BE49-F238E27FC236}">
                <a16:creationId xmlns:a16="http://schemas.microsoft.com/office/drawing/2014/main" id="{0F33ACDE-9F73-FE94-12C1-7693A7A8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ge20image52902528">
            <a:extLst>
              <a:ext uri="{FF2B5EF4-FFF2-40B4-BE49-F238E27FC236}">
                <a16:creationId xmlns:a16="http://schemas.microsoft.com/office/drawing/2014/main" id="{28B5E03A-45DD-9DA2-FCE4-386DBCA61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61" descr="page20image52902736">
            <a:extLst>
              <a:ext uri="{FF2B5EF4-FFF2-40B4-BE49-F238E27FC236}">
                <a16:creationId xmlns:a16="http://schemas.microsoft.com/office/drawing/2014/main" id="{AE5B489A-28BD-2775-C62A-8A59EECDF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page20image52902944">
            <a:extLst>
              <a:ext uri="{FF2B5EF4-FFF2-40B4-BE49-F238E27FC236}">
                <a16:creationId xmlns:a16="http://schemas.microsoft.com/office/drawing/2014/main" id="{B36F7BB5-5239-FD82-B04F-C982A8ACF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63" descr="page20image52903152">
            <a:extLst>
              <a:ext uri="{FF2B5EF4-FFF2-40B4-BE49-F238E27FC236}">
                <a16:creationId xmlns:a16="http://schemas.microsoft.com/office/drawing/2014/main" id="{2475DEB0-C07C-01BC-5635-6E35AA29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page20image52903360">
            <a:extLst>
              <a:ext uri="{FF2B5EF4-FFF2-40B4-BE49-F238E27FC236}">
                <a16:creationId xmlns:a16="http://schemas.microsoft.com/office/drawing/2014/main" id="{D0C6E459-9794-EFD5-6E16-8042053F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65" descr="page20image52903568">
            <a:extLst>
              <a:ext uri="{FF2B5EF4-FFF2-40B4-BE49-F238E27FC236}">
                <a16:creationId xmlns:a16="http://schemas.microsoft.com/office/drawing/2014/main" id="{A2D3E284-A25D-FCE5-4878-3C9D4FAB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page20image52988768">
            <a:extLst>
              <a:ext uri="{FF2B5EF4-FFF2-40B4-BE49-F238E27FC236}">
                <a16:creationId xmlns:a16="http://schemas.microsoft.com/office/drawing/2014/main" id="{DD1DC877-1B34-235C-DEE8-FBE82B9F5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67" descr="page20image52988976">
            <a:extLst>
              <a:ext uri="{FF2B5EF4-FFF2-40B4-BE49-F238E27FC236}">
                <a16:creationId xmlns:a16="http://schemas.microsoft.com/office/drawing/2014/main" id="{280B1A74-EFAC-4726-A6C0-1D32C248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page20image52990016">
            <a:extLst>
              <a:ext uri="{FF2B5EF4-FFF2-40B4-BE49-F238E27FC236}">
                <a16:creationId xmlns:a16="http://schemas.microsoft.com/office/drawing/2014/main" id="{648B320A-2D19-2519-519F-C8122E2D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69" descr="page20image52988560">
            <a:extLst>
              <a:ext uri="{FF2B5EF4-FFF2-40B4-BE49-F238E27FC236}">
                <a16:creationId xmlns:a16="http://schemas.microsoft.com/office/drawing/2014/main" id="{3C35F57C-911E-E2FC-4ABB-65BBE8E5B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page20image52989184">
            <a:extLst>
              <a:ext uri="{FF2B5EF4-FFF2-40B4-BE49-F238E27FC236}">
                <a16:creationId xmlns:a16="http://schemas.microsoft.com/office/drawing/2014/main" id="{153C1025-BE4F-A5E8-66C0-8A3E630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" name="Picture 71" descr="page20image52989808">
            <a:extLst>
              <a:ext uri="{FF2B5EF4-FFF2-40B4-BE49-F238E27FC236}">
                <a16:creationId xmlns:a16="http://schemas.microsoft.com/office/drawing/2014/main" id="{D3D22DEE-D448-9B4E-68BE-E9FBD2FA3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page20image52989600">
            <a:extLst>
              <a:ext uri="{FF2B5EF4-FFF2-40B4-BE49-F238E27FC236}">
                <a16:creationId xmlns:a16="http://schemas.microsoft.com/office/drawing/2014/main" id="{DE0ED226-B61F-B369-FF66-DD361709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73" descr="page20image52989392">
            <a:extLst>
              <a:ext uri="{FF2B5EF4-FFF2-40B4-BE49-F238E27FC236}">
                <a16:creationId xmlns:a16="http://schemas.microsoft.com/office/drawing/2014/main" id="{BB128B6C-EC34-EA10-D374-C86D9286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page20image53253824">
            <a:extLst>
              <a:ext uri="{FF2B5EF4-FFF2-40B4-BE49-F238E27FC236}">
                <a16:creationId xmlns:a16="http://schemas.microsoft.com/office/drawing/2014/main" id="{ECB46BBB-9D98-13F4-9829-925A6D06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" name="Picture 75" descr="page20image53261728">
            <a:extLst>
              <a:ext uri="{FF2B5EF4-FFF2-40B4-BE49-F238E27FC236}">
                <a16:creationId xmlns:a16="http://schemas.microsoft.com/office/drawing/2014/main" id="{905E54E4-0F06-FD71-0D8A-1357A15C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page20image53262768">
            <a:extLst>
              <a:ext uri="{FF2B5EF4-FFF2-40B4-BE49-F238E27FC236}">
                <a16:creationId xmlns:a16="http://schemas.microsoft.com/office/drawing/2014/main" id="{4E34D5BF-A4E4-58DE-5CA2-95FB3E98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1" name="Picture 77" descr="page20image53261936">
            <a:extLst>
              <a:ext uri="{FF2B5EF4-FFF2-40B4-BE49-F238E27FC236}">
                <a16:creationId xmlns:a16="http://schemas.microsoft.com/office/drawing/2014/main" id="{4CC9642A-AB8C-3757-0BDF-71CA963F0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page20image53252992">
            <a:extLst>
              <a:ext uri="{FF2B5EF4-FFF2-40B4-BE49-F238E27FC236}">
                <a16:creationId xmlns:a16="http://schemas.microsoft.com/office/drawing/2014/main" id="{10267307-00C4-FDF4-81A3-04E33EF0C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" name="Picture 79" descr="page20image53262352">
            <a:extLst>
              <a:ext uri="{FF2B5EF4-FFF2-40B4-BE49-F238E27FC236}">
                <a16:creationId xmlns:a16="http://schemas.microsoft.com/office/drawing/2014/main" id="{037A8C56-002C-A3A7-4DF1-747CAE6A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page20image53255280">
            <a:extLst>
              <a:ext uri="{FF2B5EF4-FFF2-40B4-BE49-F238E27FC236}">
                <a16:creationId xmlns:a16="http://schemas.microsoft.com/office/drawing/2014/main" id="{D2F9961F-D917-60BA-31A9-F8107ECB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" name="Picture 81" descr="page20image53257360">
            <a:extLst>
              <a:ext uri="{FF2B5EF4-FFF2-40B4-BE49-F238E27FC236}">
                <a16:creationId xmlns:a16="http://schemas.microsoft.com/office/drawing/2014/main" id="{1C24090D-447A-833E-E7D0-7618C811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page20image53255488">
            <a:extLst>
              <a:ext uri="{FF2B5EF4-FFF2-40B4-BE49-F238E27FC236}">
                <a16:creationId xmlns:a16="http://schemas.microsoft.com/office/drawing/2014/main" id="{52D8AA23-49E8-22BA-B836-99FD93D1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7" name="Picture 83" descr="page20image53255072">
            <a:extLst>
              <a:ext uri="{FF2B5EF4-FFF2-40B4-BE49-F238E27FC236}">
                <a16:creationId xmlns:a16="http://schemas.microsoft.com/office/drawing/2014/main" id="{4F4E11FF-0F51-C211-0D41-0E3DAE8A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page20image53262144">
            <a:extLst>
              <a:ext uri="{FF2B5EF4-FFF2-40B4-BE49-F238E27FC236}">
                <a16:creationId xmlns:a16="http://schemas.microsoft.com/office/drawing/2014/main" id="{D3AE7BE4-06BE-4A77-CECB-61700AEF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9" name="Picture 85" descr="page20image53256112">
            <a:extLst>
              <a:ext uri="{FF2B5EF4-FFF2-40B4-BE49-F238E27FC236}">
                <a16:creationId xmlns:a16="http://schemas.microsoft.com/office/drawing/2014/main" id="{5C65CB4A-DB95-FE66-4C90-7EC9E4612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page20image53262976">
            <a:extLst>
              <a:ext uri="{FF2B5EF4-FFF2-40B4-BE49-F238E27FC236}">
                <a16:creationId xmlns:a16="http://schemas.microsoft.com/office/drawing/2014/main" id="{ED39ADB3-2666-B911-CC09-520AC38D9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1" name="Picture 87" descr="page20image53262560">
            <a:extLst>
              <a:ext uri="{FF2B5EF4-FFF2-40B4-BE49-F238E27FC236}">
                <a16:creationId xmlns:a16="http://schemas.microsoft.com/office/drawing/2014/main" id="{D8F5BC3B-0DA8-8917-5B23-EEF39FB1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page20image52903936">
            <a:extLst>
              <a:ext uri="{FF2B5EF4-FFF2-40B4-BE49-F238E27FC236}">
                <a16:creationId xmlns:a16="http://schemas.microsoft.com/office/drawing/2014/main" id="{8C6D8E6D-004B-A721-597A-87B004B2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3" name="Picture 89" descr="page20image52904144">
            <a:extLst>
              <a:ext uri="{FF2B5EF4-FFF2-40B4-BE49-F238E27FC236}">
                <a16:creationId xmlns:a16="http://schemas.microsoft.com/office/drawing/2014/main" id="{E0758304-BD67-B33B-13B8-14F25C69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page20image52904352">
            <a:extLst>
              <a:ext uri="{FF2B5EF4-FFF2-40B4-BE49-F238E27FC236}">
                <a16:creationId xmlns:a16="http://schemas.microsoft.com/office/drawing/2014/main" id="{8C0BB732-0173-DB01-2E7C-64956ABCC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5" name="Picture 91" descr="page20image52904560">
            <a:extLst>
              <a:ext uri="{FF2B5EF4-FFF2-40B4-BE49-F238E27FC236}">
                <a16:creationId xmlns:a16="http://schemas.microsoft.com/office/drawing/2014/main" id="{09E52216-4CD4-F25C-1D35-C5E0A44CF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page20image52904768">
            <a:extLst>
              <a:ext uri="{FF2B5EF4-FFF2-40B4-BE49-F238E27FC236}">
                <a16:creationId xmlns:a16="http://schemas.microsoft.com/office/drawing/2014/main" id="{7DD31027-E036-B0B9-2104-45FC0495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Picture 93" descr="page20image52904976">
            <a:extLst>
              <a:ext uri="{FF2B5EF4-FFF2-40B4-BE49-F238E27FC236}">
                <a16:creationId xmlns:a16="http://schemas.microsoft.com/office/drawing/2014/main" id="{5C43E006-FA2B-9B7A-DB56-754FD74E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page20image52905184">
            <a:extLst>
              <a:ext uri="{FF2B5EF4-FFF2-40B4-BE49-F238E27FC236}">
                <a16:creationId xmlns:a16="http://schemas.microsoft.com/office/drawing/2014/main" id="{F1C0AAC7-8254-CB6E-7BA4-CF1E39AF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9" name="Picture 95" descr="page20image52905392">
            <a:extLst>
              <a:ext uri="{FF2B5EF4-FFF2-40B4-BE49-F238E27FC236}">
                <a16:creationId xmlns:a16="http://schemas.microsoft.com/office/drawing/2014/main" id="{A2CF4364-55C2-03C6-221E-9C15106D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page20image52905600">
            <a:extLst>
              <a:ext uri="{FF2B5EF4-FFF2-40B4-BE49-F238E27FC236}">
                <a16:creationId xmlns:a16="http://schemas.microsoft.com/office/drawing/2014/main" id="{99CFF683-DCEA-473D-07AF-67BB89A2A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1" name="Picture 97" descr="page20image52905808">
            <a:extLst>
              <a:ext uri="{FF2B5EF4-FFF2-40B4-BE49-F238E27FC236}">
                <a16:creationId xmlns:a16="http://schemas.microsoft.com/office/drawing/2014/main" id="{A5A2E01F-2557-2532-92CB-D8D1EE1CE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page20image52906016">
            <a:extLst>
              <a:ext uri="{FF2B5EF4-FFF2-40B4-BE49-F238E27FC236}">
                <a16:creationId xmlns:a16="http://schemas.microsoft.com/office/drawing/2014/main" id="{D5CD077D-C880-A54B-0BA2-9D914E73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99" descr="page20image52906224">
            <a:extLst>
              <a:ext uri="{FF2B5EF4-FFF2-40B4-BE49-F238E27FC236}">
                <a16:creationId xmlns:a16="http://schemas.microsoft.com/office/drawing/2014/main" id="{9C5E7542-1E4C-2382-BD43-53F51531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page20image52906432">
            <a:extLst>
              <a:ext uri="{FF2B5EF4-FFF2-40B4-BE49-F238E27FC236}">
                <a16:creationId xmlns:a16="http://schemas.microsoft.com/office/drawing/2014/main" id="{0705C6B4-46E4-2275-5569-BBE27655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1" descr="page20image52906640">
            <a:extLst>
              <a:ext uri="{FF2B5EF4-FFF2-40B4-BE49-F238E27FC236}">
                <a16:creationId xmlns:a16="http://schemas.microsoft.com/office/drawing/2014/main" id="{41024545-E3AC-65D8-4F9F-78698866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page20image52906848">
            <a:extLst>
              <a:ext uri="{FF2B5EF4-FFF2-40B4-BE49-F238E27FC236}">
                <a16:creationId xmlns:a16="http://schemas.microsoft.com/office/drawing/2014/main" id="{A914E47E-C8FF-BE75-7CC4-4088D4916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103" descr="page20image52907056">
            <a:extLst>
              <a:ext uri="{FF2B5EF4-FFF2-40B4-BE49-F238E27FC236}">
                <a16:creationId xmlns:a16="http://schemas.microsoft.com/office/drawing/2014/main" id="{C88B8CB1-5FFA-53C3-5FE0-BAB56A56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page20image52907264">
            <a:extLst>
              <a:ext uri="{FF2B5EF4-FFF2-40B4-BE49-F238E27FC236}">
                <a16:creationId xmlns:a16="http://schemas.microsoft.com/office/drawing/2014/main" id="{59B010F4-E5BE-D87C-3351-4265651A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05" descr="page20image52907472">
            <a:extLst>
              <a:ext uri="{FF2B5EF4-FFF2-40B4-BE49-F238E27FC236}">
                <a16:creationId xmlns:a16="http://schemas.microsoft.com/office/drawing/2014/main" id="{34D759B8-A81A-C226-D605-9391F8DD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page20image52907680">
            <a:extLst>
              <a:ext uri="{FF2B5EF4-FFF2-40B4-BE49-F238E27FC236}">
                <a16:creationId xmlns:a16="http://schemas.microsoft.com/office/drawing/2014/main" id="{5EE852CF-6EC6-646C-0DDA-DA4360575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" name="Picture 107" descr="page20image52907888">
            <a:extLst>
              <a:ext uri="{FF2B5EF4-FFF2-40B4-BE49-F238E27FC236}">
                <a16:creationId xmlns:a16="http://schemas.microsoft.com/office/drawing/2014/main" id="{44F4B934-237C-7FCC-DF10-AD79978A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page20image52908096">
            <a:extLst>
              <a:ext uri="{FF2B5EF4-FFF2-40B4-BE49-F238E27FC236}">
                <a16:creationId xmlns:a16="http://schemas.microsoft.com/office/drawing/2014/main" id="{F156F929-F9A2-887E-9062-BFB666EC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3" name="Picture 109" descr="page20image52908304">
            <a:extLst>
              <a:ext uri="{FF2B5EF4-FFF2-40B4-BE49-F238E27FC236}">
                <a16:creationId xmlns:a16="http://schemas.microsoft.com/office/drawing/2014/main" id="{8A6EE946-BD4D-E135-CB28-23B54FC6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page20image52908512">
            <a:extLst>
              <a:ext uri="{FF2B5EF4-FFF2-40B4-BE49-F238E27FC236}">
                <a16:creationId xmlns:a16="http://schemas.microsoft.com/office/drawing/2014/main" id="{2431E75C-7B21-D63E-1889-B0EF84693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5" name="Picture 111" descr="page20image52908720">
            <a:extLst>
              <a:ext uri="{FF2B5EF4-FFF2-40B4-BE49-F238E27FC236}">
                <a16:creationId xmlns:a16="http://schemas.microsoft.com/office/drawing/2014/main" id="{A3C52FCE-F958-0493-B851-4753B889E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page20image52908928">
            <a:extLst>
              <a:ext uri="{FF2B5EF4-FFF2-40B4-BE49-F238E27FC236}">
                <a16:creationId xmlns:a16="http://schemas.microsoft.com/office/drawing/2014/main" id="{C9C5C112-480D-A7F8-D3CE-90D8B83F5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62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" name="Picture 113" descr="page20image52909136">
            <a:extLst>
              <a:ext uri="{FF2B5EF4-FFF2-40B4-BE49-F238E27FC236}">
                <a16:creationId xmlns:a16="http://schemas.microsoft.com/office/drawing/2014/main" id="{22FE32E7-BFA1-83EB-AFEB-C0372C0AE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page20image52909344">
            <a:extLst>
              <a:ext uri="{FF2B5EF4-FFF2-40B4-BE49-F238E27FC236}">
                <a16:creationId xmlns:a16="http://schemas.microsoft.com/office/drawing/2014/main" id="{D2F02947-35C4-673D-C02F-C83B8A28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9" name="Picture 115" descr="page20image52909552">
            <a:extLst>
              <a:ext uri="{FF2B5EF4-FFF2-40B4-BE49-F238E27FC236}">
                <a16:creationId xmlns:a16="http://schemas.microsoft.com/office/drawing/2014/main" id="{4CEB85A7-2CFC-9B77-FB00-B87C2517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page20image52909760">
            <a:extLst>
              <a:ext uri="{FF2B5EF4-FFF2-40B4-BE49-F238E27FC236}">
                <a16:creationId xmlns:a16="http://schemas.microsoft.com/office/drawing/2014/main" id="{7663BB3D-4CE3-6606-1D7A-A632F90B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1" name="Picture 117" descr="page20image52909968">
            <a:extLst>
              <a:ext uri="{FF2B5EF4-FFF2-40B4-BE49-F238E27FC236}">
                <a16:creationId xmlns:a16="http://schemas.microsoft.com/office/drawing/2014/main" id="{414542CE-D625-5FB8-E607-9CEF31E7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page20image52910176">
            <a:extLst>
              <a:ext uri="{FF2B5EF4-FFF2-40B4-BE49-F238E27FC236}">
                <a16:creationId xmlns:a16="http://schemas.microsoft.com/office/drawing/2014/main" id="{86041712-26AD-C0D2-2C8C-FC0B5044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3" name="Picture 119" descr="page20image52910384">
            <a:extLst>
              <a:ext uri="{FF2B5EF4-FFF2-40B4-BE49-F238E27FC236}">
                <a16:creationId xmlns:a16="http://schemas.microsoft.com/office/drawing/2014/main" id="{65B4D7BC-9111-6A66-330C-28238E7E8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age20image52910592">
            <a:extLst>
              <a:ext uri="{FF2B5EF4-FFF2-40B4-BE49-F238E27FC236}">
                <a16:creationId xmlns:a16="http://schemas.microsoft.com/office/drawing/2014/main" id="{FCBDDD82-423A-A03F-702F-06D32FC2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5" name="Picture 121" descr="page20image52910800">
            <a:extLst>
              <a:ext uri="{FF2B5EF4-FFF2-40B4-BE49-F238E27FC236}">
                <a16:creationId xmlns:a16="http://schemas.microsoft.com/office/drawing/2014/main" id="{3EB7736B-DA61-62BA-24EF-F7360215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page20image52911008">
            <a:extLst>
              <a:ext uri="{FF2B5EF4-FFF2-40B4-BE49-F238E27FC236}">
                <a16:creationId xmlns:a16="http://schemas.microsoft.com/office/drawing/2014/main" id="{229E42FB-15C0-514A-6A1D-EE53CEF5E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" name="Picture 123" descr="page20image52911216">
            <a:extLst>
              <a:ext uri="{FF2B5EF4-FFF2-40B4-BE49-F238E27FC236}">
                <a16:creationId xmlns:a16="http://schemas.microsoft.com/office/drawing/2014/main" id="{3728BB1F-9E34-D5E4-F272-64EED19D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8" name="Picture 124" descr="page20image52911424">
            <a:extLst>
              <a:ext uri="{FF2B5EF4-FFF2-40B4-BE49-F238E27FC236}">
                <a16:creationId xmlns:a16="http://schemas.microsoft.com/office/drawing/2014/main" id="{D08BC313-1883-9A5F-AE2C-65938808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9" name="Picture 125" descr="page20image52911632">
            <a:extLst>
              <a:ext uri="{FF2B5EF4-FFF2-40B4-BE49-F238E27FC236}">
                <a16:creationId xmlns:a16="http://schemas.microsoft.com/office/drawing/2014/main" id="{40605111-1262-E8F0-1AE1-9C08BC38B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" name="Picture 126" descr="page20image52911840">
            <a:extLst>
              <a:ext uri="{FF2B5EF4-FFF2-40B4-BE49-F238E27FC236}">
                <a16:creationId xmlns:a16="http://schemas.microsoft.com/office/drawing/2014/main" id="{3D8DA7CA-CB7A-BDD6-05D1-0CE65AE3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1" name="Picture 127" descr="page20image52912048">
            <a:extLst>
              <a:ext uri="{FF2B5EF4-FFF2-40B4-BE49-F238E27FC236}">
                <a16:creationId xmlns:a16="http://schemas.microsoft.com/office/drawing/2014/main" id="{ACFC0FDB-2326-D0C7-E738-8B22F564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2" name="Picture 128" descr="page20image52912256">
            <a:extLst>
              <a:ext uri="{FF2B5EF4-FFF2-40B4-BE49-F238E27FC236}">
                <a16:creationId xmlns:a16="http://schemas.microsoft.com/office/drawing/2014/main" id="{9EC92E0C-C5EE-ECB6-7B88-31F7BD4B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3" name="Picture 129" descr="page20image52912464">
            <a:extLst>
              <a:ext uri="{FF2B5EF4-FFF2-40B4-BE49-F238E27FC236}">
                <a16:creationId xmlns:a16="http://schemas.microsoft.com/office/drawing/2014/main" id="{528A0AA0-6B49-7026-01EE-5E8A19D0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4" name="Picture 130" descr="page20image52912672">
            <a:extLst>
              <a:ext uri="{FF2B5EF4-FFF2-40B4-BE49-F238E27FC236}">
                <a16:creationId xmlns:a16="http://schemas.microsoft.com/office/drawing/2014/main" id="{B79018DC-23A3-BBB7-87F0-C76551FD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5" name="Picture 131" descr="page20image52912880">
            <a:extLst>
              <a:ext uri="{FF2B5EF4-FFF2-40B4-BE49-F238E27FC236}">
                <a16:creationId xmlns:a16="http://schemas.microsoft.com/office/drawing/2014/main" id="{656115EC-153C-7804-9D15-CD3BEA618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6" name="Picture 132" descr="page20image52913088">
            <a:extLst>
              <a:ext uri="{FF2B5EF4-FFF2-40B4-BE49-F238E27FC236}">
                <a16:creationId xmlns:a16="http://schemas.microsoft.com/office/drawing/2014/main" id="{6E818FC6-BFB0-51BC-9836-A0D77880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" name="Picture 133" descr="page20image52913296">
            <a:extLst>
              <a:ext uri="{FF2B5EF4-FFF2-40B4-BE49-F238E27FC236}">
                <a16:creationId xmlns:a16="http://schemas.microsoft.com/office/drawing/2014/main" id="{426B825D-4CC2-8ACB-19D3-01EAAC4BE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8" name="Picture 134" descr="page20image52913504">
            <a:extLst>
              <a:ext uri="{FF2B5EF4-FFF2-40B4-BE49-F238E27FC236}">
                <a16:creationId xmlns:a16="http://schemas.microsoft.com/office/drawing/2014/main" id="{8B6778C6-3859-37BF-103A-4BEBAABB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9" name="Picture 135" descr="page20image52913712">
            <a:extLst>
              <a:ext uri="{FF2B5EF4-FFF2-40B4-BE49-F238E27FC236}">
                <a16:creationId xmlns:a16="http://schemas.microsoft.com/office/drawing/2014/main" id="{A7426B87-6BD4-D122-FC2B-9302A76C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0" name="Picture 136" descr="page20image52913920">
            <a:extLst>
              <a:ext uri="{FF2B5EF4-FFF2-40B4-BE49-F238E27FC236}">
                <a16:creationId xmlns:a16="http://schemas.microsoft.com/office/drawing/2014/main" id="{3539CAC2-8567-4490-8370-A0D8F85A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62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1" name="Picture 137" descr="page20image52914128">
            <a:extLst>
              <a:ext uri="{FF2B5EF4-FFF2-40B4-BE49-F238E27FC236}">
                <a16:creationId xmlns:a16="http://schemas.microsoft.com/office/drawing/2014/main" id="{D1D5E742-C020-A194-2387-E77C5804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2" name="Picture 138" descr="page20image52914336">
            <a:extLst>
              <a:ext uri="{FF2B5EF4-FFF2-40B4-BE49-F238E27FC236}">
                <a16:creationId xmlns:a16="http://schemas.microsoft.com/office/drawing/2014/main" id="{A5675407-DF62-6C31-3113-AA4C0D498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3" name="Picture 139" descr="page20image52914544">
            <a:extLst>
              <a:ext uri="{FF2B5EF4-FFF2-40B4-BE49-F238E27FC236}">
                <a16:creationId xmlns:a16="http://schemas.microsoft.com/office/drawing/2014/main" id="{ED6CF8AC-79AB-2D44-C20A-F9BF678B1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4" name="Picture 140" descr="page20image52914752">
            <a:extLst>
              <a:ext uri="{FF2B5EF4-FFF2-40B4-BE49-F238E27FC236}">
                <a16:creationId xmlns:a16="http://schemas.microsoft.com/office/drawing/2014/main" id="{0D5C37ED-43CB-25B2-0501-06C1F147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5" name="Picture 141" descr="page20image52914960">
            <a:extLst>
              <a:ext uri="{FF2B5EF4-FFF2-40B4-BE49-F238E27FC236}">
                <a16:creationId xmlns:a16="http://schemas.microsoft.com/office/drawing/2014/main" id="{8F49C1B0-641B-89C2-096D-34BF2F60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6" name="Picture 142" descr="page20image52915168">
            <a:extLst>
              <a:ext uri="{FF2B5EF4-FFF2-40B4-BE49-F238E27FC236}">
                <a16:creationId xmlns:a16="http://schemas.microsoft.com/office/drawing/2014/main" id="{F4B865DA-9FD1-325F-D968-5CD6A8BC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" name="Picture 143" descr="page20image52915376">
            <a:extLst>
              <a:ext uri="{FF2B5EF4-FFF2-40B4-BE49-F238E27FC236}">
                <a16:creationId xmlns:a16="http://schemas.microsoft.com/office/drawing/2014/main" id="{03C5DA92-50A8-A6F7-05D6-9EDBAD6C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8" name="Picture 144" descr="page20image52915584">
            <a:extLst>
              <a:ext uri="{FF2B5EF4-FFF2-40B4-BE49-F238E27FC236}">
                <a16:creationId xmlns:a16="http://schemas.microsoft.com/office/drawing/2014/main" id="{A2567697-E339-7CCE-059C-B5B45263D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9" name="Picture 145" descr="page20image52915792">
            <a:extLst>
              <a:ext uri="{FF2B5EF4-FFF2-40B4-BE49-F238E27FC236}">
                <a16:creationId xmlns:a16="http://schemas.microsoft.com/office/drawing/2014/main" id="{CDA5D702-CDDB-81A0-D7F4-2F11A75A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0" name="Picture 146" descr="page20image52916000">
            <a:extLst>
              <a:ext uri="{FF2B5EF4-FFF2-40B4-BE49-F238E27FC236}">
                <a16:creationId xmlns:a16="http://schemas.microsoft.com/office/drawing/2014/main" id="{BF3CD09D-83E3-A17F-3945-D773E714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1" name="Picture 147" descr="page20image52916208">
            <a:extLst>
              <a:ext uri="{FF2B5EF4-FFF2-40B4-BE49-F238E27FC236}">
                <a16:creationId xmlns:a16="http://schemas.microsoft.com/office/drawing/2014/main" id="{7CBC51B0-D6F8-5EF5-11D0-2499AAB91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2" name="Picture 148" descr="page20image52916416">
            <a:extLst>
              <a:ext uri="{FF2B5EF4-FFF2-40B4-BE49-F238E27FC236}">
                <a16:creationId xmlns:a16="http://schemas.microsoft.com/office/drawing/2014/main" id="{F290A89A-A10A-72D4-8342-DD60AC34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3" name="Picture 149" descr="page20image52916624">
            <a:extLst>
              <a:ext uri="{FF2B5EF4-FFF2-40B4-BE49-F238E27FC236}">
                <a16:creationId xmlns:a16="http://schemas.microsoft.com/office/drawing/2014/main" id="{C984C818-89E8-F5EC-6E0F-60251ED8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" name="Picture 150" descr="page20image52916832">
            <a:extLst>
              <a:ext uri="{FF2B5EF4-FFF2-40B4-BE49-F238E27FC236}">
                <a16:creationId xmlns:a16="http://schemas.microsoft.com/office/drawing/2014/main" id="{3C246F2F-0EEC-E85B-CDE4-ADF31EBD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5" name="Picture 151" descr="page20image52917040">
            <a:extLst>
              <a:ext uri="{FF2B5EF4-FFF2-40B4-BE49-F238E27FC236}">
                <a16:creationId xmlns:a16="http://schemas.microsoft.com/office/drawing/2014/main" id="{EC6ADD97-54C4-6E78-DDA2-C6B650290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70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05836"/>
            <a:ext cx="8305800" cy="6434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   </a:t>
            </a:r>
            <a:r>
              <a:rPr lang="en-US" dirty="0" err="1"/>
              <a:t>Toponium</a:t>
            </a:r>
            <a:r>
              <a:rPr lang="en-US" dirty="0"/>
              <a:t> predictions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749299"/>
            <a:ext cx="8991600" cy="2790661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Top quark is very short-lived O(10</a:t>
            </a:r>
            <a:r>
              <a:rPr lang="en-US" baseline="30000" dirty="0"/>
              <a:t>-25</a:t>
            </a:r>
            <a:r>
              <a:rPr lang="en-US" dirty="0"/>
              <a:t>s)&lt; hadronization time O(10</a:t>
            </a:r>
            <a:r>
              <a:rPr lang="en-US" baseline="30000" dirty="0"/>
              <a:t>-24</a:t>
            </a:r>
            <a:r>
              <a:rPr lang="en-US" dirty="0"/>
              <a:t>s)</a:t>
            </a:r>
          </a:p>
          <a:p>
            <a:pPr lvl="0"/>
            <a:r>
              <a:rPr lang="en-US" dirty="0"/>
              <a:t>It is not expected to form bound states, but, in quantum mechanics what is not forbidden is allowed</a:t>
            </a:r>
          </a:p>
          <a:p>
            <a:pPr lvl="0"/>
            <a:r>
              <a:rPr lang="en-US" dirty="0"/>
              <a:t>A small contribution from the ttbar bound state (pseudoscalar color singlet) </a:t>
            </a:r>
          </a:p>
          <a:p>
            <a:pPr lvl="0"/>
            <a:r>
              <a:rPr lang="en-US" dirty="0"/>
              <a:t>[Z. Phys. C 48 (1990) 613] hypothesized before top quark discovery </a:t>
            </a:r>
          </a:p>
          <a:p>
            <a:pPr lvl="0"/>
            <a:r>
              <a:rPr lang="en-US" dirty="0"/>
              <a:t>Expected just below the production threshold K. Hagiwara et al. PLB 666 (2008) 71</a:t>
            </a:r>
          </a:p>
          <a:p>
            <a:pPr lvl="0"/>
            <a:r>
              <a:rPr lang="en-US" dirty="0"/>
              <a:t>More recent works: B. Fuks et al </a:t>
            </a:r>
            <a:r>
              <a:rPr lang="en-US" i="1" dirty="0" err="1"/>
              <a:t>Phys.Rev.D</a:t>
            </a:r>
            <a:r>
              <a:rPr lang="en-US" dirty="0"/>
              <a:t> 104 (2021) 3, 034023 – Green function reweighting, Wan-Li Ju et al. [2004.03088] use NR-QCD</a:t>
            </a:r>
          </a:p>
          <a:p>
            <a:r>
              <a:rPr lang="en-US" dirty="0"/>
              <a:t>Small and narrow color-singlet pseudoscalar resonance with a mass of 343 GeV and a width of 2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baseline="-25000" dirty="0"/>
              <a:t>t,</a:t>
            </a:r>
            <a:r>
              <a:rPr lang="en-US" dirty="0"/>
              <a:t>  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=7 pb.</a:t>
            </a:r>
          </a:p>
          <a:p>
            <a:pPr lvl="0"/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07/15/25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3189-B577-C046-A054-28D3AE948A4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eta_nlo_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5190" y="2849690"/>
            <a:ext cx="3004734" cy="4402286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5181600" y="3485945"/>
            <a:ext cx="44958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800" b="1" dirty="0" err="1"/>
              <a:t>ttbar</a:t>
            </a:r>
            <a:r>
              <a:rPr lang="en-US" sz="1800" b="1" dirty="0"/>
              <a:t> +</a:t>
            </a:r>
            <a:r>
              <a:rPr lang="en-US" sz="1800" b="1" dirty="0" err="1"/>
              <a:t>toponium</a:t>
            </a:r>
            <a:r>
              <a:rPr lang="en-US" sz="1800" b="1" dirty="0"/>
              <a:t> resonance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424907"/>
            <a:ext cx="3168791" cy="21282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400" y="3677738"/>
            <a:ext cx="4267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For 14 </a:t>
            </a:r>
            <a:r>
              <a:rPr lang="en-US" sz="1400" b="1" dirty="0" err="1"/>
              <a:t>TeV</a:t>
            </a:r>
            <a:r>
              <a:rPr lang="en-US" sz="1400" b="1" dirty="0"/>
              <a:t>: total effect 336–346 </a:t>
            </a:r>
            <a:r>
              <a:rPr lang="en-US" sz="1400" b="1" dirty="0" err="1"/>
              <a:t>GeV</a:t>
            </a:r>
            <a:r>
              <a:rPr lang="en-US" sz="1400" b="1" dirty="0"/>
              <a:t> is about 6.5 </a:t>
            </a:r>
            <a:r>
              <a:rPr lang="en-US" sz="1400" b="1" dirty="0" err="1"/>
              <a:t>pb</a:t>
            </a:r>
            <a:r>
              <a:rPr lang="en-US" sz="1400" b="1" dirty="0"/>
              <a:t> [K. Hagiwara et al. PLB 666 (2008) 71] with </a:t>
            </a:r>
            <a:r>
              <a:rPr lang="en-US" sz="1400" b="1" dirty="0" err="1"/>
              <a:t>gg</a:t>
            </a:r>
            <a:r>
              <a:rPr lang="en-US" sz="1400" b="1" dirty="0"/>
              <a:t> singlet Green-function about 4.2 </a:t>
            </a:r>
            <a:r>
              <a:rPr lang="en-US" sz="1400" b="1" dirty="0" err="1"/>
              <a:t>pb</a:t>
            </a:r>
            <a:r>
              <a:rPr lang="en-US" sz="1400" b="1" dirty="0"/>
              <a:t> (grey area)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37076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7197A-42B5-6993-5823-EE4BD907C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9FB5FC-1A7B-8845-1CF3-1AA3C586A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163" y="3676650"/>
            <a:ext cx="3444238" cy="28765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76426-176D-E77B-4E42-C8E4097A0F0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" y="774922"/>
            <a:ext cx="4953000" cy="5467350"/>
          </a:xfrm>
        </p:spPr>
        <p:txBody>
          <a:bodyPr>
            <a:normAutofit/>
          </a:bodyPr>
          <a:lstStyle/>
          <a:p>
            <a:r>
              <a:rPr lang="en-US" sz="2400" dirty="0" err="1">
                <a:cs typeface="Cambria"/>
                <a:sym typeface="Wingdings"/>
              </a:rPr>
              <a:t>Toponium</a:t>
            </a:r>
            <a:r>
              <a:rPr lang="en-US" sz="2400" dirty="0">
                <a:cs typeface="Cambria"/>
                <a:sym typeface="Wingdings"/>
              </a:rPr>
              <a:t> (pseudo-scalar color singlet predicted by non-relativistic QCD) </a:t>
            </a:r>
          </a:p>
          <a:p>
            <a:pPr lvl="1"/>
            <a:r>
              <a:rPr lang="en-US" sz="2000" dirty="0">
                <a:cs typeface="Cambria"/>
                <a:sym typeface="Wingdings"/>
              </a:rPr>
              <a:t>M(</a:t>
            </a:r>
            <a:r>
              <a:rPr lang="en-US" sz="2000" dirty="0" err="1">
                <a:cs typeface="Cambria"/>
                <a:sym typeface="Wingdings"/>
              </a:rPr>
              <a:t>toponium</a:t>
            </a:r>
            <a:r>
              <a:rPr lang="en-US" sz="2000" dirty="0">
                <a:cs typeface="Cambria"/>
                <a:sym typeface="Wingdings"/>
              </a:rPr>
              <a:t>)-344 GeV, </a:t>
            </a:r>
            <a:r>
              <a:rPr lang="en-US" sz="2000" dirty="0">
                <a:latin typeface="Symbol" pitchFamily="2" charset="2"/>
                <a:cs typeface="Cambria"/>
                <a:sym typeface="Wingdings"/>
              </a:rPr>
              <a:t>s</a:t>
            </a:r>
            <a:r>
              <a:rPr lang="en-US" sz="2000" dirty="0">
                <a:cs typeface="Cambria"/>
                <a:sym typeface="Wingdings"/>
              </a:rPr>
              <a:t>=~6.5pb</a:t>
            </a:r>
          </a:p>
          <a:p>
            <a:pPr lvl="2"/>
            <a:r>
              <a:rPr lang="en-US" sz="1600" dirty="0">
                <a:cs typeface="Cambria"/>
                <a:sym typeface="Wingdings"/>
              </a:rPr>
              <a:t>Sumino, </a:t>
            </a:r>
            <a:r>
              <a:rPr lang="en-US" sz="1600" dirty="0" err="1">
                <a:cs typeface="Cambria"/>
                <a:sym typeface="Wingdings"/>
              </a:rPr>
              <a:t>Fujii</a:t>
            </a:r>
            <a:r>
              <a:rPr lang="en-US" sz="1600" dirty="0">
                <a:cs typeface="Cambria"/>
                <a:sym typeface="Wingdings"/>
              </a:rPr>
              <a:t>, Hagiwara, Murayama &amp; Ng (PRD`93) </a:t>
            </a:r>
          </a:p>
          <a:p>
            <a:pPr lvl="2"/>
            <a:r>
              <a:rPr lang="en-US" sz="1600" dirty="0" err="1">
                <a:cs typeface="Cambria"/>
                <a:sym typeface="Wingdings"/>
              </a:rPr>
              <a:t>Jezabek</a:t>
            </a:r>
            <a:r>
              <a:rPr lang="en-US" sz="1600" dirty="0">
                <a:cs typeface="Cambria"/>
                <a:sym typeface="Wingdings"/>
              </a:rPr>
              <a:t>, Kuhn &amp; Teubner (Z.Phys.C`92) </a:t>
            </a:r>
          </a:p>
          <a:p>
            <a:pPr lvl="2"/>
            <a:r>
              <a:rPr lang="en-US" sz="1600" dirty="0">
                <a:cs typeface="Cambria"/>
                <a:sym typeface="Wingdings"/>
              </a:rPr>
              <a:t>B. </a:t>
            </a:r>
            <a:r>
              <a:rPr lang="en-US" sz="1600" dirty="0" err="1">
                <a:cs typeface="Cambria"/>
                <a:sym typeface="Wingdings"/>
              </a:rPr>
              <a:t>Fuks</a:t>
            </a:r>
            <a:r>
              <a:rPr lang="en-US" sz="1600" dirty="0">
                <a:cs typeface="Cambria"/>
                <a:sym typeface="Wingdings"/>
              </a:rPr>
              <a:t> et al. (PRD 104 (2021) 034023)</a:t>
            </a:r>
          </a:p>
          <a:p>
            <a:pPr lvl="1"/>
            <a:r>
              <a:rPr lang="en-US" sz="2000" dirty="0" err="1">
                <a:cs typeface="Cambria"/>
                <a:sym typeface="Wingdings"/>
              </a:rPr>
              <a:t>Toponium</a:t>
            </a:r>
            <a:r>
              <a:rPr lang="en-US" sz="2000" dirty="0">
                <a:cs typeface="Cambria"/>
                <a:sym typeface="Wingdings"/>
              </a:rPr>
              <a:t> affects both the invariant mass distribution and entanglement at the threshold, but</a:t>
            </a:r>
            <a:endParaRPr lang="en-US" sz="2000" b="1" dirty="0">
              <a:solidFill>
                <a:srgbClr val="FF0000"/>
              </a:solidFill>
              <a:cs typeface="Cambria"/>
              <a:sym typeface="Wingdings"/>
            </a:endParaRPr>
          </a:p>
          <a:p>
            <a:pPr lvl="1"/>
            <a:r>
              <a:rPr lang="en-US" sz="2000" b="1" dirty="0">
                <a:solidFill>
                  <a:srgbClr val="FF0000"/>
                </a:solidFill>
                <a:cs typeface="Cambria"/>
                <a:sym typeface="Wingdings"/>
              </a:rPr>
              <a:t>Full spin correlations provide better sensitivity, than one compound property </a:t>
            </a:r>
            <a:r>
              <a:rPr lang="mr-IN" sz="2000" b="1" dirty="0">
                <a:solidFill>
                  <a:srgbClr val="FF0000"/>
                </a:solidFill>
                <a:cs typeface="Cambria"/>
                <a:sym typeface="Wingdings"/>
              </a:rPr>
              <a:t>–</a:t>
            </a:r>
            <a:r>
              <a:rPr lang="en-US" sz="2000" b="1" dirty="0">
                <a:solidFill>
                  <a:srgbClr val="FF0000"/>
                </a:solidFill>
                <a:cs typeface="Cambria"/>
                <a:sym typeface="Wingdings"/>
              </a:rPr>
              <a:t> entanglement</a:t>
            </a:r>
          </a:p>
          <a:p>
            <a:pPr>
              <a:buNone/>
            </a:pPr>
            <a:endParaRPr lang="en-US" sz="1800" dirty="0">
              <a:latin typeface="Cambria"/>
              <a:cs typeface="Cambria"/>
              <a:sym typeface="Wingdings"/>
            </a:endParaRP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24570B9E-7D69-DB4E-A8F9-0EAEB7AA5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07/15/25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72900-4CDE-DB42-6384-F3A947B2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461C6-2FDE-A44C-8EA1-312B92FBCBF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C76EE-F3DC-454C-16FF-02CDF0553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228" y="869774"/>
            <a:ext cx="3263171" cy="26445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DFDB7F-61D1-4677-3806-68BE044C9119}"/>
              </a:ext>
            </a:extLst>
          </p:cNvPr>
          <p:cNvSpPr txBox="1"/>
          <p:nvPr/>
        </p:nvSpPr>
        <p:spPr>
          <a:xfrm>
            <a:off x="2762802" y="6047565"/>
            <a:ext cx="2889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F. </a:t>
            </a:r>
            <a:r>
              <a:rPr lang="en-US" sz="1400" i="1" dirty="0">
                <a:effectLst/>
                <a:latin typeface="+mj-lt"/>
              </a:rPr>
              <a:t> </a:t>
            </a:r>
            <a:r>
              <a:rPr lang="en-US" sz="1400" i="1" dirty="0" err="1">
                <a:latin typeface="+mj-lt"/>
              </a:rPr>
              <a:t>Maltoni</a:t>
            </a:r>
            <a:r>
              <a:rPr lang="en-US" sz="1400" i="1" dirty="0">
                <a:effectLst/>
                <a:latin typeface="+mj-lt"/>
              </a:rPr>
              <a:t> et al. </a:t>
            </a:r>
            <a:r>
              <a:rPr lang="is-IS" sz="1400" i="1" dirty="0">
                <a:latin typeface="+mj-lt"/>
              </a:rPr>
              <a:t>JHEP03(2024)099</a:t>
            </a:r>
            <a:endParaRPr lang="en-US" sz="1400" i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A83FA-3C97-C5BD-D016-B6B24D766F45}"/>
              </a:ext>
            </a:extLst>
          </p:cNvPr>
          <p:cNvSpPr txBox="1"/>
          <p:nvPr/>
        </p:nvSpPr>
        <p:spPr>
          <a:xfrm>
            <a:off x="7603123" y="756704"/>
            <a:ext cx="13122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  <a:r>
              <a:rPr lang="en-US" sz="1600" baseline="-25000" dirty="0"/>
              <a:t>y </a:t>
            </a:r>
            <a:r>
              <a:rPr lang="mr-IN" sz="1600" dirty="0"/>
              <a:t>–</a:t>
            </a:r>
            <a:r>
              <a:rPr lang="en-US" sz="1600" dirty="0"/>
              <a:t> coefficient in </a:t>
            </a:r>
            <a:r>
              <a:rPr lang="en-US" sz="1600" dirty="0" err="1"/>
              <a:t>Lagrangian</a:t>
            </a:r>
            <a:r>
              <a:rPr lang="en-US" sz="1600" dirty="0"/>
              <a:t> </a:t>
            </a:r>
            <a:r>
              <a:rPr lang="en-US" sz="1600" baseline="-25000" dirty="0"/>
              <a:t> </a:t>
            </a:r>
            <a:endParaRPr lang="en-US" sz="1600" dirty="0"/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426F3EA7-2005-B555-0BF8-29D226C1E1D2}"/>
              </a:ext>
            </a:extLst>
          </p:cNvPr>
          <p:cNvSpPr txBox="1">
            <a:spLocks/>
          </p:cNvSpPr>
          <p:nvPr/>
        </p:nvSpPr>
        <p:spPr>
          <a:xfrm>
            <a:off x="791212" y="11485"/>
            <a:ext cx="7772400" cy="700254"/>
          </a:xfrm>
          <a:prstGeom prst="rect">
            <a:avLst/>
          </a:prstGeom>
        </p:spPr>
        <p:txBody>
          <a:bodyPr bIns="91440" anchor="b" anchorCtr="0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Toponium</a:t>
            </a: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entanglement</a:t>
            </a:r>
          </a:p>
        </p:txBody>
      </p:sp>
    </p:spTree>
    <p:extLst>
      <p:ext uri="{BB962C8B-B14F-4D97-AF65-F5344CB8AC3E}">
        <p14:creationId xmlns:p14="http://schemas.microsoft.com/office/powerpoint/2010/main" val="128361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MS-PAS-TOP-23-001_Figure_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85" y="1010757"/>
            <a:ext cx="2736015" cy="233953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86EAE962-9C6A-9FAB-73A6-36F93EB8D4BC}"/>
              </a:ext>
            </a:extLst>
          </p:cNvPr>
          <p:cNvSpPr txBox="1">
            <a:spLocks/>
          </p:cNvSpPr>
          <p:nvPr/>
        </p:nvSpPr>
        <p:spPr>
          <a:xfrm>
            <a:off x="838200" y="-1"/>
            <a:ext cx="7772400" cy="926339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Nature’s hints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200" y="2176605"/>
            <a:ext cx="213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w/out </a:t>
            </a:r>
            <a:r>
              <a:rPr lang="en-US" b="1" dirty="0" err="1"/>
              <a:t>Toponium</a:t>
            </a:r>
            <a:endParaRPr lang="en-US" b="1" dirty="0"/>
          </a:p>
          <a:p>
            <a:endParaRPr lang="en-US" b="1" dirty="0"/>
          </a:p>
          <a:p>
            <a:r>
              <a:rPr lang="en-US" dirty="0"/>
              <a:t>w/ </a:t>
            </a:r>
            <a:r>
              <a:rPr lang="en-US" b="1" dirty="0" err="1"/>
              <a:t>Toponium</a:t>
            </a:r>
            <a:r>
              <a:rPr lang="en-US" b="1" dirty="0"/>
              <a:t>                       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3713" y="3509047"/>
            <a:ext cx="8446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~1.5𝜎 tension with the expectation if </a:t>
            </a:r>
            <a:r>
              <a:rPr lang="en-US" dirty="0" err="1"/>
              <a:t>toponium</a:t>
            </a:r>
            <a:r>
              <a:rPr lang="en-US" dirty="0"/>
              <a:t> is not included – one of many hints (differential cross section, weakened limits in A/</a:t>
            </a:r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tt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fig_02b.png">
            <a:extLst>
              <a:ext uri="{FF2B5EF4-FFF2-40B4-BE49-F238E27FC236}">
                <a16:creationId xmlns:a16="http://schemas.microsoft.com/office/drawing/2014/main" id="{2EBF3826-96E1-EEB1-C5D8-465EF9AB0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50" y="1085098"/>
            <a:ext cx="3118981" cy="2339530"/>
          </a:xfrm>
          <a:prstGeom prst="rect">
            <a:avLst/>
          </a:prstGeom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B9530E19-35B2-4B26-C2DD-B63DAB3EB187}"/>
              </a:ext>
            </a:extLst>
          </p:cNvPr>
          <p:cNvSpPr/>
          <p:nvPr/>
        </p:nvSpPr>
        <p:spPr>
          <a:xfrm>
            <a:off x="5670002" y="2280163"/>
            <a:ext cx="762000" cy="819802"/>
          </a:xfrm>
          <a:prstGeom prst="donut">
            <a:avLst>
              <a:gd name="adj" fmla="val 30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57A1BEF-E9D2-FCED-1E37-8815893EC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91000"/>
            <a:ext cx="2439263" cy="24616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F9A2E6C-8887-A5D2-B3E3-54D2521D3062}"/>
              </a:ext>
            </a:extLst>
          </p:cNvPr>
          <p:cNvGrpSpPr/>
          <p:nvPr/>
        </p:nvGrpSpPr>
        <p:grpSpPr>
          <a:xfrm>
            <a:off x="5282915" y="4119884"/>
            <a:ext cx="2801272" cy="2717800"/>
            <a:chOff x="6222967" y="3657600"/>
            <a:chExt cx="2801272" cy="2717800"/>
          </a:xfrm>
        </p:grpSpPr>
        <p:pic>
          <p:nvPicPr>
            <p:cNvPr id="8" name="Picture 7" descr="fig_024a.png">
              <a:extLst>
                <a:ext uri="{FF2B5EF4-FFF2-40B4-BE49-F238E27FC236}">
                  <a16:creationId xmlns:a16="http://schemas.microsoft.com/office/drawing/2014/main" id="{9F747BD5-9F4E-5248-4E6E-8868CAD63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967" y="3657600"/>
              <a:ext cx="2801272" cy="2717800"/>
            </a:xfrm>
            <a:prstGeom prst="rect">
              <a:avLst/>
            </a:prstGeom>
          </p:spPr>
        </p:pic>
        <p:sp>
          <p:nvSpPr>
            <p:cNvPr id="9" name="Donut 8">
              <a:extLst>
                <a:ext uri="{FF2B5EF4-FFF2-40B4-BE49-F238E27FC236}">
                  <a16:creationId xmlns:a16="http://schemas.microsoft.com/office/drawing/2014/main" id="{3DFAB8E6-FFC9-9819-6F5F-9175F5BF597C}"/>
                </a:ext>
              </a:extLst>
            </p:cNvPr>
            <p:cNvSpPr/>
            <p:nvPr/>
          </p:nvSpPr>
          <p:spPr bwMode="auto">
            <a:xfrm>
              <a:off x="6400800" y="5579534"/>
              <a:ext cx="722157" cy="761999"/>
            </a:xfrm>
            <a:prstGeom prst="donut">
              <a:avLst>
                <a:gd name="adj" fmla="val 4671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70A348E-176E-3D6E-616A-86E84B4CC36A}"/>
              </a:ext>
            </a:extLst>
          </p:cNvPr>
          <p:cNvSpPr txBox="1"/>
          <p:nvPr/>
        </p:nvSpPr>
        <p:spPr>
          <a:xfrm>
            <a:off x="5659154" y="3859010"/>
            <a:ext cx="2048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i="1" dirty="0">
                <a:hlinkClick r:id="rId6"/>
              </a:rPr>
              <a:t>Eur. Phys. J. C 79 (2019) 1028 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CDEB9-6755-40D0-B1C6-F22BD50A1593}"/>
              </a:ext>
            </a:extLst>
          </p:cNvPr>
          <p:cNvSpPr txBox="1"/>
          <p:nvPr/>
        </p:nvSpPr>
        <p:spPr>
          <a:xfrm>
            <a:off x="2725572" y="5840570"/>
            <a:ext cx="1724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CMS-PAS-HIG-22-013 </a:t>
            </a:r>
          </a:p>
          <a:p>
            <a:r>
              <a:rPr lang="en-US" sz="1400" b="1" dirty="0"/>
              <a:t>Submitted to ROPP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2106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5C17E-FFBC-2938-0339-ED421A17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5469"/>
            <a:ext cx="77724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world of elementary particles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271E9-0AD1-AE68-2690-EA4A24F98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53FC63-A3B6-829A-E2DC-36D50FB9DF3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838199"/>
            <a:ext cx="8991600" cy="5874331"/>
          </a:xfrm>
        </p:spPr>
        <p:txBody>
          <a:bodyPr>
            <a:normAutofit/>
          </a:bodyPr>
          <a:lstStyle/>
          <a:p>
            <a:r>
              <a:rPr lang="en-US" sz="2400" dirty="0"/>
              <a:t>In APS the name DPF - the division of particles and </a:t>
            </a:r>
            <a:r>
              <a:rPr lang="en-US" sz="2400" dirty="0">
                <a:solidFill>
                  <a:srgbClr val="FF0000"/>
                </a:solidFill>
              </a:rPr>
              <a:t>fields</a:t>
            </a:r>
            <a:r>
              <a:rPr lang="en-US" sz="2400" dirty="0"/>
              <a:t> emphasizes the </a:t>
            </a:r>
            <a:r>
              <a:rPr lang="en-US" sz="2400" dirty="0">
                <a:solidFill>
                  <a:srgbClr val="FF0000"/>
                </a:solidFill>
              </a:rPr>
              <a:t>dual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0000"/>
                </a:solidFill>
              </a:rPr>
              <a:t>quantum</a:t>
            </a:r>
            <a:r>
              <a:rPr lang="en-US" sz="2400" dirty="0"/>
              <a:t>) nature of elementary particles</a:t>
            </a:r>
          </a:p>
          <a:p>
            <a:r>
              <a:rPr lang="en-US" sz="2400" dirty="0"/>
              <a:t>Their behavior is described by </a:t>
            </a:r>
            <a:r>
              <a:rPr lang="en-US" sz="2400" dirty="0">
                <a:solidFill>
                  <a:srgbClr val="FF0000"/>
                </a:solidFill>
              </a:rPr>
              <a:t>quantum</a:t>
            </a:r>
            <a:r>
              <a:rPr lang="en-US" sz="2400" dirty="0"/>
              <a:t> field theories: </a:t>
            </a:r>
            <a:r>
              <a:rPr lang="en-US" sz="2400" dirty="0">
                <a:solidFill>
                  <a:srgbClr val="FF0000"/>
                </a:solidFill>
              </a:rPr>
              <a:t>Q</a:t>
            </a:r>
            <a:r>
              <a:rPr lang="en-US" sz="2400" dirty="0"/>
              <a:t>ED and </a:t>
            </a:r>
            <a:r>
              <a:rPr lang="en-US" sz="2400" dirty="0">
                <a:solidFill>
                  <a:srgbClr val="FF0000"/>
                </a:solidFill>
              </a:rPr>
              <a:t>Q</a:t>
            </a:r>
            <a:r>
              <a:rPr lang="en-US" sz="2400" dirty="0"/>
              <a:t>CD</a:t>
            </a:r>
          </a:p>
          <a:p>
            <a:r>
              <a:rPr lang="en-US" sz="2400" dirty="0" err="1"/>
              <a:t>Quantumness</a:t>
            </a:r>
            <a:r>
              <a:rPr lang="en-US" sz="2400" dirty="0"/>
              <a:t> should be engrained in the behavior</a:t>
            </a:r>
            <a:r>
              <a:rPr lang="ru-RU" sz="2400" dirty="0"/>
              <a:t> </a:t>
            </a:r>
            <a:r>
              <a:rPr lang="en-US" sz="2400" dirty="0"/>
              <a:t>of elementary particles</a:t>
            </a:r>
          </a:p>
          <a:p>
            <a:r>
              <a:rPr lang="en-US" sz="2400" dirty="0"/>
              <a:t>Yet, it is not so easy to demonstrate</a:t>
            </a:r>
            <a:endParaRPr lang="ru-RU" sz="2400" dirty="0"/>
          </a:p>
          <a:p>
            <a:r>
              <a:rPr lang="en-US" sz="2400" dirty="0"/>
              <a:t>For a typical momentum of 100 GeV/c the precision of measurement is ~1GeV/c, typical position precision is 100 um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We are ~10 orders of magnitude away from the uncertainty principle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1BFBA22C-9429-04A9-C4D3-35A1AC82A8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094407"/>
              </p:ext>
            </p:extLst>
          </p:nvPr>
        </p:nvGraphicFramePr>
        <p:xfrm>
          <a:off x="2030919" y="3806959"/>
          <a:ext cx="1766071" cy="743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237700" imgH="9359900" progId="Equation.3">
                  <p:embed/>
                </p:oleObj>
              </mc:Choice>
              <mc:Fallback>
                <p:oleObj name="Equation" r:id="rId3" imgW="22237700" imgH="9359900" progId="Equation.3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1BFBA22C-9429-04A9-C4D3-35A1AC82A8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919" y="3806959"/>
                        <a:ext cx="1766071" cy="7432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096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7546-480C-D476-A42D-E9F0A61F5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390" y="0"/>
            <a:ext cx="7772400" cy="94611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Dilepton channel - CMS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F33F9-2436-899D-9E10-290840347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91D468-1E52-89B7-C4E1-8ACF8E3EF83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9906" y="962837"/>
            <a:ext cx="8964187" cy="1752600"/>
          </a:xfrm>
        </p:spPr>
        <p:txBody>
          <a:bodyPr>
            <a:normAutofit/>
          </a:bodyPr>
          <a:lstStyle/>
          <a:p>
            <a:r>
              <a:rPr lang="en-US" sz="2000" dirty="0"/>
              <a:t>Dilepton channel: </a:t>
            </a:r>
            <a:r>
              <a:rPr lang="en-US" sz="2000" i="1" dirty="0">
                <a:hlinkClick r:id="rId2"/>
              </a:rPr>
              <a:t>Rep. Prog. Phys, 88 (2025) 087801</a:t>
            </a:r>
            <a:r>
              <a:rPr lang="en-US" sz="2000" i="1" dirty="0"/>
              <a:t> </a:t>
            </a:r>
            <a:r>
              <a:rPr lang="en-US" sz="2000" dirty="0"/>
              <a:t>A significant excess is observed near the </a:t>
            </a:r>
            <a:r>
              <a:rPr lang="en-US" sz="2000" dirty="0" err="1">
                <a:effectLst/>
              </a:rPr>
              <a:t>t¯t</a:t>
            </a:r>
            <a:r>
              <a:rPr lang="en-US" sz="2000" dirty="0"/>
              <a:t> threshold compared to the non-resonant production (</a:t>
            </a:r>
            <a:r>
              <a:rPr lang="en-US" sz="2000" dirty="0" err="1"/>
              <a:t>pQCD</a:t>
            </a:r>
            <a:r>
              <a:rPr lang="en-US" sz="2000" dirty="0"/>
              <a:t>), consistent with the production of a </a:t>
            </a:r>
            <a:r>
              <a:rPr lang="en-US" sz="2000" b="1" dirty="0">
                <a:solidFill>
                  <a:srgbClr val="FF0000"/>
                </a:solidFill>
              </a:rPr>
              <a:t>color-singlet pseudoscalar quasi-bound </a:t>
            </a:r>
            <a:r>
              <a:rPr lang="en-US" sz="2000" b="1" dirty="0" err="1">
                <a:solidFill>
                  <a:srgbClr val="FF0000"/>
                </a:solidFill>
              </a:rPr>
              <a:t>toponium</a:t>
            </a:r>
            <a:r>
              <a:rPr lang="en-US" sz="2000" b="1" dirty="0">
                <a:solidFill>
                  <a:srgbClr val="FF0000"/>
                </a:solidFill>
              </a:rPr>
              <a:t> state</a:t>
            </a:r>
            <a:r>
              <a:rPr lang="en-US" sz="2000" dirty="0"/>
              <a:t>, predicted by NRQCD. </a:t>
            </a:r>
          </a:p>
          <a:p>
            <a:r>
              <a:rPr lang="en-US" sz="2000" dirty="0">
                <a:latin typeface="Symbol" pitchFamily="2" charset="2"/>
              </a:rPr>
              <a:t>s</a:t>
            </a:r>
            <a:r>
              <a:rPr lang="en-US" sz="2000" dirty="0"/>
              <a:t>=8.8 </a:t>
            </a:r>
            <a:r>
              <a:rPr lang="en-US" sz="2000" dirty="0">
                <a:effectLst/>
              </a:rPr>
              <a:t>+1.2−1.4</a:t>
            </a:r>
            <a:r>
              <a:rPr lang="en-US" sz="2000" dirty="0"/>
              <a:t> pb. </a:t>
            </a:r>
            <a:endParaRPr lang="en-US" sz="2000" b="1" dirty="0"/>
          </a:p>
        </p:txBody>
      </p:sp>
      <p:pic>
        <p:nvPicPr>
          <p:cNvPr id="8" name="Picture 7" descr="A black background with red crosses&#10;&#10;Description automatically generated">
            <a:extLst>
              <a:ext uri="{FF2B5EF4-FFF2-40B4-BE49-F238E27FC236}">
                <a16:creationId xmlns:a16="http://schemas.microsoft.com/office/drawing/2014/main" id="{C8DC7519-2135-4B64-8A70-A1C5B7272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047886"/>
            <a:ext cx="3500059" cy="3505314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91C23704-71E7-A611-88B3-E7BF2CAD2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41" y="2971800"/>
            <a:ext cx="2568159" cy="348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77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DE5DF-9460-3906-E74D-2D838A91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1332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Dilepton channel – Atlas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F892BF-CD21-7B12-25F7-569AF868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E7F883-CB90-AFAB-236E-4FC55D0F7A4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1066800"/>
            <a:ext cx="89916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excess is consistent with the formation of </a:t>
            </a:r>
            <a:r>
              <a:rPr lang="en-US" dirty="0" err="1"/>
              <a:t>colour</a:t>
            </a:r>
            <a:r>
              <a:rPr lang="en-US" dirty="0"/>
              <a:t>-singlet and spin-singlet  quasi-bound states, as predicted by non-relativistic QCD, and corresponds to an observed cross-section of 9.3+1.4-1.3pb. </a:t>
            </a:r>
          </a:p>
          <a:p>
            <a:pPr marL="0" indent="0">
              <a:buNone/>
            </a:pPr>
            <a:r>
              <a:rPr lang="en-US" b="1" dirty="0">
                <a:hlinkClick r:id="rId2"/>
              </a:rPr>
              <a:t>arXiv:2601.11780</a:t>
            </a:r>
            <a:endParaRPr lang="en-US" dirty="0"/>
          </a:p>
        </p:txBody>
      </p:sp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CE34487-CCE8-B859-DA52-A9C7A82B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48000"/>
            <a:ext cx="5337717" cy="34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19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99C8B-5189-172C-56D9-05A00048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181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CMS: </a:t>
            </a:r>
            <a:r>
              <a:rPr lang="en-US" dirty="0" err="1"/>
              <a:t>lepton+jets</a:t>
            </a:r>
            <a:r>
              <a:rPr lang="en-US" dirty="0"/>
              <a:t> channel – new!!! </a:t>
            </a:r>
            <a:br>
              <a:rPr lang="en-US" dirty="0"/>
            </a:br>
            <a:r>
              <a:rPr lang="en-US" sz="3100" dirty="0"/>
              <a:t>CMS-PAS-Top-25-002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CB403-0B53-AE93-8D4E-2975282A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03/24/26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8E6881-16D3-3C17-F0EF-5998F23B550C}"/>
              </a:ext>
            </a:extLst>
          </p:cNvPr>
          <p:cNvGrpSpPr/>
          <p:nvPr/>
        </p:nvGrpSpPr>
        <p:grpSpPr>
          <a:xfrm>
            <a:off x="251133" y="1895268"/>
            <a:ext cx="8548803" cy="4987107"/>
            <a:chOff x="602166" y="1651584"/>
            <a:chExt cx="8548803" cy="4987107"/>
          </a:xfrm>
        </p:grpSpPr>
        <p:pic>
          <p:nvPicPr>
            <p:cNvPr id="3073" name="Picture 1" descr="page7image40207792">
              <a:extLst>
                <a:ext uri="{FF2B5EF4-FFF2-40B4-BE49-F238E27FC236}">
                  <a16:creationId xmlns:a16="http://schemas.microsoft.com/office/drawing/2014/main" id="{DE8FE4D1-23DD-0DFC-E4F6-5C0D6A101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1651585"/>
              <a:ext cx="2728930" cy="2768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page7image40209248">
              <a:extLst>
                <a:ext uri="{FF2B5EF4-FFF2-40B4-BE49-F238E27FC236}">
                  <a16:creationId xmlns:a16="http://schemas.microsoft.com/office/drawing/2014/main" id="{9F0BB54A-1F54-4692-33AD-E87BEAA970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66" y="1651584"/>
              <a:ext cx="2743200" cy="2768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age11image40650368">
              <a:extLst>
                <a:ext uri="{FF2B5EF4-FFF2-40B4-BE49-F238E27FC236}">
                  <a16:creationId xmlns:a16="http://schemas.microsoft.com/office/drawing/2014/main" id="{84F61754-4025-0D78-D444-FB7078F8C2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72" y="4505093"/>
              <a:ext cx="2743200" cy="205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" descr="page11image40876464">
              <a:extLst>
                <a:ext uri="{FF2B5EF4-FFF2-40B4-BE49-F238E27FC236}">
                  <a16:creationId xmlns:a16="http://schemas.microsoft.com/office/drawing/2014/main" id="{BF7381C1-6654-2D1A-E056-BB3B2C969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970" y="4505092"/>
              <a:ext cx="2844799" cy="2133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page11image40634192">
              <a:extLst>
                <a:ext uri="{FF2B5EF4-FFF2-40B4-BE49-F238E27FC236}">
                  <a16:creationId xmlns:a16="http://schemas.microsoft.com/office/drawing/2014/main" id="{517B7DE1-62B3-1E10-0D20-F75EFD6C0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799" y="1828800"/>
              <a:ext cx="2743201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page11image40632736">
              <a:extLst>
                <a:ext uri="{FF2B5EF4-FFF2-40B4-BE49-F238E27FC236}">
                  <a16:creationId xmlns:a16="http://schemas.microsoft.com/office/drawing/2014/main" id="{62231EB7-A9E1-7AD2-2E93-A029CE4BF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769" y="4267200"/>
              <a:ext cx="2743200" cy="205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FAEB4A-259A-449C-0BBC-F27C08CC439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1" y="1031682"/>
            <a:ext cx="9051073" cy="1254318"/>
          </a:xfrm>
        </p:spPr>
        <p:txBody>
          <a:bodyPr>
            <a:normAutofit/>
          </a:bodyPr>
          <a:lstStyle/>
          <a:p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Mtt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the ttbar invariant mass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b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*, the velocity of the top relative to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antitop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Several systematic uncertainties (mt, JES, JER) are minimized, if not cancelled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970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99C8B-5189-172C-56D9-05A00048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181"/>
            <a:ext cx="7772400" cy="729416"/>
          </a:xfrm>
        </p:spPr>
        <p:txBody>
          <a:bodyPr>
            <a:normAutofit fontScale="90000"/>
          </a:bodyPr>
          <a:lstStyle/>
          <a:p>
            <a:r>
              <a:rPr lang="en-US" dirty="0"/>
              <a:t>Pseudo scalar excess in </a:t>
            </a:r>
            <a:r>
              <a:rPr lang="en-US" dirty="0" err="1"/>
              <a:t>lepton+jets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CB403-0B53-AE93-8D4E-2975282A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FAEB4A-259A-449C-0BBC-F27C08CC439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1" y="1031682"/>
            <a:ext cx="9051073" cy="1254318"/>
          </a:xfrm>
        </p:spPr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 and post-fit “rolled out” distributions in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b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chan</a:t>
            </a:r>
            <a:endParaRPr lang="en-US" dirty="0"/>
          </a:p>
        </p:txBody>
      </p:sp>
      <p:pic>
        <p:nvPicPr>
          <p:cNvPr id="9" name="Picture 8" descr="A graph of a graph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4AF5A04E-2ADB-892F-54A7-0272D571F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00200"/>
            <a:ext cx="4800600" cy="2296646"/>
          </a:xfrm>
          <a:prstGeom prst="rect">
            <a:avLst/>
          </a:prstGeom>
        </p:spPr>
      </p:pic>
      <p:pic>
        <p:nvPicPr>
          <p:cNvPr id="11" name="Picture 10" descr="A graph of a graph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BF2FE23E-650D-A5E9-3FD9-D38E3E15D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44" y="4145931"/>
            <a:ext cx="4800601" cy="22966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9A98932-CCA1-F6D0-ED91-772DEDBDFCCE}"/>
              </a:ext>
            </a:extLst>
          </p:cNvPr>
          <p:cNvGrpSpPr/>
          <p:nvPr/>
        </p:nvGrpSpPr>
        <p:grpSpPr>
          <a:xfrm>
            <a:off x="5139919" y="2009859"/>
            <a:ext cx="3911153" cy="1053970"/>
            <a:chOff x="1873082" y="5699001"/>
            <a:chExt cx="3911153" cy="10539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EA9D54-A055-D334-874E-EC793E361573}"/>
                </a:ext>
              </a:extLst>
            </p:cNvPr>
            <p:cNvSpPr txBox="1"/>
            <p:nvPr/>
          </p:nvSpPr>
          <p:spPr>
            <a:xfrm>
              <a:off x="2216962" y="5699001"/>
              <a:ext cx="3567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 the baseline use theoretical top pair production </a:t>
              </a:r>
              <a:r>
                <a:rPr lang="en-US" dirty="0">
                  <a:latin typeface="Symbol" pitchFamily="2" charset="2"/>
                </a:rPr>
                <a:t>s</a:t>
              </a:r>
              <a:r>
                <a:rPr lang="en-US" dirty="0"/>
                <a:t> </a:t>
              </a:r>
              <a:r>
                <a:rPr lang="en-US" baseline="-25000" dirty="0"/>
                <a:t>NNLO </a:t>
              </a:r>
              <a:r>
                <a:rPr lang="en-US" dirty="0"/>
                <a:t>=832+40-46 pb</a:t>
              </a:r>
            </a:p>
            <a:p>
              <a:r>
                <a:rPr lang="en-US" dirty="0"/>
                <a:t>Measured in </a:t>
              </a:r>
              <a:r>
                <a:rPr lang="en-US" dirty="0" err="1"/>
                <a:t>l+jets</a:t>
              </a:r>
              <a:r>
                <a:rPr lang="en-US" dirty="0"/>
                <a:t> </a:t>
              </a:r>
              <a:r>
                <a:rPr lang="en-US" dirty="0">
                  <a:latin typeface="Symbol" pitchFamily="2" charset="2"/>
                </a:rPr>
                <a:t>s</a:t>
              </a:r>
              <a:r>
                <a:rPr lang="en-US" dirty="0"/>
                <a:t> </a:t>
              </a:r>
              <a:r>
                <a:rPr lang="en-US" baseline="-25000" dirty="0"/>
                <a:t>CMS </a:t>
              </a:r>
              <a:r>
                <a:rPr lang="en-US" dirty="0"/>
                <a:t>= 791+-25 pb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22843B0-921C-0B4C-E330-7F594D92F9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3082" y="6660942"/>
              <a:ext cx="343880" cy="920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3CA344E-DD23-7149-84CA-29F7E0E1C1F3}"/>
              </a:ext>
            </a:extLst>
          </p:cNvPr>
          <p:cNvSpPr txBox="1"/>
          <p:nvPr/>
        </p:nvSpPr>
        <p:spPr>
          <a:xfrm>
            <a:off x="5576727" y="4031076"/>
            <a:ext cx="35672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Excess of events over the continuum </a:t>
            </a:r>
            <a:r>
              <a:rPr lang="en-US" dirty="0" err="1"/>
              <a:t>tt</a:t>
            </a:r>
            <a:r>
              <a:rPr lang="en-US" dirty="0"/>
              <a:t> production is observed with low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* (~2 first large bins)</a:t>
            </a:r>
          </a:p>
          <a:p>
            <a:r>
              <a:rPr lang="en-US" dirty="0">
                <a:latin typeface="Symbol" pitchFamily="2" charset="2"/>
              </a:rPr>
              <a:t>s </a:t>
            </a:r>
            <a:r>
              <a:rPr lang="en-US" baseline="-25000" dirty="0" err="1"/>
              <a:t>obs</a:t>
            </a:r>
            <a:r>
              <a:rPr lang="en-US" dirty="0">
                <a:latin typeface="Symbol" pitchFamily="2" charset="2"/>
              </a:rPr>
              <a:t>(</a:t>
            </a:r>
            <a:r>
              <a:rPr lang="en-US" dirty="0" err="1">
                <a:latin typeface="Symbol" pitchFamily="2" charset="2"/>
              </a:rPr>
              <a:t>h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  <a:r>
              <a:rPr lang="en-US" baseline="-25000" dirty="0"/>
              <a:t> </a:t>
            </a:r>
            <a:r>
              <a:rPr lang="en-US" dirty="0"/>
              <a:t>=5.14+0.85-87 pb</a:t>
            </a:r>
          </a:p>
          <a:p>
            <a:r>
              <a:rPr lang="en-US" dirty="0"/>
              <a:t>Consistent with predicted </a:t>
            </a:r>
          </a:p>
          <a:p>
            <a:pPr marL="285750" indent="-285750">
              <a:buFont typeface="Symbol" pitchFamily="2" charset="2"/>
              <a:buChar char="s"/>
            </a:pPr>
            <a:r>
              <a:rPr lang="en-US" baseline="-25000" dirty="0"/>
              <a:t>exp</a:t>
            </a:r>
            <a:r>
              <a:rPr lang="en-US" dirty="0">
                <a:latin typeface="Symbol" pitchFamily="2" charset="2"/>
              </a:rPr>
              <a:t>(</a:t>
            </a:r>
            <a:r>
              <a:rPr lang="en-US" dirty="0" err="1">
                <a:latin typeface="Symbol" pitchFamily="2" charset="2"/>
              </a:rPr>
              <a:t>h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  <a:r>
              <a:rPr lang="en-US" baseline="-25000" dirty="0"/>
              <a:t> </a:t>
            </a:r>
            <a:r>
              <a:rPr lang="en-US" dirty="0"/>
              <a:t>=6.43 pb </a:t>
            </a:r>
            <a:r>
              <a:rPr lang="en-US" dirty="0">
                <a:solidFill>
                  <a:srgbClr val="0B204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r>
              <a:rPr lang="en-US" sz="1600" dirty="0">
                <a:solidFill>
                  <a:srgbClr val="0B2040"/>
                </a:solidFill>
                <a:effectLst/>
                <a:latin typeface="Calibri" panose="020F0502020204030204" pitchFamily="34" charset="0"/>
              </a:rPr>
              <a:t>[</a:t>
            </a:r>
            <a:r>
              <a:rPr lang="en-US" sz="1600" dirty="0">
                <a:solidFill>
                  <a:srgbClr val="386573"/>
                </a:solidFill>
                <a:effectLst/>
                <a:latin typeface="Calibri" panose="020F0502020204030204" pitchFamily="34" charset="0"/>
              </a:rPr>
              <a:t>2102.11281</a:t>
            </a:r>
            <a:r>
              <a:rPr lang="en-US" sz="1600" dirty="0">
                <a:solidFill>
                  <a:srgbClr val="0B204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386573"/>
                </a:solidFill>
                <a:effectLst/>
                <a:latin typeface="Calibri" panose="020F0502020204030204" pitchFamily="34" charset="0"/>
              </a:rPr>
              <a:t>2401.08751</a:t>
            </a:r>
            <a:r>
              <a:rPr lang="en-US" sz="1600" dirty="0">
                <a:solidFill>
                  <a:srgbClr val="0B2040"/>
                </a:solidFill>
                <a:effectLst/>
                <a:latin typeface="Calibri" panose="020F0502020204030204" pitchFamily="34" charset="0"/>
              </a:rPr>
              <a:t>] </a:t>
            </a:r>
          </a:p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Significance 6.07 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7C145FB-9596-DECC-88A5-3C3527835B21}"/>
              </a:ext>
            </a:extLst>
          </p:cNvPr>
          <p:cNvCxnSpPr>
            <a:cxnSpLocks/>
          </p:cNvCxnSpPr>
          <p:nvPr/>
        </p:nvCxnSpPr>
        <p:spPr>
          <a:xfrm flipH="1">
            <a:off x="1981200" y="5211785"/>
            <a:ext cx="3595527" cy="2239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869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99C8B-5189-172C-56D9-05A00048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181"/>
            <a:ext cx="7772400" cy="729416"/>
          </a:xfrm>
        </p:spPr>
        <p:txBody>
          <a:bodyPr>
            <a:normAutofit fontScale="90000"/>
          </a:bodyPr>
          <a:lstStyle/>
          <a:p>
            <a:r>
              <a:rPr lang="en-US" dirty="0"/>
              <a:t>Pseudoscalar excess in </a:t>
            </a:r>
            <a:r>
              <a:rPr lang="en-US" dirty="0" err="1"/>
              <a:t>lepton+jets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CB403-0B53-AE93-8D4E-2975282A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FAEB4A-259A-449C-0BBC-F27C08CC439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1" y="1031682"/>
            <a:ext cx="9051073" cy="125431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istributions in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b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*,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chel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integrated over other variables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Not used to the fit, just an illustration</a:t>
            </a:r>
          </a:p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Agreement with the pseudoscalar nature of excess</a:t>
            </a:r>
            <a:endParaRPr lang="en-US" sz="2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B3A215-04F1-0872-3E0E-040A11BCAD2D}"/>
              </a:ext>
            </a:extLst>
          </p:cNvPr>
          <p:cNvGrpSpPr/>
          <p:nvPr/>
        </p:nvGrpSpPr>
        <p:grpSpPr>
          <a:xfrm>
            <a:off x="228600" y="2611497"/>
            <a:ext cx="8686800" cy="3214821"/>
            <a:chOff x="152400" y="2344503"/>
            <a:chExt cx="9773403" cy="3461118"/>
          </a:xfrm>
        </p:grpSpPr>
        <p:pic>
          <p:nvPicPr>
            <p:cNvPr id="5" name="Picture 4" descr="A graph of different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2E51A835-889A-29FD-8C44-5737F844E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2344504"/>
              <a:ext cx="3239162" cy="3370813"/>
            </a:xfrm>
            <a:prstGeom prst="rect">
              <a:avLst/>
            </a:prstGeom>
          </p:spPr>
        </p:pic>
        <p:pic>
          <p:nvPicPr>
            <p:cNvPr id="8" name="Picture 7" descr="A graph of events and a number of events&#10;&#10;Description automatically generated with medium confidence">
              <a:extLst>
                <a:ext uri="{FF2B5EF4-FFF2-40B4-BE49-F238E27FC236}">
                  <a16:creationId xmlns:a16="http://schemas.microsoft.com/office/drawing/2014/main" id="{FE966D5A-1CBA-E55D-5D5D-D67FFD3D2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0700" y="2344503"/>
              <a:ext cx="3295077" cy="3429001"/>
            </a:xfrm>
            <a:prstGeom prst="rect">
              <a:avLst/>
            </a:prstGeom>
          </p:spPr>
        </p:pic>
        <p:pic>
          <p:nvPicPr>
            <p:cNvPr id="15" name="Picture 14" descr="A graph of events and statistics&#10;&#10;Description automatically generated with medium confidence">
              <a:extLst>
                <a:ext uri="{FF2B5EF4-FFF2-40B4-BE49-F238E27FC236}">
                  <a16:creationId xmlns:a16="http://schemas.microsoft.com/office/drawing/2014/main" id="{75B3BACD-091D-FD7D-91E6-99B2B429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9863" y="2344503"/>
              <a:ext cx="3325940" cy="346111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AF183D0-A64E-7E56-C2B0-535C56E0686A}"/>
              </a:ext>
            </a:extLst>
          </p:cNvPr>
          <p:cNvSpPr txBox="1"/>
          <p:nvPr/>
        </p:nvSpPr>
        <p:spPr>
          <a:xfrm>
            <a:off x="228600" y="5826318"/>
            <a:ext cx="882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Excess of events at low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*                      Angular distributions consistent with pseudoscalar    </a:t>
            </a:r>
          </a:p>
        </p:txBody>
      </p:sp>
    </p:spTree>
    <p:extLst>
      <p:ext uri="{BB962C8B-B14F-4D97-AF65-F5344CB8AC3E}">
        <p14:creationId xmlns:p14="http://schemas.microsoft.com/office/powerpoint/2010/main" val="2143748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Have we discovered </a:t>
            </a:r>
            <a:r>
              <a:rPr lang="en-US" dirty="0" err="1"/>
              <a:t>toponium</a:t>
            </a:r>
            <a:r>
              <a:rPr lang="en-US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-33868" y="1295400"/>
            <a:ext cx="9025468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/>
              <a:t>Toponium</a:t>
            </a:r>
            <a:r>
              <a:rPr lang="en-US" sz="2800" dirty="0"/>
              <a:t> </a:t>
            </a:r>
            <a:r>
              <a:rPr lang="mr-IN" sz="2800" dirty="0"/>
              <a:t>–</a:t>
            </a:r>
            <a:r>
              <a:rPr lang="en-US" sz="2800" dirty="0"/>
              <a:t> a pseudoscalar  ttbar bound state, </a:t>
            </a:r>
            <a:r>
              <a:rPr lang="en-US" sz="2800" dirty="0" err="1"/>
              <a:t>a.k.a</a:t>
            </a:r>
            <a:r>
              <a:rPr lang="en-US" sz="2800" dirty="0"/>
              <a:t> </a:t>
            </a:r>
            <a:r>
              <a:rPr lang="en-US" sz="2800" dirty="0" err="1">
                <a:latin typeface="Symbol" charset="2"/>
                <a:cs typeface="Symbol" charset="2"/>
              </a:rPr>
              <a:t>h</a:t>
            </a:r>
            <a:r>
              <a:rPr lang="en-US" sz="2800" baseline="-25000" dirty="0" err="1"/>
              <a:t>t</a:t>
            </a:r>
            <a:r>
              <a:rPr lang="en-US" sz="2800" dirty="0"/>
              <a:t> is predicted by non-relativistic QCD with a mass of </a:t>
            </a:r>
            <a:r>
              <a:rPr lang="en-US" sz="2800" dirty="0">
                <a:solidFill>
                  <a:srgbClr val="FF0000"/>
                </a:solidFill>
              </a:rPr>
              <a:t>343 GeV </a:t>
            </a:r>
            <a:r>
              <a:rPr lang="mr-IN" sz="2800" dirty="0"/>
              <a:t>–</a:t>
            </a:r>
            <a:r>
              <a:rPr lang="en-US" sz="2800" dirty="0"/>
              <a:t> It would be nice to discover </a:t>
            </a:r>
            <a:r>
              <a:rPr lang="en-US" sz="2800" dirty="0" err="1">
                <a:latin typeface="Symbol" charset="2"/>
                <a:cs typeface="Symbol" charset="2"/>
              </a:rPr>
              <a:t>h</a:t>
            </a:r>
            <a:r>
              <a:rPr lang="en-US" sz="2800" baseline="-25000" dirty="0" err="1"/>
              <a:t>t</a:t>
            </a:r>
            <a:endParaRPr lang="en-US" sz="2800" dirty="0"/>
          </a:p>
          <a:p>
            <a:pPr lvl="0"/>
            <a:r>
              <a:rPr lang="en-US" sz="2800" dirty="0"/>
              <a:t>In 2002, a team of Russian and American scientists created the first ever atom of </a:t>
            </a:r>
            <a:r>
              <a:rPr lang="en-US" sz="2800" dirty="0" err="1"/>
              <a:t>oganesson</a:t>
            </a:r>
            <a:r>
              <a:rPr lang="en-US" sz="2800" dirty="0"/>
              <a:t> (Og), which is the heaviest chemical element ever recorded to date. This nucleus, which consists of 118 protons and 161 neutrons, has a mass number of </a:t>
            </a:r>
            <a:r>
              <a:rPr lang="en-US" sz="2800" dirty="0">
                <a:solidFill>
                  <a:srgbClr val="FF0000"/>
                </a:solidFill>
              </a:rPr>
              <a:t>279</a:t>
            </a:r>
            <a:endParaRPr lang="en-US" sz="2800" dirty="0"/>
          </a:p>
          <a:p>
            <a:pPr lvl="0"/>
            <a:r>
              <a:rPr lang="en-US" sz="2800" dirty="0"/>
              <a:t>If confirmed </a:t>
            </a:r>
            <a:r>
              <a:rPr lang="en-US" sz="2800" dirty="0" err="1"/>
              <a:t>toponium</a:t>
            </a:r>
            <a:r>
              <a:rPr lang="en-US" sz="2800" dirty="0"/>
              <a:t> would be the heaviest particle ever observed</a:t>
            </a:r>
          </a:p>
          <a:p>
            <a:pPr lvl="0"/>
            <a:r>
              <a:rPr lang="en-US" sz="2800" dirty="0"/>
              <a:t>The existing evidence is tantalizing</a:t>
            </a:r>
          </a:p>
          <a:p>
            <a:r>
              <a:rPr lang="en-US" sz="2800" dirty="0"/>
              <a:t>Entanglement and spin correlation play an important role in this observation</a:t>
            </a:r>
          </a:p>
          <a:p>
            <a:pPr lvl="0"/>
            <a:r>
              <a:rPr lang="en-US" sz="2800" dirty="0"/>
              <a:t>More studies are needed to confirm the nature of the excess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07/15/25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3189-B577-C046-A054-28D3AE948A4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72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FEEAE-77ED-9E2C-440F-7CEFB9179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305800" cy="914400"/>
          </a:xfrm>
        </p:spPr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1979B-7F3C-0359-6A2C-E6A3E862065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0" y="914400"/>
            <a:ext cx="8991600" cy="5562600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Entanglement in </a:t>
            </a:r>
            <a:r>
              <a:rPr lang="en-US" sz="3200" dirty="0" err="1"/>
              <a:t>tt</a:t>
            </a:r>
            <a:r>
              <a:rPr lang="en-US" sz="3200" dirty="0"/>
              <a:t> system is established by LHC </a:t>
            </a:r>
          </a:p>
          <a:p>
            <a:r>
              <a:rPr lang="en-US" sz="3200" dirty="0"/>
              <a:t>Quantum tomography opens new possibilities to study new effects (e.g. </a:t>
            </a:r>
            <a:r>
              <a:rPr lang="en-US" sz="3200" dirty="0" err="1"/>
              <a:t>toponium</a:t>
            </a:r>
            <a:r>
              <a:rPr lang="en-US" sz="3200" dirty="0"/>
              <a:t>) and the foundations of quantum mechanics in systems of unstable relativistic particles</a:t>
            </a:r>
          </a:p>
          <a:p>
            <a:r>
              <a:rPr lang="en-US" sz="3200" dirty="0"/>
              <a:t>Belle II is ideally suited for several of such studies</a:t>
            </a:r>
          </a:p>
          <a:p>
            <a:r>
              <a:rPr lang="en-US" sz="3200" dirty="0"/>
              <a:t>The study of quantum effects at colliders is in its infancy </a:t>
            </a:r>
          </a:p>
          <a:p>
            <a:r>
              <a:rPr lang="en-US" sz="3200" dirty="0"/>
              <a:t>It is an exciting new field at the intersection of particle physics and quantum informatics </a:t>
            </a:r>
          </a:p>
          <a:p>
            <a:r>
              <a:rPr lang="en-US" sz="3200" dirty="0"/>
              <a:t>A new community is forming – a workshop at CERN in April, following a series of workshops held in Florence, Oxford, Shanghai</a:t>
            </a:r>
          </a:p>
          <a:p>
            <a:r>
              <a:rPr lang="en-US" sz="2400" b="1" dirty="0"/>
              <a:t>Upcoming</a:t>
            </a:r>
            <a:r>
              <a:rPr lang="en-US" sz="2400" dirty="0"/>
              <a:t> </a:t>
            </a:r>
            <a:r>
              <a:rPr lang="en-US" sz="2400" b="1" dirty="0"/>
              <a:t>Workshop at CERN 04/20-24/26: https://</a:t>
            </a:r>
            <a:r>
              <a:rPr lang="en-US" sz="2400" b="1" dirty="0" err="1"/>
              <a:t>indico.cern.ch</a:t>
            </a:r>
            <a:r>
              <a:rPr lang="en-US" sz="2400" b="1" dirty="0"/>
              <a:t>/event/1603106/</a:t>
            </a:r>
          </a:p>
          <a:p>
            <a:r>
              <a:rPr lang="en-US" sz="2400" b="1" dirty="0"/>
              <a:t>Quantum Information meets High-Energy Physics: Input to the update of the European Strategy for Particle Physics </a:t>
            </a:r>
            <a:r>
              <a:rPr lang="en-US" sz="2400" dirty="0">
                <a:hlinkClick r:id="rId2"/>
              </a:rPr>
              <a:t>2504.00086</a:t>
            </a:r>
            <a:endParaRPr lang="en-US" sz="2400" b="1" dirty="0"/>
          </a:p>
          <a:p>
            <a:pPr lvl="1"/>
            <a:endParaRPr lang="en-US" sz="3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D0824-5E53-8DE5-9D6A-ED2A3ECCB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</a:p>
        </p:txBody>
      </p:sp>
    </p:spTree>
    <p:extLst>
      <p:ext uri="{BB962C8B-B14F-4D97-AF65-F5344CB8AC3E}">
        <p14:creationId xmlns:p14="http://schemas.microsoft.com/office/powerpoint/2010/main" val="106277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2196F-ABB4-18E2-A907-88AFDBF44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24-7 Young's experiment">
            <a:extLst>
              <a:ext uri="{FF2B5EF4-FFF2-40B4-BE49-F238E27FC236}">
                <a16:creationId xmlns:a16="http://schemas.microsoft.com/office/drawing/2014/main" id="{A87F27E9-B606-6C39-8FB1-077981E1A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42" y="383561"/>
            <a:ext cx="6944725" cy="281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ED7A5-0FD9-8812-1149-9CE9A87AC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5469"/>
            <a:ext cx="77724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“Double slit experiment”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AF91F7-BB48-EF00-64F0-C426F7255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320C3C-2137-A49B-6032-D853ED1AD77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5312" y="3273312"/>
            <a:ext cx="8991600" cy="3279888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Interference is observed in multiple processes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>
                <a:solidFill>
                  <a:srgbClr val="FF0000"/>
                </a:solidFill>
              </a:rPr>
              <a:t>And then there is spin </a:t>
            </a:r>
          </a:p>
          <a:p>
            <a:endParaRPr lang="en-US" dirty="0"/>
          </a:p>
        </p:txBody>
      </p:sp>
      <p:pic>
        <p:nvPicPr>
          <p:cNvPr id="10" name="Picture 9" descr="A diagram of a pair of electrons&#10;&#10;Description automatically generated with medium confidence">
            <a:extLst>
              <a:ext uri="{FF2B5EF4-FFF2-40B4-BE49-F238E27FC236}">
                <a16:creationId xmlns:a16="http://schemas.microsoft.com/office/drawing/2014/main" id="{0912CD8F-3256-D7DD-617D-C9B02E32EE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21" t="16974" r="22470" b="50331"/>
          <a:stretch/>
        </p:blipFill>
        <p:spPr>
          <a:xfrm>
            <a:off x="381000" y="4202986"/>
            <a:ext cx="4495800" cy="1562789"/>
          </a:xfrm>
          <a:prstGeom prst="rect">
            <a:avLst/>
          </a:prstGeom>
        </p:spPr>
      </p:pic>
      <p:pic>
        <p:nvPicPr>
          <p:cNvPr id="12" name="Picture 11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F188A44-0428-4D21-52DD-34F22E2BE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0" y="3689378"/>
            <a:ext cx="2876549" cy="2863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88DFB6-E063-DD24-3D6A-A6924B8BAFB6}"/>
              </a:ext>
            </a:extLst>
          </p:cNvPr>
          <p:cNvSpPr txBox="1"/>
          <p:nvPr/>
        </p:nvSpPr>
        <p:spPr>
          <a:xfrm>
            <a:off x="-491706" y="2950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8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90800"/>
            <a:ext cx="8839200" cy="1117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Top quark-antiquark pair at LHC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pic>
        <p:nvPicPr>
          <p:cNvPr id="1026" name="Picture 2" descr="page20image36203456">
            <a:extLst>
              <a:ext uri="{FF2B5EF4-FFF2-40B4-BE49-F238E27FC236}">
                <a16:creationId xmlns:a16="http://schemas.microsoft.com/office/drawing/2014/main" id="{88E3C76A-A2FE-ADC4-EE57-9652A8212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0image52890048">
            <a:extLst>
              <a:ext uri="{FF2B5EF4-FFF2-40B4-BE49-F238E27FC236}">
                <a16:creationId xmlns:a16="http://schemas.microsoft.com/office/drawing/2014/main" id="{E9F8B56D-A392-EBCF-0A82-E02BFE33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0image52889632">
            <a:extLst>
              <a:ext uri="{FF2B5EF4-FFF2-40B4-BE49-F238E27FC236}">
                <a16:creationId xmlns:a16="http://schemas.microsoft.com/office/drawing/2014/main" id="{D30B06A3-B64C-68D5-302D-87AE6366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0image52890880">
            <a:extLst>
              <a:ext uri="{FF2B5EF4-FFF2-40B4-BE49-F238E27FC236}">
                <a16:creationId xmlns:a16="http://schemas.microsoft.com/office/drawing/2014/main" id="{2D12A362-26E2-0937-BC22-84555267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0image52892128">
            <a:extLst>
              <a:ext uri="{FF2B5EF4-FFF2-40B4-BE49-F238E27FC236}">
                <a16:creationId xmlns:a16="http://schemas.microsoft.com/office/drawing/2014/main" id="{967C727C-CA33-B255-36F2-B9CE1936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0image52891296">
            <a:extLst>
              <a:ext uri="{FF2B5EF4-FFF2-40B4-BE49-F238E27FC236}">
                <a16:creationId xmlns:a16="http://schemas.microsoft.com/office/drawing/2014/main" id="{7358FA54-DFED-8277-A4E7-92A97575C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20image52889008">
            <a:extLst>
              <a:ext uri="{FF2B5EF4-FFF2-40B4-BE49-F238E27FC236}">
                <a16:creationId xmlns:a16="http://schemas.microsoft.com/office/drawing/2014/main" id="{703D43BC-683E-765C-A668-0E0D1D10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20image52890672">
            <a:extLst>
              <a:ext uri="{FF2B5EF4-FFF2-40B4-BE49-F238E27FC236}">
                <a16:creationId xmlns:a16="http://schemas.microsoft.com/office/drawing/2014/main" id="{DB4DDCA8-18E3-2D2A-F77B-4E3A06712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20image52889424">
            <a:extLst>
              <a:ext uri="{FF2B5EF4-FFF2-40B4-BE49-F238E27FC236}">
                <a16:creationId xmlns:a16="http://schemas.microsoft.com/office/drawing/2014/main" id="{702C6CCC-2755-A63C-649F-5E823636F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20image52889840">
            <a:extLst>
              <a:ext uri="{FF2B5EF4-FFF2-40B4-BE49-F238E27FC236}">
                <a16:creationId xmlns:a16="http://schemas.microsoft.com/office/drawing/2014/main" id="{15CBCC42-EC0D-F148-5F36-53167A85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20image52889216">
            <a:extLst>
              <a:ext uri="{FF2B5EF4-FFF2-40B4-BE49-F238E27FC236}">
                <a16:creationId xmlns:a16="http://schemas.microsoft.com/office/drawing/2014/main" id="{7D6271B9-8D1B-23D6-C118-DD085F6A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20image52888384">
            <a:extLst>
              <a:ext uri="{FF2B5EF4-FFF2-40B4-BE49-F238E27FC236}">
                <a16:creationId xmlns:a16="http://schemas.microsoft.com/office/drawing/2014/main" id="{63346F47-C4A4-CE49-5479-FA19F3E8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20image52893376">
            <a:extLst>
              <a:ext uri="{FF2B5EF4-FFF2-40B4-BE49-F238E27FC236}">
                <a16:creationId xmlns:a16="http://schemas.microsoft.com/office/drawing/2014/main" id="{4D4C130F-E3C6-76FC-18B6-7A1AD0B1F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20image36194608">
            <a:extLst>
              <a:ext uri="{FF2B5EF4-FFF2-40B4-BE49-F238E27FC236}">
                <a16:creationId xmlns:a16="http://schemas.microsoft.com/office/drawing/2014/main" id="{9182BA55-7EBD-CFDC-6112-78E050FA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page20image52893584">
            <a:extLst>
              <a:ext uri="{FF2B5EF4-FFF2-40B4-BE49-F238E27FC236}">
                <a16:creationId xmlns:a16="http://schemas.microsoft.com/office/drawing/2014/main" id="{88AD55F6-B290-9F6A-77E1-2A9DF30E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ge20image52893792">
            <a:extLst>
              <a:ext uri="{FF2B5EF4-FFF2-40B4-BE49-F238E27FC236}">
                <a16:creationId xmlns:a16="http://schemas.microsoft.com/office/drawing/2014/main" id="{5E4F6CA5-8A66-9FE2-FFD9-346AF0C9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20image52894000">
            <a:extLst>
              <a:ext uri="{FF2B5EF4-FFF2-40B4-BE49-F238E27FC236}">
                <a16:creationId xmlns:a16="http://schemas.microsoft.com/office/drawing/2014/main" id="{B15E5881-23C3-9E50-70D0-777C5C00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age20image52894208">
            <a:extLst>
              <a:ext uri="{FF2B5EF4-FFF2-40B4-BE49-F238E27FC236}">
                <a16:creationId xmlns:a16="http://schemas.microsoft.com/office/drawing/2014/main" id="{9A2BA557-1E12-6BA9-9B5E-9829A95A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page20image52894416">
            <a:extLst>
              <a:ext uri="{FF2B5EF4-FFF2-40B4-BE49-F238E27FC236}">
                <a16:creationId xmlns:a16="http://schemas.microsoft.com/office/drawing/2014/main" id="{2488D569-696E-2D03-A0D6-DAFA9551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age20image52894624">
            <a:extLst>
              <a:ext uri="{FF2B5EF4-FFF2-40B4-BE49-F238E27FC236}">
                <a16:creationId xmlns:a16="http://schemas.microsoft.com/office/drawing/2014/main" id="{F8F82720-E097-CCC6-4C9E-88BBBB7BA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page20image52894832">
            <a:extLst>
              <a:ext uri="{FF2B5EF4-FFF2-40B4-BE49-F238E27FC236}">
                <a16:creationId xmlns:a16="http://schemas.microsoft.com/office/drawing/2014/main" id="{18C4D0F5-3634-1BAD-574C-75379F0B7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age20image52895040">
            <a:extLst>
              <a:ext uri="{FF2B5EF4-FFF2-40B4-BE49-F238E27FC236}">
                <a16:creationId xmlns:a16="http://schemas.microsoft.com/office/drawing/2014/main" id="{22587257-FF98-3DE7-5119-62BB02718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page20image52895248">
            <a:extLst>
              <a:ext uri="{FF2B5EF4-FFF2-40B4-BE49-F238E27FC236}">
                <a16:creationId xmlns:a16="http://schemas.microsoft.com/office/drawing/2014/main" id="{CFFAB02E-D51C-472B-E202-AD2993E5B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age20image52895456">
            <a:extLst>
              <a:ext uri="{FF2B5EF4-FFF2-40B4-BE49-F238E27FC236}">
                <a16:creationId xmlns:a16="http://schemas.microsoft.com/office/drawing/2014/main" id="{3D9E165D-71EF-4DF6-F2F8-40CF278C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page20image52895664">
            <a:extLst>
              <a:ext uri="{FF2B5EF4-FFF2-40B4-BE49-F238E27FC236}">
                <a16:creationId xmlns:a16="http://schemas.microsoft.com/office/drawing/2014/main" id="{A1BDE7BE-A4E2-807B-0EC6-2F7EAD3C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age20image52895872">
            <a:extLst>
              <a:ext uri="{FF2B5EF4-FFF2-40B4-BE49-F238E27FC236}">
                <a16:creationId xmlns:a16="http://schemas.microsoft.com/office/drawing/2014/main" id="{8059EB6A-DE37-48D2-746C-CBB7AD795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page20image52896080">
            <a:extLst>
              <a:ext uri="{FF2B5EF4-FFF2-40B4-BE49-F238E27FC236}">
                <a16:creationId xmlns:a16="http://schemas.microsoft.com/office/drawing/2014/main" id="{43BBF53B-4EF0-6468-9E08-3201DF17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ge20image52896288">
            <a:extLst>
              <a:ext uri="{FF2B5EF4-FFF2-40B4-BE49-F238E27FC236}">
                <a16:creationId xmlns:a16="http://schemas.microsoft.com/office/drawing/2014/main" id="{3BA4DA2F-C8C0-9039-FDAF-8B821CEDD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page20image52896496">
            <a:extLst>
              <a:ext uri="{FF2B5EF4-FFF2-40B4-BE49-F238E27FC236}">
                <a16:creationId xmlns:a16="http://schemas.microsoft.com/office/drawing/2014/main" id="{BC444650-FC03-4C50-7737-BDAB0591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age20image52896704">
            <a:extLst>
              <a:ext uri="{FF2B5EF4-FFF2-40B4-BE49-F238E27FC236}">
                <a16:creationId xmlns:a16="http://schemas.microsoft.com/office/drawing/2014/main" id="{6670604C-6589-DA89-40B2-E3E027D9E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age20image52897120">
            <a:extLst>
              <a:ext uri="{FF2B5EF4-FFF2-40B4-BE49-F238E27FC236}">
                <a16:creationId xmlns:a16="http://schemas.microsoft.com/office/drawing/2014/main" id="{4CF2B7A2-A9D2-E259-A20E-5FEC1C1A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page20image52897328">
            <a:extLst>
              <a:ext uri="{FF2B5EF4-FFF2-40B4-BE49-F238E27FC236}">
                <a16:creationId xmlns:a16="http://schemas.microsoft.com/office/drawing/2014/main" id="{355AEBCA-4837-E67E-D026-BD0F29DEB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ge20image52897536">
            <a:extLst>
              <a:ext uri="{FF2B5EF4-FFF2-40B4-BE49-F238E27FC236}">
                <a16:creationId xmlns:a16="http://schemas.microsoft.com/office/drawing/2014/main" id="{A0CE2A76-4FFB-D05D-71E9-C9A68AEB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page20image52897744">
            <a:extLst>
              <a:ext uri="{FF2B5EF4-FFF2-40B4-BE49-F238E27FC236}">
                <a16:creationId xmlns:a16="http://schemas.microsoft.com/office/drawing/2014/main" id="{864A1A0F-0089-A3AD-2986-21ACDE02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age20image52897952">
            <a:extLst>
              <a:ext uri="{FF2B5EF4-FFF2-40B4-BE49-F238E27FC236}">
                <a16:creationId xmlns:a16="http://schemas.microsoft.com/office/drawing/2014/main" id="{5ACD06A2-1DBB-EFC1-6F9D-6BE5B70D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20image52898160">
            <a:extLst>
              <a:ext uri="{FF2B5EF4-FFF2-40B4-BE49-F238E27FC236}">
                <a16:creationId xmlns:a16="http://schemas.microsoft.com/office/drawing/2014/main" id="{0DBABF0C-57D7-027E-B319-E87586537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ge20image52898368">
            <a:extLst>
              <a:ext uri="{FF2B5EF4-FFF2-40B4-BE49-F238E27FC236}">
                <a16:creationId xmlns:a16="http://schemas.microsoft.com/office/drawing/2014/main" id="{9A9B9E4F-CA2E-3FDF-2749-D1C03561B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page20image52898576">
            <a:extLst>
              <a:ext uri="{FF2B5EF4-FFF2-40B4-BE49-F238E27FC236}">
                <a16:creationId xmlns:a16="http://schemas.microsoft.com/office/drawing/2014/main" id="{A885D72F-E4CF-C5BD-2EC9-CB947C976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ge20image52898784">
            <a:extLst>
              <a:ext uri="{FF2B5EF4-FFF2-40B4-BE49-F238E27FC236}">
                <a16:creationId xmlns:a16="http://schemas.microsoft.com/office/drawing/2014/main" id="{C71ACB31-91EA-20D7-CD06-C5157E4C5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page20image52898992">
            <a:extLst>
              <a:ext uri="{FF2B5EF4-FFF2-40B4-BE49-F238E27FC236}">
                <a16:creationId xmlns:a16="http://schemas.microsoft.com/office/drawing/2014/main" id="{7EA87897-51C6-6F08-0A7B-A9509E428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ge20image52899200">
            <a:extLst>
              <a:ext uri="{FF2B5EF4-FFF2-40B4-BE49-F238E27FC236}">
                <a16:creationId xmlns:a16="http://schemas.microsoft.com/office/drawing/2014/main" id="{4479B725-735B-AE22-2C84-00AB12214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page20image52899408">
            <a:extLst>
              <a:ext uri="{FF2B5EF4-FFF2-40B4-BE49-F238E27FC236}">
                <a16:creationId xmlns:a16="http://schemas.microsoft.com/office/drawing/2014/main" id="{6B8CDBD6-0528-7F12-CE65-C15444F4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ge20image52899616">
            <a:extLst>
              <a:ext uri="{FF2B5EF4-FFF2-40B4-BE49-F238E27FC236}">
                <a16:creationId xmlns:a16="http://schemas.microsoft.com/office/drawing/2014/main" id="{6505F2CA-954F-C859-3D5F-341C63BDF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page20image52899824">
            <a:extLst>
              <a:ext uri="{FF2B5EF4-FFF2-40B4-BE49-F238E27FC236}">
                <a16:creationId xmlns:a16="http://schemas.microsoft.com/office/drawing/2014/main" id="{A01A6BA1-FD58-83D8-46F5-33B91A597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ge20image52900032">
            <a:extLst>
              <a:ext uri="{FF2B5EF4-FFF2-40B4-BE49-F238E27FC236}">
                <a16:creationId xmlns:a16="http://schemas.microsoft.com/office/drawing/2014/main" id="{075531EB-A577-3892-BC92-F83E0B4D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page20image52900240">
            <a:extLst>
              <a:ext uri="{FF2B5EF4-FFF2-40B4-BE49-F238E27FC236}">
                <a16:creationId xmlns:a16="http://schemas.microsoft.com/office/drawing/2014/main" id="{967EFD72-6BE1-5852-AF22-1BCF2361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ge20image52900448">
            <a:extLst>
              <a:ext uri="{FF2B5EF4-FFF2-40B4-BE49-F238E27FC236}">
                <a16:creationId xmlns:a16="http://schemas.microsoft.com/office/drawing/2014/main" id="{563296CF-DAE2-60D5-3236-9B968995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page20image52900656">
            <a:extLst>
              <a:ext uri="{FF2B5EF4-FFF2-40B4-BE49-F238E27FC236}">
                <a16:creationId xmlns:a16="http://schemas.microsoft.com/office/drawing/2014/main" id="{40747901-4CC4-566B-A269-2963866B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ge20image52900864">
            <a:extLst>
              <a:ext uri="{FF2B5EF4-FFF2-40B4-BE49-F238E27FC236}">
                <a16:creationId xmlns:a16="http://schemas.microsoft.com/office/drawing/2014/main" id="{D915389F-191D-37BF-F687-E40613862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page20image52901072">
            <a:extLst>
              <a:ext uri="{FF2B5EF4-FFF2-40B4-BE49-F238E27FC236}">
                <a16:creationId xmlns:a16="http://schemas.microsoft.com/office/drawing/2014/main" id="{1143352A-63AC-1EC9-1A39-4C9E4C72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ge20image52901280">
            <a:extLst>
              <a:ext uri="{FF2B5EF4-FFF2-40B4-BE49-F238E27FC236}">
                <a16:creationId xmlns:a16="http://schemas.microsoft.com/office/drawing/2014/main" id="{354EB601-8DB4-AD33-1728-76948807D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page20image52901488">
            <a:extLst>
              <a:ext uri="{FF2B5EF4-FFF2-40B4-BE49-F238E27FC236}">
                <a16:creationId xmlns:a16="http://schemas.microsoft.com/office/drawing/2014/main" id="{C416445F-A5E8-BD3E-EF05-847512D0F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ge20image52901696">
            <a:extLst>
              <a:ext uri="{FF2B5EF4-FFF2-40B4-BE49-F238E27FC236}">
                <a16:creationId xmlns:a16="http://schemas.microsoft.com/office/drawing/2014/main" id="{A6270831-9D31-FE42-8DFA-D41559BF2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57" descr="page20image52901904">
            <a:extLst>
              <a:ext uri="{FF2B5EF4-FFF2-40B4-BE49-F238E27FC236}">
                <a16:creationId xmlns:a16="http://schemas.microsoft.com/office/drawing/2014/main" id="{3E5E5D73-9FDA-7A72-FD87-F313AE9A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ge20image52902112">
            <a:extLst>
              <a:ext uri="{FF2B5EF4-FFF2-40B4-BE49-F238E27FC236}">
                <a16:creationId xmlns:a16="http://schemas.microsoft.com/office/drawing/2014/main" id="{43C29E5B-5069-BE9D-8EF3-C0EB190B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page20image52902320">
            <a:extLst>
              <a:ext uri="{FF2B5EF4-FFF2-40B4-BE49-F238E27FC236}">
                <a16:creationId xmlns:a16="http://schemas.microsoft.com/office/drawing/2014/main" id="{0F33ACDE-9F73-FE94-12C1-7693A7A8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ge20image52902528">
            <a:extLst>
              <a:ext uri="{FF2B5EF4-FFF2-40B4-BE49-F238E27FC236}">
                <a16:creationId xmlns:a16="http://schemas.microsoft.com/office/drawing/2014/main" id="{28B5E03A-45DD-9DA2-FCE4-386DBCA61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61" descr="page20image52902736">
            <a:extLst>
              <a:ext uri="{FF2B5EF4-FFF2-40B4-BE49-F238E27FC236}">
                <a16:creationId xmlns:a16="http://schemas.microsoft.com/office/drawing/2014/main" id="{AE5B489A-28BD-2775-C62A-8A59EECDF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page20image52902944">
            <a:extLst>
              <a:ext uri="{FF2B5EF4-FFF2-40B4-BE49-F238E27FC236}">
                <a16:creationId xmlns:a16="http://schemas.microsoft.com/office/drawing/2014/main" id="{B36F7BB5-5239-FD82-B04F-C982A8ACF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63" descr="page20image52903152">
            <a:extLst>
              <a:ext uri="{FF2B5EF4-FFF2-40B4-BE49-F238E27FC236}">
                <a16:creationId xmlns:a16="http://schemas.microsoft.com/office/drawing/2014/main" id="{2475DEB0-C07C-01BC-5635-6E35AA29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page20image52903360">
            <a:extLst>
              <a:ext uri="{FF2B5EF4-FFF2-40B4-BE49-F238E27FC236}">
                <a16:creationId xmlns:a16="http://schemas.microsoft.com/office/drawing/2014/main" id="{D0C6E459-9794-EFD5-6E16-8042053F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65" descr="page20image52903568">
            <a:extLst>
              <a:ext uri="{FF2B5EF4-FFF2-40B4-BE49-F238E27FC236}">
                <a16:creationId xmlns:a16="http://schemas.microsoft.com/office/drawing/2014/main" id="{A2D3E284-A25D-FCE5-4878-3C9D4FAB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page20image52988768">
            <a:extLst>
              <a:ext uri="{FF2B5EF4-FFF2-40B4-BE49-F238E27FC236}">
                <a16:creationId xmlns:a16="http://schemas.microsoft.com/office/drawing/2014/main" id="{DD1DC877-1B34-235C-DEE8-FBE82B9F5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67" descr="page20image52988976">
            <a:extLst>
              <a:ext uri="{FF2B5EF4-FFF2-40B4-BE49-F238E27FC236}">
                <a16:creationId xmlns:a16="http://schemas.microsoft.com/office/drawing/2014/main" id="{280B1A74-EFAC-4726-A6C0-1D32C248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page20image52990016">
            <a:extLst>
              <a:ext uri="{FF2B5EF4-FFF2-40B4-BE49-F238E27FC236}">
                <a16:creationId xmlns:a16="http://schemas.microsoft.com/office/drawing/2014/main" id="{648B320A-2D19-2519-519F-C8122E2D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69" descr="page20image52988560">
            <a:extLst>
              <a:ext uri="{FF2B5EF4-FFF2-40B4-BE49-F238E27FC236}">
                <a16:creationId xmlns:a16="http://schemas.microsoft.com/office/drawing/2014/main" id="{3C35F57C-911E-E2FC-4ABB-65BBE8E5B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page20image52989184">
            <a:extLst>
              <a:ext uri="{FF2B5EF4-FFF2-40B4-BE49-F238E27FC236}">
                <a16:creationId xmlns:a16="http://schemas.microsoft.com/office/drawing/2014/main" id="{153C1025-BE4F-A5E8-66C0-8A3E630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" name="Picture 71" descr="page20image52989808">
            <a:extLst>
              <a:ext uri="{FF2B5EF4-FFF2-40B4-BE49-F238E27FC236}">
                <a16:creationId xmlns:a16="http://schemas.microsoft.com/office/drawing/2014/main" id="{D3D22DEE-D448-9B4E-68BE-E9FBD2FA3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page20image52989600">
            <a:extLst>
              <a:ext uri="{FF2B5EF4-FFF2-40B4-BE49-F238E27FC236}">
                <a16:creationId xmlns:a16="http://schemas.microsoft.com/office/drawing/2014/main" id="{DE0ED226-B61F-B369-FF66-DD361709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73" descr="page20image52989392">
            <a:extLst>
              <a:ext uri="{FF2B5EF4-FFF2-40B4-BE49-F238E27FC236}">
                <a16:creationId xmlns:a16="http://schemas.microsoft.com/office/drawing/2014/main" id="{BB128B6C-EC34-EA10-D374-C86D9286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page20image53253824">
            <a:extLst>
              <a:ext uri="{FF2B5EF4-FFF2-40B4-BE49-F238E27FC236}">
                <a16:creationId xmlns:a16="http://schemas.microsoft.com/office/drawing/2014/main" id="{ECB46BBB-9D98-13F4-9829-925A6D06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" name="Picture 75" descr="page20image53261728">
            <a:extLst>
              <a:ext uri="{FF2B5EF4-FFF2-40B4-BE49-F238E27FC236}">
                <a16:creationId xmlns:a16="http://schemas.microsoft.com/office/drawing/2014/main" id="{905E54E4-0F06-FD71-0D8A-1357A15C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page20image53262768">
            <a:extLst>
              <a:ext uri="{FF2B5EF4-FFF2-40B4-BE49-F238E27FC236}">
                <a16:creationId xmlns:a16="http://schemas.microsoft.com/office/drawing/2014/main" id="{4E34D5BF-A4E4-58DE-5CA2-95FB3E98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1" name="Picture 77" descr="page20image53261936">
            <a:extLst>
              <a:ext uri="{FF2B5EF4-FFF2-40B4-BE49-F238E27FC236}">
                <a16:creationId xmlns:a16="http://schemas.microsoft.com/office/drawing/2014/main" id="{4CC9642A-AB8C-3757-0BDF-71CA963F0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page20image53252992">
            <a:extLst>
              <a:ext uri="{FF2B5EF4-FFF2-40B4-BE49-F238E27FC236}">
                <a16:creationId xmlns:a16="http://schemas.microsoft.com/office/drawing/2014/main" id="{10267307-00C4-FDF4-81A3-04E33EF0C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" name="Picture 79" descr="page20image53262352">
            <a:extLst>
              <a:ext uri="{FF2B5EF4-FFF2-40B4-BE49-F238E27FC236}">
                <a16:creationId xmlns:a16="http://schemas.microsoft.com/office/drawing/2014/main" id="{037A8C56-002C-A3A7-4DF1-747CAE6A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page20image53255280">
            <a:extLst>
              <a:ext uri="{FF2B5EF4-FFF2-40B4-BE49-F238E27FC236}">
                <a16:creationId xmlns:a16="http://schemas.microsoft.com/office/drawing/2014/main" id="{D2F9961F-D917-60BA-31A9-F8107ECB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" name="Picture 81" descr="page20image53257360">
            <a:extLst>
              <a:ext uri="{FF2B5EF4-FFF2-40B4-BE49-F238E27FC236}">
                <a16:creationId xmlns:a16="http://schemas.microsoft.com/office/drawing/2014/main" id="{1C24090D-447A-833E-E7D0-7618C811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page20image53255488">
            <a:extLst>
              <a:ext uri="{FF2B5EF4-FFF2-40B4-BE49-F238E27FC236}">
                <a16:creationId xmlns:a16="http://schemas.microsoft.com/office/drawing/2014/main" id="{52D8AA23-49E8-22BA-B836-99FD93D1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7" name="Picture 83" descr="page20image53255072">
            <a:extLst>
              <a:ext uri="{FF2B5EF4-FFF2-40B4-BE49-F238E27FC236}">
                <a16:creationId xmlns:a16="http://schemas.microsoft.com/office/drawing/2014/main" id="{4F4E11FF-0F51-C211-0D41-0E3DAE8A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page20image53262144">
            <a:extLst>
              <a:ext uri="{FF2B5EF4-FFF2-40B4-BE49-F238E27FC236}">
                <a16:creationId xmlns:a16="http://schemas.microsoft.com/office/drawing/2014/main" id="{D3AE7BE4-06BE-4A77-CECB-61700AEF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9" name="Picture 85" descr="page20image53256112">
            <a:extLst>
              <a:ext uri="{FF2B5EF4-FFF2-40B4-BE49-F238E27FC236}">
                <a16:creationId xmlns:a16="http://schemas.microsoft.com/office/drawing/2014/main" id="{5C65CB4A-DB95-FE66-4C90-7EC9E4612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page20image53262976">
            <a:extLst>
              <a:ext uri="{FF2B5EF4-FFF2-40B4-BE49-F238E27FC236}">
                <a16:creationId xmlns:a16="http://schemas.microsoft.com/office/drawing/2014/main" id="{ED39ADB3-2666-B911-CC09-520AC38D9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1" name="Picture 87" descr="page20image53262560">
            <a:extLst>
              <a:ext uri="{FF2B5EF4-FFF2-40B4-BE49-F238E27FC236}">
                <a16:creationId xmlns:a16="http://schemas.microsoft.com/office/drawing/2014/main" id="{D8F5BC3B-0DA8-8917-5B23-EEF39FB1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page20image52903936">
            <a:extLst>
              <a:ext uri="{FF2B5EF4-FFF2-40B4-BE49-F238E27FC236}">
                <a16:creationId xmlns:a16="http://schemas.microsoft.com/office/drawing/2014/main" id="{8C6D8E6D-004B-A721-597A-87B004B2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3" name="Picture 89" descr="page20image52904144">
            <a:extLst>
              <a:ext uri="{FF2B5EF4-FFF2-40B4-BE49-F238E27FC236}">
                <a16:creationId xmlns:a16="http://schemas.microsoft.com/office/drawing/2014/main" id="{E0758304-BD67-B33B-13B8-14F25C69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page20image52904352">
            <a:extLst>
              <a:ext uri="{FF2B5EF4-FFF2-40B4-BE49-F238E27FC236}">
                <a16:creationId xmlns:a16="http://schemas.microsoft.com/office/drawing/2014/main" id="{8C0BB732-0173-DB01-2E7C-64956ABCC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5" name="Picture 91" descr="page20image52904560">
            <a:extLst>
              <a:ext uri="{FF2B5EF4-FFF2-40B4-BE49-F238E27FC236}">
                <a16:creationId xmlns:a16="http://schemas.microsoft.com/office/drawing/2014/main" id="{09E52216-4CD4-F25C-1D35-C5E0A44CF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page20image52904768">
            <a:extLst>
              <a:ext uri="{FF2B5EF4-FFF2-40B4-BE49-F238E27FC236}">
                <a16:creationId xmlns:a16="http://schemas.microsoft.com/office/drawing/2014/main" id="{7DD31027-E036-B0B9-2104-45FC0495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Picture 93" descr="page20image52904976">
            <a:extLst>
              <a:ext uri="{FF2B5EF4-FFF2-40B4-BE49-F238E27FC236}">
                <a16:creationId xmlns:a16="http://schemas.microsoft.com/office/drawing/2014/main" id="{5C43E006-FA2B-9B7A-DB56-754FD74E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page20image52905184">
            <a:extLst>
              <a:ext uri="{FF2B5EF4-FFF2-40B4-BE49-F238E27FC236}">
                <a16:creationId xmlns:a16="http://schemas.microsoft.com/office/drawing/2014/main" id="{F1C0AAC7-8254-CB6E-7BA4-CF1E39AF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9" name="Picture 95" descr="page20image52905392">
            <a:extLst>
              <a:ext uri="{FF2B5EF4-FFF2-40B4-BE49-F238E27FC236}">
                <a16:creationId xmlns:a16="http://schemas.microsoft.com/office/drawing/2014/main" id="{A2CF4364-55C2-03C6-221E-9C15106D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page20image52905600">
            <a:extLst>
              <a:ext uri="{FF2B5EF4-FFF2-40B4-BE49-F238E27FC236}">
                <a16:creationId xmlns:a16="http://schemas.microsoft.com/office/drawing/2014/main" id="{99CFF683-DCEA-473D-07AF-67BB89A2A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1" name="Picture 97" descr="page20image52905808">
            <a:extLst>
              <a:ext uri="{FF2B5EF4-FFF2-40B4-BE49-F238E27FC236}">
                <a16:creationId xmlns:a16="http://schemas.microsoft.com/office/drawing/2014/main" id="{A5A2E01F-2557-2532-92CB-D8D1EE1CE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page20image52906016">
            <a:extLst>
              <a:ext uri="{FF2B5EF4-FFF2-40B4-BE49-F238E27FC236}">
                <a16:creationId xmlns:a16="http://schemas.microsoft.com/office/drawing/2014/main" id="{D5CD077D-C880-A54B-0BA2-9D914E73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99" descr="page20image52906224">
            <a:extLst>
              <a:ext uri="{FF2B5EF4-FFF2-40B4-BE49-F238E27FC236}">
                <a16:creationId xmlns:a16="http://schemas.microsoft.com/office/drawing/2014/main" id="{9C5E7542-1E4C-2382-BD43-53F51531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page20image52906432">
            <a:extLst>
              <a:ext uri="{FF2B5EF4-FFF2-40B4-BE49-F238E27FC236}">
                <a16:creationId xmlns:a16="http://schemas.microsoft.com/office/drawing/2014/main" id="{0705C6B4-46E4-2275-5569-BBE27655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1" descr="page20image52906640">
            <a:extLst>
              <a:ext uri="{FF2B5EF4-FFF2-40B4-BE49-F238E27FC236}">
                <a16:creationId xmlns:a16="http://schemas.microsoft.com/office/drawing/2014/main" id="{41024545-E3AC-65D8-4F9F-78698866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page20image52906848">
            <a:extLst>
              <a:ext uri="{FF2B5EF4-FFF2-40B4-BE49-F238E27FC236}">
                <a16:creationId xmlns:a16="http://schemas.microsoft.com/office/drawing/2014/main" id="{A914E47E-C8FF-BE75-7CC4-4088D4916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103" descr="page20image52907056">
            <a:extLst>
              <a:ext uri="{FF2B5EF4-FFF2-40B4-BE49-F238E27FC236}">
                <a16:creationId xmlns:a16="http://schemas.microsoft.com/office/drawing/2014/main" id="{C88B8CB1-5FFA-53C3-5FE0-BAB56A56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page20image52907264">
            <a:extLst>
              <a:ext uri="{FF2B5EF4-FFF2-40B4-BE49-F238E27FC236}">
                <a16:creationId xmlns:a16="http://schemas.microsoft.com/office/drawing/2014/main" id="{59B010F4-E5BE-D87C-3351-4265651A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05" descr="page20image52907472">
            <a:extLst>
              <a:ext uri="{FF2B5EF4-FFF2-40B4-BE49-F238E27FC236}">
                <a16:creationId xmlns:a16="http://schemas.microsoft.com/office/drawing/2014/main" id="{34D759B8-A81A-C226-D605-9391F8DD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page20image52907680">
            <a:extLst>
              <a:ext uri="{FF2B5EF4-FFF2-40B4-BE49-F238E27FC236}">
                <a16:creationId xmlns:a16="http://schemas.microsoft.com/office/drawing/2014/main" id="{5EE852CF-6EC6-646C-0DDA-DA4360575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" name="Picture 107" descr="page20image52907888">
            <a:extLst>
              <a:ext uri="{FF2B5EF4-FFF2-40B4-BE49-F238E27FC236}">
                <a16:creationId xmlns:a16="http://schemas.microsoft.com/office/drawing/2014/main" id="{44F4B934-237C-7FCC-DF10-AD79978A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page20image52908096">
            <a:extLst>
              <a:ext uri="{FF2B5EF4-FFF2-40B4-BE49-F238E27FC236}">
                <a16:creationId xmlns:a16="http://schemas.microsoft.com/office/drawing/2014/main" id="{F156F929-F9A2-887E-9062-BFB666EC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3" name="Picture 109" descr="page20image52908304">
            <a:extLst>
              <a:ext uri="{FF2B5EF4-FFF2-40B4-BE49-F238E27FC236}">
                <a16:creationId xmlns:a16="http://schemas.microsoft.com/office/drawing/2014/main" id="{8A6EE946-BD4D-E135-CB28-23B54FC6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page20image52908512">
            <a:extLst>
              <a:ext uri="{FF2B5EF4-FFF2-40B4-BE49-F238E27FC236}">
                <a16:creationId xmlns:a16="http://schemas.microsoft.com/office/drawing/2014/main" id="{2431E75C-7B21-D63E-1889-B0EF84693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5" name="Picture 111" descr="page20image52908720">
            <a:extLst>
              <a:ext uri="{FF2B5EF4-FFF2-40B4-BE49-F238E27FC236}">
                <a16:creationId xmlns:a16="http://schemas.microsoft.com/office/drawing/2014/main" id="{A3C52FCE-F958-0493-B851-4753B889E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page20image52908928">
            <a:extLst>
              <a:ext uri="{FF2B5EF4-FFF2-40B4-BE49-F238E27FC236}">
                <a16:creationId xmlns:a16="http://schemas.microsoft.com/office/drawing/2014/main" id="{C9C5C112-480D-A7F8-D3CE-90D8B83F5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62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" name="Picture 113" descr="page20image52909136">
            <a:extLst>
              <a:ext uri="{FF2B5EF4-FFF2-40B4-BE49-F238E27FC236}">
                <a16:creationId xmlns:a16="http://schemas.microsoft.com/office/drawing/2014/main" id="{22FE32E7-BFA1-83EB-AFEB-C0372C0AE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page20image52909344">
            <a:extLst>
              <a:ext uri="{FF2B5EF4-FFF2-40B4-BE49-F238E27FC236}">
                <a16:creationId xmlns:a16="http://schemas.microsoft.com/office/drawing/2014/main" id="{D2F02947-35C4-673D-C02F-C83B8A28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9" name="Picture 115" descr="page20image52909552">
            <a:extLst>
              <a:ext uri="{FF2B5EF4-FFF2-40B4-BE49-F238E27FC236}">
                <a16:creationId xmlns:a16="http://schemas.microsoft.com/office/drawing/2014/main" id="{4CEB85A7-2CFC-9B77-FB00-B87C2517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page20image52909760">
            <a:extLst>
              <a:ext uri="{FF2B5EF4-FFF2-40B4-BE49-F238E27FC236}">
                <a16:creationId xmlns:a16="http://schemas.microsoft.com/office/drawing/2014/main" id="{7663BB3D-4CE3-6606-1D7A-A632F90B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1" name="Picture 117" descr="page20image52909968">
            <a:extLst>
              <a:ext uri="{FF2B5EF4-FFF2-40B4-BE49-F238E27FC236}">
                <a16:creationId xmlns:a16="http://schemas.microsoft.com/office/drawing/2014/main" id="{414542CE-D625-5FB8-E607-9CEF31E7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page20image52910176">
            <a:extLst>
              <a:ext uri="{FF2B5EF4-FFF2-40B4-BE49-F238E27FC236}">
                <a16:creationId xmlns:a16="http://schemas.microsoft.com/office/drawing/2014/main" id="{86041712-26AD-C0D2-2C8C-FC0B5044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3" name="Picture 119" descr="page20image52910384">
            <a:extLst>
              <a:ext uri="{FF2B5EF4-FFF2-40B4-BE49-F238E27FC236}">
                <a16:creationId xmlns:a16="http://schemas.microsoft.com/office/drawing/2014/main" id="{65B4D7BC-9111-6A66-330C-28238E7E8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page20image52910592">
            <a:extLst>
              <a:ext uri="{FF2B5EF4-FFF2-40B4-BE49-F238E27FC236}">
                <a16:creationId xmlns:a16="http://schemas.microsoft.com/office/drawing/2014/main" id="{FCBDDD82-423A-A03F-702F-06D32FC2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5" name="Picture 121" descr="page20image52910800">
            <a:extLst>
              <a:ext uri="{FF2B5EF4-FFF2-40B4-BE49-F238E27FC236}">
                <a16:creationId xmlns:a16="http://schemas.microsoft.com/office/drawing/2014/main" id="{3EB7736B-DA61-62BA-24EF-F7360215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page20image52911008">
            <a:extLst>
              <a:ext uri="{FF2B5EF4-FFF2-40B4-BE49-F238E27FC236}">
                <a16:creationId xmlns:a16="http://schemas.microsoft.com/office/drawing/2014/main" id="{229E42FB-15C0-514A-6A1D-EE53CEF5E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" name="Picture 123" descr="page20image52911216">
            <a:extLst>
              <a:ext uri="{FF2B5EF4-FFF2-40B4-BE49-F238E27FC236}">
                <a16:creationId xmlns:a16="http://schemas.microsoft.com/office/drawing/2014/main" id="{3728BB1F-9E34-D5E4-F272-64EED19D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8" name="Picture 124" descr="page20image52911424">
            <a:extLst>
              <a:ext uri="{FF2B5EF4-FFF2-40B4-BE49-F238E27FC236}">
                <a16:creationId xmlns:a16="http://schemas.microsoft.com/office/drawing/2014/main" id="{D08BC313-1883-9A5F-AE2C-65938808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9" name="Picture 125" descr="page20image52911632">
            <a:extLst>
              <a:ext uri="{FF2B5EF4-FFF2-40B4-BE49-F238E27FC236}">
                <a16:creationId xmlns:a16="http://schemas.microsoft.com/office/drawing/2014/main" id="{40605111-1262-E8F0-1AE1-9C08BC38B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" name="Picture 126" descr="page20image52911840">
            <a:extLst>
              <a:ext uri="{FF2B5EF4-FFF2-40B4-BE49-F238E27FC236}">
                <a16:creationId xmlns:a16="http://schemas.microsoft.com/office/drawing/2014/main" id="{3D8DA7CA-CB7A-BDD6-05D1-0CE65AE3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1" name="Picture 127" descr="page20image52912048">
            <a:extLst>
              <a:ext uri="{FF2B5EF4-FFF2-40B4-BE49-F238E27FC236}">
                <a16:creationId xmlns:a16="http://schemas.microsoft.com/office/drawing/2014/main" id="{ACFC0FDB-2326-D0C7-E738-8B22F564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2" name="Picture 128" descr="page20image52912256">
            <a:extLst>
              <a:ext uri="{FF2B5EF4-FFF2-40B4-BE49-F238E27FC236}">
                <a16:creationId xmlns:a16="http://schemas.microsoft.com/office/drawing/2014/main" id="{9EC92E0C-C5EE-ECB6-7B88-31F7BD4B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3" name="Picture 129" descr="page20image52912464">
            <a:extLst>
              <a:ext uri="{FF2B5EF4-FFF2-40B4-BE49-F238E27FC236}">
                <a16:creationId xmlns:a16="http://schemas.microsoft.com/office/drawing/2014/main" id="{528A0AA0-6B49-7026-01EE-5E8A19D0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4" name="Picture 130" descr="page20image52912672">
            <a:extLst>
              <a:ext uri="{FF2B5EF4-FFF2-40B4-BE49-F238E27FC236}">
                <a16:creationId xmlns:a16="http://schemas.microsoft.com/office/drawing/2014/main" id="{B79018DC-23A3-BBB7-87F0-C76551FD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5" name="Picture 131" descr="page20image52912880">
            <a:extLst>
              <a:ext uri="{FF2B5EF4-FFF2-40B4-BE49-F238E27FC236}">
                <a16:creationId xmlns:a16="http://schemas.microsoft.com/office/drawing/2014/main" id="{656115EC-153C-7804-9D15-CD3BEA618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6" name="Picture 132" descr="page20image52913088">
            <a:extLst>
              <a:ext uri="{FF2B5EF4-FFF2-40B4-BE49-F238E27FC236}">
                <a16:creationId xmlns:a16="http://schemas.microsoft.com/office/drawing/2014/main" id="{6E818FC6-BFB0-51BC-9836-A0D77880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" name="Picture 133" descr="page20image52913296">
            <a:extLst>
              <a:ext uri="{FF2B5EF4-FFF2-40B4-BE49-F238E27FC236}">
                <a16:creationId xmlns:a16="http://schemas.microsoft.com/office/drawing/2014/main" id="{426B825D-4CC2-8ACB-19D3-01EAAC4BE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8" name="Picture 134" descr="page20image52913504">
            <a:extLst>
              <a:ext uri="{FF2B5EF4-FFF2-40B4-BE49-F238E27FC236}">
                <a16:creationId xmlns:a16="http://schemas.microsoft.com/office/drawing/2014/main" id="{8B6778C6-3859-37BF-103A-4BEBAABB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9" name="Picture 135" descr="page20image52913712">
            <a:extLst>
              <a:ext uri="{FF2B5EF4-FFF2-40B4-BE49-F238E27FC236}">
                <a16:creationId xmlns:a16="http://schemas.microsoft.com/office/drawing/2014/main" id="{A7426B87-6BD4-D122-FC2B-9302A76C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0" name="Picture 136" descr="page20image52913920">
            <a:extLst>
              <a:ext uri="{FF2B5EF4-FFF2-40B4-BE49-F238E27FC236}">
                <a16:creationId xmlns:a16="http://schemas.microsoft.com/office/drawing/2014/main" id="{3539CAC2-8567-4490-8370-A0D8F85A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62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1" name="Picture 137" descr="page20image52914128">
            <a:extLst>
              <a:ext uri="{FF2B5EF4-FFF2-40B4-BE49-F238E27FC236}">
                <a16:creationId xmlns:a16="http://schemas.microsoft.com/office/drawing/2014/main" id="{D1D5E742-C020-A194-2387-E77C5804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2" name="Picture 138" descr="page20image52914336">
            <a:extLst>
              <a:ext uri="{FF2B5EF4-FFF2-40B4-BE49-F238E27FC236}">
                <a16:creationId xmlns:a16="http://schemas.microsoft.com/office/drawing/2014/main" id="{A5675407-DF62-6C31-3113-AA4C0D498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3" name="Picture 139" descr="page20image52914544">
            <a:extLst>
              <a:ext uri="{FF2B5EF4-FFF2-40B4-BE49-F238E27FC236}">
                <a16:creationId xmlns:a16="http://schemas.microsoft.com/office/drawing/2014/main" id="{ED6CF8AC-79AB-2D44-C20A-F9BF678B1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4" name="Picture 140" descr="page20image52914752">
            <a:extLst>
              <a:ext uri="{FF2B5EF4-FFF2-40B4-BE49-F238E27FC236}">
                <a16:creationId xmlns:a16="http://schemas.microsoft.com/office/drawing/2014/main" id="{0D5C37ED-43CB-25B2-0501-06C1F147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5" name="Picture 141" descr="page20image52914960">
            <a:extLst>
              <a:ext uri="{FF2B5EF4-FFF2-40B4-BE49-F238E27FC236}">
                <a16:creationId xmlns:a16="http://schemas.microsoft.com/office/drawing/2014/main" id="{8F49C1B0-641B-89C2-096D-34BF2F60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6" name="Picture 142" descr="page20image52915168">
            <a:extLst>
              <a:ext uri="{FF2B5EF4-FFF2-40B4-BE49-F238E27FC236}">
                <a16:creationId xmlns:a16="http://schemas.microsoft.com/office/drawing/2014/main" id="{F4B865DA-9FD1-325F-D968-5CD6A8BC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" name="Picture 143" descr="page20image52915376">
            <a:extLst>
              <a:ext uri="{FF2B5EF4-FFF2-40B4-BE49-F238E27FC236}">
                <a16:creationId xmlns:a16="http://schemas.microsoft.com/office/drawing/2014/main" id="{03C5DA92-50A8-A6F7-05D6-9EDBAD6C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8" name="Picture 144" descr="page20image52915584">
            <a:extLst>
              <a:ext uri="{FF2B5EF4-FFF2-40B4-BE49-F238E27FC236}">
                <a16:creationId xmlns:a16="http://schemas.microsoft.com/office/drawing/2014/main" id="{A2567697-E339-7CCE-059C-B5B45263D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9" name="Picture 145" descr="page20image52915792">
            <a:extLst>
              <a:ext uri="{FF2B5EF4-FFF2-40B4-BE49-F238E27FC236}">
                <a16:creationId xmlns:a16="http://schemas.microsoft.com/office/drawing/2014/main" id="{CDA5D702-CDDB-81A0-D7F4-2F11A75A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0" name="Picture 146" descr="page20image52916000">
            <a:extLst>
              <a:ext uri="{FF2B5EF4-FFF2-40B4-BE49-F238E27FC236}">
                <a16:creationId xmlns:a16="http://schemas.microsoft.com/office/drawing/2014/main" id="{BF3CD09D-83E3-A17F-3945-D773E714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1" name="Picture 147" descr="page20image52916208">
            <a:extLst>
              <a:ext uri="{FF2B5EF4-FFF2-40B4-BE49-F238E27FC236}">
                <a16:creationId xmlns:a16="http://schemas.microsoft.com/office/drawing/2014/main" id="{7CBC51B0-D6F8-5EF5-11D0-2499AAB91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2" name="Picture 148" descr="page20image52916416">
            <a:extLst>
              <a:ext uri="{FF2B5EF4-FFF2-40B4-BE49-F238E27FC236}">
                <a16:creationId xmlns:a16="http://schemas.microsoft.com/office/drawing/2014/main" id="{F290A89A-A10A-72D4-8342-DD60AC34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3" name="Picture 149" descr="page20image52916624">
            <a:extLst>
              <a:ext uri="{FF2B5EF4-FFF2-40B4-BE49-F238E27FC236}">
                <a16:creationId xmlns:a16="http://schemas.microsoft.com/office/drawing/2014/main" id="{C984C818-89E8-F5EC-6E0F-60251ED8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" name="Picture 150" descr="page20image52916832">
            <a:extLst>
              <a:ext uri="{FF2B5EF4-FFF2-40B4-BE49-F238E27FC236}">
                <a16:creationId xmlns:a16="http://schemas.microsoft.com/office/drawing/2014/main" id="{3C246F2F-0EEC-E85B-CDE4-ADF31EBD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5" name="Picture 151" descr="page20image52917040">
            <a:extLst>
              <a:ext uri="{FF2B5EF4-FFF2-40B4-BE49-F238E27FC236}">
                <a16:creationId xmlns:a16="http://schemas.microsoft.com/office/drawing/2014/main" id="{EC6ADD97-54C4-6E78-DDA2-C6B650290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8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23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Grp="1"/>
          </p:cNvGrpSpPr>
          <p:nvPr/>
        </p:nvGrpSpPr>
        <p:grpSpPr bwMode="auto">
          <a:xfrm>
            <a:off x="5562600" y="2895600"/>
            <a:ext cx="3389660" cy="3693543"/>
            <a:chOff x="3653" y="846"/>
            <a:chExt cx="2592" cy="3518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53" y="2718"/>
              <a:ext cx="2541" cy="1646"/>
            </a:xfrm>
            <a:prstGeom prst="rect">
              <a:avLst/>
            </a:prstGeom>
            <a:noFill/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1" y="846"/>
              <a:ext cx="2544" cy="1530"/>
            </a:xfrm>
            <a:prstGeom prst="rect">
              <a:avLst/>
            </a:prstGeom>
            <a:noFill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9" y="2334"/>
              <a:ext cx="436" cy="432"/>
            </a:xfrm>
            <a:prstGeom prst="rect">
              <a:avLst/>
            </a:prstGeom>
            <a:noFill/>
          </p:spPr>
        </p:pic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3703" y="2520"/>
              <a:ext cx="847" cy="1"/>
            </a:xfrm>
            <a:prstGeom prst="line">
              <a:avLst/>
            </a:prstGeom>
            <a:noFill/>
            <a:ln w="73080">
              <a:solidFill>
                <a:srgbClr val="B847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5313" y="2520"/>
              <a:ext cx="847" cy="1"/>
            </a:xfrm>
            <a:prstGeom prst="line">
              <a:avLst/>
            </a:prstGeom>
            <a:noFill/>
            <a:ln w="73080">
              <a:solidFill>
                <a:srgbClr val="B847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115540" y="700254"/>
            <a:ext cx="9028460" cy="6081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Top quark has s=1/2, it is a </a:t>
            </a:r>
            <a:r>
              <a:rPr lang="en-US" sz="2400" b="1" dirty="0">
                <a:solidFill>
                  <a:schemeClr val="accent1"/>
                </a:solidFill>
              </a:rPr>
              <a:t>qubit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Top-</a:t>
            </a:r>
            <a:r>
              <a:rPr lang="en-US" sz="2400" dirty="0" err="1"/>
              <a:t>antitop</a:t>
            </a:r>
            <a:r>
              <a:rPr lang="en-US" sz="2400" dirty="0"/>
              <a:t> quark pair is a two-qubit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Top quark is very short-lived O(10</a:t>
            </a:r>
            <a:r>
              <a:rPr lang="en-US" sz="2400" baseline="30000" dirty="0"/>
              <a:t>-25</a:t>
            </a:r>
            <a:r>
              <a:rPr lang="en-US" sz="2400" dirty="0"/>
              <a:t>s)&lt; hadronization time O(10</a:t>
            </a:r>
            <a:r>
              <a:rPr lang="en-US" sz="2400" baseline="30000" dirty="0"/>
              <a:t>-24</a:t>
            </a:r>
            <a:r>
              <a:rPr lang="en-US" sz="2400" dirty="0"/>
              <a:t>s), so it decays unlike other quarks before hadronizing (picking up a light quark from “vacuum” to form a bound state – a hadron)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Top quark spin information is preserved in the angular correlation of its decay products </a:t>
            </a:r>
            <a:r>
              <a:rPr lang="en-US" sz="2400" dirty="0" err="1"/>
              <a:t>t</a:t>
            </a:r>
            <a:r>
              <a:rPr lang="en-US" sz="2400" dirty="0" err="1">
                <a:sym typeface="Wingdings" pitchFamily="2" charset="2"/>
              </a:rPr>
              <a:t>Wb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Wl</a:t>
            </a:r>
            <a:r>
              <a:rPr lang="en-US" sz="24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 –</a:t>
            </a:r>
            <a:r>
              <a:rPr lang="en-US" sz="2400" dirty="0">
                <a:sym typeface="Wingdings" pitchFamily="2" charset="2"/>
              </a:rPr>
              <a:t> or 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–</a:t>
            </a:r>
            <a:r>
              <a:rPr lang="en-US" sz="2400" dirty="0">
                <a:sym typeface="Wingdings" pitchFamily="2" charset="2"/>
              </a:rPr>
              <a:t>  </a:t>
            </a:r>
            <a:r>
              <a:rPr lang="en-US" sz="2400" dirty="0" err="1">
                <a:sym typeface="Wingdings" pitchFamily="2" charset="2"/>
              </a:rPr>
              <a:t>qq</a:t>
            </a:r>
            <a:r>
              <a:rPr lang="en-US" sz="2400" dirty="0">
                <a:sym typeface="Wingdings" pitchFamily="2" charset="2"/>
              </a:rPr>
              <a:t>’ (=</a:t>
            </a:r>
            <a:r>
              <a:rPr lang="en-US" sz="2400" dirty="0" err="1">
                <a:sym typeface="Wingdings" pitchFamily="2" charset="2"/>
              </a:rPr>
              <a:t>udbar</a:t>
            </a:r>
            <a:r>
              <a:rPr lang="en-US" sz="2400" dirty="0">
                <a:sym typeface="Wingdings" pitchFamily="2" charset="2"/>
              </a:rPr>
              <a:t>, or </a:t>
            </a:r>
            <a:r>
              <a:rPr lang="en-US" sz="2400" dirty="0" err="1">
                <a:sym typeface="Wingdings" pitchFamily="2" charset="2"/>
              </a:rPr>
              <a:t>csbar</a:t>
            </a:r>
            <a:r>
              <a:rPr lang="en-US" sz="2400" dirty="0">
                <a:sym typeface="Wingdings" pitchFamily="2" charset="2"/>
              </a:rPr>
              <a:t>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When both W bosons decay leptonically </a:t>
            </a:r>
          </a:p>
          <a:p>
            <a:r>
              <a:rPr lang="en-US" sz="2400" dirty="0"/>
              <a:t>– dilepton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When one W boson decays</a:t>
            </a:r>
          </a:p>
          <a:p>
            <a:r>
              <a:rPr lang="en-US" sz="2400" dirty="0"/>
              <a:t>leptonically and the other </a:t>
            </a:r>
          </a:p>
          <a:p>
            <a:r>
              <a:rPr lang="en-US" sz="2400" dirty="0"/>
              <a:t>one hadronically – </a:t>
            </a:r>
          </a:p>
          <a:p>
            <a:r>
              <a:rPr lang="en-US" sz="2400" dirty="0" err="1"/>
              <a:t>lepton+jets</a:t>
            </a:r>
            <a:r>
              <a:rPr lang="en-US" sz="2400" dirty="0"/>
              <a:t> channel</a:t>
            </a:r>
          </a:p>
          <a:p>
            <a:pPr lvl="1">
              <a:spcBef>
                <a:spcPct val="20000"/>
              </a:spcBef>
              <a:defRPr/>
            </a:pPr>
            <a:endParaRPr lang="en-US" sz="1600" dirty="0">
              <a:sym typeface="Wingdings"/>
            </a:endParaRPr>
          </a:p>
          <a:p>
            <a:pPr>
              <a:spcBef>
                <a:spcPct val="20000"/>
              </a:spcBef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Wingdings"/>
            </a:endParaRPr>
          </a:p>
          <a:p>
            <a:pPr lvl="0">
              <a:spcBef>
                <a:spcPct val="20000"/>
              </a:spcBef>
              <a:defRPr/>
            </a:pPr>
            <a:endParaRPr lang="en-US" sz="2000" dirty="0">
              <a:sym typeface="Wingdings"/>
            </a:endParaRP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86EAE962-9C6A-9FAB-73A6-36F93EB8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7772400" cy="70025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Top-</a:t>
            </a:r>
            <a:r>
              <a:rPr lang="en-US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antitop</a:t>
            </a:r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quark pair is a two qubit system</a:t>
            </a:r>
          </a:p>
        </p:txBody>
      </p:sp>
    </p:spTree>
    <p:extLst>
      <p:ext uri="{BB962C8B-B14F-4D97-AF65-F5344CB8AC3E}">
        <p14:creationId xmlns:p14="http://schemas.microsoft.com/office/powerpoint/2010/main" val="3273345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Grp="1"/>
          </p:cNvGrpSpPr>
          <p:nvPr/>
        </p:nvGrpSpPr>
        <p:grpSpPr bwMode="auto">
          <a:xfrm>
            <a:off x="6885488" y="1239316"/>
            <a:ext cx="2142972" cy="2566092"/>
            <a:chOff x="3653" y="846"/>
            <a:chExt cx="2592" cy="3518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53" y="2718"/>
              <a:ext cx="2541" cy="1646"/>
            </a:xfrm>
            <a:prstGeom prst="rect">
              <a:avLst/>
            </a:prstGeom>
            <a:noFill/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1" y="846"/>
              <a:ext cx="2544" cy="1530"/>
            </a:xfrm>
            <a:prstGeom prst="rect">
              <a:avLst/>
            </a:prstGeom>
            <a:noFill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9" y="2334"/>
              <a:ext cx="436" cy="432"/>
            </a:xfrm>
            <a:prstGeom prst="rect">
              <a:avLst/>
            </a:prstGeom>
            <a:noFill/>
          </p:spPr>
        </p:pic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3703" y="2520"/>
              <a:ext cx="847" cy="1"/>
            </a:xfrm>
            <a:prstGeom prst="line">
              <a:avLst/>
            </a:prstGeom>
            <a:noFill/>
            <a:ln w="73080">
              <a:solidFill>
                <a:srgbClr val="B847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5313" y="2520"/>
              <a:ext cx="847" cy="1"/>
            </a:xfrm>
            <a:prstGeom prst="line">
              <a:avLst/>
            </a:prstGeom>
            <a:noFill/>
            <a:ln w="73080">
              <a:solidFill>
                <a:srgbClr val="B847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115540" y="700254"/>
            <a:ext cx="7466158" cy="6081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sym typeface="Wingdings"/>
              </a:rPr>
              <a:t>Polarization</a:t>
            </a:r>
            <a:r>
              <a:rPr lang="en-US" sz="2400" b="1" dirty="0">
                <a:solidFill>
                  <a:srgbClr val="D34817"/>
                </a:solidFill>
                <a:sym typeface="Wingdings"/>
              </a:rPr>
              <a:t>,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sym typeface="Wingdings"/>
              </a:rPr>
              <a:t>P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sym typeface="Wingdings"/>
              </a:rPr>
              <a:t>spin correlation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sym typeface="Wingdings"/>
              </a:rPr>
              <a:t> matrix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sym typeface="Wingdings"/>
              </a:rPr>
              <a:t>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sym typeface="Wingdings"/>
              </a:rPr>
              <a:t> </a:t>
            </a:r>
            <a:r>
              <a:rPr lang="de-DE" sz="2400" b="1" dirty="0">
                <a:solidFill>
                  <a:srgbClr val="D34817"/>
                </a:solidFill>
                <a:sym typeface="Wingdings"/>
              </a:rPr>
              <a:t>C </a:t>
            </a:r>
            <a:r>
              <a:rPr lang="de-DE" sz="2400" dirty="0" err="1">
                <a:sym typeface="Wingdings"/>
              </a:rPr>
              <a:t>determines</a:t>
            </a:r>
            <a:r>
              <a:rPr lang="de-DE" sz="2400" dirty="0">
                <a:sym typeface="Wingdings"/>
              </a:rPr>
              <a:t> </a:t>
            </a:r>
            <a:r>
              <a:rPr lang="de-DE" sz="2400" dirty="0" err="1">
                <a:sym typeface="Wingdings"/>
              </a:rPr>
              <a:t>the</a:t>
            </a:r>
            <a:r>
              <a:rPr lang="de-DE" sz="2400" dirty="0">
                <a:sym typeface="Wingdings"/>
              </a:rPr>
              <a:t> angular </a:t>
            </a:r>
            <a:r>
              <a:rPr lang="de-DE" sz="2400" dirty="0" err="1">
                <a:sym typeface="Wingdings"/>
              </a:rPr>
              <a:t>distribution</a:t>
            </a:r>
            <a:r>
              <a:rPr lang="de-DE" sz="2400" dirty="0">
                <a:sym typeface="Wingdings"/>
              </a:rPr>
              <a:t> </a:t>
            </a:r>
            <a:r>
              <a:rPr lang="de-DE" sz="2400" dirty="0" err="1">
                <a:sym typeface="Wingdings"/>
              </a:rPr>
              <a:t>of</a:t>
            </a:r>
            <a:r>
              <a:rPr lang="de-DE" sz="2400" dirty="0">
                <a:sym typeface="Wingdings"/>
              </a:rPr>
              <a:t> </a:t>
            </a:r>
            <a:r>
              <a:rPr lang="de-DE" sz="2400" dirty="0" err="1">
                <a:sym typeface="Wingdings"/>
              </a:rPr>
              <a:t>the</a:t>
            </a:r>
            <a:r>
              <a:rPr lang="de-DE" sz="2400" dirty="0">
                <a:sym typeface="Wingdings"/>
              </a:rPr>
              <a:t> </a:t>
            </a:r>
            <a:r>
              <a:rPr lang="de-DE" sz="2400" dirty="0" err="1">
                <a:sym typeface="Wingdings"/>
              </a:rPr>
              <a:t>decay</a:t>
            </a:r>
            <a:r>
              <a:rPr lang="de-DE" sz="2400" dirty="0">
                <a:sym typeface="Wingdings"/>
              </a:rPr>
              <a:t> </a:t>
            </a:r>
            <a:r>
              <a:rPr lang="de-DE" sz="2400" dirty="0" err="1">
                <a:sym typeface="Wingdings"/>
              </a:rPr>
              <a:t>products</a:t>
            </a:r>
            <a:r>
              <a:rPr lang="de-DE" sz="2400" dirty="0">
                <a:sym typeface="Wingdings"/>
              </a:rPr>
              <a:t> </a:t>
            </a:r>
            <a:r>
              <a:rPr lang="en-US" sz="2400" dirty="0"/>
              <a:t>in the helicity basis as in [</a:t>
            </a:r>
            <a:r>
              <a:rPr lang="en-US" sz="2400" u="sng" dirty="0">
                <a:hlinkClick r:id="rId5"/>
              </a:rPr>
              <a:t>1212.4888</a:t>
            </a:r>
            <a:r>
              <a:rPr lang="en-US" sz="2400" dirty="0">
                <a:hlinkClick r:id="rId5"/>
              </a:rPr>
              <a:t>]</a:t>
            </a:r>
            <a:r>
              <a:rPr lang="de-DE" sz="2400" dirty="0">
                <a:sym typeface="Wingdings"/>
              </a:rPr>
              <a:t> </a:t>
            </a:r>
            <a:endParaRPr lang="en-US" sz="2400" dirty="0">
              <a:sym typeface="Wingding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Symbol" charset="2"/>
              <a:cs typeface="Symbol" charset="2"/>
              <a:sym typeface="Wingding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Symbol" charset="2"/>
              <a:cs typeface="Symbol" charset="2"/>
              <a:sym typeface="Wingding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charset="0"/>
              <a:buChar char="k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Wingdings"/>
              </a:rPr>
              <a:t>- spin analyzing power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Wingdings"/>
              </a:rPr>
              <a:t> of  top/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Wingdings"/>
              </a:rPr>
              <a:t>antitop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Wingdings"/>
              </a:rPr>
              <a:t> decay products – max for charged leptons and d-type quarks (d or s)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2000" dirty="0">
                <a:sym typeface="Wingdings"/>
              </a:rPr>
              <a:t> </a:t>
            </a:r>
            <a:r>
              <a:rPr lang="mr-IN" sz="2000" baseline="0" dirty="0">
                <a:sym typeface="Wingdings"/>
              </a:rPr>
              <a:t>–</a:t>
            </a:r>
            <a:r>
              <a:rPr lang="en-US" sz="2000" baseline="0" dirty="0">
                <a:sym typeface="Wingdings"/>
              </a:rPr>
              <a:t> unit vector in the direction of the decay product  </a:t>
            </a:r>
            <a:endParaRPr lang="en-US" sz="2000" dirty="0">
              <a:sym typeface="Wingding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ym typeface="Wingdings"/>
              </a:rPr>
              <a:t>2</a:t>
            </a:r>
            <a:r>
              <a:rPr lang="en-US" sz="1050" baseline="30000" dirty="0">
                <a:sym typeface="Wingdings"/>
              </a:rPr>
              <a:t>X</a:t>
            </a:r>
            <a:r>
              <a:rPr lang="en-US" sz="2000" dirty="0">
                <a:sym typeface="Wingdings"/>
              </a:rPr>
              <a:t>3(P)+3</a:t>
            </a:r>
            <a:r>
              <a:rPr lang="en-US" sz="1050" baseline="30000" dirty="0">
                <a:sym typeface="Wingdings"/>
              </a:rPr>
              <a:t>X</a:t>
            </a:r>
            <a:r>
              <a:rPr lang="en-US" sz="2000" dirty="0">
                <a:sym typeface="Wingdings"/>
              </a:rPr>
              <a:t>3(C) =</a:t>
            </a:r>
            <a:r>
              <a:rPr lang="en-US" sz="2000" b="1" dirty="0">
                <a:solidFill>
                  <a:srgbClr val="FF0000"/>
                </a:solidFill>
                <a:sym typeface="Wingdings"/>
              </a:rPr>
              <a:t>15 coefficients </a:t>
            </a:r>
            <a:r>
              <a:rPr lang="en-US" sz="2000" b="1" i="1" dirty="0" err="1">
                <a:solidFill>
                  <a:srgbClr val="FF0000"/>
                </a:solidFill>
                <a:sym typeface="Wingdings"/>
              </a:rPr>
              <a:t>Q</a:t>
            </a:r>
            <a:r>
              <a:rPr lang="en-US" sz="2000" b="1" i="1" baseline="-25000" dirty="0" err="1">
                <a:solidFill>
                  <a:srgbClr val="FF0000"/>
                </a:solidFill>
                <a:sym typeface="Wingdings"/>
              </a:rPr>
              <a:t>m</a:t>
            </a:r>
            <a:endParaRPr lang="en-US" sz="2000" b="1" i="1" dirty="0">
              <a:solidFill>
                <a:srgbClr val="FF0000"/>
              </a:solidFill>
              <a:sym typeface="Wingdings"/>
            </a:endParaRPr>
          </a:p>
          <a:p>
            <a:r>
              <a:rPr lang="en-US" sz="2000" dirty="0">
                <a:sym typeface="Wingdings"/>
              </a:rPr>
              <a:t>There is a shortcut:  use </a:t>
            </a:r>
            <a:r>
              <a:rPr lang="en-US" sz="2000" i="1" dirty="0">
                <a:latin typeface="Symbol" charset="2"/>
                <a:cs typeface="Symbol" charset="2"/>
              </a:rPr>
              <a:t>c</a:t>
            </a:r>
            <a:r>
              <a:rPr lang="en-US" sz="2000" dirty="0"/>
              <a:t> –opening angle between the two decay products in rotated </a:t>
            </a:r>
            <a:r>
              <a:rPr lang="en-US" sz="2000" dirty="0" err="1"/>
              <a:t>tt</a:t>
            </a:r>
            <a:r>
              <a:rPr lang="en-US" sz="2000" dirty="0"/>
              <a:t> frame  (</a:t>
            </a:r>
            <a:r>
              <a:rPr lang="en-US" sz="2000" dirty="0" err="1"/>
              <a:t>a.k.a</a:t>
            </a:r>
            <a:r>
              <a:rPr lang="en-US" sz="2000" dirty="0"/>
              <a:t> helicity angle)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and   </a:t>
            </a:r>
            <a:r>
              <a:rPr lang="en-US" sz="2000" dirty="0">
                <a:latin typeface="Symbol" charset="2"/>
                <a:cs typeface="Symbol" charset="2"/>
              </a:rPr>
              <a:t>c</a:t>
            </a:r>
            <a:r>
              <a:rPr lang="en-US" sz="2000" dirty="0"/>
              <a:t>, where the sign of n-component in one of the decay products is inverted:</a:t>
            </a:r>
          </a:p>
          <a:p>
            <a:endParaRPr lang="en-US" sz="2000" dirty="0">
              <a:sym typeface="Wingdings"/>
            </a:endParaRP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Wingdings"/>
            </a:endParaRPr>
          </a:p>
          <a:p>
            <a:pPr>
              <a:spcBef>
                <a:spcPct val="20000"/>
              </a:spcBef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Wingdings"/>
            </a:endParaRPr>
          </a:p>
          <a:p>
            <a:pPr lvl="0">
              <a:spcBef>
                <a:spcPct val="20000"/>
              </a:spcBef>
              <a:defRPr/>
            </a:pPr>
            <a:endParaRPr lang="en-US" sz="2000" dirty="0">
              <a:sym typeface="Wingdings"/>
            </a:endParaRP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1680806" y="1880148"/>
          <a:ext cx="4668694" cy="642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70200" imgH="406400" progId="Equation.3">
                  <p:embed/>
                </p:oleObj>
              </mc:Choice>
              <mc:Fallback>
                <p:oleObj name="Equation" r:id="rId6" imgW="2870200" imgH="406400" progId="Equation.3">
                  <p:embed/>
                  <p:pic>
                    <p:nvPicPr>
                      <p:cNvPr id="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0806" y="1880148"/>
                        <a:ext cx="4668694" cy="6422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7">
            <a:extLst>
              <a:ext uri="{FF2B5EF4-FFF2-40B4-BE49-F238E27FC236}">
                <a16:creationId xmlns:a16="http://schemas.microsoft.com/office/drawing/2014/main" id="{86EAE962-9C6A-9FAB-73A6-36F93EB8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7772400" cy="70025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Spin correlation and entanglement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740" y="4298293"/>
            <a:ext cx="1756380" cy="1499599"/>
          </a:xfrm>
          <a:prstGeom prst="rect">
            <a:avLst/>
          </a:prstGeom>
        </p:spPr>
      </p:pic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570445"/>
              </p:ext>
            </p:extLst>
          </p:nvPr>
        </p:nvGraphicFramePr>
        <p:xfrm>
          <a:off x="3650098" y="4580879"/>
          <a:ext cx="3017402" cy="790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76400" imgH="444500" progId="Equation.3">
                  <p:embed/>
                </p:oleObj>
              </mc:Choice>
              <mc:Fallback>
                <p:oleObj name="Equation" r:id="rId9" imgW="1676400" imgH="444500" progId="Equation.3">
                  <p:embed/>
                  <p:pic>
                    <p:nvPicPr>
                      <p:cNvPr id="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0098" y="4580879"/>
                        <a:ext cx="3017402" cy="7905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"/>
          <p:cNvGraphicFramePr>
            <a:graphicFrameLocks noChangeAspect="1"/>
          </p:cNvGraphicFramePr>
          <p:nvPr/>
        </p:nvGraphicFramePr>
        <p:xfrm>
          <a:off x="1981307" y="5673227"/>
          <a:ext cx="3017404" cy="790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76400" imgH="444500" progId="Equation.3">
                  <p:embed/>
                </p:oleObj>
              </mc:Choice>
              <mc:Fallback>
                <p:oleObj name="Equation" r:id="rId11" imgW="1676400" imgH="444500" progId="Equation.3">
                  <p:embed/>
                  <p:pic>
                    <p:nvPicPr>
                      <p:cNvPr id="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307" y="5673227"/>
                        <a:ext cx="3017404" cy="7905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7B9A8E8-05B9-FAF3-95E5-6B516C7A7620}"/>
              </a:ext>
            </a:extLst>
          </p:cNvPr>
          <p:cNvSpPr txBox="1"/>
          <p:nvPr/>
        </p:nvSpPr>
        <p:spPr>
          <a:xfrm>
            <a:off x="636670" y="5346431"/>
            <a:ext cx="403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1064027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13187-18DD-6651-0928-5824EA09555C}"/>
              </a:ext>
            </a:extLst>
          </p:cNvPr>
          <p:cNvSpPr txBox="1"/>
          <p:nvPr/>
        </p:nvSpPr>
        <p:spPr>
          <a:xfrm>
            <a:off x="103981" y="786127"/>
            <a:ext cx="9040019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dirty="0">
                <a:sym typeface="Wingdings"/>
              </a:rPr>
              <a:t>The system is considered </a:t>
            </a:r>
            <a:r>
              <a:rPr lang="en-US" sz="2000" b="1" dirty="0">
                <a:solidFill>
                  <a:schemeClr val="accent1"/>
                </a:solidFill>
                <a:sym typeface="Wingdings"/>
              </a:rPr>
              <a:t>separable</a:t>
            </a:r>
            <a:r>
              <a:rPr lang="en-US" sz="2000" dirty="0">
                <a:sym typeface="Wingdings"/>
              </a:rPr>
              <a:t> if its density matrix can be factored into individual states</a:t>
            </a:r>
          </a:p>
          <a:p>
            <a:pPr>
              <a:spcBef>
                <a:spcPct val="20000"/>
              </a:spcBef>
              <a:defRPr/>
            </a:pPr>
            <a:endParaRPr lang="en-US" sz="2000" dirty="0">
              <a:sym typeface="Wingdings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dirty="0">
                <a:sym typeface="Wingdings"/>
              </a:rPr>
              <a:t>Otherwise, it is considered </a:t>
            </a:r>
            <a:r>
              <a:rPr lang="en-US" sz="2000" b="1" dirty="0">
                <a:solidFill>
                  <a:srgbClr val="D34817"/>
                </a:solidFill>
                <a:sym typeface="Wingdings"/>
              </a:rPr>
              <a:t>entangled</a:t>
            </a:r>
            <a:r>
              <a:rPr lang="en-US" sz="2000" dirty="0">
                <a:sym typeface="Wingdings"/>
              </a:rPr>
              <a:t>  </a:t>
            </a:r>
            <a:r>
              <a:rPr lang="en-US" sz="2000" b="1" dirty="0">
                <a:solidFill>
                  <a:srgbClr val="D34817"/>
                </a:solidFill>
                <a:sym typeface="Wingdings"/>
              </a:rPr>
              <a:t>Peres-</a:t>
            </a:r>
            <a:r>
              <a:rPr lang="en-US" sz="2000" b="1" dirty="0" err="1">
                <a:solidFill>
                  <a:srgbClr val="D34817"/>
                </a:solidFill>
                <a:sym typeface="Wingdings"/>
              </a:rPr>
              <a:t>Horodecki</a:t>
            </a:r>
            <a:r>
              <a:rPr lang="en-US" sz="2000" b="1" dirty="0">
                <a:solidFill>
                  <a:srgbClr val="D34817"/>
                </a:solidFill>
                <a:sym typeface="Wingdings"/>
              </a:rPr>
              <a:t> criterion </a:t>
            </a:r>
            <a:r>
              <a:rPr lang="pt-BR" sz="2000" dirty="0"/>
              <a:t> [</a:t>
            </a:r>
            <a:r>
              <a:rPr lang="pt-BR" sz="2000" u="sng" dirty="0"/>
              <a:t>2003.02280</a:t>
            </a:r>
            <a:r>
              <a:rPr lang="pt-BR" sz="2000" dirty="0"/>
              <a:t>]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endParaRPr lang="en-US" sz="2000" b="1" dirty="0">
              <a:solidFill>
                <a:schemeClr val="accent1"/>
              </a:solidFill>
              <a:cs typeface="Cambria"/>
            </a:endParaRP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A. Peres, Phys. Rev. Lett. 77, 1413 (1996).</a:t>
            </a:r>
            <a:br>
              <a:rPr lang="en-US" sz="1200" dirty="0"/>
            </a:b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P.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Horodecki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Physics Letters A 232, 333 (1997)</a:t>
            </a:r>
            <a:endParaRPr lang="en-US" sz="1200" dirty="0">
              <a:solidFill>
                <a:srgbClr val="000000"/>
              </a:solidFill>
              <a:cs typeface="Cambria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accent1"/>
                </a:solidFill>
                <a:cs typeface="Cambria"/>
              </a:rPr>
              <a:t>Entanglement is a result of spin correlation, </a:t>
            </a:r>
          </a:p>
          <a:p>
            <a:pPr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accent1"/>
                </a:solidFill>
                <a:cs typeface="Cambria"/>
              </a:rPr>
              <a:t>hence it is a quantum property of the system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cs typeface="Cambria"/>
              </a:rPr>
              <a:t>There are four </a:t>
            </a:r>
            <a:r>
              <a:rPr lang="en-US" sz="2000" dirty="0">
                <a:solidFill>
                  <a:srgbClr val="000000"/>
                </a:solidFill>
                <a:cs typeface="Cambria"/>
              </a:rPr>
              <a:t>pure maximally entangled (Bell)</a:t>
            </a:r>
            <a:r>
              <a:rPr lang="en-US" sz="2000" dirty="0">
                <a:solidFill>
                  <a:srgbClr val="000000"/>
                </a:solidFill>
                <a:effectLst/>
                <a:cs typeface="Cambria"/>
              </a:rPr>
              <a:t> states:</a:t>
            </a:r>
          </a:p>
          <a:p>
            <a:endParaRPr lang="en-US" sz="12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endParaRPr lang="en-US" sz="12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endParaRPr lang="en-US" sz="2400" dirty="0">
              <a:cs typeface="Cambria"/>
              <a:sym typeface="Wingdings"/>
            </a:endParaRPr>
          </a:p>
          <a:p>
            <a:endParaRPr lang="en-US" sz="2400" dirty="0">
              <a:cs typeface="Cambria"/>
              <a:sym typeface="Wingdings"/>
            </a:endParaRPr>
          </a:p>
          <a:p>
            <a:endParaRPr lang="en-US" sz="2400" dirty="0">
              <a:cs typeface="Cambria"/>
              <a:sym typeface="Wingdings"/>
            </a:endParaRPr>
          </a:p>
          <a:p>
            <a:endParaRPr lang="en-US" sz="2400" dirty="0">
              <a:cs typeface="Cambria"/>
              <a:sym typeface="Wingdings"/>
            </a:endParaRPr>
          </a:p>
          <a:p>
            <a:endParaRPr lang="en-US" sz="2400" dirty="0">
              <a:cs typeface="Cambria"/>
              <a:sym typeface="Wingdings"/>
            </a:endParaRPr>
          </a:p>
          <a:p>
            <a:endParaRPr lang="en-US" sz="2400" dirty="0">
              <a:cs typeface="Cambria"/>
              <a:sym typeface="Wingdings"/>
            </a:endParaRPr>
          </a:p>
          <a:p>
            <a:endParaRPr lang="en-US" sz="2400" dirty="0">
              <a:cs typeface="Cambria"/>
              <a:sym typeface="Wingdings"/>
            </a:endParaRPr>
          </a:p>
          <a:p>
            <a:endParaRPr lang="en-US" sz="2400" dirty="0">
              <a:cs typeface="Cambria"/>
              <a:sym typeface="Wingdings"/>
            </a:endParaRPr>
          </a:p>
          <a:p>
            <a:r>
              <a:rPr lang="en-US" sz="2400" dirty="0">
                <a:cs typeface="Cambria"/>
                <a:sym typeface="Wingdings"/>
              </a:rPr>
              <a:t>							</a:t>
            </a:r>
            <a:endParaRPr lang="en-US" sz="2400" dirty="0">
              <a:solidFill>
                <a:srgbClr val="000000"/>
              </a:solidFill>
              <a:cs typeface="Cambria"/>
            </a:endParaRPr>
          </a:p>
          <a:p>
            <a:r>
              <a:rPr lang="en-US" sz="2400" dirty="0">
                <a:solidFill>
                  <a:srgbClr val="000000"/>
                </a:solidFill>
                <a:cs typeface="Cambria"/>
              </a:rPr>
              <a:t>										</a:t>
            </a:r>
            <a:endParaRPr lang="en-US" sz="2400" dirty="0">
              <a:solidFill>
                <a:srgbClr val="000000"/>
              </a:solidFill>
              <a:effectLst/>
              <a:cs typeface="Cambria"/>
            </a:endParaRPr>
          </a:p>
          <a:p>
            <a:endParaRPr lang="el-GR" sz="2400" dirty="0">
              <a:solidFill>
                <a:srgbClr val="3465A5"/>
              </a:solidFill>
              <a:effectLst/>
            </a:endParaRPr>
          </a:p>
          <a:p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383BA9-B2E2-89D8-073E-17E36C413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830" y="2166008"/>
            <a:ext cx="2873474" cy="149524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D96765-F5FC-3C6E-FF41-E1B3BC3FF2C5}"/>
              </a:ext>
            </a:extLst>
          </p:cNvPr>
          <p:cNvSpPr txBox="1"/>
          <p:nvPr/>
        </p:nvSpPr>
        <p:spPr>
          <a:xfrm>
            <a:off x="7269406" y="5719719"/>
            <a:ext cx="17526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E9A302"/>
                </a:solidFill>
                <a:effectLst/>
                <a:latin typeface="Helvetica" pitchFamily="2" charset="0"/>
              </a:rPr>
              <a:t>Plot from </a:t>
            </a:r>
            <a:r>
              <a:rPr lang="en-US" sz="1100" i="1" dirty="0" err="1">
                <a:solidFill>
                  <a:srgbClr val="E9A302"/>
                </a:solidFill>
                <a:effectLst/>
                <a:latin typeface="Helvetica" pitchFamily="2" charset="0"/>
              </a:rPr>
              <a:t>Afik</a:t>
            </a:r>
            <a:r>
              <a:rPr lang="en-US" sz="1100" i="1" dirty="0">
                <a:solidFill>
                  <a:srgbClr val="E9A302"/>
                </a:solidFill>
                <a:effectLst/>
                <a:latin typeface="Helvetica" pitchFamily="2" charset="0"/>
              </a:rPr>
              <a:t>, De Nova</a:t>
            </a:r>
            <a:endParaRPr lang="en-US" sz="1100" dirty="0">
              <a:solidFill>
                <a:srgbClr val="E9A302"/>
              </a:solidFill>
              <a:effectLst/>
              <a:latin typeface="Helvetica" pitchFamily="2" charset="0"/>
            </a:endParaRPr>
          </a:p>
          <a:p>
            <a:r>
              <a:rPr lang="en-US" sz="1100" i="1" dirty="0">
                <a:solidFill>
                  <a:srgbClr val="E9A302"/>
                </a:solidFill>
                <a:effectLst/>
                <a:latin typeface="Helvetica" pitchFamily="2" charset="0"/>
              </a:rPr>
              <a:t>EPJP136(2021)9,907</a:t>
            </a:r>
            <a:endParaRPr lang="en-US" sz="1100" dirty="0">
              <a:solidFill>
                <a:srgbClr val="E9A302"/>
              </a:solidFill>
              <a:effectLst/>
              <a:latin typeface="Helvetica" pitchFamily="2" charset="0"/>
            </a:endParaRPr>
          </a:p>
          <a:p>
            <a:r>
              <a:rPr lang="en-US" sz="1100" i="1" dirty="0">
                <a:solidFill>
                  <a:srgbClr val="E9A302"/>
                </a:solidFill>
                <a:effectLst/>
                <a:latin typeface="Helvetica" pitchFamily="2" charset="0"/>
              </a:rPr>
              <a:t>hep-ph:2003.02280</a:t>
            </a:r>
            <a:endParaRPr lang="en-US" sz="1100" dirty="0">
              <a:solidFill>
                <a:srgbClr val="E9A302"/>
              </a:solidFill>
              <a:effectLst/>
              <a:latin typeface="Helvetica" pitchFamily="2" charset="0"/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316089" y="5181600"/>
          <a:ext cx="17079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33500" imgH="660400" progId="Equation.3">
                  <p:embed/>
                </p:oleObj>
              </mc:Choice>
              <mc:Fallback>
                <p:oleObj name="Equation" r:id="rId3" imgW="1333500" imgH="660400" progId="Equation.3">
                  <p:embed/>
                  <p:pic>
                    <p:nvPicPr>
                      <p:cNvPr id="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89" y="5181600"/>
                        <a:ext cx="1707963" cy="83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7">
            <a:extLst>
              <a:ext uri="{FF2B5EF4-FFF2-40B4-BE49-F238E27FC236}">
                <a16:creationId xmlns:a16="http://schemas.microsoft.com/office/drawing/2014/main" id="{86EAE962-9C6A-9FAB-73A6-36F93EB8D4BC}"/>
              </a:ext>
            </a:extLst>
          </p:cNvPr>
          <p:cNvSpPr txBox="1">
            <a:spLocks/>
          </p:cNvSpPr>
          <p:nvPr/>
        </p:nvSpPr>
        <p:spPr>
          <a:xfrm>
            <a:off x="798555" y="18155"/>
            <a:ext cx="7772400" cy="700254"/>
          </a:xfrm>
          <a:prstGeom prst="rect">
            <a:avLst/>
          </a:prstGeom>
        </p:spPr>
        <p:txBody>
          <a:bodyPr bIns="91440" anchor="b" anchorCtr="0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Spin correlation and entanglement in </a:t>
            </a:r>
            <a:r>
              <a:rPr lang="en-US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ttbar</a:t>
            </a: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system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B13025-71D1-2837-A201-9DBF553F8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3407808"/>
            <a:ext cx="4080261" cy="30296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611954" y="6135217"/>
            <a:ext cx="259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angle with the beam axis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37358" y="3581400"/>
            <a:ext cx="26999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Cambria"/>
                <a:sym typeface="Wingdings"/>
              </a:rPr>
              <a:t>at high </a:t>
            </a:r>
            <a:r>
              <a:rPr lang="en-US" dirty="0">
                <a:solidFill>
                  <a:srgbClr val="000000"/>
                </a:solidFill>
                <a:cs typeface="Cambria"/>
              </a:rPr>
              <a:t>	 triplet vector state </a:t>
            </a:r>
          </a:p>
          <a:p>
            <a:r>
              <a:rPr lang="en-US" dirty="0">
                <a:solidFill>
                  <a:srgbClr val="000000"/>
                </a:solidFill>
                <a:cs typeface="Cambria"/>
              </a:rPr>
              <a:t>(</a:t>
            </a:r>
            <a:r>
              <a:rPr lang="el-GR" dirty="0">
                <a:solidFill>
                  <a:srgbClr val="000000"/>
                </a:solidFill>
                <a:cs typeface="Cambria"/>
              </a:rPr>
              <a:t>Φ</a:t>
            </a:r>
            <a:r>
              <a:rPr lang="el-GR" baseline="30000" dirty="0">
                <a:solidFill>
                  <a:srgbClr val="000000"/>
                </a:solidFill>
                <a:cs typeface="Cambria"/>
              </a:rPr>
              <a:t>+</a:t>
            </a:r>
            <a:r>
              <a:rPr lang="el-GR" dirty="0">
                <a:solidFill>
                  <a:srgbClr val="000000"/>
                </a:solidFill>
                <a:cs typeface="Cambria"/>
              </a:rPr>
              <a:t>-Φ</a:t>
            </a:r>
            <a:r>
              <a:rPr lang="el-GR" baseline="30000" dirty="0">
                <a:solidFill>
                  <a:srgbClr val="000000"/>
                </a:solidFill>
                <a:cs typeface="Cambria"/>
              </a:rPr>
              <a:t>-</a:t>
            </a:r>
            <a:r>
              <a:rPr lang="el-GR" dirty="0">
                <a:solidFill>
                  <a:srgbClr val="000000"/>
                </a:solidFill>
                <a:cs typeface="Cambria"/>
              </a:rPr>
              <a:t>, Ψ</a:t>
            </a:r>
            <a:r>
              <a:rPr lang="el-GR" baseline="30000" dirty="0">
                <a:solidFill>
                  <a:srgbClr val="000000"/>
                </a:solidFill>
                <a:cs typeface="Cambria"/>
              </a:rPr>
              <a:t>+</a:t>
            </a:r>
            <a:r>
              <a:rPr lang="el-GR" dirty="0">
                <a:solidFill>
                  <a:srgbClr val="000000"/>
                </a:solidFill>
                <a:cs typeface="Cambria"/>
              </a:rPr>
              <a:t>, Φ</a:t>
            </a:r>
            <a:r>
              <a:rPr lang="el-GR" baseline="30000" dirty="0">
                <a:solidFill>
                  <a:srgbClr val="000000"/>
                </a:solidFill>
                <a:cs typeface="Cambria"/>
              </a:rPr>
              <a:t>+</a:t>
            </a:r>
            <a:r>
              <a:rPr lang="el-GR" dirty="0">
                <a:solidFill>
                  <a:srgbClr val="000000"/>
                </a:solidFill>
                <a:cs typeface="Cambria"/>
              </a:rPr>
              <a:t>+Φ</a:t>
            </a:r>
            <a:r>
              <a:rPr lang="el-GR" baseline="30000" dirty="0">
                <a:solidFill>
                  <a:srgbClr val="000000"/>
                </a:solidFill>
                <a:cs typeface="Cambria"/>
              </a:rPr>
              <a:t>-</a:t>
            </a:r>
            <a:r>
              <a:rPr lang="el-GR" dirty="0">
                <a:solidFill>
                  <a:srgbClr val="000000"/>
                </a:solidFill>
                <a:cs typeface="Cambria"/>
              </a:rPr>
              <a:t>)</a:t>
            </a:r>
            <a:endParaRPr lang="en-US" dirty="0">
              <a:solidFill>
                <a:srgbClr val="000000"/>
              </a:solidFill>
              <a:cs typeface="Cambria"/>
            </a:endParaRPr>
          </a:p>
          <a:p>
            <a:r>
              <a:rPr lang="en-US" dirty="0">
                <a:solidFill>
                  <a:srgbClr val="000000"/>
                </a:solidFill>
                <a:cs typeface="Cambria"/>
              </a:rPr>
              <a:t>Peres-</a:t>
            </a:r>
            <a:r>
              <a:rPr lang="en-US" dirty="0" err="1">
                <a:solidFill>
                  <a:srgbClr val="000000"/>
                </a:solidFill>
                <a:cs typeface="Cambria"/>
              </a:rPr>
              <a:t>Horodecki</a:t>
            </a:r>
            <a:r>
              <a:rPr lang="en-US" dirty="0">
                <a:solidFill>
                  <a:srgbClr val="000000"/>
                </a:solidFill>
                <a:cs typeface="Cambria"/>
              </a:rPr>
              <a:t> criterion</a:t>
            </a:r>
          </a:p>
          <a:p>
            <a:r>
              <a:rPr lang="en-US" dirty="0">
                <a:cs typeface="Cambria"/>
                <a:sym typeface="Wingdings"/>
              </a:rPr>
              <a:t> </a:t>
            </a:r>
            <a:endParaRPr lang="en-US" dirty="0">
              <a:solidFill>
                <a:srgbClr val="000000"/>
              </a:solidFill>
              <a:cs typeface="Cambria"/>
            </a:endParaRP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6167" y="4147010"/>
            <a:ext cx="2468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Cambria"/>
                <a:sym typeface="Wingdings"/>
              </a:rPr>
              <a:t>at low </a:t>
            </a:r>
            <a:r>
              <a:rPr lang="en-US" dirty="0">
                <a:solidFill>
                  <a:srgbClr val="000000"/>
                </a:solidFill>
                <a:cs typeface="Cambria"/>
              </a:rPr>
              <a:t>	singlet </a:t>
            </a:r>
            <a:r>
              <a:rPr lang="en-US" dirty="0" err="1">
                <a:solidFill>
                  <a:srgbClr val="000000"/>
                </a:solidFill>
                <a:cs typeface="Cambria"/>
              </a:rPr>
              <a:t>pseudoscalar</a:t>
            </a:r>
            <a:r>
              <a:rPr lang="en-US" dirty="0">
                <a:solidFill>
                  <a:srgbClr val="000000"/>
                </a:solidFill>
                <a:cs typeface="Cambria"/>
              </a:rPr>
              <a:t> state </a:t>
            </a:r>
            <a:r>
              <a:rPr lang="el-GR" dirty="0">
                <a:solidFill>
                  <a:srgbClr val="000000"/>
                </a:solidFill>
                <a:cs typeface="Cambria"/>
              </a:rPr>
              <a:t>Ψ</a:t>
            </a:r>
            <a:r>
              <a:rPr lang="el-GR" baseline="30000" dirty="0">
                <a:solidFill>
                  <a:srgbClr val="000000"/>
                </a:solidFill>
                <a:cs typeface="Cambria"/>
              </a:rPr>
              <a:t>-</a:t>
            </a:r>
            <a:endParaRPr lang="en-US" baseline="30000" dirty="0">
              <a:solidFill>
                <a:srgbClr val="000000"/>
              </a:solidFill>
              <a:cs typeface="Cambria"/>
            </a:endParaRPr>
          </a:p>
          <a:p>
            <a:r>
              <a:rPr lang="en-US" dirty="0">
                <a:solidFill>
                  <a:srgbClr val="000000"/>
                </a:solidFill>
                <a:cs typeface="Cambria"/>
              </a:rPr>
              <a:t>Peres-</a:t>
            </a:r>
            <a:r>
              <a:rPr lang="en-US" dirty="0" err="1">
                <a:solidFill>
                  <a:srgbClr val="000000"/>
                </a:solidFill>
                <a:cs typeface="Cambria"/>
              </a:rPr>
              <a:t>Horodecki</a:t>
            </a:r>
            <a:r>
              <a:rPr lang="en-US" dirty="0">
                <a:solidFill>
                  <a:srgbClr val="000000"/>
                </a:solidFill>
                <a:cs typeface="Cambria"/>
              </a:rPr>
              <a:t> criterion</a:t>
            </a:r>
          </a:p>
          <a:p>
            <a:endParaRPr lang="en-US" dirty="0"/>
          </a:p>
        </p:txBody>
      </p:sp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7011906" y="3581400"/>
          <a:ext cx="382643" cy="341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6700" imgH="241300" progId="Equation.3">
                  <p:embed/>
                </p:oleObj>
              </mc:Choice>
              <mc:Fallback>
                <p:oleObj name="Equation" r:id="rId6" imgW="266700" imgH="241300" progId="Equation.3">
                  <p:embed/>
                  <p:pic>
                    <p:nvPicPr>
                      <p:cNvPr id="3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1906" y="3581400"/>
                        <a:ext cx="382643" cy="3414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"/>
          <p:cNvGraphicFramePr>
            <a:graphicFrameLocks noChangeAspect="1"/>
          </p:cNvGraphicFramePr>
          <p:nvPr/>
        </p:nvGraphicFramePr>
        <p:xfrm>
          <a:off x="685800" y="4171619"/>
          <a:ext cx="382643" cy="341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6700" imgH="241300" progId="Equation.3">
                  <p:embed/>
                </p:oleObj>
              </mc:Choice>
              <mc:Fallback>
                <p:oleObj name="Equation" r:id="rId8" imgW="266700" imgH="241300" progId="Equation.3">
                  <p:embed/>
                  <p:pic>
                    <p:nvPicPr>
                      <p:cNvPr id="3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171619"/>
                        <a:ext cx="382643" cy="3414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"/>
          <p:cNvGraphicFramePr>
            <a:graphicFrameLocks noChangeAspect="1"/>
          </p:cNvGraphicFramePr>
          <p:nvPr/>
        </p:nvGraphicFramePr>
        <p:xfrm>
          <a:off x="6407582" y="4621310"/>
          <a:ext cx="2300128" cy="874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27200" imgH="660400" progId="Equation.3">
                  <p:embed/>
                </p:oleObj>
              </mc:Choice>
              <mc:Fallback>
                <p:oleObj name="Equation" r:id="rId9" imgW="1727200" imgH="660400" progId="Equation.3">
                  <p:embed/>
                  <p:pic>
                    <p:nvPicPr>
                      <p:cNvPr id="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582" y="4621310"/>
                        <a:ext cx="2300128" cy="8748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"/>
          <p:cNvGraphicFramePr>
            <a:graphicFrameLocks noChangeAspect="1"/>
          </p:cNvGraphicFramePr>
          <p:nvPr/>
        </p:nvGraphicFramePr>
        <p:xfrm>
          <a:off x="3657599" y="1054547"/>
          <a:ext cx="1564503" cy="474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52500" imgH="292100" progId="Equation.3">
                  <p:embed/>
                </p:oleObj>
              </mc:Choice>
              <mc:Fallback>
                <p:oleObj name="Equation" r:id="rId11" imgW="952500" imgH="292100" progId="Equation.3">
                  <p:embed/>
                  <p:pic>
                    <p:nvPicPr>
                      <p:cNvPr id="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599" y="1054547"/>
                        <a:ext cx="1564503" cy="4746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"/>
          <p:cNvGraphicFramePr>
            <a:graphicFrameLocks noChangeAspect="1"/>
          </p:cNvGraphicFramePr>
          <p:nvPr/>
        </p:nvGraphicFramePr>
        <p:xfrm>
          <a:off x="5952069" y="1881963"/>
          <a:ext cx="2354995" cy="389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47800" imgH="241300" progId="Equation.3">
                  <p:embed/>
                </p:oleObj>
              </mc:Choice>
              <mc:Fallback>
                <p:oleObj name="Equation" r:id="rId13" imgW="1447800" imgH="241300" progId="Equation.3">
                  <p:embed/>
                  <p:pic>
                    <p:nvPicPr>
                      <p:cNvPr id="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2069" y="1881963"/>
                        <a:ext cx="2354995" cy="3891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867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8B93C9-33F4-00BD-9B64-574524EDA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1038966"/>
            <a:ext cx="3330156" cy="3348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938"/>
            <a:ext cx="8593818" cy="906462"/>
          </a:xfrm>
        </p:spPr>
        <p:txBody>
          <a:bodyPr>
            <a:normAutofit/>
          </a:bodyPr>
          <a:lstStyle/>
          <a:p>
            <a:r>
              <a:rPr lang="en-US" dirty="0"/>
              <a:t>       Bell inequality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03/24/26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5012" y="762000"/>
            <a:ext cx="5716187" cy="60960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D34817"/>
                </a:solidFill>
                <a:cs typeface="Cambria"/>
              </a:rPr>
              <a:t>Bell inequality </a:t>
            </a:r>
            <a:r>
              <a:rPr lang="en-US" sz="2400" dirty="0">
                <a:solidFill>
                  <a:srgbClr val="000000"/>
                </a:solidFill>
                <a:cs typeface="Cambria"/>
              </a:rPr>
              <a:t>is formulated based on conventional logic, which is violated in QM 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cs typeface="Cambria"/>
              </a:rPr>
              <a:t>Entanglement is a necessary but not sufficient condition for Bell inequa</a:t>
            </a:r>
            <a:r>
              <a:rPr lang="en-US" sz="2000" b="1" dirty="0">
                <a:solidFill>
                  <a:srgbClr val="000000"/>
                </a:solidFill>
                <a:cs typeface="Cambria"/>
              </a:rPr>
              <a:t>lity violation</a:t>
            </a:r>
          </a:p>
          <a:p>
            <a:r>
              <a:rPr lang="en-US" sz="2000" b="1" dirty="0">
                <a:solidFill>
                  <a:srgbClr val="FF0000"/>
                </a:solidFill>
                <a:cs typeface="Cambria"/>
              </a:rPr>
              <a:t>As such entanglement is not a test of Bell non-locality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cs typeface="Cambria"/>
              </a:rPr>
              <a:t>It can be phrased</a:t>
            </a:r>
            <a:r>
              <a:rPr lang="en-US" sz="2400" dirty="0">
                <a:solidFill>
                  <a:srgbClr val="000000"/>
                </a:solidFill>
                <a:cs typeface="Cambria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cs typeface="Cambria"/>
              </a:rPr>
              <a:t>in terms of </a:t>
            </a:r>
            <a:r>
              <a:rPr lang="en-US" sz="2400" dirty="0" err="1">
                <a:solidFill>
                  <a:srgbClr val="000000"/>
                </a:solidFill>
                <a:effectLst/>
                <a:cs typeface="Cambria"/>
              </a:rPr>
              <a:t>Clauser</a:t>
            </a:r>
            <a:r>
              <a:rPr lang="en-US" sz="2400" dirty="0">
                <a:solidFill>
                  <a:srgbClr val="000000"/>
                </a:solidFill>
                <a:effectLst/>
                <a:cs typeface="Cambria"/>
              </a:rPr>
              <a:t>, Horne, </a:t>
            </a:r>
            <a:r>
              <a:rPr lang="en-US" sz="2400" dirty="0" err="1">
                <a:solidFill>
                  <a:srgbClr val="000000"/>
                </a:solidFill>
                <a:effectLst/>
                <a:cs typeface="Cambria"/>
              </a:rPr>
              <a:t>Shimony</a:t>
            </a:r>
            <a:r>
              <a:rPr lang="en-US" sz="2400" dirty="0">
                <a:solidFill>
                  <a:srgbClr val="000000"/>
                </a:solidFill>
                <a:effectLst/>
                <a:cs typeface="Cambria"/>
              </a:rPr>
              <a:t>, and Holt (CHSH)</a:t>
            </a:r>
            <a:r>
              <a:rPr lang="en-US" sz="2400" dirty="0">
                <a:solidFill>
                  <a:srgbClr val="000000"/>
                </a:solidFill>
                <a:cs typeface="Cambria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cs typeface="Cambria"/>
              </a:rPr>
              <a:t>inequality [PRL, 23(15), 1969] which states that measurements a, a’ and</a:t>
            </a:r>
            <a:r>
              <a:rPr lang="en-US" sz="2400" dirty="0">
                <a:solidFill>
                  <a:srgbClr val="000000"/>
                </a:solidFill>
                <a:cs typeface="Cambria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cs typeface="Cambria"/>
              </a:rPr>
              <a:t>b, b’ on subsystems A and B, respectively (with absolute</a:t>
            </a:r>
            <a:r>
              <a:rPr lang="en-US" sz="2400" dirty="0">
                <a:solidFill>
                  <a:srgbClr val="000000"/>
                </a:solidFill>
                <a:cs typeface="Cambria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cs typeface="Cambria"/>
              </a:rPr>
              <a:t>values &lt;=1) classically must satisfy: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cs typeface="Cambria"/>
            </a:endParaRPr>
          </a:p>
          <a:p>
            <a:r>
              <a:rPr lang="en-US" sz="2400" dirty="0">
                <a:solidFill>
                  <a:srgbClr val="000000"/>
                </a:solidFill>
                <a:cs typeface="Cambria"/>
              </a:rPr>
              <a:t>For ttbar system the CHSH can formatted as</a:t>
            </a:r>
            <a:r>
              <a:rPr lang="en-US" sz="2400" dirty="0">
                <a:solidFill>
                  <a:srgbClr val="000000"/>
                </a:solidFill>
                <a:effectLst/>
                <a:cs typeface="Cambria"/>
              </a:rPr>
              <a:t> 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cs typeface="Cambria"/>
              </a:rPr>
              <a:t>2 leading conditions for CHSH violation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B5CF1-8A4F-ACCF-B77D-D4C6BB426C47}"/>
              </a:ext>
            </a:extLst>
          </p:cNvPr>
          <p:cNvSpPr txBox="1"/>
          <p:nvPr/>
        </p:nvSpPr>
        <p:spPr>
          <a:xfrm>
            <a:off x="6097187" y="700802"/>
            <a:ext cx="360660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808080"/>
                </a:solidFill>
                <a:effectLst/>
                <a:latin typeface="Times" pitchFamily="2" charset="0"/>
              </a:rPr>
              <a:t>C </a:t>
            </a:r>
            <a:r>
              <a:rPr lang="en-US" sz="1100" i="1" dirty="0" err="1">
                <a:solidFill>
                  <a:srgbClr val="808080"/>
                </a:solidFill>
                <a:effectLst/>
                <a:latin typeface="Times" pitchFamily="2" charset="0"/>
              </a:rPr>
              <a:t>Severi</a:t>
            </a:r>
            <a:r>
              <a:rPr lang="en-US" sz="1100" i="1" dirty="0">
                <a:solidFill>
                  <a:srgbClr val="808080"/>
                </a:solidFill>
                <a:effectLst/>
                <a:latin typeface="Times" pitchFamily="2" charset="0"/>
              </a:rPr>
              <a:t> et al. arXiv:2110.10112v2 [hep-</a:t>
            </a:r>
            <a:r>
              <a:rPr lang="en-US" sz="1100" i="1" dirty="0" err="1">
                <a:solidFill>
                  <a:srgbClr val="808080"/>
                </a:solidFill>
                <a:effectLst/>
                <a:latin typeface="Times" pitchFamily="2" charset="0"/>
              </a:rPr>
              <a:t>ph</a:t>
            </a:r>
            <a:r>
              <a:rPr lang="en-US" sz="1100" i="1" dirty="0">
                <a:solidFill>
                  <a:srgbClr val="808080"/>
                </a:solidFill>
                <a:effectLst/>
                <a:latin typeface="Times" pitchFamily="2" charset="0"/>
              </a:rPr>
              <a:t>]</a:t>
            </a:r>
            <a:endParaRPr lang="en-US" sz="1100" dirty="0">
              <a:solidFill>
                <a:srgbClr val="808080"/>
              </a:solidFill>
              <a:effectLst/>
              <a:latin typeface="Times" pitchFamily="2" charset="0"/>
            </a:endParaRPr>
          </a:p>
          <a:p>
            <a:endParaRPr lang="en-US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43474"/>
              </p:ext>
            </p:extLst>
          </p:nvPr>
        </p:nvGraphicFramePr>
        <p:xfrm>
          <a:off x="849069" y="5173054"/>
          <a:ext cx="3687762" cy="603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30400" imgH="317500" progId="Equation.3">
                  <p:embed/>
                </p:oleObj>
              </mc:Choice>
              <mc:Fallback>
                <p:oleObj name="Equation" r:id="rId3" imgW="1930400" imgH="317500" progId="Equation.3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069" y="5173054"/>
                        <a:ext cx="3687762" cy="6032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5964481" y="4844314"/>
          <a:ext cx="2330450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19200" imgH="558800" progId="Equation.3">
                  <p:embed/>
                </p:oleObj>
              </mc:Choice>
              <mc:Fallback>
                <p:oleObj name="Equation" r:id="rId5" imgW="1219200" imgH="558800" progId="Equation.3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481" y="4844314"/>
                        <a:ext cx="2330450" cy="1058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64779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86834</TotalTime>
  <Words>2866</Words>
  <Application>Microsoft Office PowerPoint</Application>
  <PresentationFormat>On-screen Show (4:3)</PresentationFormat>
  <Paragraphs>339</Paragraphs>
  <Slides>36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Equity</vt:lpstr>
      <vt:lpstr>Quantum observables at colliders (and the quest for toponium)</vt:lpstr>
      <vt:lpstr>How “quantum” is the behavior of elementary particles?</vt:lpstr>
      <vt:lpstr>The world of elementary particles</vt:lpstr>
      <vt:lpstr>“Double slit experiment” </vt:lpstr>
      <vt:lpstr>Top quark-antiquark pair at LHC</vt:lpstr>
      <vt:lpstr>Top-antitop quark pair is a two qubit system</vt:lpstr>
      <vt:lpstr>   Spin correlation and entanglement</vt:lpstr>
      <vt:lpstr>PowerPoint Presentation</vt:lpstr>
      <vt:lpstr>       Bell inequality</vt:lpstr>
      <vt:lpstr>    Entanglement          Bell inequality violation</vt:lpstr>
      <vt:lpstr>PowerPoint Presentation</vt:lpstr>
      <vt:lpstr>PowerPoint Presentation</vt:lpstr>
      <vt:lpstr>PowerPoint Presentation</vt:lpstr>
      <vt:lpstr>PowerPoint Presentation</vt:lpstr>
      <vt:lpstr>Decomposition into eigenstates</vt:lpstr>
      <vt:lpstr>Quantum magic</vt:lpstr>
      <vt:lpstr>More QIS from ttbar (2602.15115)</vt:lpstr>
      <vt:lpstr>Hierarchy of quantum correlations</vt:lpstr>
      <vt:lpstr>What can we do at Belle II?</vt:lpstr>
      <vt:lpstr>The system of t leptons</vt:lpstr>
      <vt:lpstr>Analysis strategy for time-independent entanglement and Bell inequality test</vt:lpstr>
      <vt:lpstr>Time dependence</vt:lpstr>
      <vt:lpstr> Concurrence vs time</vt:lpstr>
      <vt:lpstr>Beyond top and tau</vt:lpstr>
      <vt:lpstr>Another system H→ZZ→4l </vt:lpstr>
      <vt:lpstr>Can QIS tools be used for HEP purpose, i.e. to search for new physics?</vt:lpstr>
      <vt:lpstr>    Toponium predictions </vt:lpstr>
      <vt:lpstr>PowerPoint Presentation</vt:lpstr>
      <vt:lpstr>PowerPoint Presentation</vt:lpstr>
      <vt:lpstr>Dilepton channel - CMS</vt:lpstr>
      <vt:lpstr>Dilepton channel – Atlas </vt:lpstr>
      <vt:lpstr>CMS: lepton+jets channel – new!!!  CMS-PAS-Top-25-002</vt:lpstr>
      <vt:lpstr>Pseudo scalar excess in lepton+jets</vt:lpstr>
      <vt:lpstr>Pseudoscalar excess in lepton+jets</vt:lpstr>
      <vt:lpstr>Have we discovered toponium?</vt:lpstr>
      <vt:lpstr>Conclusion</vt:lpstr>
    </vt:vector>
  </TitlesOfParts>
  <Company>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Asymmetry in top-antitop production in proton-antiproton collisions</dc:title>
  <dc:creator>Regina Demina</dc:creator>
  <cp:lastModifiedBy>Demina, Regina</cp:lastModifiedBy>
  <cp:revision>773</cp:revision>
  <cp:lastPrinted>2024-08-27T15:35:25Z</cp:lastPrinted>
  <dcterms:created xsi:type="dcterms:W3CDTF">2011-09-12T19:27:22Z</dcterms:created>
  <dcterms:modified xsi:type="dcterms:W3CDTF">2026-03-25T19:29:08Z</dcterms:modified>
</cp:coreProperties>
</file>