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</p:sldMasterIdLst>
  <p:notesMasterIdLst>
    <p:notesMasterId r:id="rId24"/>
  </p:notesMasterIdLst>
  <p:sldIdLst>
    <p:sldId id="273" r:id="rId3"/>
    <p:sldId id="456" r:id="rId4"/>
    <p:sldId id="668" r:id="rId5"/>
    <p:sldId id="395" r:id="rId6"/>
    <p:sldId id="396" r:id="rId7"/>
    <p:sldId id="5790" r:id="rId8"/>
    <p:sldId id="5795" r:id="rId9"/>
    <p:sldId id="686" r:id="rId10"/>
    <p:sldId id="669" r:id="rId11"/>
    <p:sldId id="5793" r:id="rId12"/>
    <p:sldId id="685" r:id="rId13"/>
    <p:sldId id="661" r:id="rId14"/>
    <p:sldId id="649" r:id="rId15"/>
    <p:sldId id="5792" r:id="rId16"/>
    <p:sldId id="5794" r:id="rId17"/>
    <p:sldId id="5791" r:id="rId18"/>
    <p:sldId id="326" r:id="rId19"/>
    <p:sldId id="333" r:id="rId20"/>
    <p:sldId id="339" r:id="rId21"/>
    <p:sldId id="337" r:id="rId22"/>
    <p:sldId id="3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nanvo, Kondo (kg6cq)" initials="GK(" lastIdx="1" clrIdx="0">
    <p:extLst>
      <p:ext uri="{19B8F6BF-5375-455C-9EA6-DF929625EA0E}">
        <p15:presenceInfo xmlns:p15="http://schemas.microsoft.com/office/powerpoint/2012/main" userId="S::kg6cq@virginia.edu::cf2a00cd-5d4a-477d-a52f-af039bcf1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00FFCD"/>
    <a:srgbClr val="FFDC00"/>
    <a:srgbClr val="C8C800"/>
    <a:srgbClr val="006600"/>
    <a:srgbClr val="D0640A"/>
    <a:srgbClr val="A85008"/>
    <a:srgbClr val="2225AA"/>
    <a:srgbClr val="1E4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AE264-5324-4917-B4A2-F8DAD8995883}" v="217" dt="2026-02-25T22:29:02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80" autoAdjust="0"/>
    <p:restoredTop sz="93333" autoAdjust="0"/>
  </p:normalViewPr>
  <p:slideViewPr>
    <p:cSldViewPr>
      <p:cViewPr varScale="1">
        <p:scale>
          <a:sx n="82" d="100"/>
          <a:sy n="82" d="100"/>
        </p:scale>
        <p:origin x="3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do Gnanvo" userId="138e8ee5-071e-4200-bbe9-20c101fa0b3f" providerId="ADAL" clId="{E73B69E5-95BE-4A34-B276-F5D0B32669F5}"/>
    <pc:docChg chg="undo redo custSel addSld delSld modSld sldOrd modMainMaster">
      <pc:chgData name="Kondo Gnanvo" userId="138e8ee5-071e-4200-bbe9-20c101fa0b3f" providerId="ADAL" clId="{E73B69E5-95BE-4A34-B276-F5D0B32669F5}" dt="2026-02-26T12:31:57.278" v="9218" actId="20577"/>
      <pc:docMkLst>
        <pc:docMk/>
      </pc:docMkLst>
      <pc:sldChg chg="modSp mod">
        <pc:chgData name="Kondo Gnanvo" userId="138e8ee5-071e-4200-bbe9-20c101fa0b3f" providerId="ADAL" clId="{E73B69E5-95BE-4A34-B276-F5D0B32669F5}" dt="2026-02-25T17:04:50.482" v="6336" actId="20577"/>
        <pc:sldMkLst>
          <pc:docMk/>
          <pc:sldMk cId="1847624843" sldId="273"/>
        </pc:sldMkLst>
        <pc:spChg chg="mod">
          <ac:chgData name="Kondo Gnanvo" userId="138e8ee5-071e-4200-bbe9-20c101fa0b3f" providerId="ADAL" clId="{E73B69E5-95BE-4A34-B276-F5D0B32669F5}" dt="2026-02-24T23:19:53.990" v="2049" actId="20577"/>
          <ac:spMkLst>
            <pc:docMk/>
            <pc:sldMk cId="1847624843" sldId="273"/>
            <ac:spMk id="9" creationId="{6A3A55A8-13F7-4456-8229-50887963A5FC}"/>
          </ac:spMkLst>
        </pc:spChg>
        <pc:spChg chg="mod">
          <ac:chgData name="Kondo Gnanvo" userId="138e8ee5-071e-4200-bbe9-20c101fa0b3f" providerId="ADAL" clId="{E73B69E5-95BE-4A34-B276-F5D0B32669F5}" dt="2026-02-25T17:04:50.482" v="6336" actId="20577"/>
          <ac:spMkLst>
            <pc:docMk/>
            <pc:sldMk cId="1847624843" sldId="273"/>
            <ac:spMk id="10" creationId="{6C1BFBA4-B222-40C3-9ED6-933EEDB036FB}"/>
          </ac:spMkLst>
        </pc:spChg>
      </pc:sldChg>
      <pc:sldChg chg="add">
        <pc:chgData name="Kondo Gnanvo" userId="138e8ee5-071e-4200-bbe9-20c101fa0b3f" providerId="ADAL" clId="{E73B69E5-95BE-4A34-B276-F5D0B32669F5}" dt="2026-02-25T22:21:10.896" v="9148"/>
        <pc:sldMkLst>
          <pc:docMk/>
          <pc:sldMk cId="420990386" sldId="326"/>
        </pc:sldMkLst>
      </pc:sldChg>
      <pc:sldChg chg="add">
        <pc:chgData name="Kondo Gnanvo" userId="138e8ee5-071e-4200-bbe9-20c101fa0b3f" providerId="ADAL" clId="{E73B69E5-95BE-4A34-B276-F5D0B32669F5}" dt="2026-02-25T22:21:10.896" v="9148"/>
        <pc:sldMkLst>
          <pc:docMk/>
          <pc:sldMk cId="2026700135" sldId="333"/>
        </pc:sldMkLst>
      </pc:sldChg>
      <pc:sldChg chg="add del">
        <pc:chgData name="Kondo Gnanvo" userId="138e8ee5-071e-4200-bbe9-20c101fa0b3f" providerId="ADAL" clId="{E73B69E5-95BE-4A34-B276-F5D0B32669F5}" dt="2026-02-25T22:40:15.214" v="9158" actId="47"/>
        <pc:sldMkLst>
          <pc:docMk/>
          <pc:sldMk cId="4211672666" sldId="335"/>
        </pc:sldMkLst>
      </pc:sldChg>
      <pc:sldChg chg="modSp add del mod">
        <pc:chgData name="Kondo Gnanvo" userId="138e8ee5-071e-4200-bbe9-20c101fa0b3f" providerId="ADAL" clId="{E73B69E5-95BE-4A34-B276-F5D0B32669F5}" dt="2026-02-25T22:40:23.594" v="9160" actId="47"/>
        <pc:sldMkLst>
          <pc:docMk/>
          <pc:sldMk cId="1554406032" sldId="336"/>
        </pc:sldMkLst>
        <pc:picChg chg="mod">
          <ac:chgData name="Kondo Gnanvo" userId="138e8ee5-071e-4200-bbe9-20c101fa0b3f" providerId="ADAL" clId="{E73B69E5-95BE-4A34-B276-F5D0B32669F5}" dt="2026-02-25T22:39:01.231" v="9152" actId="14100"/>
          <ac:picMkLst>
            <pc:docMk/>
            <pc:sldMk cId="1554406032" sldId="336"/>
            <ac:picMk id="12" creationId="{4D4CEAE2-8B93-658E-E835-24B272C92BBC}"/>
          </ac:picMkLst>
        </pc:picChg>
      </pc:sldChg>
      <pc:sldChg chg="add">
        <pc:chgData name="Kondo Gnanvo" userId="138e8ee5-071e-4200-bbe9-20c101fa0b3f" providerId="ADAL" clId="{E73B69E5-95BE-4A34-B276-F5D0B32669F5}" dt="2026-02-25T22:21:10.896" v="9148"/>
        <pc:sldMkLst>
          <pc:docMk/>
          <pc:sldMk cId="922528556" sldId="337"/>
        </pc:sldMkLst>
      </pc:sldChg>
      <pc:sldChg chg="add">
        <pc:chgData name="Kondo Gnanvo" userId="138e8ee5-071e-4200-bbe9-20c101fa0b3f" providerId="ADAL" clId="{E73B69E5-95BE-4A34-B276-F5D0B32669F5}" dt="2026-02-25T22:21:10.896" v="9148"/>
        <pc:sldMkLst>
          <pc:docMk/>
          <pc:sldMk cId="3555115606" sldId="338"/>
        </pc:sldMkLst>
      </pc:sldChg>
      <pc:sldChg chg="modSp add mod ord">
        <pc:chgData name="Kondo Gnanvo" userId="138e8ee5-071e-4200-bbe9-20c101fa0b3f" providerId="ADAL" clId="{E73B69E5-95BE-4A34-B276-F5D0B32669F5}" dt="2026-02-25T22:48:05.257" v="9177"/>
        <pc:sldMkLst>
          <pc:docMk/>
          <pc:sldMk cId="3148847310" sldId="339"/>
        </pc:sldMkLst>
        <pc:grpChg chg="mod">
          <ac:chgData name="Kondo Gnanvo" userId="138e8ee5-071e-4200-bbe9-20c101fa0b3f" providerId="ADAL" clId="{E73B69E5-95BE-4A34-B276-F5D0B32669F5}" dt="2026-02-25T22:39:23.694" v="9157" actId="14100"/>
          <ac:grpSpMkLst>
            <pc:docMk/>
            <pc:sldMk cId="3148847310" sldId="339"/>
            <ac:grpSpMk id="16" creationId="{62E0BD9E-7D35-84A9-323B-6ED0D8DE5C04}"/>
          </ac:grpSpMkLst>
        </pc:grpChg>
      </pc:sldChg>
      <pc:sldChg chg="add del">
        <pc:chgData name="Kondo Gnanvo" userId="138e8ee5-071e-4200-bbe9-20c101fa0b3f" providerId="ADAL" clId="{E73B69E5-95BE-4A34-B276-F5D0B32669F5}" dt="2026-02-25T22:40:19.007" v="9159" actId="47"/>
        <pc:sldMkLst>
          <pc:docMk/>
          <pc:sldMk cId="4189124852" sldId="341"/>
        </pc:sldMkLst>
      </pc:sldChg>
      <pc:sldChg chg="addSp modSp add del mod">
        <pc:chgData name="Kondo Gnanvo" userId="138e8ee5-071e-4200-bbe9-20c101fa0b3f" providerId="ADAL" clId="{E73B69E5-95BE-4A34-B276-F5D0B32669F5}" dt="2026-02-25T21:28:35.488" v="7413" actId="1036"/>
        <pc:sldMkLst>
          <pc:docMk/>
          <pc:sldMk cId="62731092" sldId="395"/>
        </pc:sldMkLst>
        <pc:spChg chg="mod">
          <ac:chgData name="Kondo Gnanvo" userId="138e8ee5-071e-4200-bbe9-20c101fa0b3f" providerId="ADAL" clId="{E73B69E5-95BE-4A34-B276-F5D0B32669F5}" dt="2026-02-25T21:26:48.051" v="7391" actId="14100"/>
          <ac:spMkLst>
            <pc:docMk/>
            <pc:sldMk cId="62731092" sldId="395"/>
            <ac:spMk id="3" creationId="{16F78DC2-3D31-564C-5BD3-61143DBDC90A}"/>
          </ac:spMkLst>
        </pc:spChg>
        <pc:spChg chg="mod">
          <ac:chgData name="Kondo Gnanvo" userId="138e8ee5-071e-4200-bbe9-20c101fa0b3f" providerId="ADAL" clId="{E73B69E5-95BE-4A34-B276-F5D0B32669F5}" dt="2026-02-25T14:11:58.771" v="3380" actId="14100"/>
          <ac:spMkLst>
            <pc:docMk/>
            <pc:sldMk cId="62731092" sldId="395"/>
            <ac:spMk id="5" creationId="{F9722AC7-A7FF-1986-413E-1DE928B9B7BD}"/>
          </ac:spMkLst>
        </pc:spChg>
        <pc:picChg chg="add mod">
          <ac:chgData name="Kondo Gnanvo" userId="138e8ee5-071e-4200-bbe9-20c101fa0b3f" providerId="ADAL" clId="{E73B69E5-95BE-4A34-B276-F5D0B32669F5}" dt="2026-02-25T21:28:35.488" v="7413" actId="1036"/>
          <ac:picMkLst>
            <pc:docMk/>
            <pc:sldMk cId="62731092" sldId="395"/>
            <ac:picMk id="2" creationId="{0A0C5C74-8CDA-3A25-A74A-863C20FC156C}"/>
          </ac:picMkLst>
        </pc:picChg>
        <pc:picChg chg="mod">
          <ac:chgData name="Kondo Gnanvo" userId="138e8ee5-071e-4200-bbe9-20c101fa0b3f" providerId="ADAL" clId="{E73B69E5-95BE-4A34-B276-F5D0B32669F5}" dt="2026-02-25T21:28:09.474" v="7407" actId="1035"/>
          <ac:picMkLst>
            <pc:docMk/>
            <pc:sldMk cId="62731092" sldId="395"/>
            <ac:picMk id="7" creationId="{4C2DEA21-8265-39E6-F105-49B63CB84A84}"/>
          </ac:picMkLst>
        </pc:picChg>
      </pc:sldChg>
      <pc:sldChg chg="addSp delSp modSp add del mod">
        <pc:chgData name="Kondo Gnanvo" userId="138e8ee5-071e-4200-bbe9-20c101fa0b3f" providerId="ADAL" clId="{E73B69E5-95BE-4A34-B276-F5D0B32669F5}" dt="2026-02-26T12:31:15.225" v="9199" actId="20577"/>
        <pc:sldMkLst>
          <pc:docMk/>
          <pc:sldMk cId="2587533894" sldId="396"/>
        </pc:sldMkLst>
        <pc:spChg chg="mod">
          <ac:chgData name="Kondo Gnanvo" userId="138e8ee5-071e-4200-bbe9-20c101fa0b3f" providerId="ADAL" clId="{E73B69E5-95BE-4A34-B276-F5D0B32669F5}" dt="2026-02-26T12:31:15.225" v="9199" actId="20577"/>
          <ac:spMkLst>
            <pc:docMk/>
            <pc:sldMk cId="2587533894" sldId="396"/>
            <ac:spMk id="2" creationId="{0B8AFF60-3493-6DD3-D148-42743EF68C7B}"/>
          </ac:spMkLst>
        </pc:spChg>
        <pc:spChg chg="del">
          <ac:chgData name="Kondo Gnanvo" userId="138e8ee5-071e-4200-bbe9-20c101fa0b3f" providerId="ADAL" clId="{E73B69E5-95BE-4A34-B276-F5D0B32669F5}" dt="2026-02-25T14:12:20.052" v="3381" actId="478"/>
          <ac:spMkLst>
            <pc:docMk/>
            <pc:sldMk cId="2587533894" sldId="396"/>
            <ac:spMk id="5" creationId="{E2E2CD0D-5DF4-D32F-F1C2-449C6ED06BC0}"/>
          </ac:spMkLst>
        </pc:spChg>
        <pc:spChg chg="add del mod">
          <ac:chgData name="Kondo Gnanvo" userId="138e8ee5-071e-4200-bbe9-20c101fa0b3f" providerId="ADAL" clId="{E73B69E5-95BE-4A34-B276-F5D0B32669F5}" dt="2026-02-25T14:12:24.602" v="3382" actId="478"/>
          <ac:spMkLst>
            <pc:docMk/>
            <pc:sldMk cId="2587533894" sldId="396"/>
            <ac:spMk id="8" creationId="{6C609994-7759-B26B-581E-9B83C9CA37FE}"/>
          </ac:spMkLst>
        </pc:spChg>
        <pc:spChg chg="add mod">
          <ac:chgData name="Kondo Gnanvo" userId="138e8ee5-071e-4200-bbe9-20c101fa0b3f" providerId="ADAL" clId="{E73B69E5-95BE-4A34-B276-F5D0B32669F5}" dt="2026-02-25T14:12:46.586" v="3415" actId="20577"/>
          <ac:spMkLst>
            <pc:docMk/>
            <pc:sldMk cId="2587533894" sldId="396"/>
            <ac:spMk id="10" creationId="{6AE88DED-26CC-57E1-6003-F89F28FECB2B}"/>
          </ac:spMkLst>
        </pc:spChg>
        <pc:picChg chg="mod ord">
          <ac:chgData name="Kondo Gnanvo" userId="138e8ee5-071e-4200-bbe9-20c101fa0b3f" providerId="ADAL" clId="{E73B69E5-95BE-4A34-B276-F5D0B32669F5}" dt="2026-02-25T16:41:31.247" v="6048" actId="1076"/>
          <ac:picMkLst>
            <pc:docMk/>
            <pc:sldMk cId="2587533894" sldId="396"/>
            <ac:picMk id="7" creationId="{84E25BB2-B8C4-3798-8914-AE6A4018323B}"/>
          </ac:picMkLst>
        </pc:picChg>
        <pc:picChg chg="mod">
          <ac:chgData name="Kondo Gnanvo" userId="138e8ee5-071e-4200-bbe9-20c101fa0b3f" providerId="ADAL" clId="{E73B69E5-95BE-4A34-B276-F5D0B32669F5}" dt="2026-02-25T00:04:57.142" v="3059" actId="1076"/>
          <ac:picMkLst>
            <pc:docMk/>
            <pc:sldMk cId="2587533894" sldId="396"/>
            <ac:picMk id="9" creationId="{6A22B956-15AA-E715-2751-D2B1C785006C}"/>
          </ac:picMkLst>
        </pc:picChg>
      </pc:sldChg>
      <pc:sldChg chg="modSp mod">
        <pc:chgData name="Kondo Gnanvo" userId="138e8ee5-071e-4200-bbe9-20c101fa0b3f" providerId="ADAL" clId="{E73B69E5-95BE-4A34-B276-F5D0B32669F5}" dt="2026-02-25T21:23:09.989" v="7357" actId="1036"/>
        <pc:sldMkLst>
          <pc:docMk/>
          <pc:sldMk cId="2481832435" sldId="456"/>
        </pc:sldMkLst>
        <pc:spChg chg="mod">
          <ac:chgData name="Kondo Gnanvo" userId="138e8ee5-071e-4200-bbe9-20c101fa0b3f" providerId="ADAL" clId="{E73B69E5-95BE-4A34-B276-F5D0B32669F5}" dt="2026-02-25T16:50:05.085" v="6185" actId="207"/>
          <ac:spMkLst>
            <pc:docMk/>
            <pc:sldMk cId="2481832435" sldId="456"/>
            <ac:spMk id="7" creationId="{8859BE1D-F8DE-4CE0-A53C-93470F455199}"/>
          </ac:spMkLst>
        </pc:spChg>
        <pc:spChg chg="mod">
          <ac:chgData name="Kondo Gnanvo" userId="138e8ee5-071e-4200-bbe9-20c101fa0b3f" providerId="ADAL" clId="{E73B69E5-95BE-4A34-B276-F5D0B32669F5}" dt="2026-02-25T21:23:09.989" v="7357" actId="1036"/>
          <ac:spMkLst>
            <pc:docMk/>
            <pc:sldMk cId="2481832435" sldId="456"/>
            <ac:spMk id="12" creationId="{1622954E-1F72-3F44-3128-AA972D673A23}"/>
          </ac:spMkLst>
        </pc:spChg>
      </pc:sldChg>
      <pc:sldChg chg="delSp modSp del mod">
        <pc:chgData name="Kondo Gnanvo" userId="138e8ee5-071e-4200-bbe9-20c101fa0b3f" providerId="ADAL" clId="{E73B69E5-95BE-4A34-B276-F5D0B32669F5}" dt="2026-02-25T15:22:21.057" v="4666" actId="47"/>
        <pc:sldMkLst>
          <pc:docMk/>
          <pc:sldMk cId="3109943986" sldId="627"/>
        </pc:sldMkLst>
      </pc:sldChg>
      <pc:sldChg chg="addSp delSp modSp mod">
        <pc:chgData name="Kondo Gnanvo" userId="138e8ee5-071e-4200-bbe9-20c101fa0b3f" providerId="ADAL" clId="{E73B69E5-95BE-4A34-B276-F5D0B32669F5}" dt="2026-02-26T12:31:57.278" v="9218" actId="20577"/>
        <pc:sldMkLst>
          <pc:docMk/>
          <pc:sldMk cId="1485792761" sldId="649"/>
        </pc:sldMkLst>
        <pc:spChg chg="del">
          <ac:chgData name="Kondo Gnanvo" userId="138e8ee5-071e-4200-bbe9-20c101fa0b3f" providerId="ADAL" clId="{E73B69E5-95BE-4A34-B276-F5D0B32669F5}" dt="2026-02-25T16:54:08.118" v="6217" actId="478"/>
          <ac:spMkLst>
            <pc:docMk/>
            <pc:sldMk cId="1485792761" sldId="649"/>
            <ac:spMk id="2" creationId="{2F67F16E-86AF-61FE-E930-67D71F4967F0}"/>
          </ac:spMkLst>
        </pc:spChg>
        <pc:spChg chg="add mod">
          <ac:chgData name="Kondo Gnanvo" userId="138e8ee5-071e-4200-bbe9-20c101fa0b3f" providerId="ADAL" clId="{E73B69E5-95BE-4A34-B276-F5D0B32669F5}" dt="2026-02-26T12:31:57.278" v="9218" actId="20577"/>
          <ac:spMkLst>
            <pc:docMk/>
            <pc:sldMk cId="1485792761" sldId="649"/>
            <ac:spMk id="2" creationId="{F175635D-9E16-7BBE-4394-26FDE39D28EF}"/>
          </ac:spMkLst>
        </pc:spChg>
        <pc:spChg chg="mod">
          <ac:chgData name="Kondo Gnanvo" userId="138e8ee5-071e-4200-bbe9-20c101fa0b3f" providerId="ADAL" clId="{E73B69E5-95BE-4A34-B276-F5D0B32669F5}" dt="2026-02-25T21:35:48.804" v="7451" actId="20577"/>
          <ac:spMkLst>
            <pc:docMk/>
            <pc:sldMk cId="1485792761" sldId="649"/>
            <ac:spMk id="56" creationId="{9A41C726-FCC8-4AA0-BC90-3410378C5EC5}"/>
          </ac:spMkLst>
        </pc:spChg>
      </pc:sldChg>
      <pc:sldChg chg="addSp delSp modSp mod ord">
        <pc:chgData name="Kondo Gnanvo" userId="138e8ee5-071e-4200-bbe9-20c101fa0b3f" providerId="ADAL" clId="{E73B69E5-95BE-4A34-B276-F5D0B32669F5}" dt="2026-02-25T00:13:06.044" v="3292" actId="207"/>
        <pc:sldMkLst>
          <pc:docMk/>
          <pc:sldMk cId="3555554596" sldId="661"/>
        </pc:sldMkLst>
        <pc:spChg chg="add mod">
          <ac:chgData name="Kondo Gnanvo" userId="138e8ee5-071e-4200-bbe9-20c101fa0b3f" providerId="ADAL" clId="{E73B69E5-95BE-4A34-B276-F5D0B32669F5}" dt="2026-02-24T23:55:24.392" v="2964" actId="1035"/>
          <ac:spMkLst>
            <pc:docMk/>
            <pc:sldMk cId="3555554596" sldId="661"/>
            <ac:spMk id="8" creationId="{A5D58966-0981-05C3-3516-B61A52CCA32C}"/>
          </ac:spMkLst>
        </pc:spChg>
        <pc:spChg chg="add mod">
          <ac:chgData name="Kondo Gnanvo" userId="138e8ee5-071e-4200-bbe9-20c101fa0b3f" providerId="ADAL" clId="{E73B69E5-95BE-4A34-B276-F5D0B32669F5}" dt="2026-02-24T23:55:24.392" v="2964" actId="1035"/>
          <ac:spMkLst>
            <pc:docMk/>
            <pc:sldMk cId="3555554596" sldId="661"/>
            <ac:spMk id="9" creationId="{6054DA75-51AD-36D0-DC15-BD1E65866E16}"/>
          </ac:spMkLst>
        </pc:spChg>
        <pc:spChg chg="mod">
          <ac:chgData name="Kondo Gnanvo" userId="138e8ee5-071e-4200-bbe9-20c101fa0b3f" providerId="ADAL" clId="{E73B69E5-95BE-4A34-B276-F5D0B32669F5}" dt="2026-02-24T23:40:36.468" v="2665"/>
          <ac:spMkLst>
            <pc:docMk/>
            <pc:sldMk cId="3555554596" sldId="661"/>
            <ac:spMk id="16" creationId="{EFE35CD7-0C42-D0EA-3FBF-6E7E7DD139C6}"/>
          </ac:spMkLst>
        </pc:spChg>
        <pc:spChg chg="mod">
          <ac:chgData name="Kondo Gnanvo" userId="138e8ee5-071e-4200-bbe9-20c101fa0b3f" providerId="ADAL" clId="{E73B69E5-95BE-4A34-B276-F5D0B32669F5}" dt="2026-02-24T23:40:36.468" v="2665"/>
          <ac:spMkLst>
            <pc:docMk/>
            <pc:sldMk cId="3555554596" sldId="661"/>
            <ac:spMk id="19" creationId="{3FC1E8DF-A2C9-0D8F-167C-E9CA0792729B}"/>
          </ac:spMkLst>
        </pc:spChg>
        <pc:spChg chg="mod">
          <ac:chgData name="Kondo Gnanvo" userId="138e8ee5-071e-4200-bbe9-20c101fa0b3f" providerId="ADAL" clId="{E73B69E5-95BE-4A34-B276-F5D0B32669F5}" dt="2026-02-24T23:40:36.468" v="2665"/>
          <ac:spMkLst>
            <pc:docMk/>
            <pc:sldMk cId="3555554596" sldId="661"/>
            <ac:spMk id="20" creationId="{BFA089B4-533B-16B6-6E2F-34F153DBE41A}"/>
          </ac:spMkLst>
        </pc:spChg>
        <pc:spChg chg="mod">
          <ac:chgData name="Kondo Gnanvo" userId="138e8ee5-071e-4200-bbe9-20c101fa0b3f" providerId="ADAL" clId="{E73B69E5-95BE-4A34-B276-F5D0B32669F5}" dt="2026-02-24T23:40:36.468" v="2665"/>
          <ac:spMkLst>
            <pc:docMk/>
            <pc:sldMk cId="3555554596" sldId="661"/>
            <ac:spMk id="22" creationId="{382117ED-FEB7-B71E-3829-D7EA27D20AAB}"/>
          </ac:spMkLst>
        </pc:spChg>
        <pc:spChg chg="mod">
          <ac:chgData name="Kondo Gnanvo" userId="138e8ee5-071e-4200-bbe9-20c101fa0b3f" providerId="ADAL" clId="{E73B69E5-95BE-4A34-B276-F5D0B32669F5}" dt="2026-02-25T00:13:06.044" v="3292" actId="207"/>
          <ac:spMkLst>
            <pc:docMk/>
            <pc:sldMk cId="3555554596" sldId="661"/>
            <ac:spMk id="25" creationId="{DC47D6C2-65BC-3FB5-8F08-621EEF6B900E}"/>
          </ac:spMkLst>
        </pc:spChg>
        <pc:spChg chg="add mod">
          <ac:chgData name="Kondo Gnanvo" userId="138e8ee5-071e-4200-bbe9-20c101fa0b3f" providerId="ADAL" clId="{E73B69E5-95BE-4A34-B276-F5D0B32669F5}" dt="2026-02-25T00:12:55.254" v="3290" actId="207"/>
          <ac:spMkLst>
            <pc:docMk/>
            <pc:sldMk cId="3555554596" sldId="661"/>
            <ac:spMk id="26" creationId="{3A587916-CCE1-C275-F41C-D7C81F6FAC13}"/>
          </ac:spMkLst>
        </pc:spChg>
        <pc:spChg chg="add mod">
          <ac:chgData name="Kondo Gnanvo" userId="138e8ee5-071e-4200-bbe9-20c101fa0b3f" providerId="ADAL" clId="{E73B69E5-95BE-4A34-B276-F5D0B32669F5}" dt="2026-02-25T00:12:59.136" v="3291" actId="207"/>
          <ac:spMkLst>
            <pc:docMk/>
            <pc:sldMk cId="3555554596" sldId="661"/>
            <ac:spMk id="27" creationId="{7C80897D-7767-A649-FF6F-B0CCC8CDB114}"/>
          </ac:spMkLst>
        </pc:spChg>
        <pc:spChg chg="mod topLvl">
          <ac:chgData name="Kondo Gnanvo" userId="138e8ee5-071e-4200-bbe9-20c101fa0b3f" providerId="ADAL" clId="{E73B69E5-95BE-4A34-B276-F5D0B32669F5}" dt="2026-02-24T23:35:57.909" v="2649" actId="403"/>
          <ac:spMkLst>
            <pc:docMk/>
            <pc:sldMk cId="3555554596" sldId="661"/>
            <ac:spMk id="43" creationId="{0AAC4D96-2EE8-28A5-9305-FD9A78EA1675}"/>
          </ac:spMkLst>
        </pc:spChg>
        <pc:spChg chg="mod topLvl">
          <ac:chgData name="Kondo Gnanvo" userId="138e8ee5-071e-4200-bbe9-20c101fa0b3f" providerId="ADAL" clId="{E73B69E5-95BE-4A34-B276-F5D0B32669F5}" dt="2026-02-24T23:35:57.909" v="2649" actId="403"/>
          <ac:spMkLst>
            <pc:docMk/>
            <pc:sldMk cId="3555554596" sldId="661"/>
            <ac:spMk id="44" creationId="{A29CCF16-1FC0-FF1C-3AEA-CFA89C4373DB}"/>
          </ac:spMkLst>
        </pc:spChg>
        <pc:spChg chg="mod">
          <ac:chgData name="Kondo Gnanvo" userId="138e8ee5-071e-4200-bbe9-20c101fa0b3f" providerId="ADAL" clId="{E73B69E5-95BE-4A34-B276-F5D0B32669F5}" dt="2026-02-25T00:12:52.564" v="3289" actId="207"/>
          <ac:spMkLst>
            <pc:docMk/>
            <pc:sldMk cId="3555554596" sldId="661"/>
            <ac:spMk id="56" creationId="{4CCE0762-107C-6BDB-2CA8-F6568D522055}"/>
          </ac:spMkLst>
        </pc:spChg>
        <pc:grpChg chg="add mod">
          <ac:chgData name="Kondo Gnanvo" userId="138e8ee5-071e-4200-bbe9-20c101fa0b3f" providerId="ADAL" clId="{E73B69E5-95BE-4A34-B276-F5D0B32669F5}" dt="2026-02-24T23:44:13.353" v="2811" actId="164"/>
          <ac:grpSpMkLst>
            <pc:docMk/>
            <pc:sldMk cId="3555554596" sldId="661"/>
            <ac:grpSpMk id="4" creationId="{553E4CAD-7693-0C77-C8C2-9DDC5BFFE986}"/>
          </ac:grpSpMkLst>
        </pc:grpChg>
        <pc:grpChg chg="add mod">
          <ac:chgData name="Kondo Gnanvo" userId="138e8ee5-071e-4200-bbe9-20c101fa0b3f" providerId="ADAL" clId="{E73B69E5-95BE-4A34-B276-F5D0B32669F5}" dt="2026-02-24T23:55:37.336" v="2965" actId="164"/>
          <ac:grpSpMkLst>
            <pc:docMk/>
            <pc:sldMk cId="3555554596" sldId="661"/>
            <ac:grpSpMk id="14" creationId="{98FC0F1C-EF67-1C0A-C239-74293598C28D}"/>
          </ac:grpSpMkLst>
        </pc:grpChg>
        <pc:grpChg chg="mod">
          <ac:chgData name="Kondo Gnanvo" userId="138e8ee5-071e-4200-bbe9-20c101fa0b3f" providerId="ADAL" clId="{E73B69E5-95BE-4A34-B276-F5D0B32669F5}" dt="2026-02-24T23:40:36.468" v="2665"/>
          <ac:grpSpMkLst>
            <pc:docMk/>
            <pc:sldMk cId="3555554596" sldId="661"/>
            <ac:grpSpMk id="15" creationId="{E9E3DB70-2F96-6E93-7E10-1F0F29817482}"/>
          </ac:grpSpMkLst>
        </pc:grpChg>
        <pc:grpChg chg="add mod">
          <ac:chgData name="Kondo Gnanvo" userId="138e8ee5-071e-4200-bbe9-20c101fa0b3f" providerId="ADAL" clId="{E73B69E5-95BE-4A34-B276-F5D0B32669F5}" dt="2026-02-24T23:55:37.336" v="2965" actId="164"/>
          <ac:grpSpMkLst>
            <pc:docMk/>
            <pc:sldMk cId="3555554596" sldId="661"/>
            <ac:grpSpMk id="28" creationId="{95689FF1-1FB4-0874-7D98-BC56AE314ACC}"/>
          </ac:grpSpMkLst>
        </pc:grpChg>
        <pc:grpChg chg="add mod">
          <ac:chgData name="Kondo Gnanvo" userId="138e8ee5-071e-4200-bbe9-20c101fa0b3f" providerId="ADAL" clId="{E73B69E5-95BE-4A34-B276-F5D0B32669F5}" dt="2026-02-24T23:55:37.336" v="2965" actId="164"/>
          <ac:grpSpMkLst>
            <pc:docMk/>
            <pc:sldMk cId="3555554596" sldId="661"/>
            <ac:grpSpMk id="29" creationId="{BA677EA4-AD0D-0BEA-34E9-77F03180E83C}"/>
          </ac:grpSpMkLst>
        </pc:grpChg>
        <pc:grpChg chg="add mod">
          <ac:chgData name="Kondo Gnanvo" userId="138e8ee5-071e-4200-bbe9-20c101fa0b3f" providerId="ADAL" clId="{E73B69E5-95BE-4A34-B276-F5D0B32669F5}" dt="2026-02-24T23:55:39.552" v="2966" actId="1035"/>
          <ac:grpSpMkLst>
            <pc:docMk/>
            <pc:sldMk cId="3555554596" sldId="661"/>
            <ac:grpSpMk id="30" creationId="{A4A4B082-7C90-761F-B315-91BF26F2FD0E}"/>
          </ac:grpSpMkLst>
        </pc:grpChg>
        <pc:picChg chg="add mod">
          <ac:chgData name="Kondo Gnanvo" userId="138e8ee5-071e-4200-bbe9-20c101fa0b3f" providerId="ADAL" clId="{E73B69E5-95BE-4A34-B276-F5D0B32669F5}" dt="2026-02-24T23:44:06.343" v="2809" actId="164"/>
          <ac:picMkLst>
            <pc:docMk/>
            <pc:sldMk cId="3555554596" sldId="661"/>
            <ac:picMk id="12" creationId="{C8F85B5B-B01E-BBA7-9C6F-48EFE0433812}"/>
          </ac:picMkLst>
        </pc:picChg>
        <pc:picChg chg="mod">
          <ac:chgData name="Kondo Gnanvo" userId="138e8ee5-071e-4200-bbe9-20c101fa0b3f" providerId="ADAL" clId="{E73B69E5-95BE-4A34-B276-F5D0B32669F5}" dt="2026-02-24T23:40:36.468" v="2665"/>
          <ac:picMkLst>
            <pc:docMk/>
            <pc:sldMk cId="3555554596" sldId="661"/>
            <ac:picMk id="24" creationId="{9C11B2F7-17C4-371A-4CA4-C7150BA9FD39}"/>
          </ac:picMkLst>
        </pc:picChg>
        <pc:picChg chg="mod topLvl">
          <ac:chgData name="Kondo Gnanvo" userId="138e8ee5-071e-4200-bbe9-20c101fa0b3f" providerId="ADAL" clId="{E73B69E5-95BE-4A34-B276-F5D0B32669F5}" dt="2026-02-24T21:13:27.069" v="1299" actId="164"/>
          <ac:picMkLst>
            <pc:docMk/>
            <pc:sldMk cId="3555554596" sldId="661"/>
            <ac:picMk id="54" creationId="{312AF1A9-2AAA-9606-528B-146092466383}"/>
          </ac:picMkLst>
        </pc:picChg>
        <pc:cxnChg chg="mod">
          <ac:chgData name="Kondo Gnanvo" userId="138e8ee5-071e-4200-bbe9-20c101fa0b3f" providerId="ADAL" clId="{E73B69E5-95BE-4A34-B276-F5D0B32669F5}" dt="2026-02-24T23:40:36.468" v="2665"/>
          <ac:cxnSpMkLst>
            <pc:docMk/>
            <pc:sldMk cId="3555554596" sldId="661"/>
            <ac:cxnSpMk id="17" creationId="{AE43BB3A-63BA-6AD5-4CA9-C31D7BA734B0}"/>
          </ac:cxnSpMkLst>
        </pc:cxnChg>
        <pc:cxnChg chg="mod">
          <ac:chgData name="Kondo Gnanvo" userId="138e8ee5-071e-4200-bbe9-20c101fa0b3f" providerId="ADAL" clId="{E73B69E5-95BE-4A34-B276-F5D0B32669F5}" dt="2026-02-24T23:40:36.468" v="2665"/>
          <ac:cxnSpMkLst>
            <pc:docMk/>
            <pc:sldMk cId="3555554596" sldId="661"/>
            <ac:cxnSpMk id="21" creationId="{26D05F40-AEBA-32ED-918C-8EBC89C231A5}"/>
          </ac:cxnSpMkLst>
        </pc:cxnChg>
        <pc:cxnChg chg="mod">
          <ac:chgData name="Kondo Gnanvo" userId="138e8ee5-071e-4200-bbe9-20c101fa0b3f" providerId="ADAL" clId="{E73B69E5-95BE-4A34-B276-F5D0B32669F5}" dt="2026-02-24T23:22:29.253" v="2102" actId="1036"/>
          <ac:cxnSpMkLst>
            <pc:docMk/>
            <pc:sldMk cId="3555554596" sldId="661"/>
            <ac:cxnSpMk id="41" creationId="{4DEC34E9-14F3-280C-68A3-861C8E322D80}"/>
          </ac:cxnSpMkLst>
        </pc:cxnChg>
        <pc:cxnChg chg="mod">
          <ac:chgData name="Kondo Gnanvo" userId="138e8ee5-071e-4200-bbe9-20c101fa0b3f" providerId="ADAL" clId="{E73B69E5-95BE-4A34-B276-F5D0B32669F5}" dt="2026-02-24T23:22:27.060" v="2101" actId="1038"/>
          <ac:cxnSpMkLst>
            <pc:docMk/>
            <pc:sldMk cId="3555554596" sldId="661"/>
            <ac:cxnSpMk id="42" creationId="{FAF67F3F-4CF6-2AFC-648C-C2898B12D73E}"/>
          </ac:cxnSpMkLst>
        </pc:cxnChg>
      </pc:sldChg>
      <pc:sldChg chg="addSp delSp modSp mod">
        <pc:chgData name="Kondo Gnanvo" userId="138e8ee5-071e-4200-bbe9-20c101fa0b3f" providerId="ADAL" clId="{E73B69E5-95BE-4A34-B276-F5D0B32669F5}" dt="2026-02-25T22:46:35.973" v="9175" actId="1035"/>
        <pc:sldMkLst>
          <pc:docMk/>
          <pc:sldMk cId="3385295028" sldId="668"/>
        </pc:sldMkLst>
        <pc:spChg chg="del mod topLvl">
          <ac:chgData name="Kondo Gnanvo" userId="138e8ee5-071e-4200-bbe9-20c101fa0b3f" providerId="ADAL" clId="{E73B69E5-95BE-4A34-B276-F5D0B32669F5}" dt="2026-02-25T20:29:30.945" v="6724" actId="478"/>
          <ac:spMkLst>
            <pc:docMk/>
            <pc:sldMk cId="3385295028" sldId="668"/>
            <ac:spMk id="5" creationId="{98158469-1584-D711-2510-C5E59F0AC081}"/>
          </ac:spMkLst>
        </pc:spChg>
        <pc:spChg chg="del mod topLvl">
          <ac:chgData name="Kondo Gnanvo" userId="138e8ee5-071e-4200-bbe9-20c101fa0b3f" providerId="ADAL" clId="{E73B69E5-95BE-4A34-B276-F5D0B32669F5}" dt="2026-02-25T20:29:05.737" v="6722" actId="478"/>
          <ac:spMkLst>
            <pc:docMk/>
            <pc:sldMk cId="3385295028" sldId="668"/>
            <ac:spMk id="11" creationId="{2638F64B-2957-E88B-9985-FEFB00586117}"/>
          </ac:spMkLst>
        </pc:spChg>
        <pc:spChg chg="del mod topLvl">
          <ac:chgData name="Kondo Gnanvo" userId="138e8ee5-071e-4200-bbe9-20c101fa0b3f" providerId="ADAL" clId="{E73B69E5-95BE-4A34-B276-F5D0B32669F5}" dt="2026-02-25T20:29:22.275" v="6723" actId="478"/>
          <ac:spMkLst>
            <pc:docMk/>
            <pc:sldMk cId="3385295028" sldId="668"/>
            <ac:spMk id="12" creationId="{59311E8B-1217-5C8C-A3A5-05C72B9DF499}"/>
          </ac:spMkLst>
        </pc:spChg>
        <pc:spChg chg="del mod topLvl">
          <ac:chgData name="Kondo Gnanvo" userId="138e8ee5-071e-4200-bbe9-20c101fa0b3f" providerId="ADAL" clId="{E73B69E5-95BE-4A34-B276-F5D0B32669F5}" dt="2026-02-25T20:21:33.740" v="6659" actId="478"/>
          <ac:spMkLst>
            <pc:docMk/>
            <pc:sldMk cId="3385295028" sldId="668"/>
            <ac:spMk id="15" creationId="{C242A500-9E65-A7AF-4D39-16202C9517E0}"/>
          </ac:spMkLst>
        </pc:spChg>
        <pc:spChg chg="del mod topLvl">
          <ac:chgData name="Kondo Gnanvo" userId="138e8ee5-071e-4200-bbe9-20c101fa0b3f" providerId="ADAL" clId="{E73B69E5-95BE-4A34-B276-F5D0B32669F5}" dt="2026-02-25T20:21:15.320" v="6656" actId="478"/>
          <ac:spMkLst>
            <pc:docMk/>
            <pc:sldMk cId="3385295028" sldId="668"/>
            <ac:spMk id="16" creationId="{64242919-36FF-90A7-90E2-8EAAE1B5FF9F}"/>
          </ac:spMkLst>
        </pc:spChg>
        <pc:spChg chg="del mod topLvl">
          <ac:chgData name="Kondo Gnanvo" userId="138e8ee5-071e-4200-bbe9-20c101fa0b3f" providerId="ADAL" clId="{E73B69E5-95BE-4A34-B276-F5D0B32669F5}" dt="2026-02-25T20:21:15.320" v="6656" actId="478"/>
          <ac:spMkLst>
            <pc:docMk/>
            <pc:sldMk cId="3385295028" sldId="668"/>
            <ac:spMk id="17" creationId="{6D84A9D7-1255-054B-2A1E-A91BE821EFBF}"/>
          </ac:spMkLst>
        </pc:spChg>
        <pc:spChg chg="del mod topLvl">
          <ac:chgData name="Kondo Gnanvo" userId="138e8ee5-071e-4200-bbe9-20c101fa0b3f" providerId="ADAL" clId="{E73B69E5-95BE-4A34-B276-F5D0B32669F5}" dt="2026-02-25T20:21:15.320" v="6656" actId="478"/>
          <ac:spMkLst>
            <pc:docMk/>
            <pc:sldMk cId="3385295028" sldId="668"/>
            <ac:spMk id="18" creationId="{0BF2381F-B44A-4B3D-D7C4-62D9B2E4C09B}"/>
          </ac:spMkLst>
        </pc:spChg>
        <pc:spChg chg="del mod topLvl">
          <ac:chgData name="Kondo Gnanvo" userId="138e8ee5-071e-4200-bbe9-20c101fa0b3f" providerId="ADAL" clId="{E73B69E5-95BE-4A34-B276-F5D0B32669F5}" dt="2026-02-25T20:21:15.320" v="6656" actId="478"/>
          <ac:spMkLst>
            <pc:docMk/>
            <pc:sldMk cId="3385295028" sldId="668"/>
            <ac:spMk id="19" creationId="{6619E251-152E-ECAE-0FC7-2506CEF968D5}"/>
          </ac:spMkLst>
        </pc:spChg>
        <pc:spChg chg="del mod topLvl">
          <ac:chgData name="Kondo Gnanvo" userId="138e8ee5-071e-4200-bbe9-20c101fa0b3f" providerId="ADAL" clId="{E73B69E5-95BE-4A34-B276-F5D0B32669F5}" dt="2026-02-25T20:21:15.320" v="6656" actId="478"/>
          <ac:spMkLst>
            <pc:docMk/>
            <pc:sldMk cId="3385295028" sldId="668"/>
            <ac:spMk id="20" creationId="{125F28A4-2DC4-1D58-8AEE-D815B8118847}"/>
          </ac:spMkLst>
        </pc:spChg>
        <pc:spChg chg="del mod topLvl">
          <ac:chgData name="Kondo Gnanvo" userId="138e8ee5-071e-4200-bbe9-20c101fa0b3f" providerId="ADAL" clId="{E73B69E5-95BE-4A34-B276-F5D0B32669F5}" dt="2026-02-25T20:29:22.275" v="6723" actId="478"/>
          <ac:spMkLst>
            <pc:docMk/>
            <pc:sldMk cId="3385295028" sldId="668"/>
            <ac:spMk id="29" creationId="{BB947FD0-F9D3-5093-B16F-4EB1DBF53665}"/>
          </ac:spMkLst>
        </pc:spChg>
        <pc:spChg chg="mod">
          <ac:chgData name="Kondo Gnanvo" userId="138e8ee5-071e-4200-bbe9-20c101fa0b3f" providerId="ADAL" clId="{E73B69E5-95BE-4A34-B276-F5D0B32669F5}" dt="2026-02-25T21:04:40.631" v="7117" actId="207"/>
          <ac:spMkLst>
            <pc:docMk/>
            <pc:sldMk cId="3385295028" sldId="668"/>
            <ac:spMk id="34" creationId="{C27066A1-C9BB-CFE9-AF20-7C1F7A7BBAE7}"/>
          </ac:spMkLst>
        </pc:spChg>
        <pc:spChg chg="mod">
          <ac:chgData name="Kondo Gnanvo" userId="138e8ee5-071e-4200-bbe9-20c101fa0b3f" providerId="ADAL" clId="{E73B69E5-95BE-4A34-B276-F5D0B32669F5}" dt="2026-02-25T20:43:43.022" v="6804" actId="20577"/>
          <ac:spMkLst>
            <pc:docMk/>
            <pc:sldMk cId="3385295028" sldId="668"/>
            <ac:spMk id="56" creationId="{FD0C91A1-AAD4-A190-1E05-26D05F29BFD8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67" creationId="{C54A7533-BD88-2DAC-B68E-BB9F047A05CE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68" creationId="{EB8CAAF6-B3A5-84C7-69F9-D270571732FE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69" creationId="{F8DA7A2F-8A37-D3AA-7022-0291E0C1A4FC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70" creationId="{A0312DD6-BB15-F93F-7812-A74995974017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71" creationId="{C43B5935-D722-A6FF-C54D-B3BC30B6C8E2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72" creationId="{03F2A69A-0C5A-9B09-D2D1-A4EE11AC6442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75" creationId="{32940472-6F4F-E58D-6E9A-0AA94B231FBA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76" creationId="{6CAEA48E-A01D-4886-0D98-CECBDAAD626D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77" creationId="{FF2E7E9F-A42E-E928-4B7B-970155EFFD59}"/>
          </ac:spMkLst>
        </pc:spChg>
        <pc:spChg chg="mod">
          <ac:chgData name="Kondo Gnanvo" userId="138e8ee5-071e-4200-bbe9-20c101fa0b3f" providerId="ADAL" clId="{E73B69E5-95BE-4A34-B276-F5D0B32669F5}" dt="2026-02-25T20:46:10.353" v="6841"/>
          <ac:spMkLst>
            <pc:docMk/>
            <pc:sldMk cId="3385295028" sldId="668"/>
            <ac:spMk id="80" creationId="{88BC4B24-05EB-26F9-1C85-20BEB8D04C50}"/>
          </ac:spMkLst>
        </pc:spChg>
        <pc:spChg chg="add mod">
          <ac:chgData name="Kondo Gnanvo" userId="138e8ee5-071e-4200-bbe9-20c101fa0b3f" providerId="ADAL" clId="{E73B69E5-95BE-4A34-B276-F5D0B32669F5}" dt="2026-02-25T21:04:27.571" v="7116" actId="207"/>
          <ac:spMkLst>
            <pc:docMk/>
            <pc:sldMk cId="3385295028" sldId="668"/>
            <ac:spMk id="89" creationId="{095E4D0D-C32D-2142-2F57-5377CBF428F1}"/>
          </ac:spMkLst>
        </pc:spChg>
        <pc:spChg chg="add mod">
          <ac:chgData name="Kondo Gnanvo" userId="138e8ee5-071e-4200-bbe9-20c101fa0b3f" providerId="ADAL" clId="{E73B69E5-95BE-4A34-B276-F5D0B32669F5}" dt="2026-02-25T21:00:03.929" v="7042" actId="207"/>
          <ac:spMkLst>
            <pc:docMk/>
            <pc:sldMk cId="3385295028" sldId="668"/>
            <ac:spMk id="91" creationId="{57C7D8A3-8F2D-73E1-FBDE-EB0C3687A310}"/>
          </ac:spMkLst>
        </pc:spChg>
        <pc:spChg chg="add mod">
          <ac:chgData name="Kondo Gnanvo" userId="138e8ee5-071e-4200-bbe9-20c101fa0b3f" providerId="ADAL" clId="{E73B69E5-95BE-4A34-B276-F5D0B32669F5}" dt="2026-02-25T21:00:09.411" v="7043" actId="207"/>
          <ac:spMkLst>
            <pc:docMk/>
            <pc:sldMk cId="3385295028" sldId="668"/>
            <ac:spMk id="93" creationId="{366D459C-8D2D-07BC-5EFA-50A1D74ADB6C}"/>
          </ac:spMkLst>
        </pc:spChg>
        <pc:spChg chg="add mod">
          <ac:chgData name="Kondo Gnanvo" userId="138e8ee5-071e-4200-bbe9-20c101fa0b3f" providerId="ADAL" clId="{E73B69E5-95BE-4A34-B276-F5D0B32669F5}" dt="2026-02-25T21:05:52.731" v="7134" actId="3064"/>
          <ac:spMkLst>
            <pc:docMk/>
            <pc:sldMk cId="3385295028" sldId="668"/>
            <ac:spMk id="100" creationId="{5092A9C3-C6E4-29FB-65C2-48486F9CAE72}"/>
          </ac:spMkLst>
        </pc:spChg>
        <pc:spChg chg="add mod">
          <ac:chgData name="Kondo Gnanvo" userId="138e8ee5-071e-4200-bbe9-20c101fa0b3f" providerId="ADAL" clId="{E73B69E5-95BE-4A34-B276-F5D0B32669F5}" dt="2026-02-25T22:44:51.331" v="9166" actId="1035"/>
          <ac:spMkLst>
            <pc:docMk/>
            <pc:sldMk cId="3385295028" sldId="668"/>
            <ac:spMk id="101" creationId="{AC1FF496-91E8-8AD1-2518-333AB530C9C1}"/>
          </ac:spMkLst>
        </pc:spChg>
        <pc:grpChg chg="mod">
          <ac:chgData name="Kondo Gnanvo" userId="138e8ee5-071e-4200-bbe9-20c101fa0b3f" providerId="ADAL" clId="{E73B69E5-95BE-4A34-B276-F5D0B32669F5}" dt="2026-02-25T20:20:14.455" v="6638" actId="1076"/>
          <ac:grpSpMkLst>
            <pc:docMk/>
            <pc:sldMk cId="3385295028" sldId="668"/>
            <ac:grpSpMk id="2" creationId="{2ABE5D1D-C3F9-BDF1-509E-ECD84ACF68B5}"/>
          </ac:grpSpMkLst>
        </pc:grpChg>
        <pc:grpChg chg="add mod">
          <ac:chgData name="Kondo Gnanvo" userId="138e8ee5-071e-4200-bbe9-20c101fa0b3f" providerId="ADAL" clId="{E73B69E5-95BE-4A34-B276-F5D0B32669F5}" dt="2026-02-25T20:59:03.881" v="7021" actId="1076"/>
          <ac:grpSpMkLst>
            <pc:docMk/>
            <pc:sldMk cId="3385295028" sldId="668"/>
            <ac:grpSpMk id="32" creationId="{EFE47F21-8D87-858F-3046-67F88EE7BB99}"/>
          </ac:grpSpMkLst>
        </pc:grpChg>
        <pc:grpChg chg="add del mod">
          <ac:chgData name="Kondo Gnanvo" userId="138e8ee5-071e-4200-bbe9-20c101fa0b3f" providerId="ADAL" clId="{E73B69E5-95BE-4A34-B276-F5D0B32669F5}" dt="2026-02-25T20:29:38.968" v="6725" actId="165"/>
          <ac:grpSpMkLst>
            <pc:docMk/>
            <pc:sldMk cId="3385295028" sldId="668"/>
            <ac:grpSpMk id="43" creationId="{5C560673-FDB4-F35B-2D00-7460C01E2EA6}"/>
          </ac:grpSpMkLst>
        </pc:grpChg>
        <pc:grpChg chg="mod">
          <ac:chgData name="Kondo Gnanvo" userId="138e8ee5-071e-4200-bbe9-20c101fa0b3f" providerId="ADAL" clId="{E73B69E5-95BE-4A34-B276-F5D0B32669F5}" dt="2026-02-25T20:52:25.693" v="6949" actId="1076"/>
          <ac:grpSpMkLst>
            <pc:docMk/>
            <pc:sldMk cId="3385295028" sldId="668"/>
            <ac:grpSpMk id="65" creationId="{6F22D926-974E-F79C-AB13-20AD69AF3E8E}"/>
          </ac:grpSpMkLst>
        </pc:grpChg>
        <pc:grpChg chg="mod">
          <ac:chgData name="Kondo Gnanvo" userId="138e8ee5-071e-4200-bbe9-20c101fa0b3f" providerId="ADAL" clId="{E73B69E5-95BE-4A34-B276-F5D0B32669F5}" dt="2026-02-25T20:54:35.778" v="6977" actId="164"/>
          <ac:grpSpMkLst>
            <pc:docMk/>
            <pc:sldMk cId="3385295028" sldId="668"/>
            <ac:grpSpMk id="73" creationId="{C48A6E27-DB42-BB20-3E2A-E6171A7164B1}"/>
          </ac:grpSpMkLst>
        </pc:grpChg>
        <pc:grpChg chg="add mod">
          <ac:chgData name="Kondo Gnanvo" userId="138e8ee5-071e-4200-bbe9-20c101fa0b3f" providerId="ADAL" clId="{E73B69E5-95BE-4A34-B276-F5D0B32669F5}" dt="2026-02-25T22:46:35.973" v="9175" actId="1035"/>
          <ac:grpSpMkLst>
            <pc:docMk/>
            <pc:sldMk cId="3385295028" sldId="668"/>
            <ac:grpSpMk id="94" creationId="{45CEB8C0-0E23-95F3-FBA5-83722AB46C02}"/>
          </ac:grpSpMkLst>
        </pc:grpChg>
        <pc:grpChg chg="add mod">
          <ac:chgData name="Kondo Gnanvo" userId="138e8ee5-071e-4200-bbe9-20c101fa0b3f" providerId="ADAL" clId="{E73B69E5-95BE-4A34-B276-F5D0B32669F5}" dt="2026-02-25T20:59:46.603" v="7040" actId="1076"/>
          <ac:grpSpMkLst>
            <pc:docMk/>
            <pc:sldMk cId="3385295028" sldId="668"/>
            <ac:grpSpMk id="98" creationId="{CD2833F8-661C-3B65-3E09-312F10AB5B21}"/>
          </ac:grpSpMkLst>
        </pc:grpChg>
        <pc:picChg chg="mod ord topLvl">
          <ac:chgData name="Kondo Gnanvo" userId="138e8ee5-071e-4200-bbe9-20c101fa0b3f" providerId="ADAL" clId="{E73B69E5-95BE-4A34-B276-F5D0B32669F5}" dt="2026-02-25T22:44:51.331" v="9166" actId="1035"/>
          <ac:picMkLst>
            <pc:docMk/>
            <pc:sldMk cId="3385295028" sldId="668"/>
            <ac:picMk id="4" creationId="{F8F8D236-E17F-2BA8-0743-B4000079F40C}"/>
          </ac:picMkLst>
        </pc:picChg>
        <pc:picChg chg="mod">
          <ac:chgData name="Kondo Gnanvo" userId="138e8ee5-071e-4200-bbe9-20c101fa0b3f" providerId="ADAL" clId="{E73B69E5-95BE-4A34-B276-F5D0B32669F5}" dt="2026-02-25T20:20:43.075" v="6648" actId="20577"/>
          <ac:picMkLst>
            <pc:docMk/>
            <pc:sldMk cId="3385295028" sldId="668"/>
            <ac:picMk id="33" creationId="{FDA07EA1-0A85-7A8D-3303-2129B2CCA8C0}"/>
          </ac:picMkLst>
        </pc:picChg>
        <pc:picChg chg="add mod">
          <ac:chgData name="Kondo Gnanvo" userId="138e8ee5-071e-4200-bbe9-20c101fa0b3f" providerId="ADAL" clId="{E73B69E5-95BE-4A34-B276-F5D0B32669F5}" dt="2026-02-25T20:53:02.347" v="6960" actId="164"/>
          <ac:picMkLst>
            <pc:docMk/>
            <pc:sldMk cId="3385295028" sldId="668"/>
            <ac:picMk id="55" creationId="{EA67217E-6B93-1161-5366-244D1B525BF4}"/>
          </ac:picMkLst>
        </pc:picChg>
        <pc:cxnChg chg="del mod topLvl">
          <ac:chgData name="Kondo Gnanvo" userId="138e8ee5-071e-4200-bbe9-20c101fa0b3f" providerId="ADAL" clId="{E73B69E5-95BE-4A34-B276-F5D0B32669F5}" dt="2026-02-25T20:29:48.687" v="6727" actId="478"/>
          <ac:cxnSpMkLst>
            <pc:docMk/>
            <pc:sldMk cId="3385295028" sldId="668"/>
            <ac:cxnSpMk id="6" creationId="{21D4EBFE-674A-F1EA-470F-73965F56F96A}"/>
          </ac:cxnSpMkLst>
        </pc:cxnChg>
        <pc:cxnChg chg="del mod">
          <ac:chgData name="Kondo Gnanvo" userId="138e8ee5-071e-4200-bbe9-20c101fa0b3f" providerId="ADAL" clId="{E73B69E5-95BE-4A34-B276-F5D0B32669F5}" dt="2026-02-25T20:29:30.945" v="6724" actId="478"/>
          <ac:cxnSpMkLst>
            <pc:docMk/>
            <pc:sldMk cId="3385295028" sldId="668"/>
            <ac:cxnSpMk id="7" creationId="{421B4883-5A1A-E50F-4F8D-E5C18C3FC34B}"/>
          </ac:cxnSpMkLst>
        </pc:cxnChg>
        <pc:cxnChg chg="del mod">
          <ac:chgData name="Kondo Gnanvo" userId="138e8ee5-071e-4200-bbe9-20c101fa0b3f" providerId="ADAL" clId="{E73B69E5-95BE-4A34-B276-F5D0B32669F5}" dt="2026-02-25T20:29:30.945" v="6724" actId="478"/>
          <ac:cxnSpMkLst>
            <pc:docMk/>
            <pc:sldMk cId="3385295028" sldId="668"/>
            <ac:cxnSpMk id="8" creationId="{42152BEB-697A-3524-047E-647580972E76}"/>
          </ac:cxnSpMkLst>
        </pc:cxnChg>
        <pc:cxnChg chg="del mod topLvl">
          <ac:chgData name="Kondo Gnanvo" userId="138e8ee5-071e-4200-bbe9-20c101fa0b3f" providerId="ADAL" clId="{E73B69E5-95BE-4A34-B276-F5D0B32669F5}" dt="2026-02-25T20:29:48.687" v="6727" actId="478"/>
          <ac:cxnSpMkLst>
            <pc:docMk/>
            <pc:sldMk cId="3385295028" sldId="668"/>
            <ac:cxnSpMk id="9" creationId="{AEF215E5-A98F-6195-7C10-FE0828DCB9B0}"/>
          </ac:cxnSpMkLst>
        </pc:cxnChg>
        <pc:cxnChg chg="del mod">
          <ac:chgData name="Kondo Gnanvo" userId="138e8ee5-071e-4200-bbe9-20c101fa0b3f" providerId="ADAL" clId="{E73B69E5-95BE-4A34-B276-F5D0B32669F5}" dt="2026-02-25T20:29:30.945" v="6724" actId="478"/>
          <ac:cxnSpMkLst>
            <pc:docMk/>
            <pc:sldMk cId="3385295028" sldId="668"/>
            <ac:cxnSpMk id="13" creationId="{6F866A60-EFCD-BEE0-E72C-E97BE72DF5E6}"/>
          </ac:cxnSpMkLst>
        </pc:cxnChg>
        <pc:cxnChg chg="mod ord topLvl">
          <ac:chgData name="Kondo Gnanvo" userId="138e8ee5-071e-4200-bbe9-20c101fa0b3f" providerId="ADAL" clId="{E73B69E5-95BE-4A34-B276-F5D0B32669F5}" dt="2026-02-25T22:45:05.763" v="9168" actId="14100"/>
          <ac:cxnSpMkLst>
            <pc:docMk/>
            <pc:sldMk cId="3385295028" sldId="668"/>
            <ac:cxnSpMk id="14" creationId="{A5F04A1B-4153-F6AF-C18B-6004E0F57585}"/>
          </ac:cxnSpMkLst>
        </pc:cxnChg>
        <pc:cxnChg chg="del mod">
          <ac:chgData name="Kondo Gnanvo" userId="138e8ee5-071e-4200-bbe9-20c101fa0b3f" providerId="ADAL" clId="{E73B69E5-95BE-4A34-B276-F5D0B32669F5}" dt="2026-02-25T20:21:15.320" v="6656" actId="478"/>
          <ac:cxnSpMkLst>
            <pc:docMk/>
            <pc:sldMk cId="3385295028" sldId="668"/>
            <ac:cxnSpMk id="21" creationId="{71C191C5-C89C-9AE3-FFC7-38C03324FA3B}"/>
          </ac:cxnSpMkLst>
        </pc:cxnChg>
        <pc:cxnChg chg="del mod">
          <ac:chgData name="Kondo Gnanvo" userId="138e8ee5-071e-4200-bbe9-20c101fa0b3f" providerId="ADAL" clId="{E73B69E5-95BE-4A34-B276-F5D0B32669F5}" dt="2026-02-25T20:21:15.320" v="6656" actId="478"/>
          <ac:cxnSpMkLst>
            <pc:docMk/>
            <pc:sldMk cId="3385295028" sldId="668"/>
            <ac:cxnSpMk id="23" creationId="{0CA38143-E5A3-0C31-C7A4-728C19917263}"/>
          </ac:cxnSpMkLst>
        </pc:cxnChg>
        <pc:cxnChg chg="del mod">
          <ac:chgData name="Kondo Gnanvo" userId="138e8ee5-071e-4200-bbe9-20c101fa0b3f" providerId="ADAL" clId="{E73B69E5-95BE-4A34-B276-F5D0B32669F5}" dt="2026-02-25T20:21:15.320" v="6656" actId="478"/>
          <ac:cxnSpMkLst>
            <pc:docMk/>
            <pc:sldMk cId="3385295028" sldId="668"/>
            <ac:cxnSpMk id="24" creationId="{E2487AD2-BA0B-018A-6ADF-71AF82BF2485}"/>
          </ac:cxnSpMkLst>
        </pc:cxnChg>
        <pc:cxnChg chg="del mod">
          <ac:chgData name="Kondo Gnanvo" userId="138e8ee5-071e-4200-bbe9-20c101fa0b3f" providerId="ADAL" clId="{E73B69E5-95BE-4A34-B276-F5D0B32669F5}" dt="2026-02-25T20:21:15.320" v="6656" actId="478"/>
          <ac:cxnSpMkLst>
            <pc:docMk/>
            <pc:sldMk cId="3385295028" sldId="668"/>
            <ac:cxnSpMk id="26" creationId="{E838B8E1-9D1A-9693-3179-B96104F29F55}"/>
          </ac:cxnSpMkLst>
        </pc:cxnChg>
        <pc:cxnChg chg="del mod">
          <ac:chgData name="Kondo Gnanvo" userId="138e8ee5-071e-4200-bbe9-20c101fa0b3f" providerId="ADAL" clId="{E73B69E5-95BE-4A34-B276-F5D0B32669F5}" dt="2026-02-25T20:21:15.320" v="6656" actId="478"/>
          <ac:cxnSpMkLst>
            <pc:docMk/>
            <pc:sldMk cId="3385295028" sldId="668"/>
            <ac:cxnSpMk id="30" creationId="{43116CB3-C7FD-77EC-6A97-5C0400C790C8}"/>
          </ac:cxnSpMkLst>
        </pc:cxnChg>
        <pc:cxnChg chg="del mod">
          <ac:chgData name="Kondo Gnanvo" userId="138e8ee5-071e-4200-bbe9-20c101fa0b3f" providerId="ADAL" clId="{E73B69E5-95BE-4A34-B276-F5D0B32669F5}" dt="2026-02-25T20:21:33.740" v="6659" actId="478"/>
          <ac:cxnSpMkLst>
            <pc:docMk/>
            <pc:sldMk cId="3385295028" sldId="668"/>
            <ac:cxnSpMk id="31" creationId="{C5916643-B03D-13BF-F0BB-40FE45CBF8BA}"/>
          </ac:cxnSpMkLst>
        </pc:cxnChg>
        <pc:cxnChg chg="add mod">
          <ac:chgData name="Kondo Gnanvo" userId="138e8ee5-071e-4200-bbe9-20c101fa0b3f" providerId="ADAL" clId="{E73B69E5-95BE-4A34-B276-F5D0B32669F5}" dt="2026-02-25T22:46:35.973" v="9175" actId="1035"/>
          <ac:cxnSpMkLst>
            <pc:docMk/>
            <pc:sldMk cId="3385295028" sldId="668"/>
            <ac:cxnSpMk id="60" creationId="{6A2F6F9E-9843-2045-4F8D-DD2ED3EBB78E}"/>
          </ac:cxnSpMkLst>
        </pc:cxnChg>
        <pc:cxnChg chg="add mod">
          <ac:chgData name="Kondo Gnanvo" userId="138e8ee5-071e-4200-bbe9-20c101fa0b3f" providerId="ADAL" clId="{E73B69E5-95BE-4A34-B276-F5D0B32669F5}" dt="2026-02-25T22:45:14.448" v="9169" actId="14100"/>
          <ac:cxnSpMkLst>
            <pc:docMk/>
            <pc:sldMk cId="3385295028" sldId="668"/>
            <ac:cxnSpMk id="82" creationId="{A9358054-F866-1F37-8556-8AB667DD5158}"/>
          </ac:cxnSpMkLst>
        </pc:cxnChg>
        <pc:cxnChg chg="add mod">
          <ac:chgData name="Kondo Gnanvo" userId="138e8ee5-071e-4200-bbe9-20c101fa0b3f" providerId="ADAL" clId="{E73B69E5-95BE-4A34-B276-F5D0B32669F5}" dt="2026-02-25T20:59:51.821" v="7041" actId="14100"/>
          <ac:cxnSpMkLst>
            <pc:docMk/>
            <pc:sldMk cId="3385295028" sldId="668"/>
            <ac:cxnSpMk id="86" creationId="{8CC15C50-F9CE-01C8-F678-DB556C73FB1F}"/>
          </ac:cxnSpMkLst>
        </pc:cxnChg>
      </pc:sldChg>
      <pc:sldChg chg="addSp delSp modSp mod ord">
        <pc:chgData name="Kondo Gnanvo" userId="138e8ee5-071e-4200-bbe9-20c101fa0b3f" providerId="ADAL" clId="{E73B69E5-95BE-4A34-B276-F5D0B32669F5}" dt="2026-02-25T22:17:36.113" v="9144" actId="20577"/>
        <pc:sldMkLst>
          <pc:docMk/>
          <pc:sldMk cId="3754881234" sldId="669"/>
        </pc:sldMkLst>
        <pc:spChg chg="del mod topLvl">
          <ac:chgData name="Kondo Gnanvo" userId="138e8ee5-071e-4200-bbe9-20c101fa0b3f" providerId="ADAL" clId="{E73B69E5-95BE-4A34-B276-F5D0B32669F5}" dt="2026-02-25T14:38:45.328" v="3971" actId="478"/>
          <ac:spMkLst>
            <pc:docMk/>
            <pc:sldMk cId="3754881234" sldId="669"/>
            <ac:spMk id="5" creationId="{A1D94FEF-36C7-BED7-5029-2E661417D4B1}"/>
          </ac:spMkLst>
        </pc:spChg>
        <pc:spChg chg="mod topLvl">
          <ac:chgData name="Kondo Gnanvo" userId="138e8ee5-071e-4200-bbe9-20c101fa0b3f" providerId="ADAL" clId="{E73B69E5-95BE-4A34-B276-F5D0B32669F5}" dt="2026-02-25T22:17:36.113" v="9144" actId="20577"/>
          <ac:spMkLst>
            <pc:docMk/>
            <pc:sldMk cId="3754881234" sldId="669"/>
            <ac:spMk id="7" creationId="{B3C473CD-7198-0D21-5536-DB19FA574D0E}"/>
          </ac:spMkLst>
        </pc:spChg>
        <pc:spChg chg="add mod">
          <ac:chgData name="Kondo Gnanvo" userId="138e8ee5-071e-4200-bbe9-20c101fa0b3f" providerId="ADAL" clId="{E73B69E5-95BE-4A34-B276-F5D0B32669F5}" dt="2026-02-25T14:39:02.087" v="3973" actId="1076"/>
          <ac:spMkLst>
            <pc:docMk/>
            <pc:sldMk cId="3754881234" sldId="669"/>
            <ac:spMk id="9" creationId="{DE9EBA68-AD6C-D685-A47F-E8106AA0C1F7}"/>
          </ac:spMkLst>
        </pc:spChg>
        <pc:spChg chg="add del mod">
          <ac:chgData name="Kondo Gnanvo" userId="138e8ee5-071e-4200-bbe9-20c101fa0b3f" providerId="ADAL" clId="{E73B69E5-95BE-4A34-B276-F5D0B32669F5}" dt="2026-02-25T14:21:29.226" v="3550" actId="478"/>
          <ac:spMkLst>
            <pc:docMk/>
            <pc:sldMk cId="3754881234" sldId="669"/>
            <ac:spMk id="11" creationId="{1213D71C-86B4-8220-3E1C-644DB85B2B6B}"/>
          </ac:spMkLst>
        </pc:spChg>
        <pc:spChg chg="add mod">
          <ac:chgData name="Kondo Gnanvo" userId="138e8ee5-071e-4200-bbe9-20c101fa0b3f" providerId="ADAL" clId="{E73B69E5-95BE-4A34-B276-F5D0B32669F5}" dt="2026-02-25T14:38:30.297" v="3964" actId="164"/>
          <ac:spMkLst>
            <pc:docMk/>
            <pc:sldMk cId="3754881234" sldId="669"/>
            <ac:spMk id="13" creationId="{30F94FB7-A20B-69FF-4A4F-79AFE0C395B4}"/>
          </ac:spMkLst>
        </pc:spChg>
        <pc:spChg chg="add del mod">
          <ac:chgData name="Kondo Gnanvo" userId="138e8ee5-071e-4200-bbe9-20c101fa0b3f" providerId="ADAL" clId="{E73B69E5-95BE-4A34-B276-F5D0B32669F5}" dt="2026-02-25T14:35:37.378" v="3937" actId="478"/>
          <ac:spMkLst>
            <pc:docMk/>
            <pc:sldMk cId="3754881234" sldId="669"/>
            <ac:spMk id="15" creationId="{89648BF9-18B3-7241-3958-01A17200362A}"/>
          </ac:spMkLst>
        </pc:spChg>
        <pc:spChg chg="add mod">
          <ac:chgData name="Kondo Gnanvo" userId="138e8ee5-071e-4200-bbe9-20c101fa0b3f" providerId="ADAL" clId="{E73B69E5-95BE-4A34-B276-F5D0B32669F5}" dt="2026-02-25T00:06:37.969" v="3111" actId="164"/>
          <ac:spMkLst>
            <pc:docMk/>
            <pc:sldMk cId="3754881234" sldId="669"/>
            <ac:spMk id="16" creationId="{1396BDF2-D150-AC03-B19E-C315FA87AA1B}"/>
          </ac:spMkLst>
        </pc:spChg>
        <pc:spChg chg="add mod">
          <ac:chgData name="Kondo Gnanvo" userId="138e8ee5-071e-4200-bbe9-20c101fa0b3f" providerId="ADAL" clId="{E73B69E5-95BE-4A34-B276-F5D0B32669F5}" dt="2026-02-25T14:38:30.297" v="3964" actId="164"/>
          <ac:spMkLst>
            <pc:docMk/>
            <pc:sldMk cId="3754881234" sldId="669"/>
            <ac:spMk id="17" creationId="{AC80B85A-99B6-C0B5-2129-464FDC251FF4}"/>
          </ac:spMkLst>
        </pc:spChg>
        <pc:spChg chg="mod">
          <ac:chgData name="Kondo Gnanvo" userId="138e8ee5-071e-4200-bbe9-20c101fa0b3f" providerId="ADAL" clId="{E73B69E5-95BE-4A34-B276-F5D0B32669F5}" dt="2026-02-25T14:38:30.297" v="3964" actId="164"/>
          <ac:spMkLst>
            <pc:docMk/>
            <pc:sldMk cId="3754881234" sldId="669"/>
            <ac:spMk id="20" creationId="{D01BF9AD-76BC-A62B-5985-BD074DB5AF7E}"/>
          </ac:spMkLst>
        </pc:spChg>
        <pc:spChg chg="mod">
          <ac:chgData name="Kondo Gnanvo" userId="138e8ee5-071e-4200-bbe9-20c101fa0b3f" providerId="ADAL" clId="{E73B69E5-95BE-4A34-B276-F5D0B32669F5}" dt="2026-02-25T14:38:30.297" v="3964" actId="164"/>
          <ac:spMkLst>
            <pc:docMk/>
            <pc:sldMk cId="3754881234" sldId="669"/>
            <ac:spMk id="21" creationId="{4FD28630-2106-FDA2-E165-345AA782A435}"/>
          </ac:spMkLst>
        </pc:spChg>
        <pc:spChg chg="del mod topLvl">
          <ac:chgData name="Kondo Gnanvo" userId="138e8ee5-071e-4200-bbe9-20c101fa0b3f" providerId="ADAL" clId="{E73B69E5-95BE-4A34-B276-F5D0B32669F5}" dt="2026-02-25T14:13:47.595" v="3464" actId="478"/>
          <ac:spMkLst>
            <pc:docMk/>
            <pc:sldMk cId="3754881234" sldId="669"/>
            <ac:spMk id="54" creationId="{78674CFB-DEAE-6E55-B0C3-1E57593311F4}"/>
          </ac:spMkLst>
        </pc:spChg>
        <pc:spChg chg="mod">
          <ac:chgData name="Kondo Gnanvo" userId="138e8ee5-071e-4200-bbe9-20c101fa0b3f" providerId="ADAL" clId="{E73B69E5-95BE-4A34-B276-F5D0B32669F5}" dt="2026-02-25T14:13:36.095" v="3462" actId="20577"/>
          <ac:spMkLst>
            <pc:docMk/>
            <pc:sldMk cId="3754881234" sldId="669"/>
            <ac:spMk id="56" creationId="{31EB2093-73BB-7CD8-0770-03799C6CC935}"/>
          </ac:spMkLst>
        </pc:spChg>
        <pc:grpChg chg="add del mod">
          <ac:chgData name="Kondo Gnanvo" userId="138e8ee5-071e-4200-bbe9-20c101fa0b3f" providerId="ADAL" clId="{E73B69E5-95BE-4A34-B276-F5D0B32669F5}" dt="2026-02-25T14:13:52.073" v="3465" actId="478"/>
          <ac:grpSpMkLst>
            <pc:docMk/>
            <pc:sldMk cId="3754881234" sldId="669"/>
            <ac:grpSpMk id="2" creationId="{1F65BDD1-AA55-21DF-88FE-3E746B1E7A9D}"/>
          </ac:grpSpMkLst>
        </pc:grpChg>
        <pc:grpChg chg="add mod">
          <ac:chgData name="Kondo Gnanvo" userId="138e8ee5-071e-4200-bbe9-20c101fa0b3f" providerId="ADAL" clId="{E73B69E5-95BE-4A34-B276-F5D0B32669F5}" dt="2026-02-25T14:38:32.120" v="3965" actId="164"/>
          <ac:grpSpMkLst>
            <pc:docMk/>
            <pc:sldMk cId="3754881234" sldId="669"/>
            <ac:grpSpMk id="12" creationId="{18DF901B-F268-D3A4-16D4-16BD05F81C5E}"/>
          </ac:grpSpMkLst>
        </pc:grpChg>
        <pc:grpChg chg="add mod">
          <ac:chgData name="Kondo Gnanvo" userId="138e8ee5-071e-4200-bbe9-20c101fa0b3f" providerId="ADAL" clId="{E73B69E5-95BE-4A34-B276-F5D0B32669F5}" dt="2026-02-25T14:38:32.120" v="3965" actId="164"/>
          <ac:grpSpMkLst>
            <pc:docMk/>
            <pc:sldMk cId="3754881234" sldId="669"/>
            <ac:grpSpMk id="18" creationId="{D44CE48E-065F-1F55-A206-F577766BC4D1}"/>
          </ac:grpSpMkLst>
        </pc:grpChg>
        <pc:grpChg chg="add mod">
          <ac:chgData name="Kondo Gnanvo" userId="138e8ee5-071e-4200-bbe9-20c101fa0b3f" providerId="ADAL" clId="{E73B69E5-95BE-4A34-B276-F5D0B32669F5}" dt="2026-02-25T14:38:32.120" v="3965" actId="164"/>
          <ac:grpSpMkLst>
            <pc:docMk/>
            <pc:sldMk cId="3754881234" sldId="669"/>
            <ac:grpSpMk id="19" creationId="{1678350B-B9E9-BE93-AE45-A264719272D4}"/>
          </ac:grpSpMkLst>
        </pc:grpChg>
        <pc:grpChg chg="add mod">
          <ac:chgData name="Kondo Gnanvo" userId="138e8ee5-071e-4200-bbe9-20c101fa0b3f" providerId="ADAL" clId="{E73B69E5-95BE-4A34-B276-F5D0B32669F5}" dt="2026-02-25T15:00:43.062" v="4257" actId="1037"/>
          <ac:grpSpMkLst>
            <pc:docMk/>
            <pc:sldMk cId="3754881234" sldId="669"/>
            <ac:grpSpMk id="22" creationId="{E4E554AF-8226-D8C6-3CA3-D6B150A9D253}"/>
          </ac:grpSpMkLst>
        </pc:grpChg>
        <pc:picChg chg="add mod">
          <ac:chgData name="Kondo Gnanvo" userId="138e8ee5-071e-4200-bbe9-20c101fa0b3f" providerId="ADAL" clId="{E73B69E5-95BE-4A34-B276-F5D0B32669F5}" dt="2026-02-25T00:06:37.969" v="3111" actId="164"/>
          <ac:picMkLst>
            <pc:docMk/>
            <pc:sldMk cId="3754881234" sldId="669"/>
            <ac:picMk id="4" creationId="{0C254557-C492-84A5-7EFD-CD8EF397EBF4}"/>
          </ac:picMkLst>
        </pc:picChg>
        <pc:picChg chg="add mod">
          <ac:chgData name="Kondo Gnanvo" userId="138e8ee5-071e-4200-bbe9-20c101fa0b3f" providerId="ADAL" clId="{E73B69E5-95BE-4A34-B276-F5D0B32669F5}" dt="2026-02-25T14:39:22.386" v="3980" actId="1076"/>
          <ac:picMkLst>
            <pc:docMk/>
            <pc:sldMk cId="3754881234" sldId="669"/>
            <ac:picMk id="6" creationId="{9E608A12-7546-1982-E386-4FF7C8ECDEBE}"/>
          </ac:picMkLst>
        </pc:picChg>
        <pc:picChg chg="add mod">
          <ac:chgData name="Kondo Gnanvo" userId="138e8ee5-071e-4200-bbe9-20c101fa0b3f" providerId="ADAL" clId="{E73B69E5-95BE-4A34-B276-F5D0B32669F5}" dt="2026-02-25T14:38:30.297" v="3964" actId="164"/>
          <ac:picMkLst>
            <pc:docMk/>
            <pc:sldMk cId="3754881234" sldId="669"/>
            <ac:picMk id="8" creationId="{B04B1EE9-89BA-EB43-C104-424C85EA248A}"/>
          </ac:picMkLst>
        </pc:picChg>
        <pc:picChg chg="add mod">
          <ac:chgData name="Kondo Gnanvo" userId="138e8ee5-071e-4200-bbe9-20c101fa0b3f" providerId="ADAL" clId="{E73B69E5-95BE-4A34-B276-F5D0B32669F5}" dt="2026-02-25T00:06:37.969" v="3111" actId="164"/>
          <ac:picMkLst>
            <pc:docMk/>
            <pc:sldMk cId="3754881234" sldId="669"/>
            <ac:picMk id="14" creationId="{AAA220A5-BA05-40A4-840A-6BC3B1F990E4}"/>
          </ac:picMkLst>
        </pc:picChg>
        <pc:picChg chg="del mod topLvl">
          <ac:chgData name="Kondo Gnanvo" userId="138e8ee5-071e-4200-bbe9-20c101fa0b3f" providerId="ADAL" clId="{E73B69E5-95BE-4A34-B276-F5D0B32669F5}" dt="2026-02-25T14:13:40.005" v="3463" actId="478"/>
          <ac:picMkLst>
            <pc:docMk/>
            <pc:sldMk cId="3754881234" sldId="669"/>
            <ac:picMk id="53" creationId="{F1C87784-80BB-6D2E-D7F8-B3AF06E53A8D}"/>
          </ac:picMkLst>
        </pc:picChg>
      </pc:sldChg>
      <pc:sldChg chg="modSp add del mod">
        <pc:chgData name="Kondo Gnanvo" userId="138e8ee5-071e-4200-bbe9-20c101fa0b3f" providerId="ADAL" clId="{E73B69E5-95BE-4A34-B276-F5D0B32669F5}" dt="2026-02-25T16:49:21.325" v="6176" actId="47"/>
        <pc:sldMkLst>
          <pc:docMk/>
          <pc:sldMk cId="2674627097" sldId="682"/>
        </pc:sldMkLst>
      </pc:sldChg>
      <pc:sldChg chg="modSp add del mod ord">
        <pc:chgData name="Kondo Gnanvo" userId="138e8ee5-071e-4200-bbe9-20c101fa0b3f" providerId="ADAL" clId="{E73B69E5-95BE-4A34-B276-F5D0B32669F5}" dt="2026-02-25T00:12:11.544" v="3280" actId="47"/>
        <pc:sldMkLst>
          <pc:docMk/>
          <pc:sldMk cId="2504194153" sldId="683"/>
        </pc:sldMkLst>
      </pc:sldChg>
      <pc:sldChg chg="modSp add del mod">
        <pc:chgData name="Kondo Gnanvo" userId="138e8ee5-071e-4200-bbe9-20c101fa0b3f" providerId="ADAL" clId="{E73B69E5-95BE-4A34-B276-F5D0B32669F5}" dt="2026-02-25T14:31:09.081" v="3817" actId="47"/>
        <pc:sldMkLst>
          <pc:docMk/>
          <pc:sldMk cId="3157882056" sldId="684"/>
        </pc:sldMkLst>
        <pc:spChg chg="mod">
          <ac:chgData name="Kondo Gnanvo" userId="138e8ee5-071e-4200-bbe9-20c101fa0b3f" providerId="ADAL" clId="{E73B69E5-95BE-4A34-B276-F5D0B32669F5}" dt="2026-02-25T00:12:20.994" v="3283" actId="207"/>
          <ac:spMkLst>
            <pc:docMk/>
            <pc:sldMk cId="3157882056" sldId="684"/>
            <ac:spMk id="7" creationId="{EF230FBD-593B-9350-D2D9-854E7284823F}"/>
          </ac:spMkLst>
        </pc:spChg>
      </pc:sldChg>
      <pc:sldChg chg="addSp delSp modSp add mod ord">
        <pc:chgData name="Kondo Gnanvo" userId="138e8ee5-071e-4200-bbe9-20c101fa0b3f" providerId="ADAL" clId="{E73B69E5-95BE-4A34-B276-F5D0B32669F5}" dt="2026-02-25T21:31:28.456" v="7415" actId="1035"/>
        <pc:sldMkLst>
          <pc:docMk/>
          <pc:sldMk cId="4204413772" sldId="685"/>
        </pc:sldMkLst>
        <pc:spChg chg="add mod">
          <ac:chgData name="Kondo Gnanvo" userId="138e8ee5-071e-4200-bbe9-20c101fa0b3f" providerId="ADAL" clId="{E73B69E5-95BE-4A34-B276-F5D0B32669F5}" dt="2026-02-25T17:00:42.502" v="6260" actId="20577"/>
          <ac:spMkLst>
            <pc:docMk/>
            <pc:sldMk cId="4204413772" sldId="685"/>
            <ac:spMk id="4" creationId="{6E2FEBA4-C2A7-A15B-AD52-881FA77DA041}"/>
          </ac:spMkLst>
        </pc:spChg>
        <pc:spChg chg="add mod">
          <ac:chgData name="Kondo Gnanvo" userId="138e8ee5-071e-4200-bbe9-20c101fa0b3f" providerId="ADAL" clId="{E73B69E5-95BE-4A34-B276-F5D0B32669F5}" dt="2026-02-25T00:12:35.052" v="3285" actId="207"/>
          <ac:spMkLst>
            <pc:docMk/>
            <pc:sldMk cId="4204413772" sldId="685"/>
            <ac:spMk id="6" creationId="{98F88925-511F-467B-05BC-7255F24414C9}"/>
          </ac:spMkLst>
        </pc:spChg>
        <pc:spChg chg="add mod">
          <ac:chgData name="Kondo Gnanvo" userId="138e8ee5-071e-4200-bbe9-20c101fa0b3f" providerId="ADAL" clId="{E73B69E5-95BE-4A34-B276-F5D0B32669F5}" dt="2026-02-25T00:12:38.794" v="3286" actId="207"/>
          <ac:spMkLst>
            <pc:docMk/>
            <pc:sldMk cId="4204413772" sldId="685"/>
            <ac:spMk id="11" creationId="{665F5BAE-B339-7872-1470-F7EFFA05C4C1}"/>
          </ac:spMkLst>
        </pc:spChg>
        <pc:spChg chg="add mod">
          <ac:chgData name="Kondo Gnanvo" userId="138e8ee5-071e-4200-bbe9-20c101fa0b3f" providerId="ADAL" clId="{E73B69E5-95BE-4A34-B276-F5D0B32669F5}" dt="2026-02-25T21:31:28.456" v="7415" actId="1035"/>
          <ac:spMkLst>
            <pc:docMk/>
            <pc:sldMk cId="4204413772" sldId="685"/>
            <ac:spMk id="15" creationId="{EFFD4B81-64A7-362D-EE12-1FFDA9CAD7F1}"/>
          </ac:spMkLst>
        </pc:spChg>
        <pc:spChg chg="mod">
          <ac:chgData name="Kondo Gnanvo" userId="138e8ee5-071e-4200-bbe9-20c101fa0b3f" providerId="ADAL" clId="{E73B69E5-95BE-4A34-B276-F5D0B32669F5}" dt="2026-02-25T00:12:32.175" v="3284" actId="207"/>
          <ac:spMkLst>
            <pc:docMk/>
            <pc:sldMk cId="4204413772" sldId="685"/>
            <ac:spMk id="56" creationId="{941606C6-C5D9-D5F0-BAB6-1FE516164FC6}"/>
          </ac:spMkLst>
        </pc:spChg>
        <pc:grpChg chg="add mod">
          <ac:chgData name="Kondo Gnanvo" userId="138e8ee5-071e-4200-bbe9-20c101fa0b3f" providerId="ADAL" clId="{E73B69E5-95BE-4A34-B276-F5D0B32669F5}" dt="2026-02-25T15:24:09.445" v="4696" actId="1037"/>
          <ac:grpSpMkLst>
            <pc:docMk/>
            <pc:sldMk cId="4204413772" sldId="685"/>
            <ac:grpSpMk id="7" creationId="{F83F6148-B84C-904E-4DAD-A47BAB20D3B7}"/>
          </ac:grpSpMkLst>
        </pc:grpChg>
        <pc:grpChg chg="add mod">
          <ac:chgData name="Kondo Gnanvo" userId="138e8ee5-071e-4200-bbe9-20c101fa0b3f" providerId="ADAL" clId="{E73B69E5-95BE-4A34-B276-F5D0B32669F5}" dt="2026-02-24T23:53:52.465" v="2946" actId="164"/>
          <ac:grpSpMkLst>
            <pc:docMk/>
            <pc:sldMk cId="4204413772" sldId="685"/>
            <ac:grpSpMk id="18" creationId="{37CA1354-DA13-9A26-51D2-D8E1016B7170}"/>
          </ac:grpSpMkLst>
        </pc:grpChg>
        <pc:picChg chg="add mod">
          <ac:chgData name="Kondo Gnanvo" userId="138e8ee5-071e-4200-bbe9-20c101fa0b3f" providerId="ADAL" clId="{E73B69E5-95BE-4A34-B276-F5D0B32669F5}" dt="2026-02-25T21:30:56.392" v="7414" actId="1035"/>
          <ac:picMkLst>
            <pc:docMk/>
            <pc:sldMk cId="4204413772" sldId="685"/>
            <ac:picMk id="8" creationId="{F7E547D9-B021-CD56-5633-D336B2A69CF4}"/>
          </ac:picMkLst>
        </pc:picChg>
        <pc:picChg chg="add mod modCrop">
          <ac:chgData name="Kondo Gnanvo" userId="138e8ee5-071e-4200-bbe9-20c101fa0b3f" providerId="ADAL" clId="{E73B69E5-95BE-4A34-B276-F5D0B32669F5}" dt="2026-02-25T15:24:13.202" v="4699" actId="1038"/>
          <ac:picMkLst>
            <pc:docMk/>
            <pc:sldMk cId="4204413772" sldId="685"/>
            <ac:picMk id="12" creationId="{941C7870-E8BD-AF6D-D624-9994A06BD514}"/>
          </ac:picMkLst>
        </pc:picChg>
        <pc:picChg chg="add mod ord">
          <ac:chgData name="Kondo Gnanvo" userId="138e8ee5-071e-4200-bbe9-20c101fa0b3f" providerId="ADAL" clId="{E73B69E5-95BE-4A34-B276-F5D0B32669F5}" dt="2026-02-24T15:33:11.871" v="933" actId="1038"/>
          <ac:picMkLst>
            <pc:docMk/>
            <pc:sldMk cId="4204413772" sldId="685"/>
            <ac:picMk id="17" creationId="{F4689504-28D7-9CD7-0DE8-86206CEF4F7A}"/>
          </ac:picMkLst>
        </pc:picChg>
      </pc:sldChg>
      <pc:sldChg chg="addSp delSp modSp add mod">
        <pc:chgData name="Kondo Gnanvo" userId="138e8ee5-071e-4200-bbe9-20c101fa0b3f" providerId="ADAL" clId="{E73B69E5-95BE-4A34-B276-F5D0B32669F5}" dt="2026-02-25T22:14:18.465" v="9082" actId="20577"/>
        <pc:sldMkLst>
          <pc:docMk/>
          <pc:sldMk cId="1595399576" sldId="686"/>
        </pc:sldMkLst>
        <pc:spChg chg="add mod">
          <ac:chgData name="Kondo Gnanvo" userId="138e8ee5-071e-4200-bbe9-20c101fa0b3f" providerId="ADAL" clId="{E73B69E5-95BE-4A34-B276-F5D0B32669F5}" dt="2026-02-25T15:04:52.046" v="4376" actId="207"/>
          <ac:spMkLst>
            <pc:docMk/>
            <pc:sldMk cId="1595399576" sldId="686"/>
            <ac:spMk id="4" creationId="{23F5A9F8-FC58-8464-3ACC-E99834850D71}"/>
          </ac:spMkLst>
        </pc:spChg>
        <pc:spChg chg="mod">
          <ac:chgData name="Kondo Gnanvo" userId="138e8ee5-071e-4200-bbe9-20c101fa0b3f" providerId="ADAL" clId="{E73B69E5-95BE-4A34-B276-F5D0B32669F5}" dt="2026-02-25T15:09:00.300" v="4560" actId="14100"/>
          <ac:spMkLst>
            <pc:docMk/>
            <pc:sldMk cId="1595399576" sldId="686"/>
            <ac:spMk id="11" creationId="{566295FB-746D-03DA-B270-6F3CAFBE4ED1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15" creationId="{78F20F9B-5245-3F3D-A7A7-E51E0276DB65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18" creationId="{47CCD672-30FE-A12C-45F1-C5EAB1FCE216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21" creationId="{3039C6AA-29D2-013C-368A-CA255149D527}"/>
          </ac:spMkLst>
        </pc:spChg>
        <pc:spChg chg="mod">
          <ac:chgData name="Kondo Gnanvo" userId="138e8ee5-071e-4200-bbe9-20c101fa0b3f" providerId="ADAL" clId="{E73B69E5-95BE-4A34-B276-F5D0B32669F5}" dt="2026-02-25T22:14:18.465" v="9082" actId="20577"/>
          <ac:spMkLst>
            <pc:docMk/>
            <pc:sldMk cId="1595399576" sldId="686"/>
            <ac:spMk id="23" creationId="{18F673BD-2B1B-1BC2-2BD7-B38CE426C971}"/>
          </ac:spMkLst>
        </pc:spChg>
        <pc:spChg chg="mod">
          <ac:chgData name="Kondo Gnanvo" userId="138e8ee5-071e-4200-bbe9-20c101fa0b3f" providerId="ADAL" clId="{E73B69E5-95BE-4A34-B276-F5D0B32669F5}" dt="2026-02-25T15:05:22.565" v="4380" actId="1036"/>
          <ac:spMkLst>
            <pc:docMk/>
            <pc:sldMk cId="1595399576" sldId="686"/>
            <ac:spMk id="28" creationId="{2637E2DF-9B32-217C-EB2A-5931D7333BF0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29" creationId="{940166BB-B198-E55C-093F-C70116DD7795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30" creationId="{E2A9A416-343D-F81C-00B3-7E5C1B3947FF}"/>
          </ac:spMkLst>
        </pc:spChg>
        <pc:spChg chg="mod">
          <ac:chgData name="Kondo Gnanvo" userId="138e8ee5-071e-4200-bbe9-20c101fa0b3f" providerId="ADAL" clId="{E73B69E5-95BE-4A34-B276-F5D0B32669F5}" dt="2026-02-25T15:05:35.073" v="4384" actId="113"/>
          <ac:spMkLst>
            <pc:docMk/>
            <pc:sldMk cId="1595399576" sldId="686"/>
            <ac:spMk id="33" creationId="{9D24C4F7-CE0B-AC95-8448-6BF12EDC9053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37" creationId="{BE4EE410-FE82-B9C5-181F-520F62C8B02F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38" creationId="{3459B23A-79FE-5430-1803-39AD57AEE76D}"/>
          </ac:spMkLst>
        </pc:spChg>
        <pc:spChg chg="mod">
          <ac:chgData name="Kondo Gnanvo" userId="138e8ee5-071e-4200-bbe9-20c101fa0b3f" providerId="ADAL" clId="{E73B69E5-95BE-4A34-B276-F5D0B32669F5}" dt="2026-02-24T21:02:19.134" v="1231"/>
          <ac:spMkLst>
            <pc:docMk/>
            <pc:sldMk cId="1595399576" sldId="686"/>
            <ac:spMk id="39" creationId="{8B0DDCF6-9352-5AC6-122B-EB2D196C116C}"/>
          </ac:spMkLst>
        </pc:spChg>
        <pc:spChg chg="mod">
          <ac:chgData name="Kondo Gnanvo" userId="138e8ee5-071e-4200-bbe9-20c101fa0b3f" providerId="ADAL" clId="{E73B69E5-95BE-4A34-B276-F5D0B32669F5}" dt="2026-02-25T15:07:12.776" v="4496" actId="20577"/>
          <ac:spMkLst>
            <pc:docMk/>
            <pc:sldMk cId="1595399576" sldId="686"/>
            <ac:spMk id="56" creationId="{709B1D90-7B47-6AD2-5E58-767233845273}"/>
          </ac:spMkLst>
        </pc:spChg>
        <pc:spChg chg="mod topLvl">
          <ac:chgData name="Kondo Gnanvo" userId="138e8ee5-071e-4200-bbe9-20c101fa0b3f" providerId="ADAL" clId="{E73B69E5-95BE-4A34-B276-F5D0B32669F5}" dt="2026-02-25T14:14:23.173" v="3468" actId="1035"/>
          <ac:spMkLst>
            <pc:docMk/>
            <pc:sldMk cId="1595399576" sldId="686"/>
            <ac:spMk id="61" creationId="{735A2FAA-16E6-5A49-011F-A3A14CCC9AB4}"/>
          </ac:spMkLst>
        </pc:spChg>
        <pc:spChg chg="mod">
          <ac:chgData name="Kondo Gnanvo" userId="138e8ee5-071e-4200-bbe9-20c101fa0b3f" providerId="ADAL" clId="{E73B69E5-95BE-4A34-B276-F5D0B32669F5}" dt="2026-02-24T21:24:31.294" v="1435" actId="165"/>
          <ac:spMkLst>
            <pc:docMk/>
            <pc:sldMk cId="1595399576" sldId="686"/>
            <ac:spMk id="65" creationId="{6CD5F5C5-0A41-B283-1C18-7B304A1320B0}"/>
          </ac:spMkLst>
        </pc:spChg>
        <pc:spChg chg="mod">
          <ac:chgData name="Kondo Gnanvo" userId="138e8ee5-071e-4200-bbe9-20c101fa0b3f" providerId="ADAL" clId="{E73B69E5-95BE-4A34-B276-F5D0B32669F5}" dt="2026-02-24T21:24:31.294" v="1435" actId="165"/>
          <ac:spMkLst>
            <pc:docMk/>
            <pc:sldMk cId="1595399576" sldId="686"/>
            <ac:spMk id="66" creationId="{34AE2F0B-BD89-18B0-3547-577A6FCCE066}"/>
          </ac:spMkLst>
        </pc:spChg>
        <pc:grpChg chg="mod">
          <ac:chgData name="Kondo Gnanvo" userId="138e8ee5-071e-4200-bbe9-20c101fa0b3f" providerId="ADAL" clId="{E73B69E5-95BE-4A34-B276-F5D0B32669F5}" dt="2026-02-25T14:14:35.135" v="3475" actId="1038"/>
          <ac:grpSpMkLst>
            <pc:docMk/>
            <pc:sldMk cId="1595399576" sldId="686"/>
            <ac:grpSpMk id="2" creationId="{5A27004F-F4E3-F1A8-232A-26F880FA3FDD}"/>
          </ac:grpSpMkLst>
        </pc:grpChg>
        <pc:grpChg chg="add mod">
          <ac:chgData name="Kondo Gnanvo" userId="138e8ee5-071e-4200-bbe9-20c101fa0b3f" providerId="ADAL" clId="{E73B69E5-95BE-4A34-B276-F5D0B32669F5}" dt="2026-02-25T00:10:40.248" v="3225" actId="1036"/>
          <ac:grpSpMkLst>
            <pc:docMk/>
            <pc:sldMk cId="1595399576" sldId="686"/>
            <ac:grpSpMk id="7" creationId="{1068BBF5-BF69-99E9-C8E3-94B136977B45}"/>
          </ac:grpSpMkLst>
        </pc:grpChg>
        <pc:grpChg chg="mod">
          <ac:chgData name="Kondo Gnanvo" userId="138e8ee5-071e-4200-bbe9-20c101fa0b3f" providerId="ADAL" clId="{E73B69E5-95BE-4A34-B276-F5D0B32669F5}" dt="2026-02-24T21:25:35.308" v="1441" actId="1076"/>
          <ac:grpSpMkLst>
            <pc:docMk/>
            <pc:sldMk cId="1595399576" sldId="686"/>
            <ac:grpSpMk id="26" creationId="{5CA8129D-0990-16C0-6140-FEE715BAF09A}"/>
          </ac:grpSpMkLst>
        </pc:grpChg>
        <pc:grpChg chg="mod">
          <ac:chgData name="Kondo Gnanvo" userId="138e8ee5-071e-4200-bbe9-20c101fa0b3f" providerId="ADAL" clId="{E73B69E5-95BE-4A34-B276-F5D0B32669F5}" dt="2026-02-25T15:05:38.445" v="4385" actId="1035"/>
          <ac:grpSpMkLst>
            <pc:docMk/>
            <pc:sldMk cId="1595399576" sldId="686"/>
            <ac:grpSpMk id="31" creationId="{4C42EB2B-A3CF-B36E-E66C-C19BE7F7DAA7}"/>
          </ac:grpSpMkLst>
        </pc:grpChg>
        <pc:grpChg chg="mod topLvl">
          <ac:chgData name="Kondo Gnanvo" userId="138e8ee5-071e-4200-bbe9-20c101fa0b3f" providerId="ADAL" clId="{E73B69E5-95BE-4A34-B276-F5D0B32669F5}" dt="2026-02-25T00:10:35.864" v="3222" actId="164"/>
          <ac:grpSpMkLst>
            <pc:docMk/>
            <pc:sldMk cId="1595399576" sldId="686"/>
            <ac:grpSpMk id="60" creationId="{66C8C5A0-71E2-B2FD-C545-1BE501ACD1AD}"/>
          </ac:grpSpMkLst>
        </pc:grpChg>
        <pc:picChg chg="mod">
          <ac:chgData name="Kondo Gnanvo" userId="138e8ee5-071e-4200-bbe9-20c101fa0b3f" providerId="ADAL" clId="{E73B69E5-95BE-4A34-B276-F5D0B32669F5}" dt="2026-02-24T21:24:31.294" v="1435" actId="165"/>
          <ac:picMkLst>
            <pc:docMk/>
            <pc:sldMk cId="1595399576" sldId="686"/>
            <ac:picMk id="64" creationId="{BCF316AF-5A5B-46F5-E28E-A54D7515C163}"/>
          </ac:picMkLst>
        </pc:picChg>
      </pc:sldChg>
      <pc:sldChg chg="addSp modSp add mod">
        <pc:chgData name="Kondo Gnanvo" userId="138e8ee5-071e-4200-bbe9-20c101fa0b3f" providerId="ADAL" clId="{E73B69E5-95BE-4A34-B276-F5D0B32669F5}" dt="2026-02-25T16:47:22.645" v="6143" actId="1076"/>
        <pc:sldMkLst>
          <pc:docMk/>
          <pc:sldMk cId="2000408800" sldId="5790"/>
        </pc:sldMkLst>
        <pc:spChg chg="mod">
          <ac:chgData name="Kondo Gnanvo" userId="138e8ee5-071e-4200-bbe9-20c101fa0b3f" providerId="ADAL" clId="{E73B69E5-95BE-4A34-B276-F5D0B32669F5}" dt="2026-02-25T16:26:32.778" v="5843" actId="207"/>
          <ac:spMkLst>
            <pc:docMk/>
            <pc:sldMk cId="2000408800" sldId="5790"/>
            <ac:spMk id="2" creationId="{83D7F87F-4417-AE66-F0C1-881F752A1CE2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15" creationId="{6DC92A60-FFF1-D04F-0607-FC7779D2C508}"/>
          </ac:spMkLst>
        </pc:spChg>
        <pc:spChg chg="mod">
          <ac:chgData name="Kondo Gnanvo" userId="138e8ee5-071e-4200-bbe9-20c101fa0b3f" providerId="ADAL" clId="{E73B69E5-95BE-4A34-B276-F5D0B32669F5}" dt="2026-02-25T16:44:45.446" v="6105" actId="122"/>
          <ac:spMkLst>
            <pc:docMk/>
            <pc:sldMk cId="2000408800" sldId="5790"/>
            <ac:spMk id="25" creationId="{AF04D946-0D2B-667D-E4AD-5742120D12CF}"/>
          </ac:spMkLst>
        </pc:spChg>
        <pc:spChg chg="mod">
          <ac:chgData name="Kondo Gnanvo" userId="138e8ee5-071e-4200-bbe9-20c101fa0b3f" providerId="ADAL" clId="{E73B69E5-95BE-4A34-B276-F5D0B32669F5}" dt="2026-02-25T16:47:22.645" v="6143" actId="1076"/>
          <ac:spMkLst>
            <pc:docMk/>
            <pc:sldMk cId="2000408800" sldId="5790"/>
            <ac:spMk id="31" creationId="{E34E8689-17D6-4C81-B4DD-66AC92F24DB3}"/>
          </ac:spMkLst>
        </pc:spChg>
        <pc:spChg chg="mod">
          <ac:chgData name="Kondo Gnanvo" userId="138e8ee5-071e-4200-bbe9-20c101fa0b3f" providerId="ADAL" clId="{E73B69E5-95BE-4A34-B276-F5D0B32669F5}" dt="2026-02-25T16:46:21.747" v="6120" actId="2711"/>
          <ac:spMkLst>
            <pc:docMk/>
            <pc:sldMk cId="2000408800" sldId="5790"/>
            <ac:spMk id="48" creationId="{E30B2B95-0391-4A63-995E-CDF02AA4A055}"/>
          </ac:spMkLst>
        </pc:spChg>
        <pc:spChg chg="mod">
          <ac:chgData name="Kondo Gnanvo" userId="138e8ee5-071e-4200-bbe9-20c101fa0b3f" providerId="ADAL" clId="{E73B69E5-95BE-4A34-B276-F5D0B32669F5}" dt="2026-02-25T16:43:34.032" v="6076" actId="1076"/>
          <ac:spMkLst>
            <pc:docMk/>
            <pc:sldMk cId="2000408800" sldId="5790"/>
            <ac:spMk id="50" creationId="{9237690C-99B0-EDC4-53F2-187C7D5C2E60}"/>
          </ac:spMkLst>
        </pc:spChg>
        <pc:spChg chg="mod">
          <ac:chgData name="Kondo Gnanvo" userId="138e8ee5-071e-4200-bbe9-20c101fa0b3f" providerId="ADAL" clId="{E73B69E5-95BE-4A34-B276-F5D0B32669F5}" dt="2026-02-25T16:43:18.304" v="6072" actId="404"/>
          <ac:spMkLst>
            <pc:docMk/>
            <pc:sldMk cId="2000408800" sldId="5790"/>
            <ac:spMk id="51" creationId="{D7BB8DB6-330D-8B91-4A63-5B5DCF054980}"/>
          </ac:spMkLst>
        </pc:spChg>
        <pc:spChg chg="mod">
          <ac:chgData name="Kondo Gnanvo" userId="138e8ee5-071e-4200-bbe9-20c101fa0b3f" providerId="ADAL" clId="{E73B69E5-95BE-4A34-B276-F5D0B32669F5}" dt="2026-02-25T16:43:12.642" v="6071" actId="20577"/>
          <ac:spMkLst>
            <pc:docMk/>
            <pc:sldMk cId="2000408800" sldId="5790"/>
            <ac:spMk id="55" creationId="{F64E3B36-2D0A-D853-B304-7C3A498682D2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87" creationId="{CCDE01CB-8ACE-B380-A14C-A1EA1156842F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89" creationId="{6A05E16D-9DB8-84DD-4522-76C207CDAFD9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90" creationId="{222C9B7B-350F-9BB0-EFD5-BCADA3935AFA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91" creationId="{50306CD2-CE2F-72C7-DEF7-9DC42543C3D0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105" creationId="{3715B5E2-F9A0-1062-945D-87FAE54F52DC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106" creationId="{CA6530C5-65F6-66A1-8ADB-115BFB28FE8E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107" creationId="{628E8100-EE11-3346-4B3E-7BB5BAC9E426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111" creationId="{8C5ACD76-D9AC-A1B5-48C6-2CD207B702E3}"/>
          </ac:spMkLst>
        </pc:spChg>
        <pc:spChg chg="mod">
          <ac:chgData name="Kondo Gnanvo" userId="138e8ee5-071e-4200-bbe9-20c101fa0b3f" providerId="ADAL" clId="{E73B69E5-95BE-4A34-B276-F5D0B32669F5}" dt="2026-02-25T16:46:00.818" v="6118" actId="404"/>
          <ac:spMkLst>
            <pc:docMk/>
            <pc:sldMk cId="2000408800" sldId="5790"/>
            <ac:spMk id="112" creationId="{C9389794-3976-63E8-6751-A2C17A33ECCC}"/>
          </ac:spMkLst>
        </pc:spChg>
        <pc:grpChg chg="add mod">
          <ac:chgData name="Kondo Gnanvo" userId="138e8ee5-071e-4200-bbe9-20c101fa0b3f" providerId="ADAL" clId="{E73B69E5-95BE-4A34-B276-F5D0B32669F5}" dt="2026-02-25T16:46:13.609" v="6119" actId="1076"/>
          <ac:grpSpMkLst>
            <pc:docMk/>
            <pc:sldMk cId="2000408800" sldId="5790"/>
            <ac:grpSpMk id="3" creationId="{5193E644-96D6-6FDB-9336-C867B5FBB46F}"/>
          </ac:grpSpMkLst>
        </pc:grpChg>
        <pc:grpChg chg="mod">
          <ac:chgData name="Kondo Gnanvo" userId="138e8ee5-071e-4200-bbe9-20c101fa0b3f" providerId="ADAL" clId="{E73B69E5-95BE-4A34-B276-F5D0B32669F5}" dt="2026-02-25T16:44:04.955" v="6097" actId="1076"/>
          <ac:grpSpMkLst>
            <pc:docMk/>
            <pc:sldMk cId="2000408800" sldId="5790"/>
            <ac:grpSpMk id="5" creationId="{56438796-38E7-4D1E-3766-A6F7D6031265}"/>
          </ac:grpSpMkLst>
        </pc:grpChg>
        <pc:grpChg chg="mod">
          <ac:chgData name="Kondo Gnanvo" userId="138e8ee5-071e-4200-bbe9-20c101fa0b3f" providerId="ADAL" clId="{E73B69E5-95BE-4A34-B276-F5D0B32669F5}" dt="2026-02-25T16:45:40.832" v="6109" actId="164"/>
          <ac:grpSpMkLst>
            <pc:docMk/>
            <pc:sldMk cId="2000408800" sldId="5790"/>
            <ac:grpSpMk id="8" creationId="{7E84F7B5-4C7E-E9C9-E488-AF8928C3F97B}"/>
          </ac:grpSpMkLst>
        </pc:grpChg>
        <pc:grpChg chg="mod">
          <ac:chgData name="Kondo Gnanvo" userId="138e8ee5-071e-4200-bbe9-20c101fa0b3f" providerId="ADAL" clId="{E73B69E5-95BE-4A34-B276-F5D0B32669F5}" dt="2026-02-25T16:45:40.832" v="6109" actId="164"/>
          <ac:grpSpMkLst>
            <pc:docMk/>
            <pc:sldMk cId="2000408800" sldId="5790"/>
            <ac:grpSpMk id="93" creationId="{585FFC22-0C81-F71C-2B79-D5E1A16F5862}"/>
          </ac:grpSpMkLst>
        </pc:grpChg>
        <pc:grpChg chg="mod">
          <ac:chgData name="Kondo Gnanvo" userId="138e8ee5-071e-4200-bbe9-20c101fa0b3f" providerId="ADAL" clId="{E73B69E5-95BE-4A34-B276-F5D0B32669F5}" dt="2026-02-25T16:45:40.832" v="6109" actId="164"/>
          <ac:grpSpMkLst>
            <pc:docMk/>
            <pc:sldMk cId="2000408800" sldId="5790"/>
            <ac:grpSpMk id="101" creationId="{44A13E40-6DD6-6B7B-31CC-C08CB2EA5262}"/>
          </ac:grpSpMkLst>
        </pc:grpChg>
        <pc:picChg chg="mod">
          <ac:chgData name="Kondo Gnanvo" userId="138e8ee5-071e-4200-bbe9-20c101fa0b3f" providerId="ADAL" clId="{E73B69E5-95BE-4A34-B276-F5D0B32669F5}" dt="2026-02-25T16:43:31.222" v="6075" actId="1076"/>
          <ac:picMkLst>
            <pc:docMk/>
            <pc:sldMk cId="2000408800" sldId="5790"/>
            <ac:picMk id="24" creationId="{07C9E22E-7B09-9B96-1955-34FBFA64E76D}"/>
          </ac:picMkLst>
        </pc:picChg>
        <pc:cxnChg chg="mod">
          <ac:chgData name="Kondo Gnanvo" userId="138e8ee5-071e-4200-bbe9-20c101fa0b3f" providerId="ADAL" clId="{E73B69E5-95BE-4A34-B276-F5D0B32669F5}" dt="2026-02-25T16:45:40.832" v="6109" actId="164"/>
          <ac:cxnSpMkLst>
            <pc:docMk/>
            <pc:sldMk cId="2000408800" sldId="5790"/>
            <ac:cxnSpMk id="95" creationId="{1CB3BFFD-4152-E55C-E261-43DCA5EE2530}"/>
          </ac:cxnSpMkLst>
        </pc:cxnChg>
        <pc:cxnChg chg="mod">
          <ac:chgData name="Kondo Gnanvo" userId="138e8ee5-071e-4200-bbe9-20c101fa0b3f" providerId="ADAL" clId="{E73B69E5-95BE-4A34-B276-F5D0B32669F5}" dt="2026-02-25T16:45:40.832" v="6109" actId="164"/>
          <ac:cxnSpMkLst>
            <pc:docMk/>
            <pc:sldMk cId="2000408800" sldId="5790"/>
            <ac:cxnSpMk id="99" creationId="{9B30B6CB-C5D3-AE05-22F2-E356CBAB8377}"/>
          </ac:cxnSpMkLst>
        </pc:cxnChg>
      </pc:sldChg>
      <pc:sldChg chg="add ord">
        <pc:chgData name="Kondo Gnanvo" userId="138e8ee5-071e-4200-bbe9-20c101fa0b3f" providerId="ADAL" clId="{E73B69E5-95BE-4A34-B276-F5D0B32669F5}" dt="2026-02-25T15:22:09.317" v="4665"/>
        <pc:sldMkLst>
          <pc:docMk/>
          <pc:sldMk cId="287861164" sldId="5791"/>
        </pc:sldMkLst>
      </pc:sldChg>
      <pc:sldChg chg="delSp modSp add mod">
        <pc:chgData name="Kondo Gnanvo" userId="138e8ee5-071e-4200-bbe9-20c101fa0b3f" providerId="ADAL" clId="{E73B69E5-95BE-4A34-B276-F5D0B32669F5}" dt="2026-02-25T15:23:06.582" v="4688" actId="403"/>
        <pc:sldMkLst>
          <pc:docMk/>
          <pc:sldMk cId="1533474828" sldId="5792"/>
        </pc:sldMkLst>
        <pc:spChg chg="del">
          <ac:chgData name="Kondo Gnanvo" userId="138e8ee5-071e-4200-bbe9-20c101fa0b3f" providerId="ADAL" clId="{E73B69E5-95BE-4A34-B276-F5D0B32669F5}" dt="2026-02-25T15:22:32.617" v="4668" actId="478"/>
          <ac:spMkLst>
            <pc:docMk/>
            <pc:sldMk cId="1533474828" sldId="5792"/>
            <ac:spMk id="2" creationId="{1B164B35-FE4A-12EC-BE53-EB0AEBD5B046}"/>
          </ac:spMkLst>
        </pc:spChg>
        <pc:spChg chg="mod">
          <ac:chgData name="Kondo Gnanvo" userId="138e8ee5-071e-4200-bbe9-20c101fa0b3f" providerId="ADAL" clId="{E73B69E5-95BE-4A34-B276-F5D0B32669F5}" dt="2026-02-25T15:23:06.582" v="4688" actId="403"/>
          <ac:spMkLst>
            <pc:docMk/>
            <pc:sldMk cId="1533474828" sldId="5792"/>
            <ac:spMk id="56" creationId="{5EC1764F-16C3-7EA5-851E-BDCAE10EFD59}"/>
          </ac:spMkLst>
        </pc:spChg>
      </pc:sldChg>
      <pc:sldChg chg="addSp delSp modSp add mod ord">
        <pc:chgData name="Kondo Gnanvo" userId="138e8ee5-071e-4200-bbe9-20c101fa0b3f" providerId="ADAL" clId="{E73B69E5-95BE-4A34-B276-F5D0B32669F5}" dt="2026-02-25T22:19:10.608" v="9147" actId="1035"/>
        <pc:sldMkLst>
          <pc:docMk/>
          <pc:sldMk cId="3688142808" sldId="5793"/>
        </pc:sldMkLst>
        <pc:spChg chg="add mod">
          <ac:chgData name="Kondo Gnanvo" userId="138e8ee5-071e-4200-bbe9-20c101fa0b3f" providerId="ADAL" clId="{E73B69E5-95BE-4A34-B276-F5D0B32669F5}" dt="2026-02-25T21:15:10.020" v="7294" actId="1035"/>
          <ac:spMkLst>
            <pc:docMk/>
            <pc:sldMk cId="3688142808" sldId="5793"/>
            <ac:spMk id="2" creationId="{A0D5C7BD-C810-F906-F8F6-5959C12D5FF6}"/>
          </ac:spMkLst>
        </pc:spChg>
        <pc:spChg chg="add mod">
          <ac:chgData name="Kondo Gnanvo" userId="138e8ee5-071e-4200-bbe9-20c101fa0b3f" providerId="ADAL" clId="{E73B69E5-95BE-4A34-B276-F5D0B32669F5}" dt="2026-02-25T21:11:44.185" v="7141"/>
          <ac:spMkLst>
            <pc:docMk/>
            <pc:sldMk cId="3688142808" sldId="5793"/>
            <ac:spMk id="5" creationId="{AA239AF8-E72D-1F68-261A-28CEDC77D633}"/>
          </ac:spMkLst>
        </pc:spChg>
        <pc:spChg chg="del">
          <ac:chgData name="Kondo Gnanvo" userId="138e8ee5-071e-4200-bbe9-20c101fa0b3f" providerId="ADAL" clId="{E73B69E5-95BE-4A34-B276-F5D0B32669F5}" dt="2026-02-25T15:54:55.204" v="5118" actId="478"/>
          <ac:spMkLst>
            <pc:docMk/>
            <pc:sldMk cId="3688142808" sldId="5793"/>
            <ac:spMk id="5" creationId="{B786FDEF-7782-27EE-2866-19FBCC86EA19}"/>
          </ac:spMkLst>
        </pc:spChg>
        <pc:spChg chg="add mod topLvl">
          <ac:chgData name="Kondo Gnanvo" userId="138e8ee5-071e-4200-bbe9-20c101fa0b3f" providerId="ADAL" clId="{E73B69E5-95BE-4A34-B276-F5D0B32669F5}" dt="2026-02-25T21:15:36.042" v="7297" actId="164"/>
          <ac:spMkLst>
            <pc:docMk/>
            <pc:sldMk cId="3688142808" sldId="5793"/>
            <ac:spMk id="14" creationId="{3485387D-E3C9-37D7-DDD1-4EBC6CFD4B4F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53" creationId="{D384F64B-4117-DEA6-DFAD-BAA6E69A6655}"/>
          </ac:spMkLst>
        </pc:spChg>
        <pc:spChg chg="mod">
          <ac:chgData name="Kondo Gnanvo" userId="138e8ee5-071e-4200-bbe9-20c101fa0b3f" providerId="ADAL" clId="{E73B69E5-95BE-4A34-B276-F5D0B32669F5}" dt="2026-02-25T16:11:33.124" v="5478" actId="207"/>
          <ac:spMkLst>
            <pc:docMk/>
            <pc:sldMk cId="3688142808" sldId="5793"/>
            <ac:spMk id="56" creationId="{0353A5F3-FDA6-2389-91FD-2433575D191D}"/>
          </ac:spMkLst>
        </pc:spChg>
        <pc:spChg chg="mod">
          <ac:chgData name="Kondo Gnanvo" userId="138e8ee5-071e-4200-bbe9-20c101fa0b3f" providerId="ADAL" clId="{E73B69E5-95BE-4A34-B276-F5D0B32669F5}" dt="2026-02-25T22:19:10.608" v="9147" actId="1035"/>
          <ac:spMkLst>
            <pc:docMk/>
            <pc:sldMk cId="3688142808" sldId="5793"/>
            <ac:spMk id="61" creationId="{0E9BD33A-237B-D624-056E-0284C84452FB}"/>
          </ac:spMkLst>
        </pc:spChg>
        <pc:spChg chg="del">
          <ac:chgData name="Kondo Gnanvo" userId="138e8ee5-071e-4200-bbe9-20c101fa0b3f" providerId="ADAL" clId="{E73B69E5-95BE-4A34-B276-F5D0B32669F5}" dt="2026-02-25T15:52:49.955" v="5093" actId="478"/>
          <ac:spMkLst>
            <pc:docMk/>
            <pc:sldMk cId="3688142808" sldId="5793"/>
            <ac:spMk id="68" creationId="{72202500-C413-E5BE-4932-F60480E0C3FD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76" creationId="{FDF3EB5F-E266-748D-0B60-4A5051FBF6CE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107" creationId="{117F7D0F-3A52-33D7-22B0-971E5094642D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116" creationId="{B71C9085-940F-D809-FA4F-BD81140213C6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137" creationId="{C8C64726-1299-A044-F834-F5FC0646B049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146" creationId="{573A3123-46AB-FAE2-CA60-B9B242E563C1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207" creationId="{2D192ECB-CFA0-8DED-27D2-FDED5747C214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288" creationId="{5F3FD707-8839-0196-D6F3-3D6D6BA8DF93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292" creationId="{DCDF4CF9-889A-0B39-AD60-10208A6F78D0}"/>
          </ac:spMkLst>
        </pc:spChg>
        <pc:spChg chg="mod">
          <ac:chgData name="Kondo Gnanvo" userId="138e8ee5-071e-4200-bbe9-20c101fa0b3f" providerId="ADAL" clId="{E73B69E5-95BE-4A34-B276-F5D0B32669F5}" dt="2026-02-25T15:46:19.092" v="4937"/>
          <ac:spMkLst>
            <pc:docMk/>
            <pc:sldMk cId="3688142808" sldId="5793"/>
            <ac:spMk id="297" creationId="{7DF01B43-F7DE-C079-46C3-7A38AEA8A7E0}"/>
          </ac:spMkLst>
        </pc:spChg>
        <pc:spChg chg="add mod topLvl">
          <ac:chgData name="Kondo Gnanvo" userId="138e8ee5-071e-4200-bbe9-20c101fa0b3f" providerId="ADAL" clId="{E73B69E5-95BE-4A34-B276-F5D0B32669F5}" dt="2026-02-25T21:15:36.042" v="7297" actId="164"/>
          <ac:spMkLst>
            <pc:docMk/>
            <pc:sldMk cId="3688142808" sldId="5793"/>
            <ac:spMk id="357" creationId="{883BBAFF-1378-53F1-30CB-14620C47EDD4}"/>
          </ac:spMkLst>
        </pc:spChg>
        <pc:spChg chg="add mod topLvl">
          <ac:chgData name="Kondo Gnanvo" userId="138e8ee5-071e-4200-bbe9-20c101fa0b3f" providerId="ADAL" clId="{E73B69E5-95BE-4A34-B276-F5D0B32669F5}" dt="2026-02-25T21:15:36.042" v="7297" actId="164"/>
          <ac:spMkLst>
            <pc:docMk/>
            <pc:sldMk cId="3688142808" sldId="5793"/>
            <ac:spMk id="365" creationId="{0D09BBCA-A4B2-A10A-23B3-CB113788E60B}"/>
          </ac:spMkLst>
        </pc:spChg>
        <pc:spChg chg="add mod">
          <ac:chgData name="Kondo Gnanvo" userId="138e8ee5-071e-4200-bbe9-20c101fa0b3f" providerId="ADAL" clId="{E73B69E5-95BE-4A34-B276-F5D0B32669F5}" dt="2026-02-25T21:16:25.507" v="7303" actId="164"/>
          <ac:spMkLst>
            <pc:docMk/>
            <pc:sldMk cId="3688142808" sldId="5793"/>
            <ac:spMk id="368" creationId="{4D3924BF-B8FE-AE5D-181F-F8151B015B35}"/>
          </ac:spMkLst>
        </pc:spChg>
        <pc:spChg chg="add del mod">
          <ac:chgData name="Kondo Gnanvo" userId="138e8ee5-071e-4200-bbe9-20c101fa0b3f" providerId="ADAL" clId="{E73B69E5-95BE-4A34-B276-F5D0B32669F5}" dt="2026-02-25T16:00:09.039" v="5228" actId="478"/>
          <ac:spMkLst>
            <pc:docMk/>
            <pc:sldMk cId="3688142808" sldId="5793"/>
            <ac:spMk id="369" creationId="{06737787-F8C9-DAC2-4581-B187F86BD02A}"/>
          </ac:spMkLst>
        </pc:spChg>
        <pc:spChg chg="mod topLvl">
          <ac:chgData name="Kondo Gnanvo" userId="138e8ee5-071e-4200-bbe9-20c101fa0b3f" providerId="ADAL" clId="{E73B69E5-95BE-4A34-B276-F5D0B32669F5}" dt="2026-02-25T21:15:36.042" v="7297" actId="164"/>
          <ac:spMkLst>
            <pc:docMk/>
            <pc:sldMk cId="3688142808" sldId="5793"/>
            <ac:spMk id="372" creationId="{09669694-B9E8-BCC4-8D1F-D11DEEEBB054}"/>
          </ac:spMkLst>
        </pc:spChg>
        <pc:spChg chg="mod topLvl">
          <ac:chgData name="Kondo Gnanvo" userId="138e8ee5-071e-4200-bbe9-20c101fa0b3f" providerId="ADAL" clId="{E73B69E5-95BE-4A34-B276-F5D0B32669F5}" dt="2026-02-25T21:15:36.042" v="7297" actId="164"/>
          <ac:spMkLst>
            <pc:docMk/>
            <pc:sldMk cId="3688142808" sldId="5793"/>
            <ac:spMk id="373" creationId="{3BA2C347-2807-5637-2B77-2B4B8B335078}"/>
          </ac:spMkLst>
        </pc:spChg>
        <pc:spChg chg="mod topLvl">
          <ac:chgData name="Kondo Gnanvo" userId="138e8ee5-071e-4200-bbe9-20c101fa0b3f" providerId="ADAL" clId="{E73B69E5-95BE-4A34-B276-F5D0B32669F5}" dt="2026-02-25T21:15:36.042" v="7297" actId="164"/>
          <ac:spMkLst>
            <pc:docMk/>
            <pc:sldMk cId="3688142808" sldId="5793"/>
            <ac:spMk id="375" creationId="{A2E808ED-BF2A-6C43-1322-4EE7D46DB4EF}"/>
          </ac:spMkLst>
        </pc:spChg>
        <pc:spChg chg="add mod">
          <ac:chgData name="Kondo Gnanvo" userId="138e8ee5-071e-4200-bbe9-20c101fa0b3f" providerId="ADAL" clId="{E73B69E5-95BE-4A34-B276-F5D0B32669F5}" dt="2026-02-25T21:17:49.117" v="7311" actId="164"/>
          <ac:spMkLst>
            <pc:docMk/>
            <pc:sldMk cId="3688142808" sldId="5793"/>
            <ac:spMk id="376" creationId="{758D9E78-A792-CF0C-AF49-454510B5656B}"/>
          </ac:spMkLst>
        </pc:spChg>
        <pc:spChg chg="add mod">
          <ac:chgData name="Kondo Gnanvo" userId="138e8ee5-071e-4200-bbe9-20c101fa0b3f" providerId="ADAL" clId="{E73B69E5-95BE-4A34-B276-F5D0B32669F5}" dt="2026-02-25T21:17:49.117" v="7311" actId="164"/>
          <ac:spMkLst>
            <pc:docMk/>
            <pc:sldMk cId="3688142808" sldId="5793"/>
            <ac:spMk id="379" creationId="{5BDB4392-ADE1-9E44-5467-86AB8A1C5BC3}"/>
          </ac:spMkLst>
        </pc:spChg>
        <pc:spChg chg="add mod">
          <ac:chgData name="Kondo Gnanvo" userId="138e8ee5-071e-4200-bbe9-20c101fa0b3f" providerId="ADAL" clId="{E73B69E5-95BE-4A34-B276-F5D0B32669F5}" dt="2026-02-25T21:18:41.817" v="7312" actId="113"/>
          <ac:spMkLst>
            <pc:docMk/>
            <pc:sldMk cId="3688142808" sldId="5793"/>
            <ac:spMk id="380" creationId="{17EEDF9C-64EB-853A-295E-112B1F50F8A4}"/>
          </ac:spMkLst>
        </pc:spChg>
        <pc:spChg chg="add mod">
          <ac:chgData name="Kondo Gnanvo" userId="138e8ee5-071e-4200-bbe9-20c101fa0b3f" providerId="ADAL" clId="{E73B69E5-95BE-4A34-B276-F5D0B32669F5}" dt="2026-02-25T21:11:30.134" v="7138" actId="164"/>
          <ac:spMkLst>
            <pc:docMk/>
            <pc:sldMk cId="3688142808" sldId="5793"/>
            <ac:spMk id="384" creationId="{F8764B4F-E559-5379-1B56-F24668C15B48}"/>
          </ac:spMkLst>
        </pc:spChg>
        <pc:grpChg chg="del">
          <ac:chgData name="Kondo Gnanvo" userId="138e8ee5-071e-4200-bbe9-20c101fa0b3f" providerId="ADAL" clId="{E73B69E5-95BE-4A34-B276-F5D0B32669F5}" dt="2026-02-25T15:26:25.002" v="4818" actId="478"/>
          <ac:grpSpMkLst>
            <pc:docMk/>
            <pc:sldMk cId="3688142808" sldId="5793"/>
            <ac:grpSpMk id="2" creationId="{5659E11C-4D2D-404C-EB25-5E43BA082A40}"/>
          </ac:grpSpMkLst>
        </pc:grpChg>
        <pc:grpChg chg="add mod">
          <ac:chgData name="Kondo Gnanvo" userId="138e8ee5-071e-4200-bbe9-20c101fa0b3f" providerId="ADAL" clId="{E73B69E5-95BE-4A34-B276-F5D0B32669F5}" dt="2026-02-25T21:17:49.117" v="7311" actId="164"/>
          <ac:grpSpMkLst>
            <pc:docMk/>
            <pc:sldMk cId="3688142808" sldId="5793"/>
            <ac:grpSpMk id="4" creationId="{5D199778-A826-0AB1-EE9A-3FDDDFD03BF8}"/>
          </ac:grpSpMkLst>
        </pc:grpChg>
        <pc:grpChg chg="add mod">
          <ac:chgData name="Kondo Gnanvo" userId="138e8ee5-071e-4200-bbe9-20c101fa0b3f" providerId="ADAL" clId="{E73B69E5-95BE-4A34-B276-F5D0B32669F5}" dt="2026-02-25T21:15:28.267" v="7296" actId="164"/>
          <ac:grpSpMkLst>
            <pc:docMk/>
            <pc:sldMk cId="3688142808" sldId="5793"/>
            <ac:grpSpMk id="6" creationId="{E2F0B9D1-D90F-CD49-B3F2-E3B62A7A3BEC}"/>
          </ac:grpSpMkLst>
        </pc:grpChg>
        <pc:grpChg chg="del">
          <ac:chgData name="Kondo Gnanvo" userId="138e8ee5-071e-4200-bbe9-20c101fa0b3f" providerId="ADAL" clId="{E73B69E5-95BE-4A34-B276-F5D0B32669F5}" dt="2026-02-25T15:26:25.002" v="4818" actId="478"/>
          <ac:grpSpMkLst>
            <pc:docMk/>
            <pc:sldMk cId="3688142808" sldId="5793"/>
            <ac:grpSpMk id="7" creationId="{DD901BD9-C5DB-4E0E-C406-582DF13D3387}"/>
          </ac:grpSpMkLst>
        </pc:grpChg>
        <pc:grpChg chg="add mod">
          <ac:chgData name="Kondo Gnanvo" userId="138e8ee5-071e-4200-bbe9-20c101fa0b3f" providerId="ADAL" clId="{E73B69E5-95BE-4A34-B276-F5D0B32669F5}" dt="2026-02-25T21:16:25.507" v="7303" actId="164"/>
          <ac:grpSpMkLst>
            <pc:docMk/>
            <pc:sldMk cId="3688142808" sldId="5793"/>
            <ac:grpSpMk id="7" creationId="{E0E7240B-6B2B-54DE-83FE-98C46394657A}"/>
          </ac:grpSpMkLst>
        </pc:grpChg>
        <pc:grpChg chg="add mod">
          <ac:chgData name="Kondo Gnanvo" userId="138e8ee5-071e-4200-bbe9-20c101fa0b3f" providerId="ADAL" clId="{E73B69E5-95BE-4A34-B276-F5D0B32669F5}" dt="2026-02-25T22:18:30.320" v="9146" actId="1037"/>
          <ac:grpSpMkLst>
            <pc:docMk/>
            <pc:sldMk cId="3688142808" sldId="5793"/>
            <ac:grpSpMk id="8" creationId="{F82F5980-6F13-1539-E912-A5F1E85290F1}"/>
          </ac:grpSpMkLst>
        </pc:grpChg>
        <pc:grpChg chg="mod">
          <ac:chgData name="Kondo Gnanvo" userId="138e8ee5-071e-4200-bbe9-20c101fa0b3f" providerId="ADAL" clId="{E73B69E5-95BE-4A34-B276-F5D0B32669F5}" dt="2026-02-25T21:15:10.020" v="7294" actId="1035"/>
          <ac:grpSpMkLst>
            <pc:docMk/>
            <pc:sldMk cId="3688142808" sldId="5793"/>
            <ac:grpSpMk id="24" creationId="{FEAD460F-4F25-A7BE-E70D-8642E40E507E}"/>
          </ac:grpSpMkLst>
        </pc:grpChg>
        <pc:grpChg chg="del">
          <ac:chgData name="Kondo Gnanvo" userId="138e8ee5-071e-4200-bbe9-20c101fa0b3f" providerId="ADAL" clId="{E73B69E5-95BE-4A34-B276-F5D0B32669F5}" dt="2026-02-25T15:26:25.002" v="4818" actId="478"/>
          <ac:grpSpMkLst>
            <pc:docMk/>
            <pc:sldMk cId="3688142808" sldId="5793"/>
            <ac:grpSpMk id="26" creationId="{8235BCC9-C3EF-7CF5-D5E0-14B416376920}"/>
          </ac:grpSpMkLst>
        </pc:grpChg>
        <pc:grpChg chg="del">
          <ac:chgData name="Kondo Gnanvo" userId="138e8ee5-071e-4200-bbe9-20c101fa0b3f" providerId="ADAL" clId="{E73B69E5-95BE-4A34-B276-F5D0B32669F5}" dt="2026-02-25T15:26:25.002" v="4818" actId="478"/>
          <ac:grpSpMkLst>
            <pc:docMk/>
            <pc:sldMk cId="3688142808" sldId="5793"/>
            <ac:grpSpMk id="31" creationId="{951D1F31-2060-44D1-61A8-27E8AF439A6D}"/>
          </ac:grpSpMkLst>
        </pc:grpChg>
        <pc:grpChg chg="add del mod">
          <ac:chgData name="Kondo Gnanvo" userId="138e8ee5-071e-4200-bbe9-20c101fa0b3f" providerId="ADAL" clId="{E73B69E5-95BE-4A34-B276-F5D0B32669F5}" dt="2026-02-25T16:14:55.867" v="5706" actId="165"/>
          <ac:grpSpMkLst>
            <pc:docMk/>
            <pc:sldMk cId="3688142808" sldId="5793"/>
            <ac:grpSpMk id="367" creationId="{3FDFE55B-0C2F-CBBD-A9B7-7359D271B7EF}"/>
          </ac:grpSpMkLst>
        </pc:grpChg>
        <pc:grpChg chg="add del mod topLvl">
          <ac:chgData name="Kondo Gnanvo" userId="138e8ee5-071e-4200-bbe9-20c101fa0b3f" providerId="ADAL" clId="{E73B69E5-95BE-4A34-B276-F5D0B32669F5}" dt="2026-02-25T16:14:55.867" v="5706" actId="165"/>
          <ac:grpSpMkLst>
            <pc:docMk/>
            <pc:sldMk cId="3688142808" sldId="5793"/>
            <ac:grpSpMk id="370" creationId="{AAB64500-0308-8060-CAE1-A96F26175C64}"/>
          </ac:grpSpMkLst>
        </pc:grpChg>
        <pc:grpChg chg="add del mod">
          <ac:chgData name="Kondo Gnanvo" userId="138e8ee5-071e-4200-bbe9-20c101fa0b3f" providerId="ADAL" clId="{E73B69E5-95BE-4A34-B276-F5D0B32669F5}" dt="2026-02-25T16:14:47.039" v="5705" actId="165"/>
          <ac:grpSpMkLst>
            <pc:docMk/>
            <pc:sldMk cId="3688142808" sldId="5793"/>
            <ac:grpSpMk id="377" creationId="{13DEE827-C97E-C637-C2A4-C4FDF5324C27}"/>
          </ac:grpSpMkLst>
        </pc:grpChg>
        <pc:grpChg chg="add mod">
          <ac:chgData name="Kondo Gnanvo" userId="138e8ee5-071e-4200-bbe9-20c101fa0b3f" providerId="ADAL" clId="{E73B69E5-95BE-4A34-B276-F5D0B32669F5}" dt="2026-02-25T21:16:25.507" v="7303" actId="164"/>
          <ac:grpSpMkLst>
            <pc:docMk/>
            <pc:sldMk cId="3688142808" sldId="5793"/>
            <ac:grpSpMk id="381" creationId="{B50F1AF2-4913-920B-11B2-BE80CDE3643D}"/>
          </ac:grpSpMkLst>
        </pc:grpChg>
        <pc:grpChg chg="add mod">
          <ac:chgData name="Kondo Gnanvo" userId="138e8ee5-071e-4200-bbe9-20c101fa0b3f" providerId="ADAL" clId="{E73B69E5-95BE-4A34-B276-F5D0B32669F5}" dt="2026-02-25T21:16:25.507" v="7303" actId="164"/>
          <ac:grpSpMkLst>
            <pc:docMk/>
            <pc:sldMk cId="3688142808" sldId="5793"/>
            <ac:grpSpMk id="382" creationId="{9F99C61D-ADEE-4B79-3854-8D7D1A518BB7}"/>
          </ac:grpSpMkLst>
        </pc:grpChg>
        <pc:picChg chg="add mod topLvl modCrop">
          <ac:chgData name="Kondo Gnanvo" userId="138e8ee5-071e-4200-bbe9-20c101fa0b3f" providerId="ADAL" clId="{E73B69E5-95BE-4A34-B276-F5D0B32669F5}" dt="2026-02-25T21:15:36.042" v="7297" actId="164"/>
          <ac:picMkLst>
            <pc:docMk/>
            <pc:sldMk cId="3688142808" sldId="5793"/>
            <ac:picMk id="12" creationId="{A84D5156-549E-D19C-79BA-E1808732133B}"/>
          </ac:picMkLst>
        </pc:picChg>
        <pc:picChg chg="add mod">
          <ac:chgData name="Kondo Gnanvo" userId="138e8ee5-071e-4200-bbe9-20c101fa0b3f" providerId="ADAL" clId="{E73B69E5-95BE-4A34-B276-F5D0B32669F5}" dt="2026-02-25T21:17:49.117" v="7311" actId="164"/>
          <ac:picMkLst>
            <pc:docMk/>
            <pc:sldMk cId="3688142808" sldId="5793"/>
            <ac:picMk id="366" creationId="{45F7C900-5384-4DFD-01C7-064EB7BE3294}"/>
          </ac:picMkLst>
        </pc:picChg>
        <pc:picChg chg="mod topLvl modCrop">
          <ac:chgData name="Kondo Gnanvo" userId="138e8ee5-071e-4200-bbe9-20c101fa0b3f" providerId="ADAL" clId="{E73B69E5-95BE-4A34-B276-F5D0B32669F5}" dt="2026-02-25T21:15:36.042" v="7297" actId="164"/>
          <ac:picMkLst>
            <pc:docMk/>
            <pc:sldMk cId="3688142808" sldId="5793"/>
            <ac:picMk id="371" creationId="{5794C586-BDF0-766C-B312-976FBB129372}"/>
          </ac:picMkLst>
        </pc:picChg>
        <pc:picChg chg="add mod">
          <ac:chgData name="Kondo Gnanvo" userId="138e8ee5-071e-4200-bbe9-20c101fa0b3f" providerId="ADAL" clId="{E73B69E5-95BE-4A34-B276-F5D0B32669F5}" dt="2026-02-25T21:11:30.134" v="7138" actId="164"/>
          <ac:picMkLst>
            <pc:docMk/>
            <pc:sldMk cId="3688142808" sldId="5793"/>
            <ac:picMk id="378" creationId="{D25D8F0B-9A2F-0604-5F5F-B94CB1BD6F99}"/>
          </ac:picMkLst>
        </pc:picChg>
        <pc:picChg chg="add mod">
          <ac:chgData name="Kondo Gnanvo" userId="138e8ee5-071e-4200-bbe9-20c101fa0b3f" providerId="ADAL" clId="{E73B69E5-95BE-4A34-B276-F5D0B32669F5}" dt="2026-02-25T21:11:30.134" v="7138" actId="164"/>
          <ac:picMkLst>
            <pc:docMk/>
            <pc:sldMk cId="3688142808" sldId="5793"/>
            <ac:picMk id="383" creationId="{FCE04AE4-8ADA-77D9-7619-75ACA2A752EC}"/>
          </ac:picMkLst>
        </pc:picChg>
        <pc:cxnChg chg="mod">
          <ac:chgData name="Kondo Gnanvo" userId="138e8ee5-071e-4200-bbe9-20c101fa0b3f" providerId="ADAL" clId="{E73B69E5-95BE-4A34-B276-F5D0B32669F5}" dt="2026-02-25T15:26:25.002" v="4818" actId="478"/>
          <ac:cxnSpMkLst>
            <pc:docMk/>
            <pc:sldMk cId="3688142808" sldId="5793"/>
            <ac:cxnSpMk id="19" creationId="{9F4CC328-EAE8-1660-54AA-16C56D59D772}"/>
          </ac:cxnSpMkLst>
        </pc:cxnChg>
        <pc:cxnChg chg="mod">
          <ac:chgData name="Kondo Gnanvo" userId="138e8ee5-071e-4200-bbe9-20c101fa0b3f" providerId="ADAL" clId="{E73B69E5-95BE-4A34-B276-F5D0B32669F5}" dt="2026-02-25T15:26:25.002" v="4818" actId="478"/>
          <ac:cxnSpMkLst>
            <pc:docMk/>
            <pc:sldMk cId="3688142808" sldId="5793"/>
            <ac:cxnSpMk id="42" creationId="{0949806C-1A64-1517-6589-ADE51DE36148}"/>
          </ac:cxnSpMkLst>
        </pc:cxnChg>
        <pc:cxnChg chg="mod">
          <ac:chgData name="Kondo Gnanvo" userId="138e8ee5-071e-4200-bbe9-20c101fa0b3f" providerId="ADAL" clId="{E73B69E5-95BE-4A34-B276-F5D0B32669F5}" dt="2026-02-25T15:26:25.002" v="4818" actId="478"/>
          <ac:cxnSpMkLst>
            <pc:docMk/>
            <pc:sldMk cId="3688142808" sldId="5793"/>
            <ac:cxnSpMk id="43" creationId="{1801609E-BB18-3A15-E963-EC1DF8551898}"/>
          </ac:cxnSpMkLst>
        </pc:cxnChg>
        <pc:cxnChg chg="mod">
          <ac:chgData name="Kondo Gnanvo" userId="138e8ee5-071e-4200-bbe9-20c101fa0b3f" providerId="ADAL" clId="{E73B69E5-95BE-4A34-B276-F5D0B32669F5}" dt="2026-02-25T15:26:25.002" v="4818" actId="478"/>
          <ac:cxnSpMkLst>
            <pc:docMk/>
            <pc:sldMk cId="3688142808" sldId="5793"/>
            <ac:cxnSpMk id="45" creationId="{47EE088B-A29B-302D-2AD1-1FB781BDABEC}"/>
          </ac:cxnSpMkLst>
        </pc:cxnChg>
        <pc:cxnChg chg="mod">
          <ac:chgData name="Kondo Gnanvo" userId="138e8ee5-071e-4200-bbe9-20c101fa0b3f" providerId="ADAL" clId="{E73B69E5-95BE-4A34-B276-F5D0B32669F5}" dt="2026-02-25T15:26:25.002" v="4818" actId="478"/>
          <ac:cxnSpMkLst>
            <pc:docMk/>
            <pc:sldMk cId="3688142808" sldId="5793"/>
            <ac:cxnSpMk id="55" creationId="{1ED20FEB-4FB0-675E-5498-F6E0AAFB6D6B}"/>
          </ac:cxnSpMkLst>
        </pc:cxnChg>
        <pc:cxnChg chg="mod">
          <ac:chgData name="Kondo Gnanvo" userId="138e8ee5-071e-4200-bbe9-20c101fa0b3f" providerId="ADAL" clId="{E73B69E5-95BE-4A34-B276-F5D0B32669F5}" dt="2026-02-25T15:26:25.002" v="4818" actId="478"/>
          <ac:cxnSpMkLst>
            <pc:docMk/>
            <pc:sldMk cId="3688142808" sldId="5793"/>
            <ac:cxnSpMk id="57" creationId="{C1795F44-9BA2-D834-7827-AE490E76383D}"/>
          </ac:cxnSpMkLst>
        </pc:cxnChg>
        <pc:cxnChg chg="del">
          <ac:chgData name="Kondo Gnanvo" userId="138e8ee5-071e-4200-bbe9-20c101fa0b3f" providerId="ADAL" clId="{E73B69E5-95BE-4A34-B276-F5D0B32669F5}" dt="2026-02-25T16:00:26.579" v="5231" actId="478"/>
          <ac:cxnSpMkLst>
            <pc:docMk/>
            <pc:sldMk cId="3688142808" sldId="5793"/>
            <ac:cxnSpMk id="67" creationId="{52B331D2-01FE-76D0-19B5-A173C7B4F69C}"/>
          </ac:cxnSpMkLst>
        </pc:cxnChg>
        <pc:cxnChg chg="add mod">
          <ac:chgData name="Kondo Gnanvo" userId="138e8ee5-071e-4200-bbe9-20c101fa0b3f" providerId="ADAL" clId="{E73B69E5-95BE-4A34-B276-F5D0B32669F5}" dt="2026-02-25T16:15:09.717" v="5710" actId="164"/>
          <ac:cxnSpMkLst>
            <pc:docMk/>
            <pc:sldMk cId="3688142808" sldId="5793"/>
            <ac:cxnSpMk id="355" creationId="{0AE222B4-102D-1771-C355-AB39C08284B6}"/>
          </ac:cxnSpMkLst>
        </pc:cxnChg>
        <pc:cxnChg chg="add mod">
          <ac:chgData name="Kondo Gnanvo" userId="138e8ee5-071e-4200-bbe9-20c101fa0b3f" providerId="ADAL" clId="{E73B69E5-95BE-4A34-B276-F5D0B32669F5}" dt="2026-02-25T16:15:09.717" v="5710" actId="164"/>
          <ac:cxnSpMkLst>
            <pc:docMk/>
            <pc:sldMk cId="3688142808" sldId="5793"/>
            <ac:cxnSpMk id="356" creationId="{7BD4E343-D6CC-7513-10F0-8392243A22E2}"/>
          </ac:cxnSpMkLst>
        </pc:cxnChg>
        <pc:cxnChg chg="mod">
          <ac:chgData name="Kondo Gnanvo" userId="138e8ee5-071e-4200-bbe9-20c101fa0b3f" providerId="ADAL" clId="{E73B69E5-95BE-4A34-B276-F5D0B32669F5}" dt="2026-02-25T16:17:38.837" v="5749" actId="164"/>
          <ac:cxnSpMkLst>
            <pc:docMk/>
            <pc:sldMk cId="3688142808" sldId="5793"/>
            <ac:cxnSpMk id="374" creationId="{F9B90322-351A-60C8-90BA-04A9CC8F2E1B}"/>
          </ac:cxnSpMkLst>
        </pc:cxnChg>
        <pc:cxnChg chg="add mod">
          <ac:chgData name="Kondo Gnanvo" userId="138e8ee5-071e-4200-bbe9-20c101fa0b3f" providerId="ADAL" clId="{E73B69E5-95BE-4A34-B276-F5D0B32669F5}" dt="2026-02-25T21:11:30.134" v="7138" actId="164"/>
          <ac:cxnSpMkLst>
            <pc:docMk/>
            <pc:sldMk cId="3688142808" sldId="5793"/>
            <ac:cxnSpMk id="386" creationId="{53CCC5B8-C70E-92D2-B5FB-E80FE4094A17}"/>
          </ac:cxnSpMkLst>
        </pc:cxnChg>
        <pc:cxnChg chg="add mod">
          <ac:chgData name="Kondo Gnanvo" userId="138e8ee5-071e-4200-bbe9-20c101fa0b3f" providerId="ADAL" clId="{E73B69E5-95BE-4A34-B276-F5D0B32669F5}" dt="2026-02-25T21:11:30.134" v="7138" actId="164"/>
          <ac:cxnSpMkLst>
            <pc:docMk/>
            <pc:sldMk cId="3688142808" sldId="5793"/>
            <ac:cxnSpMk id="387" creationId="{3917A814-C12A-89A7-863E-F35C99809A1C}"/>
          </ac:cxnSpMkLst>
        </pc:cxnChg>
      </pc:sldChg>
      <pc:sldChg chg="add del">
        <pc:chgData name="Kondo Gnanvo" userId="138e8ee5-071e-4200-bbe9-20c101fa0b3f" providerId="ADAL" clId="{E73B69E5-95BE-4A34-B276-F5D0B32669F5}" dt="2026-02-25T15:28:53.529" v="4820" actId="2890"/>
        <pc:sldMkLst>
          <pc:docMk/>
          <pc:sldMk cId="1890917780" sldId="5794"/>
        </pc:sldMkLst>
      </pc:sldChg>
      <pc:sldChg chg="addSp delSp modSp add mod ord">
        <pc:chgData name="Kondo Gnanvo" userId="138e8ee5-071e-4200-bbe9-20c101fa0b3f" providerId="ADAL" clId="{E73B69E5-95BE-4A34-B276-F5D0B32669F5}" dt="2026-02-25T15:33:04.479" v="4891" actId="20577"/>
        <pc:sldMkLst>
          <pc:docMk/>
          <pc:sldMk cId="2766303627" sldId="5794"/>
        </pc:sldMkLst>
        <pc:spChg chg="del">
          <ac:chgData name="Kondo Gnanvo" userId="138e8ee5-071e-4200-bbe9-20c101fa0b3f" providerId="ADAL" clId="{E73B69E5-95BE-4A34-B276-F5D0B32669F5}" dt="2026-02-25T15:29:28.211" v="4824" actId="478"/>
          <ac:spMkLst>
            <pc:docMk/>
            <pc:sldMk cId="2766303627" sldId="5794"/>
            <ac:spMk id="2" creationId="{B8ABEEDC-74FD-AA5F-3825-06712A7F12B5}"/>
          </ac:spMkLst>
        </pc:spChg>
        <pc:spChg chg="add del mod">
          <ac:chgData name="Kondo Gnanvo" userId="138e8ee5-071e-4200-bbe9-20c101fa0b3f" providerId="ADAL" clId="{E73B69E5-95BE-4A34-B276-F5D0B32669F5}" dt="2026-02-25T15:29:49.250" v="4826" actId="478"/>
          <ac:spMkLst>
            <pc:docMk/>
            <pc:sldMk cId="2766303627" sldId="5794"/>
            <ac:spMk id="4" creationId="{42F546B0-A25E-1ABF-927B-6906D74E2204}"/>
          </ac:spMkLst>
        </pc:spChg>
        <pc:spChg chg="mod">
          <ac:chgData name="Kondo Gnanvo" userId="138e8ee5-071e-4200-bbe9-20c101fa0b3f" providerId="ADAL" clId="{E73B69E5-95BE-4A34-B276-F5D0B32669F5}" dt="2026-02-25T15:31:45.475" v="4859" actId="1037"/>
          <ac:spMkLst>
            <pc:docMk/>
            <pc:sldMk cId="2766303627" sldId="5794"/>
            <ac:spMk id="11" creationId="{2CCB1D8E-0400-F2A3-92A0-7E85FB797B8B}"/>
          </ac:spMkLst>
        </pc:spChg>
        <pc:spChg chg="mod">
          <ac:chgData name="Kondo Gnanvo" userId="138e8ee5-071e-4200-bbe9-20c101fa0b3f" providerId="ADAL" clId="{E73B69E5-95BE-4A34-B276-F5D0B32669F5}" dt="2026-02-25T15:29:41.614" v="4825"/>
          <ac:spMkLst>
            <pc:docMk/>
            <pc:sldMk cId="2766303627" sldId="5794"/>
            <ac:spMk id="14" creationId="{0A52B42E-5432-F786-6511-0F765BCBB053}"/>
          </ac:spMkLst>
        </pc:spChg>
        <pc:spChg chg="mod">
          <ac:chgData name="Kondo Gnanvo" userId="138e8ee5-071e-4200-bbe9-20c101fa0b3f" providerId="ADAL" clId="{E73B69E5-95BE-4A34-B276-F5D0B32669F5}" dt="2026-02-25T15:29:41.614" v="4825"/>
          <ac:spMkLst>
            <pc:docMk/>
            <pc:sldMk cId="2766303627" sldId="5794"/>
            <ac:spMk id="16" creationId="{3155B681-F0EF-41E5-75B2-C66B065A79C8}"/>
          </ac:spMkLst>
        </pc:spChg>
        <pc:spChg chg="mod">
          <ac:chgData name="Kondo Gnanvo" userId="138e8ee5-071e-4200-bbe9-20c101fa0b3f" providerId="ADAL" clId="{E73B69E5-95BE-4A34-B276-F5D0B32669F5}" dt="2026-02-25T15:31:39.852" v="4855" actId="1038"/>
          <ac:spMkLst>
            <pc:docMk/>
            <pc:sldMk cId="2766303627" sldId="5794"/>
            <ac:spMk id="18" creationId="{85EAAB3F-FD7A-49C2-7FDE-2B6C079EDEA0}"/>
          </ac:spMkLst>
        </pc:spChg>
        <pc:spChg chg="add del mod">
          <ac:chgData name="Kondo Gnanvo" userId="138e8ee5-071e-4200-bbe9-20c101fa0b3f" providerId="ADAL" clId="{E73B69E5-95BE-4A34-B276-F5D0B32669F5}" dt="2026-02-25T15:29:59.751" v="4828" actId="478"/>
          <ac:spMkLst>
            <pc:docMk/>
            <pc:sldMk cId="2766303627" sldId="5794"/>
            <ac:spMk id="20" creationId="{1B7A136E-BF56-CB0C-04CE-25C3968E5BFD}"/>
          </ac:spMkLst>
        </pc:spChg>
        <pc:spChg chg="add del mod">
          <ac:chgData name="Kondo Gnanvo" userId="138e8ee5-071e-4200-bbe9-20c101fa0b3f" providerId="ADAL" clId="{E73B69E5-95BE-4A34-B276-F5D0B32669F5}" dt="2026-02-25T15:30:57.190" v="4841" actId="22"/>
          <ac:spMkLst>
            <pc:docMk/>
            <pc:sldMk cId="2766303627" sldId="5794"/>
            <ac:spMk id="22" creationId="{CB383DDE-47F8-27BF-8C29-0B72D480E132}"/>
          </ac:spMkLst>
        </pc:spChg>
        <pc:spChg chg="add mod">
          <ac:chgData name="Kondo Gnanvo" userId="138e8ee5-071e-4200-bbe9-20c101fa0b3f" providerId="ADAL" clId="{E73B69E5-95BE-4A34-B276-F5D0B32669F5}" dt="2026-02-25T15:33:04.479" v="4891" actId="20577"/>
          <ac:spMkLst>
            <pc:docMk/>
            <pc:sldMk cId="2766303627" sldId="5794"/>
            <ac:spMk id="23" creationId="{5C0182D4-0FEB-3BDA-9353-75688115C39C}"/>
          </ac:spMkLst>
        </pc:spChg>
        <pc:spChg chg="del">
          <ac:chgData name="Kondo Gnanvo" userId="138e8ee5-071e-4200-bbe9-20c101fa0b3f" providerId="ADAL" clId="{E73B69E5-95BE-4A34-B276-F5D0B32669F5}" dt="2026-02-25T15:29:55.791" v="4827" actId="478"/>
          <ac:spMkLst>
            <pc:docMk/>
            <pc:sldMk cId="2766303627" sldId="5794"/>
            <ac:spMk id="56" creationId="{950B8754-39F7-1567-9D94-E35782C3DB90}"/>
          </ac:spMkLst>
        </pc:spChg>
        <pc:grpChg chg="mod">
          <ac:chgData name="Kondo Gnanvo" userId="138e8ee5-071e-4200-bbe9-20c101fa0b3f" providerId="ADAL" clId="{E73B69E5-95BE-4A34-B276-F5D0B32669F5}" dt="2026-02-25T15:32:30.244" v="4869" actId="1036"/>
          <ac:grpSpMkLst>
            <pc:docMk/>
            <pc:sldMk cId="2766303627" sldId="5794"/>
            <ac:grpSpMk id="7" creationId="{53866334-0A64-142D-E95B-DC7B510A6014}"/>
          </ac:grpSpMkLst>
        </pc:grpChg>
        <pc:grpChg chg="mod">
          <ac:chgData name="Kondo Gnanvo" userId="138e8ee5-071e-4200-bbe9-20c101fa0b3f" providerId="ADAL" clId="{E73B69E5-95BE-4A34-B276-F5D0B32669F5}" dt="2026-02-25T15:29:41.614" v="4825"/>
          <ac:grpSpMkLst>
            <pc:docMk/>
            <pc:sldMk cId="2766303627" sldId="5794"/>
            <ac:grpSpMk id="8" creationId="{4FE38571-8A46-BB02-657F-44654A68815C}"/>
          </ac:grpSpMkLst>
        </pc:grpChg>
        <pc:grpChg chg="mod">
          <ac:chgData name="Kondo Gnanvo" userId="138e8ee5-071e-4200-bbe9-20c101fa0b3f" providerId="ADAL" clId="{E73B69E5-95BE-4A34-B276-F5D0B32669F5}" dt="2026-02-25T15:29:41.614" v="4825"/>
          <ac:grpSpMkLst>
            <pc:docMk/>
            <pc:sldMk cId="2766303627" sldId="5794"/>
            <ac:grpSpMk id="12" creationId="{7B61DF27-E279-4D8E-205C-D0C8ED92C10C}"/>
          </ac:grpSpMkLst>
        </pc:grpChg>
        <pc:picChg chg="mod">
          <ac:chgData name="Kondo Gnanvo" userId="138e8ee5-071e-4200-bbe9-20c101fa0b3f" providerId="ADAL" clId="{E73B69E5-95BE-4A34-B276-F5D0B32669F5}" dt="2026-02-25T15:32:52.560" v="4881" actId="1076"/>
          <ac:picMkLst>
            <pc:docMk/>
            <pc:sldMk cId="2766303627" sldId="5794"/>
            <ac:picMk id="13" creationId="{7473DA06-A2E1-46BA-7061-4497DDF8FB2B}"/>
          </ac:picMkLst>
        </pc:picChg>
        <pc:picChg chg="mod">
          <ac:chgData name="Kondo Gnanvo" userId="138e8ee5-071e-4200-bbe9-20c101fa0b3f" providerId="ADAL" clId="{E73B69E5-95BE-4A34-B276-F5D0B32669F5}" dt="2026-02-25T15:31:59.380" v="4862" actId="1076"/>
          <ac:picMkLst>
            <pc:docMk/>
            <pc:sldMk cId="2766303627" sldId="5794"/>
            <ac:picMk id="15" creationId="{F7E4C682-7A7D-9A96-ED06-3EE2A71574F9}"/>
          </ac:picMkLst>
        </pc:picChg>
        <pc:picChg chg="mod">
          <ac:chgData name="Kondo Gnanvo" userId="138e8ee5-071e-4200-bbe9-20c101fa0b3f" providerId="ADAL" clId="{E73B69E5-95BE-4A34-B276-F5D0B32669F5}" dt="2026-02-25T15:32:43.860" v="4877" actId="1076"/>
          <ac:picMkLst>
            <pc:docMk/>
            <pc:sldMk cId="2766303627" sldId="5794"/>
            <ac:picMk id="17" creationId="{81D18E21-DC59-8E7D-2A8E-761D661FEC18}"/>
          </ac:picMkLst>
        </pc:picChg>
      </pc:sldChg>
      <pc:sldChg chg="addSp delSp modSp add mod">
        <pc:chgData name="Kondo Gnanvo" userId="138e8ee5-071e-4200-bbe9-20c101fa0b3f" providerId="ADAL" clId="{E73B69E5-95BE-4A34-B276-F5D0B32669F5}" dt="2026-02-25T20:14:13.882" v="6494" actId="947"/>
        <pc:sldMkLst>
          <pc:docMk/>
          <pc:sldMk cId="788693903" sldId="5795"/>
        </pc:sldMkLst>
        <pc:spChg chg="mod">
          <ac:chgData name="Kondo Gnanvo" userId="138e8ee5-071e-4200-bbe9-20c101fa0b3f" providerId="ADAL" clId="{E73B69E5-95BE-4A34-B276-F5D0B32669F5}" dt="2026-02-25T16:31:29.094" v="5910" actId="113"/>
          <ac:spMkLst>
            <pc:docMk/>
            <pc:sldMk cId="788693903" sldId="5795"/>
            <ac:spMk id="2" creationId="{1B7CEBD3-5F00-3528-64A4-01AF4D3CC714}"/>
          </ac:spMkLst>
        </pc:spChg>
        <pc:spChg chg="del">
          <ac:chgData name="Kondo Gnanvo" userId="138e8ee5-071e-4200-bbe9-20c101fa0b3f" providerId="ADAL" clId="{E73B69E5-95BE-4A34-B276-F5D0B32669F5}" dt="2026-02-25T16:31:49.123" v="5913" actId="478"/>
          <ac:spMkLst>
            <pc:docMk/>
            <pc:sldMk cId="788693903" sldId="5795"/>
            <ac:spMk id="25" creationId="{FFEFB881-AADC-02BE-6707-DE83BA1E0550}"/>
          </ac:spMkLst>
        </pc:spChg>
        <pc:spChg chg="mod">
          <ac:chgData name="Kondo Gnanvo" userId="138e8ee5-071e-4200-bbe9-20c101fa0b3f" providerId="ADAL" clId="{E73B69E5-95BE-4A34-B276-F5D0B32669F5}" dt="2026-02-25T16:33:59.746" v="5927" actId="113"/>
          <ac:spMkLst>
            <pc:docMk/>
            <pc:sldMk cId="788693903" sldId="5795"/>
            <ac:spMk id="30" creationId="{FCE7AE31-3F90-0644-197B-0A93B0A26B63}"/>
          </ac:spMkLst>
        </pc:spChg>
        <pc:spChg chg="del">
          <ac:chgData name="Kondo Gnanvo" userId="138e8ee5-071e-4200-bbe9-20c101fa0b3f" providerId="ADAL" clId="{E73B69E5-95BE-4A34-B276-F5D0B32669F5}" dt="2026-02-25T16:31:39.623" v="5912" actId="478"/>
          <ac:spMkLst>
            <pc:docMk/>
            <pc:sldMk cId="788693903" sldId="5795"/>
            <ac:spMk id="31" creationId="{2AFEEF67-39AF-F926-A5D2-4BE990B07BAA}"/>
          </ac:spMkLst>
        </pc:spChg>
        <pc:spChg chg="mod">
          <ac:chgData name="Kondo Gnanvo" userId="138e8ee5-071e-4200-bbe9-20c101fa0b3f" providerId="ADAL" clId="{E73B69E5-95BE-4A34-B276-F5D0B32669F5}" dt="2026-02-25T16:33:59.746" v="5927" actId="113"/>
          <ac:spMkLst>
            <pc:docMk/>
            <pc:sldMk cId="788693903" sldId="5795"/>
            <ac:spMk id="38" creationId="{AC983001-3EEE-8C9A-04F2-A0524ECAA4A8}"/>
          </ac:spMkLst>
        </pc:spChg>
        <pc:spChg chg="mod">
          <ac:chgData name="Kondo Gnanvo" userId="138e8ee5-071e-4200-bbe9-20c101fa0b3f" providerId="ADAL" clId="{E73B69E5-95BE-4A34-B276-F5D0B32669F5}" dt="2026-02-25T16:33:59.746" v="5927" actId="113"/>
          <ac:spMkLst>
            <pc:docMk/>
            <pc:sldMk cId="788693903" sldId="5795"/>
            <ac:spMk id="39" creationId="{18D4C2A4-A91C-6361-AEAA-BB66D659D63C}"/>
          </ac:spMkLst>
        </pc:spChg>
        <pc:spChg chg="mod">
          <ac:chgData name="Kondo Gnanvo" userId="138e8ee5-071e-4200-bbe9-20c101fa0b3f" providerId="ADAL" clId="{E73B69E5-95BE-4A34-B276-F5D0B32669F5}" dt="2026-02-25T16:33:59.746" v="5927" actId="113"/>
          <ac:spMkLst>
            <pc:docMk/>
            <pc:sldMk cId="788693903" sldId="5795"/>
            <ac:spMk id="41" creationId="{31144EA5-0D70-3566-1BD1-FA2036EDF709}"/>
          </ac:spMkLst>
        </pc:spChg>
        <pc:spChg chg="mod">
          <ac:chgData name="Kondo Gnanvo" userId="138e8ee5-071e-4200-bbe9-20c101fa0b3f" providerId="ADAL" clId="{E73B69E5-95BE-4A34-B276-F5D0B32669F5}" dt="2026-02-25T16:33:59.746" v="5927" actId="113"/>
          <ac:spMkLst>
            <pc:docMk/>
            <pc:sldMk cId="788693903" sldId="5795"/>
            <ac:spMk id="45" creationId="{00715793-19B5-D8D6-0190-989B4D3A549D}"/>
          </ac:spMkLst>
        </pc:spChg>
        <pc:spChg chg="mod">
          <ac:chgData name="Kondo Gnanvo" userId="138e8ee5-071e-4200-bbe9-20c101fa0b3f" providerId="ADAL" clId="{E73B69E5-95BE-4A34-B276-F5D0B32669F5}" dt="2026-02-25T16:33:59.746" v="5927" actId="113"/>
          <ac:spMkLst>
            <pc:docMk/>
            <pc:sldMk cId="788693903" sldId="5795"/>
            <ac:spMk id="46" creationId="{E40CD487-9922-7A35-A3BB-8002E9149621}"/>
          </ac:spMkLst>
        </pc:spChg>
        <pc:spChg chg="del">
          <ac:chgData name="Kondo Gnanvo" userId="138e8ee5-071e-4200-bbe9-20c101fa0b3f" providerId="ADAL" clId="{E73B69E5-95BE-4A34-B276-F5D0B32669F5}" dt="2026-02-25T16:31:39.623" v="5912" actId="478"/>
          <ac:spMkLst>
            <pc:docMk/>
            <pc:sldMk cId="788693903" sldId="5795"/>
            <ac:spMk id="48" creationId="{A9CB036C-3AB0-19FE-7A51-183B97D62137}"/>
          </ac:spMkLst>
        </pc:spChg>
        <pc:spChg chg="del">
          <ac:chgData name="Kondo Gnanvo" userId="138e8ee5-071e-4200-bbe9-20c101fa0b3f" providerId="ADAL" clId="{E73B69E5-95BE-4A34-B276-F5D0B32669F5}" dt="2026-02-25T16:31:49.123" v="5913" actId="478"/>
          <ac:spMkLst>
            <pc:docMk/>
            <pc:sldMk cId="788693903" sldId="5795"/>
            <ac:spMk id="50" creationId="{540DE3C1-955A-366C-2E25-CD0686A5E82B}"/>
          </ac:spMkLst>
        </pc:spChg>
        <pc:spChg chg="mod">
          <ac:chgData name="Kondo Gnanvo" userId="138e8ee5-071e-4200-bbe9-20c101fa0b3f" providerId="ADAL" clId="{E73B69E5-95BE-4A34-B276-F5D0B32669F5}" dt="2026-02-25T16:35:20.221" v="5949" actId="20577"/>
          <ac:spMkLst>
            <pc:docMk/>
            <pc:sldMk cId="788693903" sldId="5795"/>
            <ac:spMk id="57" creationId="{E8F828D9-B50F-4B61-AA68-9FA749C0B9BC}"/>
          </ac:spMkLst>
        </pc:spChg>
        <pc:spChg chg="mod">
          <ac:chgData name="Kondo Gnanvo" userId="138e8ee5-071e-4200-bbe9-20c101fa0b3f" providerId="ADAL" clId="{E73B69E5-95BE-4A34-B276-F5D0B32669F5}" dt="2026-02-25T16:35:25.580" v="5952" actId="20577"/>
          <ac:spMkLst>
            <pc:docMk/>
            <pc:sldMk cId="788693903" sldId="5795"/>
            <ac:spMk id="63" creationId="{4E2D168F-2853-F445-A64F-4C39AD96E4E4}"/>
          </ac:spMkLst>
        </pc:spChg>
        <pc:spChg chg="mod">
          <ac:chgData name="Kondo Gnanvo" userId="138e8ee5-071e-4200-bbe9-20c101fa0b3f" providerId="ADAL" clId="{E73B69E5-95BE-4A34-B276-F5D0B32669F5}" dt="2026-02-25T20:12:01.481" v="6461" actId="1076"/>
          <ac:spMkLst>
            <pc:docMk/>
            <pc:sldMk cId="788693903" sldId="5795"/>
            <ac:spMk id="81" creationId="{24095EA7-AC1A-AA0D-4600-73ADDEEFCAAA}"/>
          </ac:spMkLst>
        </pc:spChg>
        <pc:spChg chg="add mod">
          <ac:chgData name="Kondo Gnanvo" userId="138e8ee5-071e-4200-bbe9-20c101fa0b3f" providerId="ADAL" clId="{E73B69E5-95BE-4A34-B276-F5D0B32669F5}" dt="2026-02-25T20:14:13.882" v="6494" actId="947"/>
          <ac:spMkLst>
            <pc:docMk/>
            <pc:sldMk cId="788693903" sldId="5795"/>
            <ac:spMk id="82" creationId="{ADC26DD0-FE0D-BE13-7781-242A6D3815EC}"/>
          </ac:spMkLst>
        </pc:spChg>
        <pc:spChg chg="del">
          <ac:chgData name="Kondo Gnanvo" userId="138e8ee5-071e-4200-bbe9-20c101fa0b3f" providerId="ADAL" clId="{E73B69E5-95BE-4A34-B276-F5D0B32669F5}" dt="2026-02-25T16:31:39.623" v="5912" actId="478"/>
          <ac:spMkLst>
            <pc:docMk/>
            <pc:sldMk cId="788693903" sldId="5795"/>
            <ac:spMk id="111" creationId="{20CFA9EE-5F61-474C-E5AE-30FB75FADB24}"/>
          </ac:spMkLst>
        </pc:spChg>
        <pc:spChg chg="del">
          <ac:chgData name="Kondo Gnanvo" userId="138e8ee5-071e-4200-bbe9-20c101fa0b3f" providerId="ADAL" clId="{E73B69E5-95BE-4A34-B276-F5D0B32669F5}" dt="2026-02-25T16:31:39.623" v="5912" actId="478"/>
          <ac:spMkLst>
            <pc:docMk/>
            <pc:sldMk cId="788693903" sldId="5795"/>
            <ac:spMk id="112" creationId="{5EAFF9CA-E535-3469-2F80-99C144E1CC35}"/>
          </ac:spMkLst>
        </pc:spChg>
        <pc:grpChg chg="del">
          <ac:chgData name="Kondo Gnanvo" userId="138e8ee5-071e-4200-bbe9-20c101fa0b3f" providerId="ADAL" clId="{E73B69E5-95BE-4A34-B276-F5D0B32669F5}" dt="2026-02-25T16:31:39.623" v="5912" actId="478"/>
          <ac:grpSpMkLst>
            <pc:docMk/>
            <pc:sldMk cId="788693903" sldId="5795"/>
            <ac:grpSpMk id="4" creationId="{65091E04-4805-80A0-6678-5C36AC730FAE}"/>
          </ac:grpSpMkLst>
        </pc:grpChg>
        <pc:grpChg chg="del">
          <ac:chgData name="Kondo Gnanvo" userId="138e8ee5-071e-4200-bbe9-20c101fa0b3f" providerId="ADAL" clId="{E73B69E5-95BE-4A34-B276-F5D0B32669F5}" dt="2026-02-25T16:31:49.123" v="5913" actId="478"/>
          <ac:grpSpMkLst>
            <pc:docMk/>
            <pc:sldMk cId="788693903" sldId="5795"/>
            <ac:grpSpMk id="5" creationId="{3AF073EB-F2FE-2BBA-89F4-B9E1D03632F6}"/>
          </ac:grpSpMkLst>
        </pc:grpChg>
        <pc:grpChg chg="del">
          <ac:chgData name="Kondo Gnanvo" userId="138e8ee5-071e-4200-bbe9-20c101fa0b3f" providerId="ADAL" clId="{E73B69E5-95BE-4A34-B276-F5D0B32669F5}" dt="2026-02-25T16:31:32.493" v="5911" actId="478"/>
          <ac:grpSpMkLst>
            <pc:docMk/>
            <pc:sldMk cId="788693903" sldId="5795"/>
            <ac:grpSpMk id="8" creationId="{F1D12824-08C5-C30A-61BC-77237F0833AA}"/>
          </ac:grpSpMkLst>
        </pc:grpChg>
        <pc:grpChg chg="mod">
          <ac:chgData name="Kondo Gnanvo" userId="138e8ee5-071e-4200-bbe9-20c101fa0b3f" providerId="ADAL" clId="{E73B69E5-95BE-4A34-B276-F5D0B32669F5}" dt="2026-02-25T20:11:10.878" v="6449" actId="1076"/>
          <ac:grpSpMkLst>
            <pc:docMk/>
            <pc:sldMk cId="788693903" sldId="5795"/>
            <ac:grpSpMk id="28" creationId="{A58E9882-E116-E0F6-8399-F29AC66D3E3B}"/>
          </ac:grpSpMkLst>
        </pc:grpChg>
        <pc:grpChg chg="del">
          <ac:chgData name="Kondo Gnanvo" userId="138e8ee5-071e-4200-bbe9-20c101fa0b3f" providerId="ADAL" clId="{E73B69E5-95BE-4A34-B276-F5D0B32669F5}" dt="2026-02-25T16:31:39.623" v="5912" actId="478"/>
          <ac:grpSpMkLst>
            <pc:docMk/>
            <pc:sldMk cId="788693903" sldId="5795"/>
            <ac:grpSpMk id="93" creationId="{B9C77739-74DE-751A-41FF-C00B4821FC5D}"/>
          </ac:grpSpMkLst>
        </pc:grpChg>
        <pc:grpChg chg="del">
          <ac:chgData name="Kondo Gnanvo" userId="138e8ee5-071e-4200-bbe9-20c101fa0b3f" providerId="ADAL" clId="{E73B69E5-95BE-4A34-B276-F5D0B32669F5}" dt="2026-02-25T16:31:39.623" v="5912" actId="478"/>
          <ac:grpSpMkLst>
            <pc:docMk/>
            <pc:sldMk cId="788693903" sldId="5795"/>
            <ac:grpSpMk id="101" creationId="{86BF9C93-CFC4-9ECC-07FF-59FDE09E05FA}"/>
          </ac:grpSpMkLst>
        </pc:grpChg>
        <pc:graphicFrameChg chg="mod">
          <ac:chgData name="Kondo Gnanvo" userId="138e8ee5-071e-4200-bbe9-20c101fa0b3f" providerId="ADAL" clId="{E73B69E5-95BE-4A34-B276-F5D0B32669F5}" dt="2026-02-25T20:11:14.082" v="6450" actId="14100"/>
          <ac:graphicFrameMkLst>
            <pc:docMk/>
            <pc:sldMk cId="788693903" sldId="5795"/>
            <ac:graphicFrameMk id="3" creationId="{7CE588BA-39A5-1D5E-4D89-C83DDEDDE600}"/>
          </ac:graphicFrameMkLst>
        </pc:graphicFrameChg>
        <pc:picChg chg="del">
          <ac:chgData name="Kondo Gnanvo" userId="138e8ee5-071e-4200-bbe9-20c101fa0b3f" providerId="ADAL" clId="{E73B69E5-95BE-4A34-B276-F5D0B32669F5}" dt="2026-02-25T16:31:49.123" v="5913" actId="478"/>
          <ac:picMkLst>
            <pc:docMk/>
            <pc:sldMk cId="788693903" sldId="5795"/>
            <ac:picMk id="24" creationId="{53274491-C43A-0048-F2F8-E226873519BD}"/>
          </ac:picMkLst>
        </pc:picChg>
        <pc:picChg chg="mod">
          <ac:chgData name="Kondo Gnanvo" userId="138e8ee5-071e-4200-bbe9-20c101fa0b3f" providerId="ADAL" clId="{E73B69E5-95BE-4A34-B276-F5D0B32669F5}" dt="2026-02-25T16:32:55.143" v="5914"/>
          <ac:picMkLst>
            <pc:docMk/>
            <pc:sldMk cId="788693903" sldId="5795"/>
            <ac:picMk id="40" creationId="{E2400C6C-C7ED-BB1E-4DBC-920A9FB979D7}"/>
          </ac:picMkLst>
        </pc:picChg>
        <pc:cxnChg chg="del mod">
          <ac:chgData name="Kondo Gnanvo" userId="138e8ee5-071e-4200-bbe9-20c101fa0b3f" providerId="ADAL" clId="{E73B69E5-95BE-4A34-B276-F5D0B32669F5}" dt="2026-02-25T16:31:39.623" v="5912" actId="478"/>
          <ac:cxnSpMkLst>
            <pc:docMk/>
            <pc:sldMk cId="788693903" sldId="5795"/>
            <ac:cxnSpMk id="7" creationId="{2FB3DC76-4C40-8DBD-34F9-1434184E9BCC}"/>
          </ac:cxnSpMkLst>
        </pc:cxnChg>
        <pc:cxnChg chg="mod">
          <ac:chgData name="Kondo Gnanvo" userId="138e8ee5-071e-4200-bbe9-20c101fa0b3f" providerId="ADAL" clId="{E73B69E5-95BE-4A34-B276-F5D0B32669F5}" dt="2026-02-25T16:34:56.094" v="5944" actId="692"/>
          <ac:cxnSpMkLst>
            <pc:docMk/>
            <pc:sldMk cId="788693903" sldId="5795"/>
            <ac:cxnSpMk id="42" creationId="{23360CA5-EAD7-9BAF-6C97-D59BE5A74E5B}"/>
          </ac:cxnSpMkLst>
        </pc:cxnChg>
        <pc:cxnChg chg="del">
          <ac:chgData name="Kondo Gnanvo" userId="138e8ee5-071e-4200-bbe9-20c101fa0b3f" providerId="ADAL" clId="{E73B69E5-95BE-4A34-B276-F5D0B32669F5}" dt="2026-02-25T16:31:39.623" v="5912" actId="478"/>
          <ac:cxnSpMkLst>
            <pc:docMk/>
            <pc:sldMk cId="788693903" sldId="5795"/>
            <ac:cxnSpMk id="95" creationId="{CA55A1DE-2970-3559-3EFF-45A1AB2F03F9}"/>
          </ac:cxnSpMkLst>
        </pc:cxnChg>
        <pc:cxnChg chg="del">
          <ac:chgData name="Kondo Gnanvo" userId="138e8ee5-071e-4200-bbe9-20c101fa0b3f" providerId="ADAL" clId="{E73B69E5-95BE-4A34-B276-F5D0B32669F5}" dt="2026-02-25T16:31:39.623" v="5912" actId="478"/>
          <ac:cxnSpMkLst>
            <pc:docMk/>
            <pc:sldMk cId="788693903" sldId="5795"/>
            <ac:cxnSpMk id="99" creationId="{C78B229D-EE66-B4E5-E9B7-5449A93723D0}"/>
          </ac:cxnSpMkLst>
        </pc:cxnChg>
      </pc:sldChg>
      <pc:sldMasterChg chg="modSp mod delSldLayout">
        <pc:chgData name="Kondo Gnanvo" userId="138e8ee5-071e-4200-bbe9-20c101fa0b3f" providerId="ADAL" clId="{E73B69E5-95BE-4A34-B276-F5D0B32669F5}" dt="2026-02-24T15:17:34.722" v="739" actId="403"/>
        <pc:sldMasterMkLst>
          <pc:docMk/>
          <pc:sldMasterMk cId="3387637730" sldId="2147483648"/>
        </pc:sldMasterMkLst>
        <pc:spChg chg="mod">
          <ac:chgData name="Kondo Gnanvo" userId="138e8ee5-071e-4200-bbe9-20c101fa0b3f" providerId="ADAL" clId="{E73B69E5-95BE-4A34-B276-F5D0B32669F5}" dt="2026-02-24T15:17:34.722" v="739" actId="403"/>
          <ac:spMkLst>
            <pc:docMk/>
            <pc:sldMasterMk cId="3387637730" sldId="2147483648"/>
            <ac:spMk id="2" creationId="{00000000-0000-0000-0000-000000000000}"/>
          </ac:spMkLst>
        </pc:spChg>
        <pc:cxnChg chg="mod">
          <ac:chgData name="Kondo Gnanvo" userId="138e8ee5-071e-4200-bbe9-20c101fa0b3f" providerId="ADAL" clId="{E73B69E5-95BE-4A34-B276-F5D0B32669F5}" dt="2026-02-24T15:17:22.704" v="737" actId="1036"/>
          <ac:cxnSpMkLst>
            <pc:docMk/>
            <pc:sldMasterMk cId="3387637730" sldId="2147483648"/>
            <ac:cxnSpMk id="8" creationId="{7F6366BD-FB08-4830-ACD5-A2BDC506217A}"/>
          </ac:cxnSpMkLst>
        </pc:cxn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16DA-2082-4286-9CC8-7D8B3884267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3F99-2246-4C7F-82AD-6D3862C7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3F99-2246-4C7F-82AD-6D3862C709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4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3F99-2246-4C7F-82AD-6D3862C709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7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3F99-2246-4C7F-82AD-6D3862C709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7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3B121-2A23-413C-BC40-3B0F35DE47E6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740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798C03-36C5-B4E0-B51D-21EFC48F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8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0F1257-A5A1-7778-730E-B1ABD446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6492878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EA8789-BA85-160E-8343-2425B452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8"/>
            <a:ext cx="28448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4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0188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985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4007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26040" y="6487033"/>
            <a:ext cx="1229360" cy="365125"/>
          </a:xfrm>
        </p:spPr>
        <p:txBody>
          <a:bodyPr/>
          <a:lstStyle/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838" y="6478016"/>
            <a:ext cx="346645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 dirty="0"/>
              <a:t>F. </a:t>
            </a:r>
            <a:r>
              <a:rPr lang="fr-FR" dirty="0" err="1"/>
              <a:t>Bossù</a:t>
            </a:r>
            <a:r>
              <a:rPr lang="fr-FR" dirty="0"/>
              <a:t>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589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613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5123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12375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8099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361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522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8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5800" y="6492878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8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</p:spTree>
    <p:extLst>
      <p:ext uri="{BB962C8B-B14F-4D97-AF65-F5344CB8AC3E}">
        <p14:creationId xmlns:p14="http://schemas.microsoft.com/office/powerpoint/2010/main" val="3526490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892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07773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41594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0010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7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0097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30379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50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0932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04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028654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935775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114103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5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939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27967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74237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57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3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" y="153987"/>
            <a:ext cx="2091502" cy="9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479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9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421633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6D977-5EAC-FD85-C763-64EC40F9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BF9154-8159-12B2-7E11-7C24D0C02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77506B-FB41-39BE-06A2-97684B36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0BABFE-106B-FC80-4667-8AAB79BE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5BD05E-8667-851C-107B-58B7BD2A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63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16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11 March 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2862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image" Target="../media/image3.emf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image" Target="../media/image4.emf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1937"/>
            <a:ext cx="12192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5800" y="6492878"/>
            <a:ext cx="317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 DRD1 Collaboration Meeting, 02/26/2026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42D6B6E-1215-4FEB-96CD-07A2BF9987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8256" cy="6400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6366BD-FB08-4830-ACD5-A2BDC506217A}"/>
              </a:ext>
            </a:extLst>
          </p:cNvPr>
          <p:cNvCxnSpPr>
            <a:cxnSpLocks/>
          </p:cNvCxnSpPr>
          <p:nvPr userDrawn="1"/>
        </p:nvCxnSpPr>
        <p:spPr>
          <a:xfrm>
            <a:off x="1524" y="838200"/>
            <a:ext cx="12188952" cy="0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00ACDB"/>
                </a:gs>
                <a:gs pos="100000">
                  <a:srgbClr val="DA3525"/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7622BD-566A-64C3-A203-596795D624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1111" y="0"/>
            <a:ext cx="194088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1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2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2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70440" y="648385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11 March 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838" y="6478016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F. Bossù, F. Jeanneau: Point projet - 6 juin 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400" y="6474841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7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jlab.org/sites/default/files/eic_rd_prgm/files/2023_Proposals/20230714_eRD_tgMPGD_Proposal_FY23_Final_EICGENRandD2023_16.pdf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hyperlink" Target="https://www.jlab.org/sites/default/files/eic_rd_prgm/files/2023_Proposals/20230714_eRD_tgMPGD_Proposal_FY23_Final_EICGENRandD2023_16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7;p1">
            <a:extLst>
              <a:ext uri="{FF2B5EF4-FFF2-40B4-BE49-F238E27FC236}">
                <a16:creationId xmlns:a16="http://schemas.microsoft.com/office/drawing/2014/main" id="{6A3A55A8-13F7-4456-8229-50887963A5FC}"/>
              </a:ext>
            </a:extLst>
          </p:cNvPr>
          <p:cNvSpPr txBox="1"/>
          <p:nvPr/>
        </p:nvSpPr>
        <p:spPr>
          <a:xfrm>
            <a:off x="1" y="1981200"/>
            <a:ext cx="12191999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ePIC MPGD Trackers Test beam Plans &amp; Other ongoing R&amp;Ds</a:t>
            </a:r>
          </a:p>
        </p:txBody>
      </p:sp>
      <p:sp>
        <p:nvSpPr>
          <p:cNvPr id="10" name="Google Shape;138;p1">
            <a:extLst>
              <a:ext uri="{FF2B5EF4-FFF2-40B4-BE49-F238E27FC236}">
                <a16:creationId xmlns:a16="http://schemas.microsoft.com/office/drawing/2014/main" id="{6C1BFBA4-B222-40C3-9ED6-933EEDB036FB}"/>
              </a:ext>
            </a:extLst>
          </p:cNvPr>
          <p:cNvSpPr txBox="1"/>
          <p:nvPr/>
        </p:nvSpPr>
        <p:spPr>
          <a:xfrm>
            <a:off x="0" y="3544817"/>
            <a:ext cx="12192000" cy="171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Kondo Gnanvo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Surabhi Tarafdar, Annalisa D’Angelo, </a:t>
            </a:r>
            <a:r>
              <a:rPr lang="en-US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Stefano Gramigna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Francesco Bossu, Fabien Jeanneau</a:t>
            </a:r>
          </a:p>
          <a:p>
            <a:pPr algn="ctr">
              <a:spcBef>
                <a:spcPts val="12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spcBef>
                <a:spcPts val="12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DRD1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Meeting - February 23 – 27, 2026, CERN</a:t>
            </a:r>
            <a:endParaRPr lang="en-US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algn="ctr">
              <a:spcBef>
                <a:spcPts val="1200"/>
              </a:spcBef>
            </a:pPr>
            <a:endParaRPr lang="en-US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2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606F0-6A54-E357-BB73-A2DC262FA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4CD6B80F-69E6-A99A-971E-8F3F3F304629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8DF19C-6072-E1C5-E033-F0F380C8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10</a:t>
            </a:fld>
            <a:endParaRPr lang="en-US" dirty="0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0353A5F3-FDA6-2389-91FD-2433575D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9848"/>
          </a:xfrm>
        </p:spPr>
        <p:txBody>
          <a:bodyPr>
            <a:normAutofit/>
          </a:bodyPr>
          <a:lstStyle/>
          <a:p>
            <a:pPr defTabSz="457200">
              <a:buSzPct val="25000"/>
            </a:pPr>
            <a:r>
              <a:rPr lang="en-US" dirty="0">
                <a:solidFill>
                  <a:srgbClr val="0070C0"/>
                </a:solidFill>
                <a:ea typeface="Arial"/>
                <a:sym typeface="Arial"/>
              </a:rPr>
              <a:t>Generic R&amp;D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Double Thin-gap GEM-μRWELL</a:t>
            </a:r>
            <a:endParaRPr lang="en-US" dirty="0">
              <a:solidFill>
                <a:schemeClr val="tx1"/>
              </a:solidFill>
              <a:ea typeface="Arial"/>
              <a:sym typeface="Arial"/>
            </a:endParaRP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10403D51-D6B2-85B9-404D-EC68CDA5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CDA01294-EA17-6C2E-20D0-5CA45E78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 dirty="0"/>
              <a:t>7th  DRD1 Collaboration Meeting, 02/26/2026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E9BD33A-237B-D624-056E-0284C84452FB}"/>
              </a:ext>
            </a:extLst>
          </p:cNvPr>
          <p:cNvSpPr/>
          <p:nvPr/>
        </p:nvSpPr>
        <p:spPr>
          <a:xfrm>
            <a:off x="3048" y="6248400"/>
            <a:ext cx="1218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https://www.jlab.org/sites/default/files/eic_rd_prgm/files/2023_Proposals/20230714_eRD_tgMPGD_Proposal_FY23_Final_EICGENRandD2023_16.pdf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D460F-4F25-A7BE-E70D-8642E40E507E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1153277"/>
            <a:ext cx="3497019" cy="2651760"/>
            <a:chOff x="2786857" y="587103"/>
            <a:chExt cx="7235213" cy="548639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9C443D4-E552-98B2-6682-27AF65CA71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6857" y="4251425"/>
              <a:ext cx="7204162" cy="1822077"/>
              <a:chOff x="763044" y="4006986"/>
              <a:chExt cx="10607040" cy="2682724"/>
            </a:xfrm>
          </p:grpSpPr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6FFDE111-BA7B-2D54-AFF6-60CFB9EDB776}"/>
                  </a:ext>
                </a:extLst>
              </p:cNvPr>
              <p:cNvGrpSpPr/>
              <p:nvPr/>
            </p:nvGrpSpPr>
            <p:grpSpPr>
              <a:xfrm>
                <a:off x="1688784" y="5530717"/>
                <a:ext cx="8732520" cy="367919"/>
                <a:chOff x="1910037" y="4297680"/>
                <a:chExt cx="8736867" cy="367919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18EC2FBC-9870-C537-3169-D56D3AE37D6A}"/>
                    </a:ext>
                  </a:extLst>
                </p:cNvPr>
                <p:cNvGrpSpPr/>
                <p:nvPr/>
              </p:nvGrpSpPr>
              <p:grpSpPr>
                <a:xfrm>
                  <a:off x="1910037" y="4297680"/>
                  <a:ext cx="8736867" cy="317435"/>
                  <a:chOff x="2962592" y="4297680"/>
                  <a:chExt cx="8736867" cy="317435"/>
                </a:xfrm>
              </p:grpSpPr>
              <p:grpSp>
                <p:nvGrpSpPr>
                  <p:cNvPr id="307" name="Group 306">
                    <a:extLst>
                      <a:ext uri="{FF2B5EF4-FFF2-40B4-BE49-F238E27FC236}">
                        <a16:creationId xmlns:a16="http://schemas.microsoft.com/office/drawing/2014/main" id="{67DF4235-7DBB-8148-2B26-9ABE023B99A9}"/>
                      </a:ext>
                    </a:extLst>
                  </p:cNvPr>
                  <p:cNvGrpSpPr/>
                  <p:nvPr/>
                </p:nvGrpSpPr>
                <p:grpSpPr>
                  <a:xfrm>
                    <a:off x="2962592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53" name="Trapezoid 352">
                      <a:extLst>
                        <a:ext uri="{FF2B5EF4-FFF2-40B4-BE49-F238E27FC236}">
                          <a16:creationId xmlns:a16="http://schemas.microsoft.com/office/drawing/2014/main" id="{49BFF59E-9DBF-146E-D43E-989B1FBB8B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C91D61E7-04F0-63B8-6F8C-61C333371E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14D5012B-5917-B0AA-15A8-C80FA5D75EB4}"/>
                      </a:ext>
                    </a:extLst>
                  </p:cNvPr>
                  <p:cNvGrpSpPr/>
                  <p:nvPr/>
                </p:nvGrpSpPr>
                <p:grpSpPr>
                  <a:xfrm>
                    <a:off x="3520666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51" name="Trapezoid 350">
                      <a:extLst>
                        <a:ext uri="{FF2B5EF4-FFF2-40B4-BE49-F238E27FC236}">
                          <a16:creationId xmlns:a16="http://schemas.microsoft.com/office/drawing/2014/main" id="{49703C11-5BA3-92B2-4CB4-BE6DB563B56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EEC73BF0-EBAF-9739-3275-9BC709D9F3B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95C78190-334A-434E-0872-86F347E069F3}"/>
                      </a:ext>
                    </a:extLst>
                  </p:cNvPr>
                  <p:cNvGrpSpPr/>
                  <p:nvPr/>
                </p:nvGrpSpPr>
                <p:grpSpPr>
                  <a:xfrm>
                    <a:off x="4078740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49" name="Trapezoid 348">
                      <a:extLst>
                        <a:ext uri="{FF2B5EF4-FFF2-40B4-BE49-F238E27FC236}">
                          <a16:creationId xmlns:a16="http://schemas.microsoft.com/office/drawing/2014/main" id="{808AC453-F214-FA33-5092-6F24447DC22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8F053619-B9D2-6FBF-347E-5C027A94F61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0" name="Group 309">
                    <a:extLst>
                      <a:ext uri="{FF2B5EF4-FFF2-40B4-BE49-F238E27FC236}">
                        <a16:creationId xmlns:a16="http://schemas.microsoft.com/office/drawing/2014/main" id="{5765C796-F05C-ADB2-3A2B-18C808440B06}"/>
                      </a:ext>
                    </a:extLst>
                  </p:cNvPr>
                  <p:cNvGrpSpPr/>
                  <p:nvPr/>
                </p:nvGrpSpPr>
                <p:grpSpPr>
                  <a:xfrm>
                    <a:off x="4636814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47" name="Trapezoid 346">
                      <a:extLst>
                        <a:ext uri="{FF2B5EF4-FFF2-40B4-BE49-F238E27FC236}">
                          <a16:creationId xmlns:a16="http://schemas.microsoft.com/office/drawing/2014/main" id="{13B8EA76-B5B3-A6EF-2E60-35CB217E081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6734480E-ACE0-E19B-42A7-60B88E1BDB3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0B79016B-E3F4-E4DB-603D-E3C63B5BE4BF}"/>
                      </a:ext>
                    </a:extLst>
                  </p:cNvPr>
                  <p:cNvGrpSpPr/>
                  <p:nvPr/>
                </p:nvGrpSpPr>
                <p:grpSpPr>
                  <a:xfrm>
                    <a:off x="5194888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45" name="Trapezoid 344">
                      <a:extLst>
                        <a:ext uri="{FF2B5EF4-FFF2-40B4-BE49-F238E27FC236}">
                          <a16:creationId xmlns:a16="http://schemas.microsoft.com/office/drawing/2014/main" id="{D47C4446-A116-FD6B-4552-F8A5E65AB2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AAF26A40-AE87-401A-BF05-8DC49804C02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97F5529F-606A-0C84-83CB-15860A493BF0}"/>
                      </a:ext>
                    </a:extLst>
                  </p:cNvPr>
                  <p:cNvGrpSpPr/>
                  <p:nvPr/>
                </p:nvGrpSpPr>
                <p:grpSpPr>
                  <a:xfrm>
                    <a:off x="5752962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43" name="Trapezoid 342">
                      <a:extLst>
                        <a:ext uri="{FF2B5EF4-FFF2-40B4-BE49-F238E27FC236}">
                          <a16:creationId xmlns:a16="http://schemas.microsoft.com/office/drawing/2014/main" id="{D05E8946-5475-AADC-11AC-8C92B824C31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E29A0E93-8F88-30F5-77D5-E2F4C1C14BE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3" name="Group 312">
                    <a:extLst>
                      <a:ext uri="{FF2B5EF4-FFF2-40B4-BE49-F238E27FC236}">
                        <a16:creationId xmlns:a16="http://schemas.microsoft.com/office/drawing/2014/main" id="{8EA60CAB-0A16-5C51-AAE3-9A742CD52891}"/>
                      </a:ext>
                    </a:extLst>
                  </p:cNvPr>
                  <p:cNvGrpSpPr/>
                  <p:nvPr/>
                </p:nvGrpSpPr>
                <p:grpSpPr>
                  <a:xfrm>
                    <a:off x="6311036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41" name="Trapezoid 340">
                      <a:extLst>
                        <a:ext uri="{FF2B5EF4-FFF2-40B4-BE49-F238E27FC236}">
                          <a16:creationId xmlns:a16="http://schemas.microsoft.com/office/drawing/2014/main" id="{9BA1C8ED-64F1-977F-D8E9-040D37E77C2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2" name="Rectangle 341">
                      <a:extLst>
                        <a:ext uri="{FF2B5EF4-FFF2-40B4-BE49-F238E27FC236}">
                          <a16:creationId xmlns:a16="http://schemas.microsoft.com/office/drawing/2014/main" id="{20407B9C-6A2C-37D9-A4AE-6D791607BED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3A44829F-9F3C-F598-EB40-2E1B7AC7E572}"/>
                      </a:ext>
                    </a:extLst>
                  </p:cNvPr>
                  <p:cNvGrpSpPr/>
                  <p:nvPr/>
                </p:nvGrpSpPr>
                <p:grpSpPr>
                  <a:xfrm>
                    <a:off x="6869110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39" name="Trapezoid 338">
                      <a:extLst>
                        <a:ext uri="{FF2B5EF4-FFF2-40B4-BE49-F238E27FC236}">
                          <a16:creationId xmlns:a16="http://schemas.microsoft.com/office/drawing/2014/main" id="{F6574D8E-B357-702B-7F7A-698EDC11F8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0" name="Rectangle 339">
                      <a:extLst>
                        <a:ext uri="{FF2B5EF4-FFF2-40B4-BE49-F238E27FC236}">
                          <a16:creationId xmlns:a16="http://schemas.microsoft.com/office/drawing/2014/main" id="{2B441830-931C-C665-1677-E8F81FCF153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1989EF2B-255D-DC35-E6F1-94AB2F98FB8F}"/>
                      </a:ext>
                    </a:extLst>
                  </p:cNvPr>
                  <p:cNvGrpSpPr/>
                  <p:nvPr/>
                </p:nvGrpSpPr>
                <p:grpSpPr>
                  <a:xfrm>
                    <a:off x="7427184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37" name="Trapezoid 336">
                      <a:extLst>
                        <a:ext uri="{FF2B5EF4-FFF2-40B4-BE49-F238E27FC236}">
                          <a16:creationId xmlns:a16="http://schemas.microsoft.com/office/drawing/2014/main" id="{1871ADD3-7138-3A1E-1256-28A39AE024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42B721BC-8BE4-AF30-9745-0FF8107328D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82F77E33-7F14-3AB4-C101-949DD9F85950}"/>
                      </a:ext>
                    </a:extLst>
                  </p:cNvPr>
                  <p:cNvGrpSpPr/>
                  <p:nvPr/>
                </p:nvGrpSpPr>
                <p:grpSpPr>
                  <a:xfrm>
                    <a:off x="7985258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35" name="Trapezoid 334">
                      <a:extLst>
                        <a:ext uri="{FF2B5EF4-FFF2-40B4-BE49-F238E27FC236}">
                          <a16:creationId xmlns:a16="http://schemas.microsoft.com/office/drawing/2014/main" id="{CDE55847-893B-F727-2A63-7D1ACFC5E04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086CC57A-F119-CE2B-40C2-342724ECC62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82A3B539-08B4-95A0-A75E-C334222BAD5A}"/>
                      </a:ext>
                    </a:extLst>
                  </p:cNvPr>
                  <p:cNvGrpSpPr/>
                  <p:nvPr/>
                </p:nvGrpSpPr>
                <p:grpSpPr>
                  <a:xfrm>
                    <a:off x="8543332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33" name="Trapezoid 332">
                      <a:extLst>
                        <a:ext uri="{FF2B5EF4-FFF2-40B4-BE49-F238E27FC236}">
                          <a16:creationId xmlns:a16="http://schemas.microsoft.com/office/drawing/2014/main" id="{560263B2-1229-F9F2-BE71-ACF4CE7F84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11D64B4E-EB52-6805-2254-04929D5DCA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1A8A1BF3-0036-3A2F-7AAC-463D5E7CBB96}"/>
                      </a:ext>
                    </a:extLst>
                  </p:cNvPr>
                  <p:cNvGrpSpPr/>
                  <p:nvPr/>
                </p:nvGrpSpPr>
                <p:grpSpPr>
                  <a:xfrm>
                    <a:off x="9101406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31" name="Trapezoid 330">
                      <a:extLst>
                        <a:ext uri="{FF2B5EF4-FFF2-40B4-BE49-F238E27FC236}">
                          <a16:creationId xmlns:a16="http://schemas.microsoft.com/office/drawing/2014/main" id="{BF8E22C3-C86B-3BFF-51E9-53B765C450E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2" name="Rectangle 331">
                      <a:extLst>
                        <a:ext uri="{FF2B5EF4-FFF2-40B4-BE49-F238E27FC236}">
                          <a16:creationId xmlns:a16="http://schemas.microsoft.com/office/drawing/2014/main" id="{D4EADE50-7D31-1B77-E79D-E266A16EAAB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18381828-D1EE-BB1E-5A1C-270A9ADE4D36}"/>
                      </a:ext>
                    </a:extLst>
                  </p:cNvPr>
                  <p:cNvGrpSpPr/>
                  <p:nvPr/>
                </p:nvGrpSpPr>
                <p:grpSpPr>
                  <a:xfrm>
                    <a:off x="9659480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29" name="Trapezoid 328">
                      <a:extLst>
                        <a:ext uri="{FF2B5EF4-FFF2-40B4-BE49-F238E27FC236}">
                          <a16:creationId xmlns:a16="http://schemas.microsoft.com/office/drawing/2014/main" id="{45FC0289-E562-10E2-8FDF-7DB03CC4D3B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CB313B62-076A-24CC-3B51-D3FD357F82A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7DFCA821-178D-7D50-F6F3-42E290EB245F}"/>
                      </a:ext>
                    </a:extLst>
                  </p:cNvPr>
                  <p:cNvGrpSpPr/>
                  <p:nvPr/>
                </p:nvGrpSpPr>
                <p:grpSpPr>
                  <a:xfrm>
                    <a:off x="10217554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27" name="Trapezoid 326">
                      <a:extLst>
                        <a:ext uri="{FF2B5EF4-FFF2-40B4-BE49-F238E27FC236}">
                          <a16:creationId xmlns:a16="http://schemas.microsoft.com/office/drawing/2014/main" id="{07107BD9-4A96-BCD6-F5D7-CA43DC7921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E98B646F-E3FF-FB6C-1CA8-73E3A40F6A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4C854C25-07DA-A22A-42FD-3F9713C79779}"/>
                      </a:ext>
                    </a:extLst>
                  </p:cNvPr>
                  <p:cNvGrpSpPr/>
                  <p:nvPr/>
                </p:nvGrpSpPr>
                <p:grpSpPr>
                  <a:xfrm>
                    <a:off x="10775628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25" name="Trapezoid 324">
                      <a:extLst>
                        <a:ext uri="{FF2B5EF4-FFF2-40B4-BE49-F238E27FC236}">
                          <a16:creationId xmlns:a16="http://schemas.microsoft.com/office/drawing/2014/main" id="{00AC60A8-0FC5-7AEF-99C3-DF0431E2B13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6" name="Rectangle 325">
                      <a:extLst>
                        <a:ext uri="{FF2B5EF4-FFF2-40B4-BE49-F238E27FC236}">
                          <a16:creationId xmlns:a16="http://schemas.microsoft.com/office/drawing/2014/main" id="{35383346-FD08-D5F2-2AF9-6D31862E8B9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2" name="Group 321">
                    <a:extLst>
                      <a:ext uri="{FF2B5EF4-FFF2-40B4-BE49-F238E27FC236}">
                        <a16:creationId xmlns:a16="http://schemas.microsoft.com/office/drawing/2014/main" id="{C2EE7AE8-FB4B-C390-C312-D5DA0C55EF4E}"/>
                      </a:ext>
                    </a:extLst>
                  </p:cNvPr>
                  <p:cNvGrpSpPr/>
                  <p:nvPr/>
                </p:nvGrpSpPr>
                <p:grpSpPr>
                  <a:xfrm>
                    <a:off x="11333699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323" name="Trapezoid 322">
                      <a:extLst>
                        <a:ext uri="{FF2B5EF4-FFF2-40B4-BE49-F238E27FC236}">
                          <a16:creationId xmlns:a16="http://schemas.microsoft.com/office/drawing/2014/main" id="{70B489A2-2A10-EFB9-C6C4-8B01A49855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4" name="Rectangle 323">
                      <a:extLst>
                        <a:ext uri="{FF2B5EF4-FFF2-40B4-BE49-F238E27FC236}">
                          <a16:creationId xmlns:a16="http://schemas.microsoft.com/office/drawing/2014/main" id="{66E270E8-6DD9-C62B-9DDA-C295DDF6E07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0D55DC94-73F3-4327-5CE1-41596A777FE6}"/>
                    </a:ext>
                  </a:extLst>
                </p:cNvPr>
                <p:cNvSpPr/>
                <p:nvPr/>
              </p:nvSpPr>
              <p:spPr bwMode="auto">
                <a:xfrm>
                  <a:off x="1912210" y="4619879"/>
                  <a:ext cx="8732520" cy="45720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785679BD-1436-13B0-30B4-1F87098F9A7F}"/>
                  </a:ext>
                </a:extLst>
              </p:cNvPr>
              <p:cNvSpPr/>
              <p:nvPr/>
            </p:nvSpPr>
            <p:spPr bwMode="auto">
              <a:xfrm>
                <a:off x="1688784" y="5905302"/>
                <a:ext cx="8732520" cy="365760"/>
              </a:xfrm>
              <a:prstGeom prst="rect">
                <a:avLst/>
              </a:prstGeom>
              <a:solidFill>
                <a:srgbClr val="CC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" charset="0"/>
                  <a:cs typeface="Arial"/>
                  <a:sym typeface="Arial"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553B993D-0EEF-54FB-AADA-341F2E5B43BC}"/>
                  </a:ext>
                </a:extLst>
              </p:cNvPr>
              <p:cNvGrpSpPr/>
              <p:nvPr/>
            </p:nvGrpSpPr>
            <p:grpSpPr>
              <a:xfrm>
                <a:off x="1595115" y="6248453"/>
                <a:ext cx="8919858" cy="91440"/>
                <a:chOff x="1797452" y="5800025"/>
                <a:chExt cx="8919858" cy="91440"/>
              </a:xfrm>
            </p:grpSpPr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016F1298-101F-223F-5C19-F9D3504F0CC2}"/>
                    </a:ext>
                  </a:extLst>
                </p:cNvPr>
                <p:cNvSpPr/>
                <p:nvPr/>
              </p:nvSpPr>
              <p:spPr bwMode="auto">
                <a:xfrm>
                  <a:off x="1891120" y="5822885"/>
                  <a:ext cx="8732520" cy="45720"/>
                </a:xfrm>
                <a:prstGeom prst="rect">
                  <a:avLst/>
                </a:prstGeom>
                <a:solidFill>
                  <a:srgbClr val="00B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5F3FD707-8839-0196-D6F3-3D6D6BA8DF93}"/>
                    </a:ext>
                  </a:extLst>
                </p:cNvPr>
                <p:cNvSpPr/>
                <p:nvPr/>
              </p:nvSpPr>
              <p:spPr bwMode="auto">
                <a:xfrm>
                  <a:off x="179745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A044285B-450D-29BB-4818-D141030300C2}"/>
                    </a:ext>
                  </a:extLst>
                </p:cNvPr>
                <p:cNvSpPr/>
                <p:nvPr/>
              </p:nvSpPr>
              <p:spPr bwMode="auto">
                <a:xfrm>
                  <a:off x="2349228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0B7442E0-0D8E-BE73-7BE2-5A0C24FBC44D}"/>
                    </a:ext>
                  </a:extLst>
                </p:cNvPr>
                <p:cNvSpPr/>
                <p:nvPr/>
              </p:nvSpPr>
              <p:spPr bwMode="auto">
                <a:xfrm>
                  <a:off x="621166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615CD421-7028-4B1D-5AA0-3649E9753619}"/>
                    </a:ext>
                  </a:extLst>
                </p:cNvPr>
                <p:cNvSpPr/>
                <p:nvPr/>
              </p:nvSpPr>
              <p:spPr bwMode="auto">
                <a:xfrm>
                  <a:off x="1062587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DCDF4CF9-889A-0B39-AD60-10208A6F78D0}"/>
                    </a:ext>
                  </a:extLst>
                </p:cNvPr>
                <p:cNvSpPr/>
                <p:nvPr/>
              </p:nvSpPr>
              <p:spPr bwMode="auto">
                <a:xfrm>
                  <a:off x="4004556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3BF301CE-2732-DA8C-843B-387E32F2A910}"/>
                    </a:ext>
                  </a:extLst>
                </p:cNvPr>
                <p:cNvSpPr/>
                <p:nvPr/>
              </p:nvSpPr>
              <p:spPr bwMode="auto">
                <a:xfrm>
                  <a:off x="8418764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55388213-179C-41CB-7687-7B46C03A6B6D}"/>
                    </a:ext>
                  </a:extLst>
                </p:cNvPr>
                <p:cNvSpPr/>
                <p:nvPr/>
              </p:nvSpPr>
              <p:spPr bwMode="auto">
                <a:xfrm>
                  <a:off x="2901004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2CA81BB4-7003-5220-810C-5761694267BE}"/>
                    </a:ext>
                  </a:extLst>
                </p:cNvPr>
                <p:cNvSpPr/>
                <p:nvPr/>
              </p:nvSpPr>
              <p:spPr bwMode="auto">
                <a:xfrm>
                  <a:off x="731521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AEAC8991-FE06-901B-1FBD-81E634062054}"/>
                    </a:ext>
                  </a:extLst>
                </p:cNvPr>
                <p:cNvSpPr/>
                <p:nvPr/>
              </p:nvSpPr>
              <p:spPr bwMode="auto">
                <a:xfrm>
                  <a:off x="5108108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7DF01B43-F7DE-C079-46C3-7A38AEA8A7E0}"/>
                    </a:ext>
                  </a:extLst>
                </p:cNvPr>
                <p:cNvSpPr/>
                <p:nvPr/>
              </p:nvSpPr>
              <p:spPr bwMode="auto">
                <a:xfrm>
                  <a:off x="9522316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1E4510D8-1CDC-C20F-4CA2-56E69669D105}"/>
                    </a:ext>
                  </a:extLst>
                </p:cNvPr>
                <p:cNvSpPr/>
                <p:nvPr/>
              </p:nvSpPr>
              <p:spPr bwMode="auto">
                <a:xfrm>
                  <a:off x="6763436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01C50ABF-7397-F504-FA9C-EEA415BDCAE7}"/>
                    </a:ext>
                  </a:extLst>
                </p:cNvPr>
                <p:cNvSpPr/>
                <p:nvPr/>
              </p:nvSpPr>
              <p:spPr bwMode="auto">
                <a:xfrm>
                  <a:off x="455633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5536C32B-F8AF-4E6D-D8A5-2B10742B6640}"/>
                    </a:ext>
                  </a:extLst>
                </p:cNvPr>
                <p:cNvSpPr/>
                <p:nvPr/>
              </p:nvSpPr>
              <p:spPr bwMode="auto">
                <a:xfrm>
                  <a:off x="897054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F408230C-A4E4-79BA-9E51-E0A4C122A389}"/>
                    </a:ext>
                  </a:extLst>
                </p:cNvPr>
                <p:cNvSpPr/>
                <p:nvPr/>
              </p:nvSpPr>
              <p:spPr bwMode="auto">
                <a:xfrm>
                  <a:off x="345278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33A6D541-36CC-135A-08F3-07E9C8C24F1D}"/>
                    </a:ext>
                  </a:extLst>
                </p:cNvPr>
                <p:cNvSpPr/>
                <p:nvPr/>
              </p:nvSpPr>
              <p:spPr bwMode="auto">
                <a:xfrm>
                  <a:off x="7866988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FCEB5D96-621A-2479-7559-37482A08A896}"/>
                    </a:ext>
                  </a:extLst>
                </p:cNvPr>
                <p:cNvSpPr/>
                <p:nvPr/>
              </p:nvSpPr>
              <p:spPr bwMode="auto">
                <a:xfrm>
                  <a:off x="5659884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1824CA53-CA24-622A-CB46-8BF623B65D22}"/>
                    </a:ext>
                  </a:extLst>
                </p:cNvPr>
                <p:cNvSpPr/>
                <p:nvPr/>
              </p:nvSpPr>
              <p:spPr bwMode="auto">
                <a:xfrm>
                  <a:off x="1007409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C3C11427-33EC-9B64-84A0-EAB869EF0438}"/>
                  </a:ext>
                </a:extLst>
              </p:cNvPr>
              <p:cNvSpPr/>
              <p:nvPr/>
            </p:nvSpPr>
            <p:spPr bwMode="auto">
              <a:xfrm>
                <a:off x="1483044" y="6323950"/>
                <a:ext cx="9144000" cy="365760"/>
              </a:xfrm>
              <a:prstGeom prst="rect">
                <a:avLst/>
              </a:prstGeom>
              <a:pattFill prst="pct25">
                <a:fgClr>
                  <a:srgbClr val="CC6600"/>
                </a:fgClr>
                <a:bgClr>
                  <a:srgbClr val="FFFFFF"/>
                </a:bgClr>
              </a:patt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" charset="0"/>
                  <a:cs typeface="Arial"/>
                  <a:sym typeface="Arial"/>
                </a:endParaRPr>
              </a:p>
            </p:txBody>
          </p: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0E04C496-551C-DDDB-325D-2F03F03029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3044" y="4006986"/>
                <a:ext cx="10607040" cy="0"/>
              </a:xfrm>
              <a:prstGeom prst="line">
                <a:avLst/>
              </a:prstGeom>
              <a:solidFill>
                <a:srgbClr val="FF9900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17E89C3A-47B2-DBA1-63A0-57CF54564489}"/>
                  </a:ext>
                </a:extLst>
              </p:cNvPr>
              <p:cNvGrpSpPr/>
              <p:nvPr/>
            </p:nvGrpSpPr>
            <p:grpSpPr>
              <a:xfrm>
                <a:off x="1702872" y="4611268"/>
                <a:ext cx="8734037" cy="365009"/>
                <a:chOff x="1852997" y="2641270"/>
                <a:chExt cx="8734037" cy="365009"/>
              </a:xfrm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78B39B4F-E81E-97F6-3F88-DA49D231FB27}"/>
                    </a:ext>
                  </a:extLst>
                </p:cNvPr>
                <p:cNvGrpSpPr/>
                <p:nvPr/>
              </p:nvGrpSpPr>
              <p:grpSpPr>
                <a:xfrm>
                  <a:off x="1852997" y="2821518"/>
                  <a:ext cx="8732520" cy="184761"/>
                  <a:chOff x="1899146" y="1813123"/>
                  <a:chExt cx="8732520" cy="184761"/>
                </a:xfrm>
              </p:grpSpPr>
              <p:sp>
                <p:nvSpPr>
                  <p:cNvPr id="254" name="Trapezoid 253">
                    <a:extLst>
                      <a:ext uri="{FF2B5EF4-FFF2-40B4-BE49-F238E27FC236}">
                        <a16:creationId xmlns:a16="http://schemas.microsoft.com/office/drawing/2014/main" id="{098F5621-6915-DB0F-F1B1-9BA95EF3C4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89914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Trapezoid 254">
                    <a:extLst>
                      <a:ext uri="{FF2B5EF4-FFF2-40B4-BE49-F238E27FC236}">
                        <a16:creationId xmlns:a16="http://schemas.microsoft.com/office/drawing/2014/main" id="{69A0F176-58E7-6443-4059-CA03B86A40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245694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Trapezoid 255">
                    <a:extLst>
                      <a:ext uri="{FF2B5EF4-FFF2-40B4-BE49-F238E27FC236}">
                        <a16:creationId xmlns:a16="http://schemas.microsoft.com/office/drawing/2014/main" id="{FA915461-BA8C-C531-327B-A1312669F7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01473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Trapezoid 256">
                    <a:extLst>
                      <a:ext uri="{FF2B5EF4-FFF2-40B4-BE49-F238E27FC236}">
                        <a16:creationId xmlns:a16="http://schemas.microsoft.com/office/drawing/2014/main" id="{397CA116-7344-C812-D43F-1C28BE31DB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57253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Trapezoid 257">
                    <a:extLst>
                      <a:ext uri="{FF2B5EF4-FFF2-40B4-BE49-F238E27FC236}">
                        <a16:creationId xmlns:a16="http://schemas.microsoft.com/office/drawing/2014/main" id="{8089F7C6-4375-EF3A-6972-F65343068C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130331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Trapezoid 258">
                    <a:extLst>
                      <a:ext uri="{FF2B5EF4-FFF2-40B4-BE49-F238E27FC236}">
                        <a16:creationId xmlns:a16="http://schemas.microsoft.com/office/drawing/2014/main" id="{9E66EB17-E7EC-3871-2156-D9C533EC6A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68812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" name="Trapezoid 259">
                    <a:extLst>
                      <a:ext uri="{FF2B5EF4-FFF2-40B4-BE49-F238E27FC236}">
                        <a16:creationId xmlns:a16="http://schemas.microsoft.com/office/drawing/2014/main" id="{B24E0CC3-DA92-AAF6-56ED-1CEE329987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245924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Trapezoid 260">
                    <a:extLst>
                      <a:ext uri="{FF2B5EF4-FFF2-40B4-BE49-F238E27FC236}">
                        <a16:creationId xmlns:a16="http://schemas.microsoft.com/office/drawing/2014/main" id="{F2A85253-0525-0D25-9228-056572BDC9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803720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Trapezoid 261">
                    <a:extLst>
                      <a:ext uri="{FF2B5EF4-FFF2-40B4-BE49-F238E27FC236}">
                        <a16:creationId xmlns:a16="http://schemas.microsoft.com/office/drawing/2014/main" id="{14A4C6DA-C6A0-BE81-0488-BAD03D8B96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361517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Trapezoid 262">
                    <a:extLst>
                      <a:ext uri="{FF2B5EF4-FFF2-40B4-BE49-F238E27FC236}">
                        <a16:creationId xmlns:a16="http://schemas.microsoft.com/office/drawing/2014/main" id="{B263CB6F-56ED-5E04-8CF7-E029DAAB5D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919313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Trapezoid 263">
                    <a:extLst>
                      <a:ext uri="{FF2B5EF4-FFF2-40B4-BE49-F238E27FC236}">
                        <a16:creationId xmlns:a16="http://schemas.microsoft.com/office/drawing/2014/main" id="{92A1C901-96B0-348D-81DD-D91B33BA44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47710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Trapezoid 264">
                    <a:extLst>
                      <a:ext uri="{FF2B5EF4-FFF2-40B4-BE49-F238E27FC236}">
                        <a16:creationId xmlns:a16="http://schemas.microsoft.com/office/drawing/2014/main" id="{D4BB92C9-9AB9-0BEA-E5AE-56075D19DE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03490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" name="Trapezoid 265">
                    <a:extLst>
                      <a:ext uri="{FF2B5EF4-FFF2-40B4-BE49-F238E27FC236}">
                        <a16:creationId xmlns:a16="http://schemas.microsoft.com/office/drawing/2014/main" id="{55F5959B-26CB-2AB2-5ED2-93E2B33783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59270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Trapezoid 266">
                    <a:extLst>
                      <a:ext uri="{FF2B5EF4-FFF2-40B4-BE49-F238E27FC236}">
                        <a16:creationId xmlns:a16="http://schemas.microsoft.com/office/drawing/2014/main" id="{2DDE0B42-D22F-DC9C-EA5B-32E8104A9E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15049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" name="Trapezoid 267">
                    <a:extLst>
                      <a:ext uri="{FF2B5EF4-FFF2-40B4-BE49-F238E27FC236}">
                        <a16:creationId xmlns:a16="http://schemas.microsoft.com/office/drawing/2014/main" id="{DB2A8743-689D-FF8D-45A1-38803902E4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70829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" name="Trapezoid 268">
                    <a:extLst>
                      <a:ext uri="{FF2B5EF4-FFF2-40B4-BE49-F238E27FC236}">
                        <a16:creationId xmlns:a16="http://schemas.microsoft.com/office/drawing/2014/main" id="{10B9DD47-10F4-ADA8-FA82-7BB90E6404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026608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1DB675A6-0E76-7AD8-648D-C9E968954623}"/>
                      </a:ext>
                    </a:extLst>
                  </p:cNvPr>
                  <p:cNvGrpSpPr/>
                  <p:nvPr/>
                </p:nvGrpSpPr>
                <p:grpSpPr>
                  <a:xfrm>
                    <a:off x="1953919" y="1969663"/>
                    <a:ext cx="8622974" cy="28221"/>
                    <a:chOff x="1953919" y="1969663"/>
                    <a:chExt cx="8622974" cy="28221"/>
                  </a:xfrm>
                </p:grpSpPr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69A4B625-DA5C-ACC5-0262-43D15542FCCB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953919" y="1971268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" name="Rectangle 271">
                      <a:extLst>
                        <a:ext uri="{FF2B5EF4-FFF2-40B4-BE49-F238E27FC236}">
                          <a16:creationId xmlns:a16="http://schemas.microsoft.com/office/drawing/2014/main" id="{B48CBD37-ECCD-2B4D-EA82-D517C9B0D234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251171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" name="Rectangle 272">
                      <a:extLst>
                        <a:ext uri="{FF2B5EF4-FFF2-40B4-BE49-F238E27FC236}">
                          <a16:creationId xmlns:a16="http://schemas.microsoft.com/office/drawing/2014/main" id="{8A1FCC21-6DAA-EC70-00AA-B37A99EAC0B9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06951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4" name="Rectangle 273">
                      <a:extLst>
                        <a:ext uri="{FF2B5EF4-FFF2-40B4-BE49-F238E27FC236}">
                          <a16:creationId xmlns:a16="http://schemas.microsoft.com/office/drawing/2014/main" id="{8DF4DA62-5146-2732-A688-099597E7D83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62730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" name="Rectangle 274">
                      <a:extLst>
                        <a:ext uri="{FF2B5EF4-FFF2-40B4-BE49-F238E27FC236}">
                          <a16:creationId xmlns:a16="http://schemas.microsoft.com/office/drawing/2014/main" id="{A8EFF787-EF54-8223-D752-CAE67F6E67D2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18510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D00100E7-A9A4-1815-AEDA-378B0DE38148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74289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E25C6D6F-CCA5-FFFB-A70D-9BDDD4005BB4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30069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F6B87336-C533-449B-3B7F-51BA85B8AE06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85849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7248828-6891-0F44-3A90-FA802D652CE1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41628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5F7BB973-272E-577C-6288-DBEB53F523C0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97408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46CCDAF9-7609-8773-5038-1AEA2FF71568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753187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6D744F64-A290-37BB-0E2D-58E361FA43F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08967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109F23E1-0A3C-7B8F-55CB-A9AD4166DD3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64747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35D4233C-AFAB-7D6C-EE22-85A28DEC270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20526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81E21C89-A309-2F13-F055-AD508A093203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76306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D687A6F9-1D53-8ABF-40AC-DBA86D3EA9F7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0320861" y="1971544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FC2DE1B1-FCD2-A932-9C9D-5497579735D6}"/>
                    </a:ext>
                  </a:extLst>
                </p:cNvPr>
                <p:cNvGrpSpPr/>
                <p:nvPr/>
              </p:nvGrpSpPr>
              <p:grpSpPr>
                <a:xfrm flipV="1">
                  <a:off x="1854514" y="2641270"/>
                  <a:ext cx="8732520" cy="184761"/>
                  <a:chOff x="1899146" y="1813123"/>
                  <a:chExt cx="8732520" cy="184761"/>
                </a:xfrm>
              </p:grpSpPr>
              <p:sp>
                <p:nvSpPr>
                  <p:cNvPr id="221" name="Trapezoid 220">
                    <a:extLst>
                      <a:ext uri="{FF2B5EF4-FFF2-40B4-BE49-F238E27FC236}">
                        <a16:creationId xmlns:a16="http://schemas.microsoft.com/office/drawing/2014/main" id="{050A2AE9-8780-6B82-26B1-574C29B2E2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89914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" name="Trapezoid 221">
                    <a:extLst>
                      <a:ext uri="{FF2B5EF4-FFF2-40B4-BE49-F238E27FC236}">
                        <a16:creationId xmlns:a16="http://schemas.microsoft.com/office/drawing/2014/main" id="{11B7F461-9B60-C77A-ED6F-FE15FAFDA4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245694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" name="Trapezoid 222">
                    <a:extLst>
                      <a:ext uri="{FF2B5EF4-FFF2-40B4-BE49-F238E27FC236}">
                        <a16:creationId xmlns:a16="http://schemas.microsoft.com/office/drawing/2014/main" id="{47CB24DE-E988-8B73-9409-49FD11F731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01473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" name="Trapezoid 223">
                    <a:extLst>
                      <a:ext uri="{FF2B5EF4-FFF2-40B4-BE49-F238E27FC236}">
                        <a16:creationId xmlns:a16="http://schemas.microsoft.com/office/drawing/2014/main" id="{D483789C-3439-7EBF-1E7D-81310B5299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57253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" name="Trapezoid 224">
                    <a:extLst>
                      <a:ext uri="{FF2B5EF4-FFF2-40B4-BE49-F238E27FC236}">
                        <a16:creationId xmlns:a16="http://schemas.microsoft.com/office/drawing/2014/main" id="{9B78D298-0F3D-126C-CAC2-1F121D4F4D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130331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Trapezoid 225">
                    <a:extLst>
                      <a:ext uri="{FF2B5EF4-FFF2-40B4-BE49-F238E27FC236}">
                        <a16:creationId xmlns:a16="http://schemas.microsoft.com/office/drawing/2014/main" id="{AE115E1E-1918-D79F-189E-4A56E6AB0E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68812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Trapezoid 226">
                    <a:extLst>
                      <a:ext uri="{FF2B5EF4-FFF2-40B4-BE49-F238E27FC236}">
                        <a16:creationId xmlns:a16="http://schemas.microsoft.com/office/drawing/2014/main" id="{1DC994C2-2D48-52ED-434E-922D1BA413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245924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" name="Trapezoid 227">
                    <a:extLst>
                      <a:ext uri="{FF2B5EF4-FFF2-40B4-BE49-F238E27FC236}">
                        <a16:creationId xmlns:a16="http://schemas.microsoft.com/office/drawing/2014/main" id="{C85CFC47-B12C-CA40-E820-836B615130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803720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" name="Trapezoid 228">
                    <a:extLst>
                      <a:ext uri="{FF2B5EF4-FFF2-40B4-BE49-F238E27FC236}">
                        <a16:creationId xmlns:a16="http://schemas.microsoft.com/office/drawing/2014/main" id="{ECA6750C-2EE3-DF86-9C11-028448C3BB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361517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Trapezoid 229">
                    <a:extLst>
                      <a:ext uri="{FF2B5EF4-FFF2-40B4-BE49-F238E27FC236}">
                        <a16:creationId xmlns:a16="http://schemas.microsoft.com/office/drawing/2014/main" id="{DD36D98D-0B08-527B-59E9-2E0FA7B2D9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919313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Trapezoid 230">
                    <a:extLst>
                      <a:ext uri="{FF2B5EF4-FFF2-40B4-BE49-F238E27FC236}">
                        <a16:creationId xmlns:a16="http://schemas.microsoft.com/office/drawing/2014/main" id="{7857AAE7-0621-0C81-98D2-DD0A214265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47710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Trapezoid 231">
                    <a:extLst>
                      <a:ext uri="{FF2B5EF4-FFF2-40B4-BE49-F238E27FC236}">
                        <a16:creationId xmlns:a16="http://schemas.microsoft.com/office/drawing/2014/main" id="{D7C21D78-87C0-00A6-63F3-48A8D90948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03490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Trapezoid 232">
                    <a:extLst>
                      <a:ext uri="{FF2B5EF4-FFF2-40B4-BE49-F238E27FC236}">
                        <a16:creationId xmlns:a16="http://schemas.microsoft.com/office/drawing/2014/main" id="{56214884-E788-2627-D5EA-AABC409377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59270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" name="Trapezoid 233">
                    <a:extLst>
                      <a:ext uri="{FF2B5EF4-FFF2-40B4-BE49-F238E27FC236}">
                        <a16:creationId xmlns:a16="http://schemas.microsoft.com/office/drawing/2014/main" id="{3D6EBB11-4B2B-9F24-14F3-4A24DBB318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15049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Trapezoid 234">
                    <a:extLst>
                      <a:ext uri="{FF2B5EF4-FFF2-40B4-BE49-F238E27FC236}">
                        <a16:creationId xmlns:a16="http://schemas.microsoft.com/office/drawing/2014/main" id="{1C360088-6953-58B2-EF97-C850CA2B48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70829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Trapezoid 235">
                    <a:extLst>
                      <a:ext uri="{FF2B5EF4-FFF2-40B4-BE49-F238E27FC236}">
                        <a16:creationId xmlns:a16="http://schemas.microsoft.com/office/drawing/2014/main" id="{6DD0142E-2459-A786-9453-89BA1961F4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026608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C9986D1F-DDB7-FAFF-254F-9D7ABFDC82B9}"/>
                      </a:ext>
                    </a:extLst>
                  </p:cNvPr>
                  <p:cNvGrpSpPr/>
                  <p:nvPr/>
                </p:nvGrpSpPr>
                <p:grpSpPr>
                  <a:xfrm>
                    <a:off x="1953919" y="1969663"/>
                    <a:ext cx="8622974" cy="28221"/>
                    <a:chOff x="1953919" y="1969663"/>
                    <a:chExt cx="8622974" cy="28221"/>
                  </a:xfrm>
                </p:grpSpPr>
                <p:sp>
                  <p:nvSpPr>
                    <p:cNvPr id="238" name="Rectangle 237">
                      <a:extLst>
                        <a:ext uri="{FF2B5EF4-FFF2-40B4-BE49-F238E27FC236}">
                          <a16:creationId xmlns:a16="http://schemas.microsoft.com/office/drawing/2014/main" id="{90395AD0-4188-73AE-143D-5BFDF4D4ABE9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953919" y="1971268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Rectangle 238">
                      <a:extLst>
                        <a:ext uri="{FF2B5EF4-FFF2-40B4-BE49-F238E27FC236}">
                          <a16:creationId xmlns:a16="http://schemas.microsoft.com/office/drawing/2014/main" id="{40165F1B-9434-1A1C-D34F-08A2D34ED657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251171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Rectangle 239">
                      <a:extLst>
                        <a:ext uri="{FF2B5EF4-FFF2-40B4-BE49-F238E27FC236}">
                          <a16:creationId xmlns:a16="http://schemas.microsoft.com/office/drawing/2014/main" id="{0A0FF240-F910-DA85-3CCD-8295408E5CC2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06951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Rectangle 240">
                      <a:extLst>
                        <a:ext uri="{FF2B5EF4-FFF2-40B4-BE49-F238E27FC236}">
                          <a16:creationId xmlns:a16="http://schemas.microsoft.com/office/drawing/2014/main" id="{C8DC4F3D-D3F4-B4FA-6CA4-C0F52946061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62730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A1BF5A71-FD68-BB88-858E-714C52E9A399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18510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EF7401A7-9EF2-EF05-A3EE-93246133B8CD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74289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C71C7812-4EC0-4353-C5B9-296414EAD328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30069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974E5F19-5E5D-0ED0-D473-89155294C5F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85849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1415CFD4-ED42-4A5A-2856-DFEDD2EFB51D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41628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00FE63FF-B6FC-2E87-29A6-7AA477E0146D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97408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BBE9B5AF-CC14-480A-2F56-AA5715EB0ED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753187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A70780BB-3536-F48A-A1A2-1AF921794BB2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08967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8C1DE5E3-ADE0-E566-8D80-2AEDC545A07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64747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07A18AB4-0910-2518-36DA-BB7296BBF9B9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20526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1E11A83C-8321-7548-9453-28000101BD1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76306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5ADCB913-EAD6-2C93-7F7D-ADE7F1E4E030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0320861" y="1971544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AA670B5-01E3-64FC-BC3D-0D37F3A38103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2802261" y="587103"/>
              <a:ext cx="7219809" cy="5486399"/>
              <a:chOff x="740005" y="-1388183"/>
              <a:chExt cx="10630079" cy="807789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B8A4708-EA3C-5D44-4911-7C5CE8663C2C}"/>
                  </a:ext>
                </a:extLst>
              </p:cNvPr>
              <p:cNvGrpSpPr/>
              <p:nvPr/>
            </p:nvGrpSpPr>
            <p:grpSpPr>
              <a:xfrm>
                <a:off x="1688784" y="5530717"/>
                <a:ext cx="8732520" cy="367919"/>
                <a:chOff x="1910037" y="4297680"/>
                <a:chExt cx="8736867" cy="367919"/>
              </a:xfrm>
            </p:grpSpPr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D552CF73-A9C8-16CA-5999-8B821F1DC543}"/>
                    </a:ext>
                  </a:extLst>
                </p:cNvPr>
                <p:cNvGrpSpPr/>
                <p:nvPr/>
              </p:nvGrpSpPr>
              <p:grpSpPr>
                <a:xfrm>
                  <a:off x="1910037" y="4297680"/>
                  <a:ext cx="8736867" cy="317435"/>
                  <a:chOff x="2962592" y="4297680"/>
                  <a:chExt cx="8736867" cy="317435"/>
                </a:xfrm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18C48837-EEFB-FC8C-01C7-F97CA9B6BD9B}"/>
                      </a:ext>
                    </a:extLst>
                  </p:cNvPr>
                  <p:cNvGrpSpPr/>
                  <p:nvPr/>
                </p:nvGrpSpPr>
                <p:grpSpPr>
                  <a:xfrm>
                    <a:off x="2962592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211" name="Trapezoid 210">
                      <a:extLst>
                        <a:ext uri="{FF2B5EF4-FFF2-40B4-BE49-F238E27FC236}">
                          <a16:creationId xmlns:a16="http://schemas.microsoft.com/office/drawing/2014/main" id="{1001FB8E-19C9-F7D5-D5CE-CB54547A26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D4669EC8-B6B4-436D-FB4B-52A309A3D3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FFDF31D4-A3B9-AE5D-422F-9421353BAC48}"/>
                      </a:ext>
                    </a:extLst>
                  </p:cNvPr>
                  <p:cNvGrpSpPr/>
                  <p:nvPr/>
                </p:nvGrpSpPr>
                <p:grpSpPr>
                  <a:xfrm>
                    <a:off x="3520666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209" name="Trapezoid 208">
                      <a:extLst>
                        <a:ext uri="{FF2B5EF4-FFF2-40B4-BE49-F238E27FC236}">
                          <a16:creationId xmlns:a16="http://schemas.microsoft.com/office/drawing/2014/main" id="{2E7EFB51-4D8E-C08F-396E-36DF734EC0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81E85736-933F-D1F2-6299-BF3D2EDA366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C33EF081-FC92-34B7-BC80-0B9E9A8C441E}"/>
                      </a:ext>
                    </a:extLst>
                  </p:cNvPr>
                  <p:cNvGrpSpPr/>
                  <p:nvPr/>
                </p:nvGrpSpPr>
                <p:grpSpPr>
                  <a:xfrm>
                    <a:off x="4078740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207" name="Trapezoid 206">
                      <a:extLst>
                        <a:ext uri="{FF2B5EF4-FFF2-40B4-BE49-F238E27FC236}">
                          <a16:creationId xmlns:a16="http://schemas.microsoft.com/office/drawing/2014/main" id="{2D192ECB-CFA0-8DED-27D2-FDED5747C2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55EA3EC2-3816-CA84-F2B0-91035C711E4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365E8AC6-6B4F-6E81-E201-D102D9E492F0}"/>
                      </a:ext>
                    </a:extLst>
                  </p:cNvPr>
                  <p:cNvGrpSpPr/>
                  <p:nvPr/>
                </p:nvGrpSpPr>
                <p:grpSpPr>
                  <a:xfrm>
                    <a:off x="4636814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205" name="Trapezoid 204">
                      <a:extLst>
                        <a:ext uri="{FF2B5EF4-FFF2-40B4-BE49-F238E27FC236}">
                          <a16:creationId xmlns:a16="http://schemas.microsoft.com/office/drawing/2014/main" id="{B0F2856B-5757-E467-730B-0DE0E45895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27AD7146-BD66-9D7F-AE7B-8E0FBE3408F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B7C40E7D-6DC1-544D-F65E-51DAC0B8345B}"/>
                      </a:ext>
                    </a:extLst>
                  </p:cNvPr>
                  <p:cNvGrpSpPr/>
                  <p:nvPr/>
                </p:nvGrpSpPr>
                <p:grpSpPr>
                  <a:xfrm>
                    <a:off x="5194888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203" name="Trapezoid 202">
                      <a:extLst>
                        <a:ext uri="{FF2B5EF4-FFF2-40B4-BE49-F238E27FC236}">
                          <a16:creationId xmlns:a16="http://schemas.microsoft.com/office/drawing/2014/main" id="{0AE7B98A-81A8-82F6-E5A0-53823AAD389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4D0A09CE-27B9-8FEE-1D25-93C4DFEBD14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7A76829D-8FD7-3E15-7916-3D72F999442D}"/>
                      </a:ext>
                    </a:extLst>
                  </p:cNvPr>
                  <p:cNvGrpSpPr/>
                  <p:nvPr/>
                </p:nvGrpSpPr>
                <p:grpSpPr>
                  <a:xfrm>
                    <a:off x="5752962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201" name="Trapezoid 200">
                      <a:extLst>
                        <a:ext uri="{FF2B5EF4-FFF2-40B4-BE49-F238E27FC236}">
                          <a16:creationId xmlns:a16="http://schemas.microsoft.com/office/drawing/2014/main" id="{304BF330-7C84-A09D-8A2B-FF29DD9AE8A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6BB0D53D-65F1-26C1-FC4B-957F668F983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A1BA4573-74C4-F1ED-95A1-5E78B5205113}"/>
                      </a:ext>
                    </a:extLst>
                  </p:cNvPr>
                  <p:cNvGrpSpPr/>
                  <p:nvPr/>
                </p:nvGrpSpPr>
                <p:grpSpPr>
                  <a:xfrm>
                    <a:off x="6311036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B7F262BF-7EF8-DDCA-8A71-0A0AF4CF2F8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C3D75B48-EFFE-D5FD-39E1-7C355AE3B5B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02553547-4E4B-6AAF-8869-161AC5676D5E}"/>
                      </a:ext>
                    </a:extLst>
                  </p:cNvPr>
                  <p:cNvGrpSpPr/>
                  <p:nvPr/>
                </p:nvGrpSpPr>
                <p:grpSpPr>
                  <a:xfrm>
                    <a:off x="6869110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97" name="Trapezoid 196">
                      <a:extLst>
                        <a:ext uri="{FF2B5EF4-FFF2-40B4-BE49-F238E27FC236}">
                          <a16:creationId xmlns:a16="http://schemas.microsoft.com/office/drawing/2014/main" id="{14CA7555-54BB-CF06-834A-D1C472E223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32D8BED0-8D01-6A71-2471-1D4D856655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26AE7ACD-7D6A-95AA-5900-D39B3D2E9BD8}"/>
                      </a:ext>
                    </a:extLst>
                  </p:cNvPr>
                  <p:cNvGrpSpPr/>
                  <p:nvPr/>
                </p:nvGrpSpPr>
                <p:grpSpPr>
                  <a:xfrm>
                    <a:off x="7427184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95" name="Trapezoid 194">
                      <a:extLst>
                        <a:ext uri="{FF2B5EF4-FFF2-40B4-BE49-F238E27FC236}">
                          <a16:creationId xmlns:a16="http://schemas.microsoft.com/office/drawing/2014/main" id="{60B0179B-461F-D59B-E9EE-8644C84B74A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BF0764EE-C9F2-BBBB-3E71-AAC6F85679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CA1FAB03-7F5C-3FB8-3A41-7F4E62F30DF3}"/>
                      </a:ext>
                    </a:extLst>
                  </p:cNvPr>
                  <p:cNvGrpSpPr/>
                  <p:nvPr/>
                </p:nvGrpSpPr>
                <p:grpSpPr>
                  <a:xfrm>
                    <a:off x="7985258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93" name="Trapezoid 192">
                      <a:extLst>
                        <a:ext uri="{FF2B5EF4-FFF2-40B4-BE49-F238E27FC236}">
                          <a16:creationId xmlns:a16="http://schemas.microsoft.com/office/drawing/2014/main" id="{1D4E4134-70FF-5895-A9A5-96101F0B0F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A4960DD1-CAD0-3882-55D6-DB01F7F7B03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B61CA285-C34F-4D15-BA11-7765D1776210}"/>
                      </a:ext>
                    </a:extLst>
                  </p:cNvPr>
                  <p:cNvGrpSpPr/>
                  <p:nvPr/>
                </p:nvGrpSpPr>
                <p:grpSpPr>
                  <a:xfrm>
                    <a:off x="8543332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91" name="Trapezoid 190">
                      <a:extLst>
                        <a:ext uri="{FF2B5EF4-FFF2-40B4-BE49-F238E27FC236}">
                          <a16:creationId xmlns:a16="http://schemas.microsoft.com/office/drawing/2014/main" id="{7271DBF9-87A1-D335-CB34-F110DEC9F28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F32C58C0-52AB-D561-7C81-11C3E2FE9F6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A02AD9B2-762A-DADA-463A-F3306076482E}"/>
                      </a:ext>
                    </a:extLst>
                  </p:cNvPr>
                  <p:cNvGrpSpPr/>
                  <p:nvPr/>
                </p:nvGrpSpPr>
                <p:grpSpPr>
                  <a:xfrm>
                    <a:off x="9101406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89" name="Trapezoid 188">
                      <a:extLst>
                        <a:ext uri="{FF2B5EF4-FFF2-40B4-BE49-F238E27FC236}">
                          <a16:creationId xmlns:a16="http://schemas.microsoft.com/office/drawing/2014/main" id="{55F60AE1-7B20-8259-C942-E2FEF041D2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59010632-BD30-284A-22C8-E2E2F47947D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186DE50-9465-8503-D4EC-0F5D65424DA2}"/>
                      </a:ext>
                    </a:extLst>
                  </p:cNvPr>
                  <p:cNvGrpSpPr/>
                  <p:nvPr/>
                </p:nvGrpSpPr>
                <p:grpSpPr>
                  <a:xfrm>
                    <a:off x="9659480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87" name="Trapezoid 186">
                      <a:extLst>
                        <a:ext uri="{FF2B5EF4-FFF2-40B4-BE49-F238E27FC236}">
                          <a16:creationId xmlns:a16="http://schemas.microsoft.com/office/drawing/2014/main" id="{8F6D5DE5-137E-E568-31F2-18F0ABD0ABD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B7E60E8C-86E8-2183-048A-56AB746D7EE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0B118601-B19B-8E92-097E-957125225EA2}"/>
                      </a:ext>
                    </a:extLst>
                  </p:cNvPr>
                  <p:cNvGrpSpPr/>
                  <p:nvPr/>
                </p:nvGrpSpPr>
                <p:grpSpPr>
                  <a:xfrm>
                    <a:off x="10217554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85" name="Trapezoid 184">
                      <a:extLst>
                        <a:ext uri="{FF2B5EF4-FFF2-40B4-BE49-F238E27FC236}">
                          <a16:creationId xmlns:a16="http://schemas.microsoft.com/office/drawing/2014/main" id="{BD6E5751-82D6-D198-2825-5460EA1B3FB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1F3F91FD-31DC-D54E-0906-94EC26684C0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51F4EAD0-3752-A299-83C4-6711E53470D5}"/>
                      </a:ext>
                    </a:extLst>
                  </p:cNvPr>
                  <p:cNvGrpSpPr/>
                  <p:nvPr/>
                </p:nvGrpSpPr>
                <p:grpSpPr>
                  <a:xfrm>
                    <a:off x="10775628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83" name="Trapezoid 182">
                      <a:extLst>
                        <a:ext uri="{FF2B5EF4-FFF2-40B4-BE49-F238E27FC236}">
                          <a16:creationId xmlns:a16="http://schemas.microsoft.com/office/drawing/2014/main" id="{5846E7C8-8261-DF0D-42FE-BCE609F631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97508E5E-6C08-51AA-1C22-0E7AEE10277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372131DD-4B5C-24EC-4894-6743244F298E}"/>
                      </a:ext>
                    </a:extLst>
                  </p:cNvPr>
                  <p:cNvGrpSpPr/>
                  <p:nvPr/>
                </p:nvGrpSpPr>
                <p:grpSpPr>
                  <a:xfrm>
                    <a:off x="11333699" y="4297680"/>
                    <a:ext cx="365760" cy="317435"/>
                    <a:chOff x="2962592" y="4288855"/>
                    <a:chExt cx="365760" cy="317435"/>
                  </a:xfrm>
                </p:grpSpPr>
                <p:sp>
                  <p:nvSpPr>
                    <p:cNvPr id="181" name="Trapezoid 180">
                      <a:extLst>
                        <a:ext uri="{FF2B5EF4-FFF2-40B4-BE49-F238E27FC236}">
                          <a16:creationId xmlns:a16="http://schemas.microsoft.com/office/drawing/2014/main" id="{6004FFD3-871F-9209-B8A1-210E341567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62592" y="4331970"/>
                      <a:ext cx="365760" cy="274320"/>
                    </a:xfrm>
                    <a:prstGeom prst="trapezoid">
                      <a:avLst>
                        <a:gd name="adj" fmla="val 33681"/>
                      </a:avLst>
                    </a:prstGeom>
                    <a:solidFill>
                      <a:srgbClr val="FF99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B019B614-9E47-3A9E-F456-34B97026D94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54032" y="4288855"/>
                      <a:ext cx="182880" cy="4572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E164FED2-E407-1436-024C-AEEC93121582}"/>
                    </a:ext>
                  </a:extLst>
                </p:cNvPr>
                <p:cNvSpPr/>
                <p:nvPr/>
              </p:nvSpPr>
              <p:spPr bwMode="auto">
                <a:xfrm>
                  <a:off x="1912210" y="4619879"/>
                  <a:ext cx="8732520" cy="45720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1FD6937-994A-A566-6B20-42C2AD72EC70}"/>
                  </a:ext>
                </a:extLst>
              </p:cNvPr>
              <p:cNvSpPr/>
              <p:nvPr/>
            </p:nvSpPr>
            <p:spPr bwMode="auto">
              <a:xfrm>
                <a:off x="1688784" y="5905302"/>
                <a:ext cx="8732520" cy="365760"/>
              </a:xfrm>
              <a:prstGeom prst="rect">
                <a:avLst/>
              </a:prstGeom>
              <a:solidFill>
                <a:srgbClr val="CC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" charset="0"/>
                  <a:cs typeface="Arial"/>
                  <a:sym typeface="Arial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21E6999-A17E-210D-4E95-130F48056647}"/>
                  </a:ext>
                </a:extLst>
              </p:cNvPr>
              <p:cNvGrpSpPr/>
              <p:nvPr/>
            </p:nvGrpSpPr>
            <p:grpSpPr>
              <a:xfrm>
                <a:off x="1595115" y="6248453"/>
                <a:ext cx="8919858" cy="91440"/>
                <a:chOff x="1797452" y="5800025"/>
                <a:chExt cx="8919858" cy="9144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A5F31BFF-084B-23E2-7A52-B77E9CEC7342}"/>
                    </a:ext>
                  </a:extLst>
                </p:cNvPr>
                <p:cNvSpPr/>
                <p:nvPr/>
              </p:nvSpPr>
              <p:spPr bwMode="auto">
                <a:xfrm>
                  <a:off x="1891120" y="5822885"/>
                  <a:ext cx="8732520" cy="45720"/>
                </a:xfrm>
                <a:prstGeom prst="rect">
                  <a:avLst/>
                </a:prstGeom>
                <a:solidFill>
                  <a:srgbClr val="00B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73A3123-46AB-FAE2-CA60-B9B242E563C1}"/>
                    </a:ext>
                  </a:extLst>
                </p:cNvPr>
                <p:cNvSpPr/>
                <p:nvPr/>
              </p:nvSpPr>
              <p:spPr bwMode="auto">
                <a:xfrm>
                  <a:off x="179745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7EA12E3C-0D4C-A36C-A170-29F7588A01DF}"/>
                    </a:ext>
                  </a:extLst>
                </p:cNvPr>
                <p:cNvSpPr/>
                <p:nvPr/>
              </p:nvSpPr>
              <p:spPr bwMode="auto">
                <a:xfrm>
                  <a:off x="2349228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4D7CED45-64BB-30B1-CE9D-028CD2A48502}"/>
                    </a:ext>
                  </a:extLst>
                </p:cNvPr>
                <p:cNvSpPr/>
                <p:nvPr/>
              </p:nvSpPr>
              <p:spPr bwMode="auto">
                <a:xfrm>
                  <a:off x="621166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1B78ADA2-64EE-996D-7CAE-DF1D53696E5D}"/>
                    </a:ext>
                  </a:extLst>
                </p:cNvPr>
                <p:cNvSpPr/>
                <p:nvPr/>
              </p:nvSpPr>
              <p:spPr bwMode="auto">
                <a:xfrm>
                  <a:off x="1062587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F480B620-E360-E11D-2980-954E025E2538}"/>
                    </a:ext>
                  </a:extLst>
                </p:cNvPr>
                <p:cNvSpPr/>
                <p:nvPr/>
              </p:nvSpPr>
              <p:spPr bwMode="auto">
                <a:xfrm>
                  <a:off x="4004556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D1512988-CF5C-887F-1BB4-E1E6834A4E1D}"/>
                    </a:ext>
                  </a:extLst>
                </p:cNvPr>
                <p:cNvSpPr/>
                <p:nvPr/>
              </p:nvSpPr>
              <p:spPr bwMode="auto">
                <a:xfrm>
                  <a:off x="8418764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8EFBF2BE-8C8F-42FA-7E2D-EB9125693043}"/>
                    </a:ext>
                  </a:extLst>
                </p:cNvPr>
                <p:cNvSpPr/>
                <p:nvPr/>
              </p:nvSpPr>
              <p:spPr bwMode="auto">
                <a:xfrm>
                  <a:off x="2901004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65EB853C-7F7B-96BF-6AFB-BC83BF8F2FB9}"/>
                    </a:ext>
                  </a:extLst>
                </p:cNvPr>
                <p:cNvSpPr/>
                <p:nvPr/>
              </p:nvSpPr>
              <p:spPr bwMode="auto">
                <a:xfrm>
                  <a:off x="731521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A3F5387-B1D9-EC3D-A7E9-1B1175538E3A}"/>
                    </a:ext>
                  </a:extLst>
                </p:cNvPr>
                <p:cNvSpPr/>
                <p:nvPr/>
              </p:nvSpPr>
              <p:spPr bwMode="auto">
                <a:xfrm>
                  <a:off x="5108108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EB97F8A2-AE93-4C99-D514-DB7FF7DFD331}"/>
                    </a:ext>
                  </a:extLst>
                </p:cNvPr>
                <p:cNvSpPr/>
                <p:nvPr/>
              </p:nvSpPr>
              <p:spPr bwMode="auto">
                <a:xfrm>
                  <a:off x="9522316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BC6CFD05-17DF-6FC4-061E-F08471935D2C}"/>
                    </a:ext>
                  </a:extLst>
                </p:cNvPr>
                <p:cNvSpPr/>
                <p:nvPr/>
              </p:nvSpPr>
              <p:spPr bwMode="auto">
                <a:xfrm>
                  <a:off x="6763436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1294212F-77D2-0685-8BB6-0CFA28F71FE4}"/>
                    </a:ext>
                  </a:extLst>
                </p:cNvPr>
                <p:cNvSpPr/>
                <p:nvPr/>
              </p:nvSpPr>
              <p:spPr bwMode="auto">
                <a:xfrm>
                  <a:off x="455633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B307F89A-EB2C-7673-6170-4541A2749839}"/>
                    </a:ext>
                  </a:extLst>
                </p:cNvPr>
                <p:cNvSpPr/>
                <p:nvPr/>
              </p:nvSpPr>
              <p:spPr bwMode="auto">
                <a:xfrm>
                  <a:off x="897054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82DE352D-668C-5E85-47B8-54483593AB6F}"/>
                    </a:ext>
                  </a:extLst>
                </p:cNvPr>
                <p:cNvSpPr/>
                <p:nvPr/>
              </p:nvSpPr>
              <p:spPr bwMode="auto">
                <a:xfrm>
                  <a:off x="3452780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7D3CDAA8-3AE0-4751-1A25-77850A2EAEF3}"/>
                    </a:ext>
                  </a:extLst>
                </p:cNvPr>
                <p:cNvSpPr/>
                <p:nvPr/>
              </p:nvSpPr>
              <p:spPr bwMode="auto">
                <a:xfrm>
                  <a:off x="7866988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272E378B-1692-53C1-A206-0B82A72B3D17}"/>
                    </a:ext>
                  </a:extLst>
                </p:cNvPr>
                <p:cNvSpPr/>
                <p:nvPr/>
              </p:nvSpPr>
              <p:spPr bwMode="auto">
                <a:xfrm>
                  <a:off x="5659884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BCD8702-0EE1-2328-72A1-E1414072B454}"/>
                    </a:ext>
                  </a:extLst>
                </p:cNvPr>
                <p:cNvSpPr/>
                <p:nvPr/>
              </p:nvSpPr>
              <p:spPr bwMode="auto">
                <a:xfrm>
                  <a:off x="10074092" y="5800025"/>
                  <a:ext cx="91440" cy="9144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ucida Sans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59B97BB-67E6-355D-B90E-9EB544DFD070}"/>
                  </a:ext>
                </a:extLst>
              </p:cNvPr>
              <p:cNvSpPr/>
              <p:nvPr/>
            </p:nvSpPr>
            <p:spPr bwMode="auto">
              <a:xfrm>
                <a:off x="1483044" y="6323950"/>
                <a:ext cx="9144000" cy="365760"/>
              </a:xfrm>
              <a:prstGeom prst="rect">
                <a:avLst/>
              </a:prstGeom>
              <a:pattFill prst="pct25">
                <a:fgClr>
                  <a:srgbClr val="CC6600"/>
                </a:fgClr>
                <a:bgClr>
                  <a:srgbClr val="FFFFFF"/>
                </a:bgClr>
              </a:patt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" charset="0"/>
                  <a:cs typeface="Arial"/>
                  <a:sym typeface="Arial"/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49A6588-F272-34DF-521C-1FE1130100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3044" y="3983603"/>
                <a:ext cx="10607040" cy="0"/>
              </a:xfrm>
              <a:prstGeom prst="line">
                <a:avLst/>
              </a:prstGeom>
              <a:solidFill>
                <a:srgbClr val="FF9900"/>
              </a:solidFill>
              <a:ln w="1016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A0D5522-3833-C88A-D78A-BDED911A189D}"/>
                  </a:ext>
                </a:extLst>
              </p:cNvPr>
              <p:cNvGrpSpPr/>
              <p:nvPr/>
            </p:nvGrpSpPr>
            <p:grpSpPr>
              <a:xfrm>
                <a:off x="1702872" y="4611268"/>
                <a:ext cx="8734037" cy="365009"/>
                <a:chOff x="1852997" y="2641270"/>
                <a:chExt cx="8734037" cy="365009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4AD51E4-1213-CF2A-DA9F-A68BD530C2CC}"/>
                    </a:ext>
                  </a:extLst>
                </p:cNvPr>
                <p:cNvGrpSpPr/>
                <p:nvPr/>
              </p:nvGrpSpPr>
              <p:grpSpPr>
                <a:xfrm>
                  <a:off x="1852997" y="2821518"/>
                  <a:ext cx="8732520" cy="184761"/>
                  <a:chOff x="1899146" y="1813123"/>
                  <a:chExt cx="8732520" cy="184761"/>
                </a:xfrm>
              </p:grpSpPr>
              <p:sp>
                <p:nvSpPr>
                  <p:cNvPr id="112" name="Trapezoid 111">
                    <a:extLst>
                      <a:ext uri="{FF2B5EF4-FFF2-40B4-BE49-F238E27FC236}">
                        <a16:creationId xmlns:a16="http://schemas.microsoft.com/office/drawing/2014/main" id="{D6C77716-15B1-2983-73AC-963A5B8643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89914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Trapezoid 112">
                    <a:extLst>
                      <a:ext uri="{FF2B5EF4-FFF2-40B4-BE49-F238E27FC236}">
                        <a16:creationId xmlns:a16="http://schemas.microsoft.com/office/drawing/2014/main" id="{75D747CB-A366-6116-5DEC-391EDF7500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245694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Trapezoid 113">
                    <a:extLst>
                      <a:ext uri="{FF2B5EF4-FFF2-40B4-BE49-F238E27FC236}">
                        <a16:creationId xmlns:a16="http://schemas.microsoft.com/office/drawing/2014/main" id="{EF77A1D8-FBB2-6749-5BEE-08ACFC2A52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01473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Trapezoid 114">
                    <a:extLst>
                      <a:ext uri="{FF2B5EF4-FFF2-40B4-BE49-F238E27FC236}">
                        <a16:creationId xmlns:a16="http://schemas.microsoft.com/office/drawing/2014/main" id="{76C87B36-5FCB-FDC0-652F-C8A6D9E3D8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57253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" name="Trapezoid 115">
                    <a:extLst>
                      <a:ext uri="{FF2B5EF4-FFF2-40B4-BE49-F238E27FC236}">
                        <a16:creationId xmlns:a16="http://schemas.microsoft.com/office/drawing/2014/main" id="{B71C9085-940F-D809-FA4F-BD81140213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130331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Trapezoid 116">
                    <a:extLst>
                      <a:ext uri="{FF2B5EF4-FFF2-40B4-BE49-F238E27FC236}">
                        <a16:creationId xmlns:a16="http://schemas.microsoft.com/office/drawing/2014/main" id="{4D273F7C-363E-DBE8-38D7-22AE6E61B1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68812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Trapezoid 117">
                    <a:extLst>
                      <a:ext uri="{FF2B5EF4-FFF2-40B4-BE49-F238E27FC236}">
                        <a16:creationId xmlns:a16="http://schemas.microsoft.com/office/drawing/2014/main" id="{4DAAF222-EF48-380F-BF0F-DA1166B896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245924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AB5736FA-ADE9-0FF5-2DCA-C319DDF691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803720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" name="Trapezoid 119">
                    <a:extLst>
                      <a:ext uri="{FF2B5EF4-FFF2-40B4-BE49-F238E27FC236}">
                        <a16:creationId xmlns:a16="http://schemas.microsoft.com/office/drawing/2014/main" id="{4B58DAC1-007D-6DC5-1BA9-D1029D565E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361517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" name="Trapezoid 120">
                    <a:extLst>
                      <a:ext uri="{FF2B5EF4-FFF2-40B4-BE49-F238E27FC236}">
                        <a16:creationId xmlns:a16="http://schemas.microsoft.com/office/drawing/2014/main" id="{4639B992-2507-982E-B912-911010A21D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919313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Trapezoid 121">
                    <a:extLst>
                      <a:ext uri="{FF2B5EF4-FFF2-40B4-BE49-F238E27FC236}">
                        <a16:creationId xmlns:a16="http://schemas.microsoft.com/office/drawing/2014/main" id="{3EBE06DD-4D73-3FDE-9FDB-DF7A59021A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47710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Trapezoid 122">
                    <a:extLst>
                      <a:ext uri="{FF2B5EF4-FFF2-40B4-BE49-F238E27FC236}">
                        <a16:creationId xmlns:a16="http://schemas.microsoft.com/office/drawing/2014/main" id="{0AB92323-1F78-3E2A-072F-E0F8BD27D3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03490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Trapezoid 123">
                    <a:extLst>
                      <a:ext uri="{FF2B5EF4-FFF2-40B4-BE49-F238E27FC236}">
                        <a16:creationId xmlns:a16="http://schemas.microsoft.com/office/drawing/2014/main" id="{AC88AE9C-996B-3C51-2945-BCC8280EA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59270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Trapezoid 124">
                    <a:extLst>
                      <a:ext uri="{FF2B5EF4-FFF2-40B4-BE49-F238E27FC236}">
                        <a16:creationId xmlns:a16="http://schemas.microsoft.com/office/drawing/2014/main" id="{3D1EDCB1-D3A2-9D9C-52B5-62AF58E08E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15049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Trapezoid 125">
                    <a:extLst>
                      <a:ext uri="{FF2B5EF4-FFF2-40B4-BE49-F238E27FC236}">
                        <a16:creationId xmlns:a16="http://schemas.microsoft.com/office/drawing/2014/main" id="{B6E5F472-A9EB-BA6A-2D89-2CCDBBEA5A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70829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" name="Trapezoid 126">
                    <a:extLst>
                      <a:ext uri="{FF2B5EF4-FFF2-40B4-BE49-F238E27FC236}">
                        <a16:creationId xmlns:a16="http://schemas.microsoft.com/office/drawing/2014/main" id="{8EC9B06E-998F-FC8E-8966-00FD1BDE9E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026608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1975203F-0C07-2992-3D43-5A9FFD1F181A}"/>
                      </a:ext>
                    </a:extLst>
                  </p:cNvPr>
                  <p:cNvGrpSpPr/>
                  <p:nvPr/>
                </p:nvGrpSpPr>
                <p:grpSpPr>
                  <a:xfrm>
                    <a:off x="1953919" y="1969663"/>
                    <a:ext cx="8622974" cy="28221"/>
                    <a:chOff x="1953919" y="1969663"/>
                    <a:chExt cx="8622974" cy="28221"/>
                  </a:xfrm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9F5226C6-04C9-9859-3F98-C55CE4ED01F8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953919" y="1971268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BF2F2CB8-B9E8-CFE1-9C76-17E6D85DFEBE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251171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B75A504C-919C-6F52-B73A-C511DA6A2E4B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06951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59BC9A70-22B8-1275-925B-0C28E0E30B73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62730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AD298675-3B02-92D4-BDB6-9DF40FECB4E2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18510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6248AADB-2F8F-20C7-4B6A-67C8F2E6364A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74289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A68FFD1D-54DA-4D5F-3437-A4D9BAA6D4DA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30069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3EE4B23A-5E72-C08B-E91C-E494211D4BA4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85849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C8C64726-1299-A044-F834-F5FC0646B049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41628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257F7273-EEF5-429D-8E22-A54729397CE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97408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714B873E-00DF-A069-9C3F-2DFEDCB9A9E4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753187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7B7EC697-3466-A118-7B55-24508C1201E3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08967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EE5D6F5D-A0E3-1342-8F18-3FA203679633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64747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90F1C440-FE7F-CEEA-1219-444108C22EE4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20526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CAC47ACE-BE4E-A739-3B47-E0D2D62D96EA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76306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B6B81A37-2117-3505-3DC2-9639DF9F4EC4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0320861" y="1971544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D02351C7-B1E9-5991-77CD-CADE6AC6FAAB}"/>
                    </a:ext>
                  </a:extLst>
                </p:cNvPr>
                <p:cNvGrpSpPr/>
                <p:nvPr/>
              </p:nvGrpSpPr>
              <p:grpSpPr>
                <a:xfrm flipV="1">
                  <a:off x="1854514" y="2641270"/>
                  <a:ext cx="8732520" cy="184761"/>
                  <a:chOff x="1899146" y="1813123"/>
                  <a:chExt cx="8732520" cy="184761"/>
                </a:xfrm>
              </p:grpSpPr>
              <p:sp>
                <p:nvSpPr>
                  <p:cNvPr id="79" name="Trapezoid 78">
                    <a:extLst>
                      <a:ext uri="{FF2B5EF4-FFF2-40B4-BE49-F238E27FC236}">
                        <a16:creationId xmlns:a16="http://schemas.microsoft.com/office/drawing/2014/main" id="{650C4545-0CBB-D3BE-B5D0-6CE1F313F0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89914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Trapezoid 79">
                    <a:extLst>
                      <a:ext uri="{FF2B5EF4-FFF2-40B4-BE49-F238E27FC236}">
                        <a16:creationId xmlns:a16="http://schemas.microsoft.com/office/drawing/2014/main" id="{EB89DC6D-3DDF-2106-486C-83808BADBD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245694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Trapezoid 80">
                    <a:extLst>
                      <a:ext uri="{FF2B5EF4-FFF2-40B4-BE49-F238E27FC236}">
                        <a16:creationId xmlns:a16="http://schemas.microsoft.com/office/drawing/2014/main" id="{8CC3B1B3-2AA5-39C8-B1FD-2FD9C812D2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01473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Trapezoid 81">
                    <a:extLst>
                      <a:ext uri="{FF2B5EF4-FFF2-40B4-BE49-F238E27FC236}">
                        <a16:creationId xmlns:a16="http://schemas.microsoft.com/office/drawing/2014/main" id="{8816F0BE-050F-05CF-3A77-B92BE84DB8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357253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Trapezoid 82">
                    <a:extLst>
                      <a:ext uri="{FF2B5EF4-FFF2-40B4-BE49-F238E27FC236}">
                        <a16:creationId xmlns:a16="http://schemas.microsoft.com/office/drawing/2014/main" id="{069D35CD-7371-E9F4-C30D-931255767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130331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Trapezoid 83">
                    <a:extLst>
                      <a:ext uri="{FF2B5EF4-FFF2-40B4-BE49-F238E27FC236}">
                        <a16:creationId xmlns:a16="http://schemas.microsoft.com/office/drawing/2014/main" id="{DF767800-A9D7-F021-5F14-E144384948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468812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Trapezoid 84">
                    <a:extLst>
                      <a:ext uri="{FF2B5EF4-FFF2-40B4-BE49-F238E27FC236}">
                        <a16:creationId xmlns:a16="http://schemas.microsoft.com/office/drawing/2014/main" id="{6AC386F4-B7EF-D8EF-BF55-7DEE1DAFBA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245924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Trapezoid 85">
                    <a:extLst>
                      <a:ext uri="{FF2B5EF4-FFF2-40B4-BE49-F238E27FC236}">
                        <a16:creationId xmlns:a16="http://schemas.microsoft.com/office/drawing/2014/main" id="{53EAE384-0CE0-F36A-4839-C9FC44869E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5803720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Trapezoid 86">
                    <a:extLst>
                      <a:ext uri="{FF2B5EF4-FFF2-40B4-BE49-F238E27FC236}">
                        <a16:creationId xmlns:a16="http://schemas.microsoft.com/office/drawing/2014/main" id="{64BB9C4E-424E-DE31-3D4C-384B46E3901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361517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Trapezoid 87">
                    <a:extLst>
                      <a:ext uri="{FF2B5EF4-FFF2-40B4-BE49-F238E27FC236}">
                        <a16:creationId xmlns:a16="http://schemas.microsoft.com/office/drawing/2014/main" id="{D584206E-60C2-46E6-2F16-562821E208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6919313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Trapezoid 88">
                    <a:extLst>
                      <a:ext uri="{FF2B5EF4-FFF2-40B4-BE49-F238E27FC236}">
                        <a16:creationId xmlns:a16="http://schemas.microsoft.com/office/drawing/2014/main" id="{077F8A5B-DAAA-9B0B-DAD8-D9BF18E450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7477109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Trapezoid 89">
                    <a:extLst>
                      <a:ext uri="{FF2B5EF4-FFF2-40B4-BE49-F238E27FC236}">
                        <a16:creationId xmlns:a16="http://schemas.microsoft.com/office/drawing/2014/main" id="{3543E8DA-E3F0-29BF-D5BA-97879ADE0B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034906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Trapezoid 90">
                    <a:extLst>
                      <a:ext uri="{FF2B5EF4-FFF2-40B4-BE49-F238E27FC236}">
                        <a16:creationId xmlns:a16="http://schemas.microsoft.com/office/drawing/2014/main" id="{CAF6FF0F-E408-6C62-240C-3B135058A5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8592702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Trapezoid 91">
                    <a:extLst>
                      <a:ext uri="{FF2B5EF4-FFF2-40B4-BE49-F238E27FC236}">
                        <a16:creationId xmlns:a16="http://schemas.microsoft.com/office/drawing/2014/main" id="{37A1F445-99F5-6958-A39C-93B3FB3A97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15049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Trapezoid 92">
                    <a:extLst>
                      <a:ext uri="{FF2B5EF4-FFF2-40B4-BE49-F238E27FC236}">
                        <a16:creationId xmlns:a16="http://schemas.microsoft.com/office/drawing/2014/main" id="{68E61859-BB52-941C-9D90-9FB4524640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9708295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Trapezoid 93">
                    <a:extLst>
                      <a:ext uri="{FF2B5EF4-FFF2-40B4-BE49-F238E27FC236}">
                        <a16:creationId xmlns:a16="http://schemas.microsoft.com/office/drawing/2014/main" id="{E78B8A10-4CC3-B0CC-710A-F82475DF27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V="1">
                    <a:off x="10266088" y="1813123"/>
                    <a:ext cx="365578" cy="158041"/>
                  </a:xfrm>
                  <a:prstGeom prst="trapezoid">
                    <a:avLst>
                      <a:gd name="adj" fmla="val 33681"/>
                    </a:avLst>
                  </a:prstGeom>
                  <a:solidFill>
                    <a:srgbClr val="FF99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ucida Sans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6383F0FC-B24D-6B6E-CB22-132A107EB384}"/>
                      </a:ext>
                    </a:extLst>
                  </p:cNvPr>
                  <p:cNvGrpSpPr/>
                  <p:nvPr/>
                </p:nvGrpSpPr>
                <p:grpSpPr>
                  <a:xfrm>
                    <a:off x="1953919" y="1969663"/>
                    <a:ext cx="8622974" cy="28221"/>
                    <a:chOff x="1953919" y="1969663"/>
                    <a:chExt cx="8622974" cy="28221"/>
                  </a:xfrm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D093ADDA-DECC-73D6-A870-B3B7F9BF9F5D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953919" y="1971268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050B06BF-0D09-49AA-E1BC-2D186A0EAA0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251171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36D9590B-4043-3736-25B1-797D992DBE6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06951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CD94791B-917D-D9E3-F826-E9261467EAAA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362730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0172D501-EDA3-7476-DAB0-55E19DACDA71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18510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5BEA4904-189F-A368-C2BF-40E7C58A2185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474289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4F151F39-85FD-8A71-8F1E-4EB549C77E8E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30069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4F45E952-2B4C-E9A4-3C0B-E4C2364747C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585849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B9343E7B-1560-C981-B363-1A8DF9E01B7C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41628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B53DE233-9773-D58D-F355-75B2178453D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697408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B413B9F4-1413-4E80-45C2-A9DEE93DC47A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7531879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117F7D0F-3A52-33D7-22B0-971E5094642D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089675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8E72794E-E93D-CFBF-81FD-6E65635172B3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8647471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D46F7870-DC28-25B6-B4A0-2B38A089E7B1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205267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BB9856EF-004B-4C50-F97F-C5DF272EB02F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9763063" y="1969663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E94F620D-DD0D-38B8-5B7E-A7EAC7ADC3AA}"/>
                        </a:ext>
                      </a:extLst>
                    </p:cNvPr>
                    <p:cNvSpPr/>
                    <p:nvPr/>
                  </p:nvSpPr>
                  <p:spPr bwMode="auto">
                    <a:xfrm flipV="1">
                      <a:off x="10320861" y="1971544"/>
                      <a:ext cx="256032" cy="26340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ucida Sans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8EA847D-7B1F-6032-EDE4-0CA5BF219123}"/>
                  </a:ext>
                </a:extLst>
              </p:cNvPr>
              <p:cNvSpPr/>
              <p:nvPr/>
            </p:nvSpPr>
            <p:spPr bwMode="auto">
              <a:xfrm>
                <a:off x="740005" y="-1388180"/>
                <a:ext cx="740586" cy="807789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" charset="0"/>
                  <a:cs typeface="Arial"/>
                  <a:sym typeface="Arial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DF3EB5F-E266-748D-0B60-4A5051FBF6CE}"/>
                  </a:ext>
                </a:extLst>
              </p:cNvPr>
              <p:cNvSpPr/>
              <p:nvPr/>
            </p:nvSpPr>
            <p:spPr bwMode="auto">
              <a:xfrm>
                <a:off x="10629498" y="-1388183"/>
                <a:ext cx="740586" cy="8077896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" charset="0"/>
                  <a:cs typeface="Arial"/>
                  <a:sym typeface="Arial"/>
                </a:endParaRP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A7F6D3-8544-5415-35CD-A8978154BEE2}"/>
                </a:ext>
              </a:extLst>
            </p:cNvPr>
            <p:cNvCxnSpPr>
              <a:cxnSpLocks/>
            </p:cNvCxnSpPr>
            <p:nvPr/>
          </p:nvCxnSpPr>
          <p:spPr>
            <a:xfrm>
              <a:off x="3956884" y="1378463"/>
              <a:ext cx="0" cy="36576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3822453-AAF3-7AEA-CB8B-0F37975BAF3C}"/>
                </a:ext>
              </a:extLst>
            </p:cNvPr>
            <p:cNvSpPr txBox="1"/>
            <p:nvPr/>
          </p:nvSpPr>
          <p:spPr>
            <a:xfrm>
              <a:off x="4024222" y="1317814"/>
              <a:ext cx="999991" cy="48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 mm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2E802A9-3551-7C17-1DEC-4AD8F8C963B2}"/>
                </a:ext>
              </a:extLst>
            </p:cNvPr>
            <p:cNvCxnSpPr>
              <a:cxnSpLocks/>
            </p:cNvCxnSpPr>
            <p:nvPr/>
          </p:nvCxnSpPr>
          <p:spPr>
            <a:xfrm>
              <a:off x="3964410" y="1980065"/>
              <a:ext cx="0" cy="36576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776292-181E-46EE-D6D7-03A38B6FEBBB}"/>
                </a:ext>
              </a:extLst>
            </p:cNvPr>
            <p:cNvSpPr txBox="1"/>
            <p:nvPr/>
          </p:nvSpPr>
          <p:spPr>
            <a:xfrm>
              <a:off x="4046887" y="1919415"/>
              <a:ext cx="999991" cy="48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 mm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BB95B1B-833B-1822-FFFD-5BCCD5BD85A0}"/>
                </a:ext>
              </a:extLst>
            </p:cNvPr>
            <p:cNvCxnSpPr>
              <a:cxnSpLocks/>
            </p:cNvCxnSpPr>
            <p:nvPr/>
          </p:nvCxnSpPr>
          <p:spPr>
            <a:xfrm>
              <a:off x="3920196" y="4307218"/>
              <a:ext cx="0" cy="36576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84F64B-4117-DEA6-DFAD-BAA6E69A6655}"/>
                </a:ext>
              </a:extLst>
            </p:cNvPr>
            <p:cNvSpPr txBox="1"/>
            <p:nvPr/>
          </p:nvSpPr>
          <p:spPr>
            <a:xfrm>
              <a:off x="3987535" y="4246568"/>
              <a:ext cx="999991" cy="48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 mm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E5C8AC5-B96F-51FB-3C21-3A9FC86B650B}"/>
                </a:ext>
              </a:extLst>
            </p:cNvPr>
            <p:cNvCxnSpPr>
              <a:cxnSpLocks/>
            </p:cNvCxnSpPr>
            <p:nvPr/>
          </p:nvCxnSpPr>
          <p:spPr>
            <a:xfrm>
              <a:off x="3920196" y="4921378"/>
              <a:ext cx="0" cy="36576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FF4815A-C210-B23B-269D-17D57335A13D}"/>
                </a:ext>
              </a:extLst>
            </p:cNvPr>
            <p:cNvSpPr txBox="1"/>
            <p:nvPr/>
          </p:nvSpPr>
          <p:spPr>
            <a:xfrm>
              <a:off x="4002673" y="4860729"/>
              <a:ext cx="999991" cy="487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 mm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E7240B-6B2B-54DE-83FE-98C46394657A}"/>
              </a:ext>
            </a:extLst>
          </p:cNvPr>
          <p:cNvGrpSpPr/>
          <p:nvPr/>
        </p:nvGrpSpPr>
        <p:grpSpPr>
          <a:xfrm>
            <a:off x="4242427" y="838200"/>
            <a:ext cx="3633109" cy="5410200"/>
            <a:chOff x="4242427" y="838200"/>
            <a:chExt cx="3633109" cy="5410200"/>
          </a:xfrm>
        </p:grpSpPr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4D3924BF-B8FE-AE5D-181F-F8151B015B35}"/>
                </a:ext>
              </a:extLst>
            </p:cNvPr>
            <p:cNvSpPr txBox="1"/>
            <p:nvPr/>
          </p:nvSpPr>
          <p:spPr>
            <a:xfrm>
              <a:off x="4242427" y="838200"/>
              <a:ext cx="3633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 prototype with X-Y strip readout</a:t>
              </a:r>
            </a:p>
          </p:txBody>
        </p: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B50F1AF2-4913-920B-11B2-BE80CDE3643D}"/>
                </a:ext>
              </a:extLst>
            </p:cNvPr>
            <p:cNvGrpSpPr/>
            <p:nvPr/>
          </p:nvGrpSpPr>
          <p:grpSpPr>
            <a:xfrm>
              <a:off x="4274391" y="1249680"/>
              <a:ext cx="3569181" cy="3017520"/>
              <a:chOff x="4315402" y="880870"/>
              <a:chExt cx="3569181" cy="3017520"/>
            </a:xfrm>
          </p:grpSpPr>
          <p:pic>
            <p:nvPicPr>
              <p:cNvPr id="12" name="Picture 11" descr="A picture containing diagram&#10;&#10;AI-generated content may be incorrect.">
                <a:extLst>
                  <a:ext uri="{FF2B5EF4-FFF2-40B4-BE49-F238E27FC236}">
                    <a16:creationId xmlns:a16="http://schemas.microsoft.com/office/drawing/2014/main" id="{A84D5156-549E-D19C-79BA-E18087321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417" b="15926"/>
              <a:stretch>
                <a:fillRect/>
              </a:stretch>
            </p:blipFill>
            <p:spPr>
              <a:xfrm>
                <a:off x="4315402" y="880870"/>
                <a:ext cx="3569181" cy="3017520"/>
              </a:xfrm>
              <a:prstGeom prst="rect">
                <a:avLst/>
              </a:prstGeom>
            </p:spPr>
          </p:pic>
          <p:cxnSp>
            <p:nvCxnSpPr>
              <p:cNvPr id="355" name="Straight Arrow Connector 354">
                <a:extLst>
                  <a:ext uri="{FF2B5EF4-FFF2-40B4-BE49-F238E27FC236}">
                    <a16:creationId xmlns:a16="http://schemas.microsoft.com/office/drawing/2014/main" id="{0AE222B4-102D-1771-C355-AB39C08284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7441" y="1520460"/>
                <a:ext cx="1752600" cy="9732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Arrow Connector 355">
                <a:extLst>
                  <a:ext uri="{FF2B5EF4-FFF2-40B4-BE49-F238E27FC236}">
                    <a16:creationId xmlns:a16="http://schemas.microsoft.com/office/drawing/2014/main" id="{7BD4E343-D6CC-7513-10F0-8392243A22E2}"/>
                  </a:ext>
                </a:extLst>
              </p:cNvPr>
              <p:cNvCxnSpPr>
                <a:cxnSpLocks/>
              </p:cNvCxnSpPr>
              <p:nvPr/>
            </p:nvCxnSpPr>
            <p:spPr>
              <a:xfrm rot="60000" flipH="1">
                <a:off x="5112577" y="1405123"/>
                <a:ext cx="403884" cy="165659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883BBAFF-1378-53F1-30CB-14620C47EDD4}"/>
                  </a:ext>
                </a:extLst>
              </p:cNvPr>
              <p:cNvSpPr txBox="1"/>
              <p:nvPr/>
            </p:nvSpPr>
            <p:spPr>
              <a:xfrm rot="6300000">
                <a:off x="5104343" y="2087616"/>
                <a:ext cx="6928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0D09BBCA-A4B2-A10A-23B3-CB113788E60B}"/>
                  </a:ext>
                </a:extLst>
              </p:cNvPr>
              <p:cNvSpPr txBox="1"/>
              <p:nvPr/>
            </p:nvSpPr>
            <p:spPr>
              <a:xfrm>
                <a:off x="5950029" y="1520460"/>
                <a:ext cx="6928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9F99C61D-ADEE-4B79-3854-8D7D1A518BB7}"/>
                </a:ext>
              </a:extLst>
            </p:cNvPr>
            <p:cNvGrpSpPr/>
            <p:nvPr/>
          </p:nvGrpSpPr>
          <p:grpSpPr>
            <a:xfrm>
              <a:off x="4430972" y="4332349"/>
              <a:ext cx="3256019" cy="1916051"/>
              <a:chOff x="4516381" y="4295001"/>
              <a:chExt cx="3256019" cy="191605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85387D-E3C9-37D7-DDD1-4EBC6CFD4B4F}"/>
                  </a:ext>
                </a:extLst>
              </p:cNvPr>
              <p:cNvSpPr txBox="1"/>
              <p:nvPr/>
            </p:nvSpPr>
            <p:spPr>
              <a:xfrm>
                <a:off x="5124294" y="5903275"/>
                <a:ext cx="22788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ASACUSA pattern X-Y-strip</a:t>
                </a:r>
              </a:p>
            </p:txBody>
          </p:sp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5794C586-BDF0-766C-B312-976FBB129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19496"/>
              <a:stretch>
                <a:fillRect/>
              </a:stretch>
            </p:blipFill>
            <p:spPr>
              <a:xfrm>
                <a:off x="4654882" y="4536521"/>
                <a:ext cx="3117518" cy="1336437"/>
              </a:xfrm>
              <a:prstGeom prst="rect">
                <a:avLst/>
              </a:prstGeom>
            </p:spPr>
          </p:pic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09669694-B9E8-BCC4-8D1F-D11DEEEBB054}"/>
                  </a:ext>
                </a:extLst>
              </p:cNvPr>
              <p:cNvSpPr txBox="1"/>
              <p:nvPr/>
            </p:nvSpPr>
            <p:spPr>
              <a:xfrm>
                <a:off x="5470624" y="4295001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X-strips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3BA2C347-2807-5637-2B77-2B4B8B335078}"/>
                  </a:ext>
                </a:extLst>
              </p:cNvPr>
              <p:cNvSpPr txBox="1"/>
              <p:nvPr/>
            </p:nvSpPr>
            <p:spPr>
              <a:xfrm rot="5400000">
                <a:off x="4323412" y="5245031"/>
                <a:ext cx="6629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Y-strips</a:t>
                </a:r>
              </a:p>
            </p:txBody>
          </p:sp>
          <p:cxnSp>
            <p:nvCxnSpPr>
              <p:cNvPr id="374" name="Straight Arrow Connector 373">
                <a:extLst>
                  <a:ext uri="{FF2B5EF4-FFF2-40B4-BE49-F238E27FC236}">
                    <a16:creationId xmlns:a16="http://schemas.microsoft.com/office/drawing/2014/main" id="{F9B90322-351A-60C8-90BA-04A9CC8F2E1B}"/>
                  </a:ext>
                </a:extLst>
              </p:cNvPr>
              <p:cNvCxnSpPr/>
              <p:nvPr/>
            </p:nvCxnSpPr>
            <p:spPr>
              <a:xfrm>
                <a:off x="5624284" y="4881812"/>
                <a:ext cx="372673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A2E808ED-BF2A-6C43-1322-4EE7D46DB4EF}"/>
                  </a:ext>
                </a:extLst>
              </p:cNvPr>
              <p:cNvSpPr txBox="1"/>
              <p:nvPr/>
            </p:nvSpPr>
            <p:spPr>
              <a:xfrm>
                <a:off x="4916723" y="4724400"/>
                <a:ext cx="6559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 mm</a:t>
                </a:r>
              </a:p>
            </p:txBody>
          </p:sp>
        </p:grpSp>
      </p:grpSp>
      <p:sp>
        <p:nvSpPr>
          <p:cNvPr id="380" name="TextBox 379">
            <a:extLst>
              <a:ext uri="{FF2B5EF4-FFF2-40B4-BE49-F238E27FC236}">
                <a16:creationId xmlns:a16="http://schemas.microsoft.com/office/drawing/2014/main" id="{17EEDF9C-64EB-853A-295E-112B1F50F8A4}"/>
              </a:ext>
            </a:extLst>
          </p:cNvPr>
          <p:cNvSpPr txBox="1"/>
          <p:nvPr/>
        </p:nvSpPr>
        <p:spPr>
          <a:xfrm>
            <a:off x="11000" y="3908119"/>
            <a:ext cx="4464096" cy="226408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Double-sided thin-gap GEM- µRWELL </a:t>
            </a: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hybrid detectors with capacitive-sharing readout.</a:t>
            </a: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Two prototypes in beam test</a:t>
            </a:r>
          </a:p>
          <a:p>
            <a:pPr marL="742950" lvl="1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Position resolution &amp; HV scan</a:t>
            </a:r>
          </a:p>
          <a:p>
            <a:pPr marL="742950" lvl="1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Performance in B-field</a:t>
            </a: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  <a:defRPr/>
            </a:pPr>
            <a:r>
              <a:rPr lang="en-US" sz="1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Share setup and gas needs with MPGD-BOT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2F5980-6F13-1539-E912-A5F1E85290F1}"/>
              </a:ext>
            </a:extLst>
          </p:cNvPr>
          <p:cNvGrpSpPr/>
          <p:nvPr/>
        </p:nvGrpSpPr>
        <p:grpSpPr>
          <a:xfrm>
            <a:off x="8305800" y="838200"/>
            <a:ext cx="3825240" cy="5245657"/>
            <a:chOff x="8305800" y="838200"/>
            <a:chExt cx="3825240" cy="5245657"/>
          </a:xfrm>
        </p:grpSpPr>
        <p:pic>
          <p:nvPicPr>
            <p:cNvPr id="366" name="Picture 365">
              <a:extLst>
                <a:ext uri="{FF2B5EF4-FFF2-40B4-BE49-F238E27FC236}">
                  <a16:creationId xmlns:a16="http://schemas.microsoft.com/office/drawing/2014/main" id="{45F7C900-5384-4DFD-01C7-064EB7BE3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41" t="39141" r="17232" b="26335"/>
            <a:stretch/>
          </p:blipFill>
          <p:spPr>
            <a:xfrm>
              <a:off x="8320510" y="1264920"/>
              <a:ext cx="3795821" cy="1554480"/>
            </a:xfrm>
            <a:prstGeom prst="rect">
              <a:avLst/>
            </a:prstGeom>
          </p:spPr>
        </p:pic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id="{758D9E78-A792-CF0C-AF49-454510B5656B}"/>
                </a:ext>
              </a:extLst>
            </p:cNvPr>
            <p:cNvSpPr txBox="1"/>
            <p:nvPr/>
          </p:nvSpPr>
          <p:spPr>
            <a:xfrm>
              <a:off x="8749108" y="838200"/>
              <a:ext cx="2938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Small prototype with pad readout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5BDB4392-ADE1-9E44-5467-86AB8A1C5BC3}"/>
                </a:ext>
              </a:extLst>
            </p:cNvPr>
            <p:cNvSpPr txBox="1"/>
            <p:nvPr/>
          </p:nvSpPr>
          <p:spPr>
            <a:xfrm>
              <a:off x="8730673" y="5252860"/>
              <a:ext cx="29754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Pad readout PCBs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3.2 mm pitch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quadrants with pad patterns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D199778-A826-0AB1-EE9A-3FDDDFD03BF8}"/>
                </a:ext>
              </a:extLst>
            </p:cNvPr>
            <p:cNvGrpSpPr/>
            <p:nvPr/>
          </p:nvGrpSpPr>
          <p:grpSpPr>
            <a:xfrm>
              <a:off x="8305800" y="3072072"/>
              <a:ext cx="3825240" cy="1957128"/>
              <a:chOff x="8305800" y="3112234"/>
              <a:chExt cx="3825240" cy="1957128"/>
            </a:xfrm>
          </p:grpSpPr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D25D8F0B-9A2F-0604-5F5F-B94CB1BD6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10800" y="3149122"/>
                <a:ext cx="1920240" cy="1920240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</p:pic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FCE04AE4-8ADA-77D9-7619-75ACA2A75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05800" y="3112234"/>
                <a:ext cx="1828800" cy="1846029"/>
              </a:xfrm>
              <a:prstGeom prst="rect">
                <a:avLst/>
              </a:prstGeom>
            </p:spPr>
          </p:pic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F8764B4F-E559-5379-1B56-F24668C15B48}"/>
                  </a:ext>
                </a:extLst>
              </p:cNvPr>
              <p:cNvSpPr/>
              <p:nvPr/>
            </p:nvSpPr>
            <p:spPr>
              <a:xfrm>
                <a:off x="9144000" y="3955341"/>
                <a:ext cx="182880" cy="18288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53CCC5B8-C70E-92D2-B5FB-E80FE4094A17}"/>
                  </a:ext>
                </a:extLst>
              </p:cNvPr>
              <p:cNvCxnSpPr>
                <a:cxnSpLocks/>
                <a:stCxn id="384" idx="0"/>
              </p:cNvCxnSpPr>
              <p:nvPr/>
            </p:nvCxnSpPr>
            <p:spPr>
              <a:xfrm flipV="1">
                <a:off x="9235440" y="3125880"/>
                <a:ext cx="968270" cy="829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3917A814-C12A-89A7-863E-F35C99809A1C}"/>
                  </a:ext>
                </a:extLst>
              </p:cNvPr>
              <p:cNvCxnSpPr>
                <a:cxnSpLocks/>
                <a:stCxn id="384" idx="2"/>
              </p:cNvCxnSpPr>
              <p:nvPr/>
            </p:nvCxnSpPr>
            <p:spPr>
              <a:xfrm>
                <a:off x="9235440" y="4138221"/>
                <a:ext cx="950305" cy="93114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D5C7BD-C810-F906-F8F6-5959C12D5FF6}"/>
              </a:ext>
            </a:extLst>
          </p:cNvPr>
          <p:cNvSpPr txBox="1"/>
          <p:nvPr/>
        </p:nvSpPr>
        <p:spPr>
          <a:xfrm>
            <a:off x="182512" y="838200"/>
            <a:ext cx="3657600" cy="338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52396" algn="ctr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Tarafdar - PI (</a:t>
            </a:r>
            <a:r>
              <a:rPr lang="en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JLab)</a:t>
            </a:r>
          </a:p>
        </p:txBody>
      </p:sp>
    </p:spTree>
    <p:extLst>
      <p:ext uri="{BB962C8B-B14F-4D97-AF65-F5344CB8AC3E}">
        <p14:creationId xmlns:p14="http://schemas.microsoft.com/office/powerpoint/2010/main" val="368814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4BA4-673C-5D4D-1CBA-CDDD68FE6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EF76B2F7-E692-9492-0E79-E28D8F09991F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4A95AC-AD4A-BFE8-E2ED-7FE97380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11</a:t>
            </a:fld>
            <a:endParaRPr lang="en-US" dirty="0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941606C6-C5D9-D5F0-BAB6-1FE51616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"/>
            <a:ext cx="8229600" cy="822960"/>
          </a:xfrm>
        </p:spPr>
        <p:txBody>
          <a:bodyPr>
            <a:normAutofit/>
          </a:bodyPr>
          <a:lstStyle/>
          <a:p>
            <a:pPr defTabSz="457200">
              <a:buSzPct val="25000"/>
            </a:pPr>
            <a:r>
              <a:rPr lang="en-US" sz="2400" dirty="0">
                <a:solidFill>
                  <a:srgbClr val="0070C0"/>
                </a:solidFill>
                <a:ea typeface="Arial"/>
                <a:sym typeface="Arial"/>
              </a:rPr>
              <a:t>µRWELL-PICOSEC Technology @ the Future FCC-ee: </a:t>
            </a:r>
            <a:br>
              <a:rPr lang="en-US" sz="2400" dirty="0">
                <a:solidFill>
                  <a:srgbClr val="0070C0"/>
                </a:solidFill>
                <a:ea typeface="Arial"/>
                <a:sym typeface="Arial"/>
              </a:rPr>
            </a:br>
            <a:r>
              <a:rPr lang="en-US" sz="2400" dirty="0">
                <a:solidFill>
                  <a:srgbClr val="C00000"/>
                </a:solidFill>
                <a:ea typeface="Arial"/>
                <a:sym typeface="Arial"/>
              </a:rPr>
              <a:t>Precision Muon Timing and </a:t>
            </a:r>
            <a:r>
              <a:rPr lang="en-US" sz="2400" dirty="0" err="1">
                <a:solidFill>
                  <a:srgbClr val="C00000"/>
                </a:solidFill>
                <a:ea typeface="Arial"/>
                <a:sym typeface="Arial"/>
              </a:rPr>
              <a:t>ToF</a:t>
            </a:r>
            <a:r>
              <a:rPr lang="en-US" sz="2400" dirty="0">
                <a:solidFill>
                  <a:srgbClr val="C00000"/>
                </a:solidFill>
                <a:ea typeface="Arial"/>
                <a:sym typeface="Arial"/>
              </a:rPr>
              <a:t>-based PID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15F6A79-478D-E519-431B-DAEFD688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23D37-A454-58DF-4605-E1BDBC0B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 dirty="0"/>
              <a:t>7th  DRD1 Collaboration Meeting, 02/26/2026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F88925-511F-467B-05BC-7255F24414C9}"/>
                  </a:ext>
                </a:extLst>
              </p:cNvPr>
              <p:cNvSpPr txBox="1"/>
              <p:nvPr/>
            </p:nvSpPr>
            <p:spPr>
              <a:xfrm>
                <a:off x="-12472" y="990600"/>
                <a:ext cx="12191999" cy="13597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152396">
                  <a:buClr>
                    <a:prstClr val="black"/>
                  </a:buClr>
                  <a:buSzPts val="1800"/>
                </a:pPr>
                <a:r>
                  <a:rPr lang="e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Motivation (dual use): </a:t>
                </a:r>
              </a:p>
              <a:p>
                <a:pPr marL="493713" indent="-261938">
                  <a:buClr>
                    <a:prstClr val="black"/>
                  </a:buClr>
                  <a:buSzPts val="1800"/>
                  <a:buFont typeface="+mj-lt"/>
                  <a:buAutoNum type="arabicPeriod"/>
                </a:pPr>
                <a:r>
                  <a:rPr lang="e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of </a:t>
                </a:r>
                <a:r>
                  <a:rPr lang="en" u="sng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delayed</a:t>
                </a:r>
                <a:r>
                  <a:rPr lang="en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charged particles from long-lived particle decays in muon system, e.g.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𝐿𝐿𝑃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𝐿𝐿𝑃</m:t>
                        </m:r>
                      </m:sub>
                      <m:sup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93713" indent="-261938">
                  <a:buClr>
                    <a:prstClr val="black"/>
                  </a:buClr>
                  <a:buSzPts val="1800"/>
                  <a:buFont typeface="+mj-lt"/>
                  <a:buAutoNum type="arabicPeriod"/>
                </a:pPr>
                <a:r>
                  <a:rPr lang="en-US" u="sng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identification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using time-of-flight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detector outside central tracker (“barrel timing wrapper”)</a:t>
                </a:r>
                <a:endParaRPr kumimoji="0" lang="e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5239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Tx/>
                  <a:buNone/>
                  <a:tabLst/>
                  <a:defRPr/>
                </a:pPr>
                <a:r>
                  <a:rPr kumimoji="0" lang="e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Concept:  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µRWELL-PICOSEC detector (MPGD with Cherenkov radiator)</a:t>
                </a:r>
                <a:endParaRPr kumimoji="0" lang="en" sz="1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F88925-511F-467B-05BC-7255F2441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72" y="990600"/>
                <a:ext cx="12191999" cy="1359796"/>
              </a:xfrm>
              <a:prstGeom prst="rect">
                <a:avLst/>
              </a:prstGeom>
              <a:blipFill>
                <a:blip r:embed="rId3"/>
                <a:stretch>
                  <a:fillRect t="-2691" b="-58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Diagram of a diagram of a structure&#10;&#10;AI-generated content may be incorrect.">
            <a:extLst>
              <a:ext uri="{FF2B5EF4-FFF2-40B4-BE49-F238E27FC236}">
                <a16:creationId xmlns:a16="http://schemas.microsoft.com/office/drawing/2014/main" id="{F7E547D9-B021-CD56-5633-D336B2A69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8"/>
          <a:stretch/>
        </p:blipFill>
        <p:spPr>
          <a:xfrm>
            <a:off x="427240" y="2362200"/>
            <a:ext cx="6659360" cy="2743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3F6148-B84C-904E-4DAD-A47BAB20D3B7}"/>
              </a:ext>
            </a:extLst>
          </p:cNvPr>
          <p:cNvGrpSpPr/>
          <p:nvPr/>
        </p:nvGrpSpPr>
        <p:grpSpPr>
          <a:xfrm>
            <a:off x="7239000" y="2209800"/>
            <a:ext cx="4876800" cy="4160989"/>
            <a:chOff x="7299960" y="2389864"/>
            <a:chExt cx="4876800" cy="416098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CA1354-DA13-9A26-51D2-D8E1016B71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99960" y="2389864"/>
              <a:ext cx="4663440" cy="4160989"/>
              <a:chOff x="7949700" y="2306931"/>
              <a:chExt cx="4085165" cy="364501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4689504-28D7-9CD7-0DE8-86206CEF4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9700" y="2660108"/>
                <a:ext cx="4085165" cy="329184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5F5BAE-B339-7872-1470-F7EFFA05C4C1}"/>
                  </a:ext>
                </a:extLst>
              </p:cNvPr>
              <p:cNvSpPr txBox="1"/>
              <p:nvPr/>
            </p:nvSpPr>
            <p:spPr>
              <a:xfrm>
                <a:off x="8418682" y="2306931"/>
                <a:ext cx="3537806" cy="5661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beam test results with single-pad μRWELL-PICOSEC prototype </a:t>
                </a:r>
              </a:p>
            </p:txBody>
          </p:sp>
        </p:grpSp>
        <p:pic>
          <p:nvPicPr>
            <p:cNvPr id="12" name="Picture 11" descr="A close-up of a clock&#10;&#10;AI-generated content may be incorrect.">
              <a:extLst>
                <a:ext uri="{FF2B5EF4-FFF2-40B4-BE49-F238E27FC236}">
                  <a16:creationId xmlns:a16="http://schemas.microsoft.com/office/drawing/2014/main" id="{941C7870-E8BD-AF6D-D624-9994A06BD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" t="52167" r="72290" b="5057"/>
            <a:stretch>
              <a:fillRect/>
            </a:stretch>
          </p:blipFill>
          <p:spPr>
            <a:xfrm>
              <a:off x="10359774" y="4069080"/>
              <a:ext cx="1816986" cy="164592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FFD4B81-64A7-362D-EE12-1FFDA9CAD7F1}"/>
              </a:ext>
            </a:extLst>
          </p:cNvPr>
          <p:cNvSpPr txBox="1"/>
          <p:nvPr/>
        </p:nvSpPr>
        <p:spPr>
          <a:xfrm>
            <a:off x="0" y="5029200"/>
            <a:ext cx="7480072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52396">
              <a:buClr>
                <a:prstClr val="black"/>
              </a:buClr>
              <a:buSzPts val="1800"/>
            </a:pPr>
            <a:r>
              <a:rPr lang="e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Approach: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4675" indent="-342900">
              <a:buClr>
                <a:prstClr val="black"/>
              </a:buClr>
              <a:buSzPts val="1800"/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Design, construction, &amp; test of 10cm×10cm prototype with 100 channels</a:t>
            </a:r>
          </a:p>
          <a:p>
            <a:pPr marL="574675" indent="-342900">
              <a:buClr>
                <a:prstClr val="black"/>
              </a:buClr>
              <a:buSzPts val="1800"/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Photocathode: </a:t>
            </a:r>
          </a:p>
          <a:p>
            <a:pPr marL="974725" lvl="1" indent="-285750">
              <a:buClr>
                <a:prstClr val="black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non-hygroscopic Diamond-like Carbon (DLC) instead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4675" indent="-342900">
              <a:buClr>
                <a:prstClr val="black"/>
              </a:buClr>
              <a:buSzPts val="1800"/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test at CERN in summer 2026</a:t>
            </a:r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FEBA4-C2A7-A15B-AD52-881FA77DA041}"/>
              </a:ext>
            </a:extLst>
          </p:cNvPr>
          <p:cNvSpPr txBox="1"/>
          <p:nvPr/>
        </p:nvSpPr>
        <p:spPr>
          <a:xfrm>
            <a:off x="2681539" y="880646"/>
            <a:ext cx="68164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52396" algn="ctr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Hohlmann - PI (</a:t>
            </a:r>
            <a:r>
              <a:rPr lang="en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FIT)  &amp;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Gnanvo (JLAB</a:t>
            </a:r>
            <a:r>
              <a:rPr lang="en" sz="1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20441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B437-589A-AD26-FB82-7201BA9F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95A61237-5531-46AB-D3B1-CE35E684F4DB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3307AE-81A4-6F10-40EB-4B8C0373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12</a:t>
            </a:fld>
            <a:endParaRPr lang="en-US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4CCE0762-107C-6BDB-2CA8-F6568D52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5640"/>
          </a:xfrm>
        </p:spPr>
        <p:txBody>
          <a:bodyPr>
            <a:normAutofit/>
          </a:bodyPr>
          <a:lstStyle/>
          <a:p>
            <a:pPr defTabSz="457200">
              <a:buSzPct val="25000"/>
            </a:pPr>
            <a:r>
              <a:rPr lang="en-US" sz="2800" dirty="0">
                <a:solidFill>
                  <a:srgbClr val="0070C0"/>
                </a:solidFill>
                <a:ea typeface="Arial"/>
                <a:sym typeface="Arial"/>
              </a:rPr>
              <a:t>µRWELL-PICOSEC Prototypes: </a:t>
            </a:r>
            <a:r>
              <a:rPr lang="en-US" sz="2800" dirty="0">
                <a:solidFill>
                  <a:schemeClr val="tx1"/>
                </a:solidFill>
                <a:ea typeface="Arial"/>
                <a:sym typeface="Arial"/>
              </a:rPr>
              <a:t>2026 beam test plans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EFFB87-666E-3576-1A15-C98668BA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2D508-8588-1113-CC60-715A7B93B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sp>
        <p:nvSpPr>
          <p:cNvPr id="8" name="Rectangle 57">
            <a:extLst>
              <a:ext uri="{FF2B5EF4-FFF2-40B4-BE49-F238E27FC236}">
                <a16:creationId xmlns:a16="http://schemas.microsoft.com/office/drawing/2014/main" id="{A5D58966-0981-05C3-3516-B61A52CCA32C}"/>
              </a:ext>
            </a:extLst>
          </p:cNvPr>
          <p:cNvSpPr/>
          <p:nvPr/>
        </p:nvSpPr>
        <p:spPr>
          <a:xfrm>
            <a:off x="0" y="4343400"/>
            <a:ext cx="5699924" cy="2272806"/>
          </a:xfrm>
          <a:prstGeom prst="rect">
            <a:avLst/>
          </a:prstGeom>
          <a:noFill/>
          <a:ln w="10080">
            <a:noFill/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040" tIns="50040" rIns="95040" bIns="5004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Large prototype</a:t>
            </a:r>
            <a:r>
              <a:rPr lang="en-US" sz="1600" b="1" u="sng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r>
              <a:rPr lang="en-US" sz="1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1600" strike="noStrike" spc="-1" dirty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(preferably in CERN PICOSEC Telescope)</a:t>
            </a:r>
            <a:endParaRPr lang="en-US" sz="1600" strike="noStrike" spc="-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New prototype with some minor modifications (HV contacts)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Test primarily with DLC photocathode</a:t>
            </a:r>
            <a:endParaRPr lang="en-US" sz="16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16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&amp; Multi-channels with SAMPIC </a:t>
            </a:r>
            <a:endParaRPr kumimoji="0" lang="en-US" sz="160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Voltage and Position scans for response uniformity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 gap studies</a:t>
            </a:r>
            <a:endParaRPr kumimoji="0" lang="en-US" sz="1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6054DA75-51AD-36D0-DC15-BD1E65866E16}"/>
              </a:ext>
            </a:extLst>
          </p:cNvPr>
          <p:cNvSpPr/>
          <p:nvPr/>
        </p:nvSpPr>
        <p:spPr>
          <a:xfrm>
            <a:off x="6842924" y="4343400"/>
            <a:ext cx="5318924" cy="2272806"/>
          </a:xfrm>
          <a:prstGeom prst="rect">
            <a:avLst/>
          </a:prstGeom>
          <a:noFill/>
          <a:ln w="10080">
            <a:noFill/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040" tIns="50040" rIns="95040" bIns="5004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Single-pad prototypes</a:t>
            </a:r>
            <a:r>
              <a:rPr lang="en-US" sz="1600" b="1" u="sng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r>
              <a:rPr lang="en-US" sz="1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1600" strike="noStrike" spc="-1" dirty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(JLab PICOSEC-MM Telescope)</a:t>
            </a:r>
            <a:endParaRPr lang="en-US" sz="1600" strike="noStrike" spc="-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µm and new 75 µm μRWELL prototypes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Primarily with DLC photocathode</a:t>
            </a:r>
            <a:endParaRPr lang="en-US" sz="16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Voltage and Position scans for response uniformity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μRWELL </a:t>
            </a: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hole geometry and sizes 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 gap studies</a:t>
            </a:r>
            <a:endParaRPr kumimoji="0" lang="en-US" sz="160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A4B082-7C90-761F-B315-91BF26F2FD0E}"/>
              </a:ext>
            </a:extLst>
          </p:cNvPr>
          <p:cNvGrpSpPr/>
          <p:nvPr/>
        </p:nvGrpSpPr>
        <p:grpSpPr>
          <a:xfrm>
            <a:off x="76200" y="914400"/>
            <a:ext cx="12039600" cy="3477742"/>
            <a:chOff x="76200" y="941858"/>
            <a:chExt cx="12039600" cy="34777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FC0F1C-EF67-1C0A-C239-74293598C28D}"/>
                </a:ext>
              </a:extLst>
            </p:cNvPr>
            <p:cNvGrpSpPr/>
            <p:nvPr/>
          </p:nvGrpSpPr>
          <p:grpSpPr>
            <a:xfrm>
              <a:off x="9438397" y="1239112"/>
              <a:ext cx="2677403" cy="2883234"/>
              <a:chOff x="3274309" y="438540"/>
              <a:chExt cx="2677403" cy="288323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9E3DB70-2F96-6E93-7E10-1F0F29817482}"/>
                  </a:ext>
                </a:extLst>
              </p:cNvPr>
              <p:cNvGrpSpPr/>
              <p:nvPr/>
            </p:nvGrpSpPr>
            <p:grpSpPr>
              <a:xfrm>
                <a:off x="3274309" y="438540"/>
                <a:ext cx="2677403" cy="2883234"/>
                <a:chOff x="0" y="3719937"/>
                <a:chExt cx="2677403" cy="2883234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C11B2F7-17C4-371A-4CA4-C7150BA9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309" t="34324" r="40237" b="31580"/>
                <a:stretch/>
              </p:blipFill>
              <p:spPr>
                <a:xfrm rot="5400000">
                  <a:off x="58542" y="3661395"/>
                  <a:ext cx="2560320" cy="2677403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C47D6C2-65BC-3FB5-8F08-621EEF6B900E}"/>
                    </a:ext>
                  </a:extLst>
                </p:cNvPr>
                <p:cNvSpPr txBox="1"/>
                <p:nvPr/>
              </p:nvSpPr>
              <p:spPr>
                <a:xfrm>
                  <a:off x="0" y="6264617"/>
                  <a:ext cx="26774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Single-pad </a:t>
                  </a:r>
                  <a:r>
                    <a:rPr lang="en-US" sz="1600" kern="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r>
                    <a:rPr kumimoji="0" lang="en-US" sz="160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rototype</a:t>
                  </a:r>
                  <a:endPara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E35CD7-0C42-D0EA-3FBF-6E7E7DD139C6}"/>
                  </a:ext>
                </a:extLst>
              </p:cNvPr>
              <p:cNvSpPr txBox="1"/>
              <p:nvPr/>
            </p:nvSpPr>
            <p:spPr>
              <a:xfrm>
                <a:off x="3292885" y="2743174"/>
                <a:ext cx="914400" cy="21544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DLC HV 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E43BB3A-63BA-6AD5-4CA9-C31D7BA734B0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V="1">
                <a:off x="3750085" y="1759212"/>
                <a:ext cx="130714" cy="98396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FFFF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ADEA674-4C7C-7346-0297-4F6D9F0440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71975" y="1701165"/>
                <a:ext cx="708660" cy="28112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  <a:headEnd type="triangle" w="sm" len="med"/>
                <a:tailEnd type="triangle" w="sm" len="med"/>
              </a:ln>
              <a:effectLst/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C1E8DF-A2C9-0D8F-167C-E9CA0792729B}"/>
                  </a:ext>
                </a:extLst>
              </p:cNvPr>
              <p:cNvSpPr txBox="1"/>
              <p:nvPr/>
            </p:nvSpPr>
            <p:spPr>
              <a:xfrm rot="21480000">
                <a:off x="4510503" y="1469263"/>
                <a:ext cx="40112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A089B4-533B-16B6-6E2F-34F153DBE41A}"/>
                  </a:ext>
                </a:extLst>
              </p:cNvPr>
              <p:cNvSpPr txBox="1"/>
              <p:nvPr/>
            </p:nvSpPr>
            <p:spPr>
              <a:xfrm>
                <a:off x="4992737" y="486984"/>
                <a:ext cx="900235" cy="21544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Active area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6D05F40-AEBA-32ED-918C-8EBC89C231A5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 flipH="1">
                <a:off x="4930096" y="702428"/>
                <a:ext cx="512759" cy="75589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FFFF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2117ED-FEB7-B71E-3829-D7EA27D20AAB}"/>
                  </a:ext>
                </a:extLst>
              </p:cNvPr>
              <p:cNvSpPr txBox="1"/>
              <p:nvPr/>
            </p:nvSpPr>
            <p:spPr>
              <a:xfrm>
                <a:off x="3294340" y="486984"/>
                <a:ext cx="900336" cy="21544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ring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7E21B45-D251-B84D-009C-25B4C8E0E888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>
                <a:off x="3744508" y="702428"/>
                <a:ext cx="530416" cy="46983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FFFF"/>
                </a:solidFill>
                <a:prstDash val="solid"/>
                <a:miter lim="800000"/>
                <a:tailEnd type="triangle" w="sm" len="med"/>
              </a:ln>
              <a:effectLst/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A677EA4-AD0D-0BEA-34E9-77F03180E83C}"/>
                </a:ext>
              </a:extLst>
            </p:cNvPr>
            <p:cNvGrpSpPr/>
            <p:nvPr/>
          </p:nvGrpSpPr>
          <p:grpSpPr>
            <a:xfrm>
              <a:off x="76200" y="941858"/>
              <a:ext cx="3455049" cy="3477742"/>
              <a:chOff x="254624" y="899393"/>
              <a:chExt cx="3455049" cy="347774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53E4CAD-7693-0C77-C8C2-9DDC5BFFE9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4624" y="899393"/>
                <a:ext cx="3455049" cy="3108960"/>
                <a:chOff x="39755" y="3446835"/>
                <a:chExt cx="2926080" cy="2632977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312AF1A9-2AAA-9606-528B-1460924663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37" t="2122" r="9758" b="3810"/>
                <a:stretch/>
              </p:blipFill>
              <p:spPr>
                <a:xfrm>
                  <a:off x="39755" y="3446835"/>
                  <a:ext cx="2926080" cy="2632977"/>
                </a:xfrm>
                <a:prstGeom prst="rect">
                  <a:avLst/>
                </a:prstGeom>
              </p:spPr>
            </p:pic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4DEC34E9-14F3-280C-68A3-861C8E322D80}"/>
                    </a:ext>
                  </a:extLst>
                </p:cNvPr>
                <p:cNvCxnSpPr/>
                <p:nvPr/>
              </p:nvCxnSpPr>
              <p:spPr>
                <a:xfrm>
                  <a:off x="256046" y="5688539"/>
                  <a:ext cx="2493498" cy="79513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FAF67F3F-4CF6-2AFC-648C-C2898B12D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586" y="3590958"/>
                  <a:ext cx="218660" cy="2194560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AC4D96-2EE8-28A5-9305-FD9A78EA1675}"/>
                    </a:ext>
                  </a:extLst>
                </p:cNvPr>
                <p:cNvSpPr txBox="1"/>
                <p:nvPr/>
              </p:nvSpPr>
              <p:spPr>
                <a:xfrm rot="120000">
                  <a:off x="1202669" y="5358981"/>
                  <a:ext cx="692639" cy="3388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cm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29CCF16-1FC0-FF1C-3AEA-CFA89C4373DB}"/>
                    </a:ext>
                  </a:extLst>
                </p:cNvPr>
                <p:cNvSpPr txBox="1"/>
                <p:nvPr/>
              </p:nvSpPr>
              <p:spPr>
                <a:xfrm rot="5700000">
                  <a:off x="339839" y="4363702"/>
                  <a:ext cx="692639" cy="3388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cm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587916-CCE1-C275-F41C-D7C81F6FAC13}"/>
                  </a:ext>
                </a:extLst>
              </p:cNvPr>
              <p:cNvSpPr txBox="1"/>
              <p:nvPr/>
            </p:nvSpPr>
            <p:spPr>
              <a:xfrm>
                <a:off x="311634" y="4038581"/>
                <a:ext cx="33410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prototype (100-pads readout)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5689FF1-1FB4-0874-7D98-BC56AE314ACC}"/>
                </a:ext>
              </a:extLst>
            </p:cNvPr>
            <p:cNvGrpSpPr/>
            <p:nvPr/>
          </p:nvGrpSpPr>
          <p:grpSpPr>
            <a:xfrm>
              <a:off x="4054457" y="949362"/>
              <a:ext cx="4860731" cy="3462735"/>
              <a:chOff x="4038601" y="914400"/>
              <a:chExt cx="4860731" cy="3462735"/>
            </a:xfrm>
          </p:grpSpPr>
          <p:pic>
            <p:nvPicPr>
              <p:cNvPr id="12" name="Picture 11" descr="A person working on a machine&#10;&#10;AI-generated content may be incorrect.">
                <a:extLst>
                  <a:ext uri="{FF2B5EF4-FFF2-40B4-BE49-F238E27FC236}">
                    <a16:creationId xmlns:a16="http://schemas.microsoft.com/office/drawing/2014/main" id="{C8F85B5B-B01E-BBA7-9C6F-48EFE0433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8601" y="914400"/>
                <a:ext cx="4860731" cy="310896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C80897D-7767-A649-FF6F-B0CCC8CDB114}"/>
                  </a:ext>
                </a:extLst>
              </p:cNvPr>
              <p:cNvSpPr txBox="1"/>
              <p:nvPr/>
            </p:nvSpPr>
            <p:spPr>
              <a:xfrm>
                <a:off x="5130265" y="4038581"/>
                <a:ext cx="26774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JLab PICOSEC telescope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555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47FFD6D4-DF7A-4693-90DB-387EBB48CF8B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04CF4-1A48-46B6-B31F-BBCC5F9B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13</a:t>
            </a:fld>
            <a:endParaRPr lang="en-US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9A41C726-FCC8-4AA0-BC90-3410378C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July 2006 beam test requests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8FEB2B-E674-C6FF-44A6-3CD7E3C67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E70FCB-D0CC-04DE-EB20-3376D96B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75635D-9E16-7BBE-4394-26FDE39D28EF}"/>
              </a:ext>
            </a:extLst>
          </p:cNvPr>
          <p:cNvSpPr/>
          <p:nvPr/>
        </p:nvSpPr>
        <p:spPr>
          <a:xfrm>
            <a:off x="1" y="838200"/>
            <a:ext cx="12191999" cy="57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Scope and planned measurements: Characterization of ePIC MPGD tracker full scale 1:1 PED test articles</a:t>
            </a:r>
            <a:endParaRPr lang="en-US" sz="14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MPGD-BOT setup: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Standalone telescopes (include Generic R&amp;D double thin-gap protos)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gap hybrid GEM-</a:t>
            </a: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RWELL test article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MPGD-ECT setup: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Standalone telescope for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ybrid GEM-</a:t>
            </a:r>
            <a:r>
              <a:rPr lang="el-G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RWELL full scale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engineering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article </a:t>
            </a:r>
            <a:r>
              <a:rPr lang="en-US" sz="14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cm × 40 cm prototypes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CyMBaL setup: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Standalone telescope for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curved full size Micromegas + small prototypes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Measurements: Efficiency, timing and position resolution studies through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HV scans, position scan, angle scan, gas mixture studies (timing)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performance in magnetic field (GOLIATH Magnet for MPGD-BOT setup)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requirements when relevant (muons,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electrons, momentum, polarity, rate – high/low/scan)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momentum muons, narrow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(electrons?) all OK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 scan desirable at the beginning of the test beam campaign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gas (mixtures and approximate amount – important to know asap)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Ar-CO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(80/20)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 the reference trackers (2 -3 bottles) &amp;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Ar-CO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-CF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45/10/45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existing bottle)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Ar-CO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-iC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93/2/5 (3 bottles) or 93/5/2 (2 bottles)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Alternatively: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( 3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bottles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, CO (2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bottles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bottles) for the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INFN 3-gas mixing system  will benefit JLab and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Saclay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as well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Required infrastructure: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DESY tables (if possible)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MPGD-ECT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CyMBaL setups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DRD1 Trigger signal for CyMBaL setup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stands upstream &amp; downstream GOLIATH magnets for MPGD-BOT setup</a:t>
            </a:r>
            <a:endParaRPr lang="en-US" sz="14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9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503E5-1536-DD52-99C8-FA8649401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375B6387-737B-7343-8941-D0A430CFA20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F5BACC-CA29-606A-2DCC-BA2E9980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14</a:t>
            </a:fld>
            <a:endParaRPr lang="en-US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5EC1764F-16C3-7EA5-851E-BDCAE10E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8960"/>
            <a:ext cx="12192000" cy="15392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4228A9-5E50-BDF3-7279-5D008C5FE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B64103-8A77-E765-29EE-791076B3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7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3E634-9B9D-82BC-C669-2EB476EA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CE260DA4-7B1F-B623-3D10-3366AB720ACB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ABA11-4F5D-3296-E8D5-D63B2AB2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2ED50D-E24A-A5F4-5AB9-CCA31488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504CFF-118D-2797-587D-3E2ACE2C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66334-0A64-142D-E95B-DC7B510A6014}"/>
              </a:ext>
            </a:extLst>
          </p:cNvPr>
          <p:cNvGrpSpPr>
            <a:grpSpLocks noChangeAspect="1"/>
          </p:cNvGrpSpPr>
          <p:nvPr/>
        </p:nvGrpSpPr>
        <p:grpSpPr>
          <a:xfrm>
            <a:off x="56327" y="907214"/>
            <a:ext cx="12027540" cy="5874586"/>
            <a:chOff x="-238679" y="694657"/>
            <a:chExt cx="12422247" cy="60673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E38571-8A46-BB02-657F-44654A68815C}"/>
                </a:ext>
              </a:extLst>
            </p:cNvPr>
            <p:cNvGrpSpPr/>
            <p:nvPr/>
          </p:nvGrpSpPr>
          <p:grpSpPr>
            <a:xfrm>
              <a:off x="6044918" y="735065"/>
              <a:ext cx="6138650" cy="2807492"/>
              <a:chOff x="6209683" y="889576"/>
              <a:chExt cx="6138650" cy="2807492"/>
            </a:xfrm>
          </p:grpSpPr>
          <p:pic>
            <p:nvPicPr>
              <p:cNvPr id="17" name="Picture 16" descr="A picture containing text&#10;&#10;AI-generated content may be incorrect.">
                <a:extLst>
                  <a:ext uri="{FF2B5EF4-FFF2-40B4-BE49-F238E27FC236}">
                    <a16:creationId xmlns:a16="http://schemas.microsoft.com/office/drawing/2014/main" id="{81D18E21-DC59-8E7D-2A8E-761D66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98" b="14954"/>
              <a:stretch>
                <a:fillRect/>
              </a:stretch>
            </p:blipFill>
            <p:spPr>
              <a:xfrm rot="10800000">
                <a:off x="6209683" y="889576"/>
                <a:ext cx="6138650" cy="245546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EAAB3F-FD7A-49C2-7FDE-2B6C079EDEA0}"/>
                  </a:ext>
                </a:extLst>
              </p:cNvPr>
              <p:cNvSpPr/>
              <p:nvPr/>
            </p:nvSpPr>
            <p:spPr>
              <a:xfrm>
                <a:off x="6950576" y="3358514"/>
                <a:ext cx="503422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μRWELL / CapaSh readout PCB: Front view</a:t>
                </a:r>
                <a:endPara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0454F9-0A02-9CFF-EE56-18B2B373FC3A}"/>
                </a:ext>
              </a:extLst>
            </p:cNvPr>
            <p:cNvGrpSpPr/>
            <p:nvPr/>
          </p:nvGrpSpPr>
          <p:grpSpPr>
            <a:xfrm>
              <a:off x="161357" y="3475277"/>
              <a:ext cx="5200113" cy="3286751"/>
              <a:chOff x="329836" y="3244773"/>
              <a:chExt cx="5200113" cy="3286751"/>
            </a:xfrm>
          </p:grpSpPr>
          <p:pic>
            <p:nvPicPr>
              <p:cNvPr id="15" name="Picture 14" descr="A picture containing indoor&#10;&#10;AI-generated content may be incorrect.">
                <a:extLst>
                  <a:ext uri="{FF2B5EF4-FFF2-40B4-BE49-F238E27FC236}">
                    <a16:creationId xmlns:a16="http://schemas.microsoft.com/office/drawing/2014/main" id="{F7E4C682-7A7D-9A96-ED06-3EE2A7157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836" y="3244773"/>
                <a:ext cx="5200113" cy="292766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55B681-F0EF-41E5-75B2-C66B065A79C8}"/>
                  </a:ext>
                </a:extLst>
              </p:cNvPr>
              <p:cNvSpPr/>
              <p:nvPr/>
            </p:nvSpPr>
            <p:spPr>
              <a:xfrm>
                <a:off x="485571" y="6192970"/>
                <a:ext cx="503422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GEM foil</a:t>
                </a:r>
                <a:endPara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CB1D8E-0400-F2A3-92A0-7E85FB797B8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-238679" y="694657"/>
              <a:ext cx="6321678" cy="2633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buClr>
                  <a:srgbClr val="000000"/>
                </a:buClr>
                <a:buFont typeface="Arial"/>
                <a:buNone/>
              </a:pPr>
              <a:r>
                <a:rPr lang="en-US" sz="16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Detector major components are ready</a:t>
              </a:r>
            </a:p>
            <a:p>
              <a:pPr marL="365760" indent="-365760">
                <a:lnSpc>
                  <a:spcPct val="150000"/>
                </a:lnSpc>
                <a:buClr>
                  <a:srgbClr val="000000"/>
                </a:buClr>
                <a:buSzPct val="85000"/>
                <a:buFont typeface="Wingdings" panose="05000000000000000000" pitchFamily="2" charset="2"/>
                <a:buChar char="v"/>
              </a:pP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GEM foil, μRWELL / CapaSh-X-Y strip readout PCB and detector support frames are all in hand at JLab</a:t>
              </a:r>
            </a:p>
            <a:p>
              <a:pPr marL="365760" indent="-365760">
                <a:lnSpc>
                  <a:spcPct val="150000"/>
                </a:lnSpc>
                <a:buClr>
                  <a:srgbClr val="000000"/>
                </a:buClr>
                <a:buSzPct val="85000"/>
                <a:buFont typeface="Wingdings" panose="05000000000000000000" pitchFamily="2" charset="2"/>
                <a:buChar char="v"/>
              </a:pP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Clean room infrastructure and equipment at JLab almost complete</a:t>
              </a:r>
            </a:p>
            <a:p>
              <a:pPr marL="365760" indent="-365760">
                <a:lnSpc>
                  <a:spcPct val="150000"/>
                </a:lnSpc>
                <a:buClr>
                  <a:srgbClr val="000000"/>
                </a:buClr>
                <a:buSzPct val="85000"/>
                <a:buFont typeface="Wingdings" panose="05000000000000000000" pitchFamily="2" charset="2"/>
                <a:buChar char="v"/>
              </a:pP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Assembly start  week of Oct.13</a:t>
              </a:r>
              <a:r>
                <a:rPr lang="en-US" sz="1600" kern="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</a:t>
              </a: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Completed by December 15</a:t>
              </a:r>
              <a:r>
                <a:rPr lang="en-US" sz="1600" kern="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</a:t>
              </a: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marL="365760" indent="-365760">
                <a:lnSpc>
                  <a:spcPct val="150000"/>
                </a:lnSpc>
                <a:buClr>
                  <a:srgbClr val="000000"/>
                </a:buClr>
                <a:buSzPct val="85000"/>
                <a:buFont typeface="Wingdings" panose="05000000000000000000" pitchFamily="2" charset="2"/>
                <a:buChar char="v"/>
              </a:pP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Plan to test performance in beam in Spring-Summer 2026</a:t>
              </a:r>
            </a:p>
            <a:p>
              <a:pPr marL="365760" indent="-365760">
                <a:lnSpc>
                  <a:spcPct val="150000"/>
                </a:lnSpc>
                <a:buClr>
                  <a:srgbClr val="000000"/>
                </a:buClr>
                <a:buSzPct val="85000"/>
                <a:buFont typeface="Wingdings" panose="05000000000000000000" pitchFamily="2" charset="2"/>
                <a:buChar char="v"/>
              </a:pP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Test article validation in 2026 </a:t>
              </a: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Pre-production modules in 2027</a:t>
              </a:r>
              <a:r>
                <a:rPr lang="en-US" sz="1600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61DF27-E279-4D8E-205C-D0C8ED92C10C}"/>
                </a:ext>
              </a:extLst>
            </p:cNvPr>
            <p:cNvGrpSpPr/>
            <p:nvPr/>
          </p:nvGrpSpPr>
          <p:grpSpPr>
            <a:xfrm>
              <a:off x="5864433" y="3739075"/>
              <a:ext cx="6266973" cy="2814758"/>
              <a:chOff x="5937231" y="3630510"/>
              <a:chExt cx="6266973" cy="281475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73DA06-A2E1-46BA-7061-4497DDF8F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23799" b="35891"/>
              <a:stretch>
                <a:fillRect/>
              </a:stretch>
            </p:blipFill>
            <p:spPr>
              <a:xfrm>
                <a:off x="6065554" y="3630510"/>
                <a:ext cx="6138650" cy="2440906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52B42E-5432-F786-6511-0F765BCBB053}"/>
                  </a:ext>
                </a:extLst>
              </p:cNvPr>
              <p:cNvSpPr/>
              <p:nvPr/>
            </p:nvSpPr>
            <p:spPr>
              <a:xfrm>
                <a:off x="5937231" y="6106714"/>
                <a:ext cx="616627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Capacitive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sharing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readout with X-Y strips @ 45</a:t>
                </a:r>
                <a:r>
                  <a:rPr kumimoji="0" lang="en-US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Shape 285">
            <a:extLst>
              <a:ext uri="{FF2B5EF4-FFF2-40B4-BE49-F238E27FC236}">
                <a16:creationId xmlns:a16="http://schemas.microsoft.com/office/drawing/2014/main" id="{5C0182D4-0FEB-3BDA-9353-75688115C39C}"/>
              </a:ext>
            </a:extLst>
          </p:cNvPr>
          <p:cNvSpPr txBox="1"/>
          <p:nvPr/>
        </p:nvSpPr>
        <p:spPr>
          <a:xfrm>
            <a:off x="1066800" y="0"/>
            <a:ext cx="100584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  <a:defRPr/>
            </a:pPr>
            <a:r>
              <a:rPr lang="en-US" sz="2800" dirty="0">
                <a:solidFill>
                  <a:srgbClr val="4673C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MPGD-BOT Test Article: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Project Engineering Design</a:t>
            </a:r>
          </a:p>
        </p:txBody>
      </p:sp>
    </p:spTree>
    <p:extLst>
      <p:ext uri="{BB962C8B-B14F-4D97-AF65-F5344CB8AC3E}">
        <p14:creationId xmlns:p14="http://schemas.microsoft.com/office/powerpoint/2010/main" val="276630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39E9D-188D-2605-19B4-4B889BCB2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21CD-91D4-CA15-7928-A8EAA986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611"/>
            <a:ext cx="12192000" cy="45544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ePIC MPGD Endcap Trackers: </a:t>
            </a:r>
            <a:r>
              <a:rPr lang="en-US" sz="3200" b="1" dirty="0">
                <a:latin typeface="+mn-lt"/>
                <a:cs typeface="Times New Roman" panose="02020603050405020304" pitchFamily="18" charset="0"/>
              </a:rPr>
              <a:t>µRWELL-ECT</a:t>
            </a: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DEBB44FC-AB64-0218-CF71-733DD4FA0454}"/>
              </a:ext>
            </a:extLst>
          </p:cNvPr>
          <p:cNvGrpSpPr/>
          <p:nvPr/>
        </p:nvGrpSpPr>
        <p:grpSpPr>
          <a:xfrm>
            <a:off x="299958" y="1455721"/>
            <a:ext cx="11592083" cy="5032740"/>
            <a:chOff x="397196" y="1030428"/>
            <a:chExt cx="11592083" cy="5032740"/>
          </a:xfrm>
        </p:grpSpPr>
        <p:pic>
          <p:nvPicPr>
            <p:cNvPr id="16" name="Immagine 1">
              <a:extLst>
                <a:ext uri="{FF2B5EF4-FFF2-40B4-BE49-F238E27FC236}">
                  <a16:creationId xmlns:a16="http://schemas.microsoft.com/office/drawing/2014/main" id="{92FF50E7-77A9-167D-52A5-0D9472C91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97" y="1038578"/>
              <a:ext cx="5124568" cy="5024590"/>
            </a:xfrm>
            <a:prstGeom prst="rect">
              <a:avLst/>
            </a:prstGeom>
          </p:spPr>
        </p:pic>
        <p:pic>
          <p:nvPicPr>
            <p:cNvPr id="20" name="Immagine 2">
              <a:extLst>
                <a:ext uri="{FF2B5EF4-FFF2-40B4-BE49-F238E27FC236}">
                  <a16:creationId xmlns:a16="http://schemas.microsoft.com/office/drawing/2014/main" id="{5258D9A5-6004-1311-A832-1F3EE41C1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6856" y="1030428"/>
              <a:ext cx="3863126" cy="2153971"/>
            </a:xfrm>
            <a:prstGeom prst="rect">
              <a:avLst/>
            </a:prstGeom>
          </p:spPr>
        </p:pic>
        <p:pic>
          <p:nvPicPr>
            <p:cNvPr id="21" name="Immagine 4">
              <a:extLst>
                <a:ext uri="{FF2B5EF4-FFF2-40B4-BE49-F238E27FC236}">
                  <a16:creationId xmlns:a16="http://schemas.microsoft.com/office/drawing/2014/main" id="{26A6267B-097C-0BA3-C383-159DA5DE1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0774" y="3306992"/>
              <a:ext cx="2820897" cy="2756176"/>
            </a:xfrm>
            <a:prstGeom prst="rect">
              <a:avLst/>
            </a:prstGeom>
          </p:spPr>
        </p:pic>
        <p:pic>
          <p:nvPicPr>
            <p:cNvPr id="26" name="Immagine 5">
              <a:extLst>
                <a:ext uri="{FF2B5EF4-FFF2-40B4-BE49-F238E27FC236}">
                  <a16:creationId xmlns:a16="http://schemas.microsoft.com/office/drawing/2014/main" id="{5A371A9D-1E37-6279-0381-4D4FB9A3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1231" y="3282528"/>
              <a:ext cx="2818048" cy="27806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7">
                  <a:extLst>
                    <a:ext uri="{FF2B5EF4-FFF2-40B4-BE49-F238E27FC236}">
                      <a16:creationId xmlns:a16="http://schemas.microsoft.com/office/drawing/2014/main" id="{944D6C0E-39AB-6802-A851-1143FD3A0FB7}"/>
                    </a:ext>
                  </a:extLst>
                </p:cNvPr>
                <p:cNvSpPr txBox="1"/>
                <p:nvPr/>
              </p:nvSpPr>
              <p:spPr>
                <a:xfrm>
                  <a:off x="2647119" y="1038578"/>
                  <a:ext cx="17472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µ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RWELL</m:t>
                        </m:r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readout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CasellaDiTesto 7">
                  <a:extLst>
                    <a:ext uri="{FF2B5EF4-FFF2-40B4-BE49-F238E27FC236}">
                      <a16:creationId xmlns:a16="http://schemas.microsoft.com/office/drawing/2014/main" id="{28695EC5-8244-7F87-8480-D99D276F2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7119" y="1038578"/>
                  <a:ext cx="174727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846" r="-2448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Ovale 8">
              <a:extLst>
                <a:ext uri="{FF2B5EF4-FFF2-40B4-BE49-F238E27FC236}">
                  <a16:creationId xmlns:a16="http://schemas.microsoft.com/office/drawing/2014/main" id="{7FEA4CA6-3F13-8D88-C041-3469F02629E5}"/>
                </a:ext>
              </a:extLst>
            </p:cNvPr>
            <p:cNvSpPr/>
            <p:nvPr/>
          </p:nvSpPr>
          <p:spPr>
            <a:xfrm>
              <a:off x="397196" y="1038578"/>
              <a:ext cx="1456317" cy="79022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Connettore 2 10">
              <a:extLst>
                <a:ext uri="{FF2B5EF4-FFF2-40B4-BE49-F238E27FC236}">
                  <a16:creationId xmlns:a16="http://schemas.microsoft.com/office/drawing/2014/main" id="{F13CE060-4E79-41B1-0075-DCBC4787C3A0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1892852" y="1583309"/>
              <a:ext cx="3824004" cy="52410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11">
              <a:extLst>
                <a:ext uri="{FF2B5EF4-FFF2-40B4-BE49-F238E27FC236}">
                  <a16:creationId xmlns:a16="http://schemas.microsoft.com/office/drawing/2014/main" id="{2FA1B987-7609-E482-2690-77F25C27533A}"/>
                </a:ext>
              </a:extLst>
            </p:cNvPr>
            <p:cNvSpPr txBox="1"/>
            <p:nvPr/>
          </p:nvSpPr>
          <p:spPr>
            <a:xfrm>
              <a:off x="5814751" y="1055195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Strips routing</a:t>
              </a:r>
            </a:p>
          </p:txBody>
        </p:sp>
        <p:sp>
          <p:nvSpPr>
            <p:cNvPr id="34" name="CasellaDiTesto 13">
              <a:extLst>
                <a:ext uri="{FF2B5EF4-FFF2-40B4-BE49-F238E27FC236}">
                  <a16:creationId xmlns:a16="http://schemas.microsoft.com/office/drawing/2014/main" id="{64465F3D-536E-3B66-58C9-49D3833B06E7}"/>
                </a:ext>
              </a:extLst>
            </p:cNvPr>
            <p:cNvSpPr txBox="1"/>
            <p:nvPr/>
          </p:nvSpPr>
          <p:spPr>
            <a:xfrm>
              <a:off x="3868391" y="1239861"/>
              <a:ext cx="1747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X/Y strips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600 µm pitch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sellaDiTesto 15">
                  <a:extLst>
                    <a:ext uri="{FF2B5EF4-FFF2-40B4-BE49-F238E27FC236}">
                      <a16:creationId xmlns:a16="http://schemas.microsoft.com/office/drawing/2014/main" id="{F5F8EDC9-0FB1-7291-61F2-2D74A5B09C4F}"/>
                    </a:ext>
                  </a:extLst>
                </p:cNvPr>
                <p:cNvSpPr txBox="1"/>
                <p:nvPr/>
              </p:nvSpPr>
              <p:spPr>
                <a:xfrm>
                  <a:off x="9611309" y="1038578"/>
                  <a:ext cx="2038392" cy="12874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dirty="0">
                      <a:solidFill>
                        <a:srgbClr val="C00000"/>
                      </a:solidFill>
                      <a:effectLst/>
                      <a:cs typeface="Times New Roman" panose="02020603050405020304" pitchFamily="18" charset="0"/>
                    </a:rPr>
                    <a:t>(X, Y) readout </a:t>
                  </a:r>
                  <a:endParaRPr lang="en-US" i="1" dirty="0">
                    <a:solidFill>
                      <a:srgbClr val="0070C0"/>
                    </a:solidFill>
                    <a:effectLst/>
                    <a:ea typeface="Cambria Math" panose="020405030504060302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rgbClr val="0070C0"/>
                      </a:solidFill>
                      <a:effectLst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effectLst/>
                      <a:cs typeface="Times New Roman" panose="02020603050405020304" pitchFamily="18" charset="0"/>
                    </a:rPr>
                    <a:t>no FEB </a:t>
                  </a:r>
                  <a:r>
                    <a:rPr lang="en-US" dirty="0">
                      <a:cs typeface="Times New Roman" panose="02020603050405020304" pitchFamily="18" charset="0"/>
                    </a:rPr>
                    <a:t>in</a:t>
                  </a:r>
                  <a:r>
                    <a:rPr lang="en-US" dirty="0">
                      <a:effectLst/>
                      <a:cs typeface="Times New Roman" panose="02020603050405020304" pitchFamily="18" charset="0"/>
                    </a:rPr>
                    <a:t> the active area</a:t>
                  </a:r>
                </a:p>
              </p:txBody>
            </p:sp>
          </mc:Choice>
          <mc:Fallback xmlns="">
            <p:sp>
              <p:nvSpPr>
                <p:cNvPr id="35" name="CasellaDiTesto 15">
                  <a:extLst>
                    <a:ext uri="{FF2B5EF4-FFF2-40B4-BE49-F238E27FC236}">
                      <a16:creationId xmlns:a16="http://schemas.microsoft.com/office/drawing/2014/main" id="{F5F8EDC9-0FB1-7291-61F2-2D74A5B09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1309" y="1038578"/>
                  <a:ext cx="2038392" cy="1287468"/>
                </a:xfrm>
                <a:prstGeom prst="rect">
                  <a:avLst/>
                </a:prstGeom>
                <a:blipFill>
                  <a:blip r:embed="rId7"/>
                  <a:stretch>
                    <a:fillRect l="-3106"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48963FA-EDCE-F869-878B-B306EE43E889}"/>
              </a:ext>
            </a:extLst>
          </p:cNvPr>
          <p:cNvSpPr txBox="1"/>
          <p:nvPr/>
        </p:nvSpPr>
        <p:spPr>
          <a:xfrm>
            <a:off x="74224" y="68679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PED Test Article Module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to be delivered and characterized in November Test Beam at CERN-SPS NA H4 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1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C6139A-B373-B454-5A04-5974DC6F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A77BA0-9C36-E11B-C022-AD07D9B1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A17096-844C-309E-B856-034507E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319CDF-C371-5181-50F9-1A40A58A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17</a:t>
            </a:fld>
            <a:endParaRPr lang="it-IT" dirty="0"/>
          </a:p>
        </p:txBody>
      </p:sp>
      <p:pic>
        <p:nvPicPr>
          <p:cNvPr id="7" name="Segnaposto contenuto 6" descr="Immagine che contiene Impianto elettrico, cavo, Alimentazione elettrica, ingegneria&#10;&#10;Il contenuto generato dall'IA potrebbe non essere corretto.">
            <a:extLst>
              <a:ext uri="{FF2B5EF4-FFF2-40B4-BE49-F238E27FC236}">
                <a16:creationId xmlns:a16="http://schemas.microsoft.com/office/drawing/2014/main" id="{A8B21072-847F-BBD8-F9A2-9784DC61F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1233488"/>
            <a:ext cx="3725465" cy="4967287"/>
          </a:xfrm>
          <a:prstGeom prst="rect">
            <a:avLst/>
          </a:prstGeom>
        </p:spPr>
      </p:pic>
      <p:pic>
        <p:nvPicPr>
          <p:cNvPr id="9" name="Immagine 8" descr="Immagine che contiene testo, circuito&#10;&#10;Il contenuto generato dall'IA potrebbe non essere corretto.">
            <a:extLst>
              <a:ext uri="{FF2B5EF4-FFF2-40B4-BE49-F238E27FC236}">
                <a16:creationId xmlns:a16="http://schemas.microsoft.com/office/drawing/2014/main" id="{3469DC8E-C5D7-5AD1-8C81-A428AC351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9" t="20413" r="23110" b="25152"/>
          <a:stretch>
            <a:fillRect/>
          </a:stretch>
        </p:blipFill>
        <p:spPr>
          <a:xfrm rot="16200000">
            <a:off x="4631798" y="3499755"/>
            <a:ext cx="2930514" cy="2485570"/>
          </a:xfrm>
          <a:prstGeom prst="rect">
            <a:avLst/>
          </a:prstGeom>
        </p:spPr>
      </p:pic>
      <p:pic>
        <p:nvPicPr>
          <p:cNvPr id="11" name="Immagine 10" descr="Immagine che contiene circuito, interno&#10;&#10;Il contenuto generato dall'IA potrebbe non essere corretto.">
            <a:extLst>
              <a:ext uri="{FF2B5EF4-FFF2-40B4-BE49-F238E27FC236}">
                <a16:creationId xmlns:a16="http://schemas.microsoft.com/office/drawing/2014/main" id="{E3C28BD4-905F-C1E7-3E69-69E81C205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t="19633" r="57522" b="36945"/>
          <a:stretch>
            <a:fillRect/>
          </a:stretch>
        </p:blipFill>
        <p:spPr>
          <a:xfrm rot="4217722">
            <a:off x="6584103" y="1478769"/>
            <a:ext cx="2826305" cy="2431732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7C75DD1B-207B-734F-A388-033975DFE2B1}"/>
              </a:ext>
            </a:extLst>
          </p:cNvPr>
          <p:cNvSpPr/>
          <p:nvPr/>
        </p:nvSpPr>
        <p:spPr>
          <a:xfrm>
            <a:off x="1595944" y="4638582"/>
            <a:ext cx="816746" cy="123076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E425563-7051-2931-5008-F5A28F32AC3B}"/>
              </a:ext>
            </a:extLst>
          </p:cNvPr>
          <p:cNvSpPr>
            <a:spLocks noChangeAspect="1"/>
          </p:cNvSpPr>
          <p:nvPr/>
        </p:nvSpPr>
        <p:spPr>
          <a:xfrm rot="3733202">
            <a:off x="3081407" y="1893980"/>
            <a:ext cx="683456" cy="10299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319573A1-2415-291B-4C21-D97023541570}"/>
              </a:ext>
            </a:extLst>
          </p:cNvPr>
          <p:cNvSpPr/>
          <p:nvPr/>
        </p:nvSpPr>
        <p:spPr>
          <a:xfrm>
            <a:off x="2410287" y="5277776"/>
            <a:ext cx="2627791" cy="641340"/>
          </a:xfrm>
          <a:custGeom>
            <a:avLst/>
            <a:gdLst>
              <a:gd name="connsiteX0" fmla="*/ 0 w 3107185"/>
              <a:gd name="connsiteY0" fmla="*/ 0 h 370571"/>
              <a:gd name="connsiteX1" fmla="*/ 2108447 w 3107185"/>
              <a:gd name="connsiteY1" fmla="*/ 363984 h 370571"/>
              <a:gd name="connsiteX2" fmla="*/ 3107185 w 3107185"/>
              <a:gd name="connsiteY2" fmla="*/ 199747 h 37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7185" h="370571">
                <a:moveTo>
                  <a:pt x="0" y="0"/>
                </a:moveTo>
                <a:cubicBezTo>
                  <a:pt x="795291" y="165346"/>
                  <a:pt x="1590583" y="330693"/>
                  <a:pt x="2108447" y="363984"/>
                </a:cubicBezTo>
                <a:cubicBezTo>
                  <a:pt x="2626311" y="397275"/>
                  <a:pt x="2866748" y="298511"/>
                  <a:pt x="3107185" y="199747"/>
                </a:cubicBezTo>
              </a:path>
            </a:pathLst>
          </a:custGeom>
          <a:noFill/>
          <a:ln w="3810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C23CE91-1E20-96E1-294D-23E05ACE8E5D}"/>
              </a:ext>
            </a:extLst>
          </p:cNvPr>
          <p:cNvSpPr/>
          <p:nvPr/>
        </p:nvSpPr>
        <p:spPr>
          <a:xfrm>
            <a:off x="3883980" y="2011529"/>
            <a:ext cx="3135945" cy="665088"/>
          </a:xfrm>
          <a:custGeom>
            <a:avLst/>
            <a:gdLst>
              <a:gd name="connsiteX0" fmla="*/ 0 w 4873841"/>
              <a:gd name="connsiteY0" fmla="*/ 638243 h 1139832"/>
              <a:gd name="connsiteX1" fmla="*/ 2263806 w 4873841"/>
              <a:gd name="connsiteY1" fmla="*/ 12367 h 1139832"/>
              <a:gd name="connsiteX2" fmla="*/ 4873841 w 4873841"/>
              <a:gd name="connsiteY2" fmla="*/ 1139832 h 1139832"/>
              <a:gd name="connsiteX0" fmla="*/ 0 w 4766946"/>
              <a:gd name="connsiteY0" fmla="*/ 299412 h 1179671"/>
              <a:gd name="connsiteX1" fmla="*/ 2156911 w 4766946"/>
              <a:gd name="connsiteY1" fmla="*/ 52206 h 1179671"/>
              <a:gd name="connsiteX2" fmla="*/ 4766946 w 4766946"/>
              <a:gd name="connsiteY2" fmla="*/ 1179671 h 1179671"/>
              <a:gd name="connsiteX0" fmla="*/ 0 w 4816831"/>
              <a:gd name="connsiteY0" fmla="*/ 293889 h 1182037"/>
              <a:gd name="connsiteX1" fmla="*/ 2206796 w 4816831"/>
              <a:gd name="connsiteY1" fmla="*/ 54572 h 1182037"/>
              <a:gd name="connsiteX2" fmla="*/ 4816831 w 4816831"/>
              <a:gd name="connsiteY2" fmla="*/ 1182037 h 118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6831" h="1182037">
                <a:moveTo>
                  <a:pt x="0" y="293889"/>
                </a:moveTo>
                <a:cubicBezTo>
                  <a:pt x="725749" y="-60848"/>
                  <a:pt x="1394489" y="-29026"/>
                  <a:pt x="2206796" y="54572"/>
                </a:cubicBezTo>
                <a:cubicBezTo>
                  <a:pt x="3019103" y="138170"/>
                  <a:pt x="3917967" y="660103"/>
                  <a:pt x="4816831" y="1182037"/>
                </a:cubicBezTo>
              </a:path>
            </a:pathLst>
          </a:custGeom>
          <a:noFill/>
          <a:ln w="3810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2CD7B0-2D92-E93E-415B-2408963850F3}"/>
              </a:ext>
            </a:extLst>
          </p:cNvPr>
          <p:cNvSpPr txBox="1"/>
          <p:nvPr/>
        </p:nvSpPr>
        <p:spPr>
          <a:xfrm>
            <a:off x="7304826" y="4838775"/>
            <a:ext cx="230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HIROSE to Panasonic</a:t>
            </a:r>
          </a:p>
          <a:p>
            <a:r>
              <a:rPr lang="en-US" dirty="0"/>
              <a:t>Transition Board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DEECFE1-750C-32C5-8669-7F2F24650C66}"/>
              </a:ext>
            </a:extLst>
          </p:cNvPr>
          <p:cNvSpPr txBox="1"/>
          <p:nvPr/>
        </p:nvSpPr>
        <p:spPr>
          <a:xfrm>
            <a:off x="4714076" y="1406704"/>
            <a:ext cx="169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Trigger Signal</a:t>
            </a:r>
          </a:p>
          <a:p>
            <a:r>
              <a:rPr lang="en-US" dirty="0"/>
              <a:t>Injection Board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07E2BBE-743B-F08C-7708-828E146E04C9}"/>
              </a:ext>
            </a:extLst>
          </p:cNvPr>
          <p:cNvSpPr txBox="1"/>
          <p:nvPr/>
        </p:nvSpPr>
        <p:spPr>
          <a:xfrm>
            <a:off x="9946702" y="2187310"/>
            <a:ext cx="1060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D21EA73-0C8D-A20D-1DD0-567D93F4FB1F}"/>
              </a:ext>
            </a:extLst>
          </p:cNvPr>
          <p:cNvSpPr txBox="1"/>
          <p:nvPr/>
        </p:nvSpPr>
        <p:spPr>
          <a:xfrm>
            <a:off x="10060484" y="3017552"/>
            <a:ext cx="8332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APV25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2ACD05-803D-694F-1CC7-500B079D0A19}"/>
              </a:ext>
            </a:extLst>
          </p:cNvPr>
          <p:cNvSpPr txBox="1"/>
          <p:nvPr/>
        </p:nvSpPr>
        <p:spPr>
          <a:xfrm>
            <a:off x="10185197" y="3847794"/>
            <a:ext cx="5838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SRS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75E3AB5-A49F-EF9E-000D-5FD7AD1E6B81}"/>
              </a:ext>
            </a:extLst>
          </p:cNvPr>
          <p:cNvSpPr txBox="1"/>
          <p:nvPr/>
        </p:nvSpPr>
        <p:spPr>
          <a:xfrm>
            <a:off x="9719844" y="5508277"/>
            <a:ext cx="15145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Corryvreckan</a:t>
            </a:r>
            <a:endParaRPr lang="en-US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A15DFF8-3C62-34BE-4992-9C7129F3AB8C}"/>
              </a:ext>
            </a:extLst>
          </p:cNvPr>
          <p:cNvSpPr txBox="1"/>
          <p:nvPr/>
        </p:nvSpPr>
        <p:spPr>
          <a:xfrm>
            <a:off x="9898869" y="4678036"/>
            <a:ext cx="11564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mmDAQ3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C96F0A3-D5C0-4CCA-D0D0-D538F37F774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77104" y="2556642"/>
            <a:ext cx="1" cy="46091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46206868-45AC-59F8-7266-C55B35D69547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10477104" y="3386884"/>
            <a:ext cx="1" cy="46091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51A70AC-F640-057A-7C0C-5031749F7E97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10477104" y="4217126"/>
            <a:ext cx="0" cy="46091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225216EC-2254-85B4-7AF1-F9981A230BC5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 flipH="1">
            <a:off x="10477103" y="5047368"/>
            <a:ext cx="1" cy="460909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FA380BA-9194-D86A-A453-0031544A9E20}"/>
              </a:ext>
            </a:extLst>
          </p:cNvPr>
          <p:cNvSpPr txBox="1"/>
          <p:nvPr/>
        </p:nvSpPr>
        <p:spPr>
          <a:xfrm>
            <a:off x="9684738" y="1495932"/>
            <a:ext cx="15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Pipeline</a:t>
            </a:r>
          </a:p>
        </p:txBody>
      </p:sp>
    </p:spTree>
    <p:extLst>
      <p:ext uri="{BB962C8B-B14F-4D97-AF65-F5344CB8AC3E}">
        <p14:creationId xmlns:p14="http://schemas.microsoft.com/office/powerpoint/2010/main" val="420990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EE8DA2-717B-882B-CB72-E1F82B1A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A4CC84-321D-5FB5-7D5D-0376860B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EFAE53-937C-AB93-A9E5-A9D6B071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D1935A-65A0-8972-7B2C-3A80C4F9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18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4FCD65-B432-5C5E-271D-16113A79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3" t="26582" r="15302" b="21574"/>
          <a:stretch>
            <a:fillRect/>
          </a:stretch>
        </p:blipFill>
        <p:spPr>
          <a:xfrm>
            <a:off x="695325" y="1233488"/>
            <a:ext cx="3734632" cy="37346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7867D81-E334-9ED3-350A-DCA9902C4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17" y="2424359"/>
            <a:ext cx="2755155" cy="181589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9A2C88-31DE-468D-79CC-9B0200D3402D}"/>
              </a:ext>
            </a:extLst>
          </p:cNvPr>
          <p:cNvSpPr txBox="1"/>
          <p:nvPr/>
        </p:nvSpPr>
        <p:spPr>
          <a:xfrm>
            <a:off x="2275723" y="5490345"/>
            <a:ext cx="764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provides a time reference (</a:t>
            </a:r>
            <a:r>
              <a:rPr lang="en-US" b="1" dirty="0"/>
              <a:t>t</a:t>
            </a:r>
            <a:r>
              <a:rPr lang="en-US" b="1" baseline="-25000" dirty="0"/>
              <a:t>0</a:t>
            </a:r>
            <a:r>
              <a:rPr lang="en-US" dirty="0"/>
              <a:t>) to selected APVs for µTPC reconstruction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4002EC-6483-7631-225C-C2113F95D1BC}"/>
              </a:ext>
            </a:extLst>
          </p:cNvPr>
          <p:cNvSpPr txBox="1"/>
          <p:nvPr/>
        </p:nvSpPr>
        <p:spPr>
          <a:xfrm>
            <a:off x="4848853" y="4219963"/>
            <a:ext cx="2448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Onsemi J-Series 30020</a:t>
            </a:r>
          </a:p>
          <a:p>
            <a:pPr algn="ctr"/>
            <a:r>
              <a:rPr lang="en-US" dirty="0"/>
              <a:t>3x3 mm</a:t>
            </a:r>
            <a:r>
              <a:rPr lang="en-US" baseline="30000" dirty="0"/>
              <a:t>2 </a:t>
            </a:r>
            <a:r>
              <a:rPr lang="en-US" dirty="0" err="1"/>
              <a:t>SiPM</a:t>
            </a:r>
            <a:r>
              <a:rPr lang="en-US" dirty="0"/>
              <a:t> Area</a:t>
            </a: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C6EA923D-86D8-145B-4151-D2E03513EF04}"/>
              </a:ext>
            </a:extLst>
          </p:cNvPr>
          <p:cNvSpPr/>
          <p:nvPr/>
        </p:nvSpPr>
        <p:spPr>
          <a:xfrm>
            <a:off x="1597981" y="4043779"/>
            <a:ext cx="3564384" cy="800347"/>
          </a:xfrm>
          <a:custGeom>
            <a:avLst/>
            <a:gdLst>
              <a:gd name="connsiteX0" fmla="*/ 3564384 w 3564384"/>
              <a:gd name="connsiteY0" fmla="*/ 0 h 800347"/>
              <a:gd name="connsiteX1" fmla="*/ 1819922 w 3564384"/>
              <a:gd name="connsiteY1" fmla="*/ 790112 h 800347"/>
              <a:gd name="connsiteX2" fmla="*/ 0 w 3564384"/>
              <a:gd name="connsiteY2" fmla="*/ 377301 h 80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4384" h="800347">
                <a:moveTo>
                  <a:pt x="3564384" y="0"/>
                </a:moveTo>
                <a:cubicBezTo>
                  <a:pt x="2989185" y="363614"/>
                  <a:pt x="2413986" y="727229"/>
                  <a:pt x="1819922" y="790112"/>
                </a:cubicBezTo>
                <a:cubicBezTo>
                  <a:pt x="1225858" y="852995"/>
                  <a:pt x="612929" y="615148"/>
                  <a:pt x="0" y="377301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AE2631-B88D-9618-694A-84AB7B96EDFB}"/>
              </a:ext>
            </a:extLst>
          </p:cNvPr>
          <p:cNvSpPr txBox="1"/>
          <p:nvPr/>
        </p:nvSpPr>
        <p:spPr>
          <a:xfrm>
            <a:off x="4776186" y="1233488"/>
            <a:ext cx="402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×9 Ø1 mm wavelength shifter fibers</a:t>
            </a:r>
          </a:p>
          <a:p>
            <a:r>
              <a:rPr lang="en-US" dirty="0"/>
              <a:t>Bundled and embedded in the groove</a:t>
            </a: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5C3FCA21-6AD2-0C17-D213-1DBB7F03A285}"/>
              </a:ext>
            </a:extLst>
          </p:cNvPr>
          <p:cNvSpPr/>
          <p:nvPr/>
        </p:nvSpPr>
        <p:spPr>
          <a:xfrm>
            <a:off x="2317072" y="1319996"/>
            <a:ext cx="2468739" cy="952687"/>
          </a:xfrm>
          <a:custGeom>
            <a:avLst/>
            <a:gdLst>
              <a:gd name="connsiteX0" fmla="*/ 2405848 w 2405848"/>
              <a:gd name="connsiteY0" fmla="*/ 280983 h 742621"/>
              <a:gd name="connsiteX1" fmla="*/ 1637930 w 2405848"/>
              <a:gd name="connsiteY1" fmla="*/ 19091 h 742621"/>
              <a:gd name="connsiteX2" fmla="*/ 0 w 2405848"/>
              <a:gd name="connsiteY2" fmla="*/ 742621 h 742621"/>
              <a:gd name="connsiteX0" fmla="*/ 2459114 w 2459114"/>
              <a:gd name="connsiteY0" fmla="*/ 206097 h 752073"/>
              <a:gd name="connsiteX1" fmla="*/ 1637930 w 2459114"/>
              <a:gd name="connsiteY1" fmla="*/ 28543 h 752073"/>
              <a:gd name="connsiteX2" fmla="*/ 0 w 2459114"/>
              <a:gd name="connsiteY2" fmla="*/ 752073 h 752073"/>
              <a:gd name="connsiteX0" fmla="*/ 2459114 w 2459114"/>
              <a:gd name="connsiteY0" fmla="*/ 204281 h 750257"/>
              <a:gd name="connsiteX1" fmla="*/ 1637930 w 2459114"/>
              <a:gd name="connsiteY1" fmla="*/ 26727 h 750257"/>
              <a:gd name="connsiteX2" fmla="*/ 0 w 2459114"/>
              <a:gd name="connsiteY2" fmla="*/ 750257 h 750257"/>
              <a:gd name="connsiteX0" fmla="*/ 2468739 w 2468739"/>
              <a:gd name="connsiteY0" fmla="*/ 133401 h 771735"/>
              <a:gd name="connsiteX1" fmla="*/ 1637930 w 2468739"/>
              <a:gd name="connsiteY1" fmla="*/ 48205 h 771735"/>
              <a:gd name="connsiteX2" fmla="*/ 0 w 2468739"/>
              <a:gd name="connsiteY2" fmla="*/ 771735 h 771735"/>
              <a:gd name="connsiteX0" fmla="*/ 2468739 w 2468739"/>
              <a:gd name="connsiteY0" fmla="*/ 123454 h 761788"/>
              <a:gd name="connsiteX1" fmla="*/ 1637930 w 2468739"/>
              <a:gd name="connsiteY1" fmla="*/ 38258 h 761788"/>
              <a:gd name="connsiteX2" fmla="*/ 0 w 2468739"/>
              <a:gd name="connsiteY2" fmla="*/ 761788 h 7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8739" h="761788">
                <a:moveTo>
                  <a:pt x="2468739" y="123454"/>
                </a:moveTo>
                <a:cubicBezTo>
                  <a:pt x="2229758" y="5838"/>
                  <a:pt x="2038905" y="-38682"/>
                  <a:pt x="1637930" y="38258"/>
                </a:cubicBezTo>
                <a:cubicBezTo>
                  <a:pt x="1236955" y="115198"/>
                  <a:pt x="618477" y="438493"/>
                  <a:pt x="0" y="76178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 descr="Immagine che contiene testo, elettronica&#10;&#10;Il contenuto generato dall'IA potrebbe non essere corretto.">
            <a:extLst>
              <a:ext uri="{FF2B5EF4-FFF2-40B4-BE49-F238E27FC236}">
                <a16:creationId xmlns:a16="http://schemas.microsoft.com/office/drawing/2014/main" id="{0B6B655F-C0EE-0E23-2C4E-279EC70A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05" t="15340" r="16643"/>
          <a:stretch>
            <a:fillRect/>
          </a:stretch>
        </p:blipFill>
        <p:spPr>
          <a:xfrm>
            <a:off x="7810318" y="2048842"/>
            <a:ext cx="3669757" cy="25131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5A6E67-C2F8-BC65-2F39-6F97943FABBD}"/>
              </a:ext>
            </a:extLst>
          </p:cNvPr>
          <p:cNvSpPr txBox="1"/>
          <p:nvPr/>
        </p:nvSpPr>
        <p:spPr>
          <a:xfrm>
            <a:off x="8163059" y="4598624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Non-amplified signal output</a:t>
            </a:r>
          </a:p>
          <a:p>
            <a:pPr algn="ctr"/>
            <a:r>
              <a:rPr lang="en-US" dirty="0"/>
              <a:t>from cosmic rays</a:t>
            </a:r>
          </a:p>
        </p:txBody>
      </p:sp>
    </p:spTree>
    <p:extLst>
      <p:ext uri="{BB962C8B-B14F-4D97-AF65-F5344CB8AC3E}">
        <p14:creationId xmlns:p14="http://schemas.microsoft.com/office/powerpoint/2010/main" val="202670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9C0AE-F5D8-2FDE-CE86-571F18CF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Preliminary Results from TB-2025 Data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6236A9-1DF2-8484-5F45-A64CF791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EB7B82-F34A-0709-A52B-A311A123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F9F2B3-1881-D3D8-DA10-DFFFA724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19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4111DC-1FAD-DCA9-8139-6603BED0977B}"/>
              </a:ext>
            </a:extLst>
          </p:cNvPr>
          <p:cNvSpPr txBox="1"/>
          <p:nvPr/>
        </p:nvSpPr>
        <p:spPr>
          <a:xfrm>
            <a:off x="10621267" y="5409180"/>
            <a:ext cx="146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  WELL = 550 V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TRSF = 4.5 kV/cm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  DRFT = 2.5 kV/cm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2E0BD9E-7D35-84A9-323B-6ED0D8DE5C04}"/>
              </a:ext>
            </a:extLst>
          </p:cNvPr>
          <p:cNvGrpSpPr>
            <a:grpSpLocks noChangeAspect="1"/>
          </p:cNvGrpSpPr>
          <p:nvPr/>
        </p:nvGrpSpPr>
        <p:grpSpPr>
          <a:xfrm>
            <a:off x="6970890" y="1231836"/>
            <a:ext cx="3713462" cy="2761612"/>
            <a:chOff x="695325" y="1214302"/>
            <a:chExt cx="5219442" cy="388157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412ABA8-B466-0EAC-FD95-9781241AC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25" y="1233488"/>
              <a:ext cx="5219442" cy="3862387"/>
            </a:xfrm>
            <a:prstGeom prst="rect">
              <a:avLst/>
            </a:prstGeom>
            <a:noFill/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C4F65A3-00F0-28E4-EC0E-4B2A978DE522}"/>
                </a:ext>
              </a:extLst>
            </p:cNvPr>
            <p:cNvSpPr txBox="1"/>
            <p:nvPr/>
          </p:nvSpPr>
          <p:spPr>
            <a:xfrm>
              <a:off x="1290638" y="1214302"/>
              <a:ext cx="4381500" cy="432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Residuals’ </a:t>
              </a:r>
              <a:r>
                <a:rPr lang="el-GR" sz="1400" b="1" dirty="0"/>
                <a:t>σ</a:t>
              </a:r>
              <a:r>
                <a:rPr lang="en-US" sz="1400" b="1" dirty="0"/>
                <a:t> VS GEM Voltage *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FC060B5-B973-5B8C-702A-5CB39C6E7DB8}"/>
                </a:ext>
              </a:extLst>
            </p:cNvPr>
            <p:cNvSpPr txBox="1"/>
            <p:nvPr/>
          </p:nvSpPr>
          <p:spPr>
            <a:xfrm rot="1842612">
              <a:off x="1415057" y="3243100"/>
              <a:ext cx="2973364" cy="648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>
                      <a:alpha val="25000"/>
                    </a:srgbClr>
                  </a:solidFill>
                </a:rPr>
                <a:t>PRELIMINARY</a:t>
              </a:r>
            </a:p>
          </p:txBody>
        </p: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4F910B39-051A-C51F-3F3A-34FEA47765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2450" y="1617108"/>
              <a:ext cx="0" cy="31955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B1E4E91-679D-940D-9E5E-C61A52748CD8}"/>
              </a:ext>
            </a:extLst>
          </p:cNvPr>
          <p:cNvGrpSpPr>
            <a:grpSpLocks noChangeAspect="1"/>
          </p:cNvGrpSpPr>
          <p:nvPr/>
        </p:nvGrpSpPr>
        <p:grpSpPr>
          <a:xfrm>
            <a:off x="6970890" y="3923249"/>
            <a:ext cx="3650377" cy="2290762"/>
            <a:chOff x="5800725" y="1247776"/>
            <a:chExt cx="5695949" cy="3574443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2234229-C45E-9490-E036-A3617B695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23" r="8321"/>
            <a:stretch>
              <a:fillRect/>
            </a:stretch>
          </p:blipFill>
          <p:spPr>
            <a:xfrm>
              <a:off x="5800725" y="1357313"/>
              <a:ext cx="5695949" cy="3464906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3B62D68-E790-751F-3BE2-5289A7F2C7B3}"/>
                </a:ext>
              </a:extLst>
            </p:cNvPr>
            <p:cNvSpPr txBox="1"/>
            <p:nvPr/>
          </p:nvSpPr>
          <p:spPr>
            <a:xfrm>
              <a:off x="6519862" y="1247776"/>
              <a:ext cx="4662488" cy="4322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2D Efficiency [1x1 cm</a:t>
              </a:r>
              <a:r>
                <a:rPr lang="en-US" sz="1200" b="1" baseline="30000" dirty="0"/>
                <a:t>2</a:t>
              </a:r>
              <a:r>
                <a:rPr lang="en-US" sz="1200" b="1" dirty="0"/>
                <a:t>] VS GEM Voltage *</a:t>
              </a:r>
            </a:p>
          </p:txBody>
        </p: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3C3F147E-F562-50D5-8E13-B568630549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8850" y="1617108"/>
              <a:ext cx="0" cy="29059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7FCE3D9-0777-9B88-4A66-687E03B8DF2B}"/>
                </a:ext>
              </a:extLst>
            </p:cNvPr>
            <p:cNvSpPr txBox="1"/>
            <p:nvPr/>
          </p:nvSpPr>
          <p:spPr>
            <a:xfrm rot="1842612">
              <a:off x="6253100" y="2299882"/>
              <a:ext cx="2797535" cy="624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>
                      <a:alpha val="25000"/>
                    </a:srgbClr>
                  </a:solidFill>
                </a:rPr>
                <a:t>PRELIMINARY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1E8366D-A185-4885-8284-814D4E8D63BD}"/>
              </a:ext>
            </a:extLst>
          </p:cNvPr>
          <p:cNvGrpSpPr/>
          <p:nvPr/>
        </p:nvGrpSpPr>
        <p:grpSpPr>
          <a:xfrm>
            <a:off x="1308015" y="1215489"/>
            <a:ext cx="5548693" cy="4985286"/>
            <a:chOff x="768151" y="1214305"/>
            <a:chExt cx="5548693" cy="498528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63AC4B31-94CF-5B7F-075A-D8B8FD30A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663" y="1294711"/>
              <a:ext cx="4613999" cy="3455279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0B96338-E6E6-EC9C-2BEB-07C4B39E8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9034" y="4361082"/>
              <a:ext cx="2677471" cy="182913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E0B853A-871A-D26E-4111-CDCFE043623A}"/>
                </a:ext>
              </a:extLst>
            </p:cNvPr>
            <p:cNvSpPr txBox="1"/>
            <p:nvPr/>
          </p:nvSpPr>
          <p:spPr>
            <a:xfrm>
              <a:off x="768151" y="1214305"/>
              <a:ext cx="52607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Highest charge cluster position</a:t>
              </a:r>
              <a:r>
                <a:rPr lang="en-US" b="1" dirty="0"/>
                <a:t> QUAD1 (w/ grids)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EE0A704F-4F52-AFC9-73BA-897FFB2B6737}"/>
                </a:ext>
              </a:extLst>
            </p:cNvPr>
            <p:cNvSpPr>
              <a:spLocks/>
            </p:cNvSpPr>
            <p:nvPr/>
          </p:nvSpPr>
          <p:spPr>
            <a:xfrm>
              <a:off x="3331030" y="2895600"/>
              <a:ext cx="1113064" cy="8055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FE3413DC-55BB-7493-9986-10BB2CDEBA89}"/>
                </a:ext>
              </a:extLst>
            </p:cNvPr>
            <p:cNvCxnSpPr>
              <a:cxnSpLocks/>
            </p:cNvCxnSpPr>
            <p:nvPr/>
          </p:nvCxnSpPr>
          <p:spPr>
            <a:xfrm>
              <a:off x="3327186" y="3701143"/>
              <a:ext cx="281481" cy="24984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FE0DD441-144E-5C00-6997-CA0660BD6191}"/>
                </a:ext>
              </a:extLst>
            </p:cNvPr>
            <p:cNvCxnSpPr>
              <a:cxnSpLocks/>
            </p:cNvCxnSpPr>
            <p:nvPr/>
          </p:nvCxnSpPr>
          <p:spPr>
            <a:xfrm>
              <a:off x="4444094" y="2895600"/>
              <a:ext cx="1872750" cy="14503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095403C-96C9-D291-D166-927D980D586B}"/>
                </a:ext>
              </a:extLst>
            </p:cNvPr>
            <p:cNvSpPr txBox="1"/>
            <p:nvPr/>
          </p:nvSpPr>
          <p:spPr>
            <a:xfrm rot="20473156">
              <a:off x="1614407" y="2027319"/>
              <a:ext cx="3402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>
                      <a:alpha val="25000"/>
                    </a:srgbClr>
                  </a:solidFill>
                </a:rPr>
                <a:t>PRELIMINARY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71A6DBD-367B-6464-84DE-16F0A75FBFCE}"/>
                </a:ext>
              </a:extLst>
            </p:cNvPr>
            <p:cNvSpPr txBox="1"/>
            <p:nvPr/>
          </p:nvSpPr>
          <p:spPr>
            <a:xfrm rot="20473156">
              <a:off x="3781253" y="4674176"/>
              <a:ext cx="211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>
                      <a:alpha val="20000"/>
                    </a:srgbClr>
                  </a:solidFill>
                </a:rPr>
                <a:t>PRELIMINARY</a:t>
              </a:r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F216FEA-188F-D1ED-0F5B-BB84FD791DED}"/>
              </a:ext>
            </a:extLst>
          </p:cNvPr>
          <p:cNvSpPr txBox="1"/>
          <p:nvPr/>
        </p:nvSpPr>
        <p:spPr>
          <a:xfrm>
            <a:off x="695324" y="4855735"/>
            <a:ext cx="33432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/>
              <a:t>Preliminary performance satisfy requirements @ HV GEM = 350V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Generous leeway for safe detector operation and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14884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47FFD6D4-DF7A-4693-90DB-387EBB48CF8B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990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04CF4-1A48-46B6-B31F-BBCC5F9B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8"/>
            <a:ext cx="28448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59BE1D-F8DE-4CE0-A53C-93470F4551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0080"/>
          </a:xfrm>
          <a:prstGeom prst="rect">
            <a:avLst/>
          </a:prstGeom>
        </p:spPr>
        <p:txBody>
          <a:bodyPr vert="horz" lIns="91440" tIns="45721" rIns="91440" bIns="45721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9243919-6EFF-76F3-590C-4D449D26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D8CCAD-832C-3034-F8E4-65DA81BE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2954E-1F72-3F44-3128-AA972D673A23}"/>
              </a:ext>
            </a:extLst>
          </p:cNvPr>
          <p:cNvSpPr/>
          <p:nvPr/>
        </p:nvSpPr>
        <p:spPr>
          <a:xfrm>
            <a:off x="-8027" y="1242801"/>
            <a:ext cx="12187554" cy="4624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ePIC MPGD Trackers &amp; Test beam</a:t>
            </a:r>
          </a:p>
          <a:p>
            <a:pPr marL="822960" lvl="1" indent="-36576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CyMBaL: Module description – Test beam plans, goals &amp; requirements</a:t>
            </a:r>
          </a:p>
          <a:p>
            <a:pPr marL="822960" lvl="1" indent="-36576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MPGD-BOT: Module description – Test beam plans, goals &amp; requirements</a:t>
            </a:r>
          </a:p>
          <a:p>
            <a:pPr marL="822960" lvl="1" indent="-36576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MPGD-ECT: Module description – Test beam plans, goals &amp; requirements</a:t>
            </a:r>
          </a:p>
          <a:p>
            <a:pPr marL="365760" indent="-36576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Double-side Thin-Gap GEM-μRWELL Prototypes</a:t>
            </a:r>
          </a:p>
          <a:p>
            <a:pPr marL="822960" lvl="1" indent="-36576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R&amp;D goals and test beam plans, goals &amp; requirements</a:t>
            </a:r>
          </a:p>
          <a:p>
            <a:pPr marL="365760" indent="-36576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μRWELL-PICOSEC Prototypes</a:t>
            </a:r>
          </a:p>
          <a:p>
            <a:pPr marL="822960" lvl="1" indent="-36576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R&amp;D goals and test beam plans, goals &amp;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81832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E25B59-762E-D6C3-1CAD-B501F168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Residuals Distributions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126605-60E0-E2D9-1FF7-00A5EFD8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EEC927-D163-E6F8-DFDC-56466A6A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11827F-40D8-E687-6921-900C3BCC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20</a:t>
            </a:fld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9D189F6-A14C-1A62-2627-FADDFABC1349}"/>
              </a:ext>
            </a:extLst>
          </p:cNvPr>
          <p:cNvSpPr/>
          <p:nvPr/>
        </p:nvSpPr>
        <p:spPr>
          <a:xfrm>
            <a:off x="7070168" y="2477885"/>
            <a:ext cx="1301790" cy="10444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9C8ED30-AD59-4727-5E61-BB132B8370DD}"/>
              </a:ext>
            </a:extLst>
          </p:cNvPr>
          <p:cNvSpPr/>
          <p:nvPr/>
        </p:nvSpPr>
        <p:spPr>
          <a:xfrm>
            <a:off x="2673645" y="2477885"/>
            <a:ext cx="1341997" cy="11486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EC6D151-3DAB-224F-89F2-CCA21CD31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50" y="1244105"/>
            <a:ext cx="5219586" cy="3703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6B1FDCE-4F28-770B-864A-864E8EEB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65" y="1261537"/>
            <a:ext cx="5244455" cy="36913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E52DEC5-D719-92E2-924B-FA22049F802F}"/>
                  </a:ext>
                </a:extLst>
              </p:cNvPr>
              <p:cNvSpPr txBox="1"/>
              <p:nvPr/>
            </p:nvSpPr>
            <p:spPr>
              <a:xfrm>
                <a:off x="1128828" y="4914288"/>
                <a:ext cx="1713867" cy="395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it-IT" b="1"/>
                        <m:t>80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E52DEC5-D719-92E2-924B-FA22049F8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828" y="4914288"/>
                <a:ext cx="1713867" cy="395558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B320174-A87E-CF00-A46E-81D2C23BE235}"/>
                  </a:ext>
                </a:extLst>
              </p:cNvPr>
              <p:cNvSpPr txBox="1"/>
              <p:nvPr/>
            </p:nvSpPr>
            <p:spPr>
              <a:xfrm>
                <a:off x="3682777" y="4914288"/>
                <a:ext cx="1845313" cy="395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141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B320174-A87E-CF00-A46E-81D2C23B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777" y="4914288"/>
                <a:ext cx="1845313" cy="395558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134880A-EBFC-DC72-30DD-824EFF13D099}"/>
                  </a:ext>
                </a:extLst>
              </p:cNvPr>
              <p:cNvSpPr txBox="1"/>
              <p:nvPr/>
            </p:nvSpPr>
            <p:spPr>
              <a:xfrm>
                <a:off x="6622263" y="4914288"/>
                <a:ext cx="1919051" cy="395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134880A-EBFC-DC72-30DD-824EFF13D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263" y="4914288"/>
                <a:ext cx="1919051" cy="395558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E544CCA-AC20-D5C9-62C8-231A4D75F876}"/>
                  </a:ext>
                </a:extLst>
              </p:cNvPr>
              <p:cNvSpPr txBox="1"/>
              <p:nvPr/>
            </p:nvSpPr>
            <p:spPr>
              <a:xfrm>
                <a:off x="9314320" y="4914288"/>
                <a:ext cx="1771575" cy="395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88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E544CCA-AC20-D5C9-62C8-231A4D75F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320" y="4914288"/>
                <a:ext cx="1771575" cy="395558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F2BB9F9-F80D-147E-1C33-9744997476A0}"/>
              </a:ext>
            </a:extLst>
          </p:cNvPr>
          <p:cNvSpPr txBox="1"/>
          <p:nvPr/>
        </p:nvSpPr>
        <p:spPr>
          <a:xfrm>
            <a:off x="3413825" y="5222794"/>
            <a:ext cx="250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Upper view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90 </a:t>
            </a:r>
            <a:r>
              <a:rPr lang="el-GR" dirty="0">
                <a:solidFill>
                  <a:srgbClr val="0070C0"/>
                </a:solidFill>
                <a:latin typeface="Aptos Narrow" panose="020B0004020202020204" pitchFamily="34" charset="0"/>
              </a:rPr>
              <a:t>μ</a:t>
            </a:r>
            <a:r>
              <a:rPr lang="it-IT" dirty="0">
                <a:solidFill>
                  <a:srgbClr val="0070C0"/>
                </a:solidFill>
                <a:latin typeface="Aptos Narrow" panose="020B0004020202020204" pitchFamily="34" charset="0"/>
              </a:rPr>
              <a:t>m </a:t>
            </a:r>
            <a:r>
              <a:rPr lang="en-US" dirty="0">
                <a:solidFill>
                  <a:srgbClr val="0070C0"/>
                </a:solidFill>
              </a:rPr>
              <a:t>strip width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C46784A-D143-B25D-6257-0ADA6C0F69C2}"/>
              </a:ext>
            </a:extLst>
          </p:cNvPr>
          <p:cNvSpPr txBox="1"/>
          <p:nvPr/>
        </p:nvSpPr>
        <p:spPr>
          <a:xfrm>
            <a:off x="695326" y="5222794"/>
            <a:ext cx="270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Lower view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520 </a:t>
            </a:r>
            <a:r>
              <a:rPr lang="el-GR" dirty="0">
                <a:solidFill>
                  <a:srgbClr val="0070C0"/>
                </a:solidFill>
                <a:latin typeface="Aptos Narrow" panose="020B0004020202020204" pitchFamily="34" charset="0"/>
              </a:rPr>
              <a:t>μ</a:t>
            </a:r>
            <a:r>
              <a:rPr lang="it-IT" dirty="0">
                <a:solidFill>
                  <a:srgbClr val="0070C0"/>
                </a:solidFill>
                <a:latin typeface="Aptos Narrow" panose="020B0004020202020204" pitchFamily="34" charset="0"/>
              </a:rPr>
              <a:t>m </a:t>
            </a:r>
            <a:r>
              <a:rPr lang="en-US" dirty="0">
                <a:solidFill>
                  <a:srgbClr val="0070C0"/>
                </a:solidFill>
              </a:rPr>
              <a:t> strips width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3A8E6C0-4C89-14F6-E04F-1709F65C9F4F}"/>
              </a:ext>
            </a:extLst>
          </p:cNvPr>
          <p:cNvSpPr txBox="1"/>
          <p:nvPr/>
        </p:nvSpPr>
        <p:spPr>
          <a:xfrm>
            <a:off x="8810266" y="5222794"/>
            <a:ext cx="268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Lower view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520 </a:t>
            </a:r>
            <a:r>
              <a:rPr lang="el-GR" dirty="0">
                <a:solidFill>
                  <a:srgbClr val="0070C0"/>
                </a:solidFill>
                <a:latin typeface="Aptos Narrow" panose="020B0004020202020204" pitchFamily="34" charset="0"/>
              </a:rPr>
              <a:t>μ</a:t>
            </a:r>
            <a:r>
              <a:rPr lang="it-IT" dirty="0">
                <a:solidFill>
                  <a:srgbClr val="0070C0"/>
                </a:solidFill>
                <a:latin typeface="Aptos Narrow" panose="020B0004020202020204" pitchFamily="34" charset="0"/>
              </a:rPr>
              <a:t>m </a:t>
            </a:r>
            <a:r>
              <a:rPr lang="en-US" dirty="0">
                <a:solidFill>
                  <a:srgbClr val="0070C0"/>
                </a:solidFill>
              </a:rPr>
              <a:t>strip width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744B81E-2A99-697F-B1E9-FF2DFA7A4FEE}"/>
              </a:ext>
            </a:extLst>
          </p:cNvPr>
          <p:cNvSpPr txBox="1"/>
          <p:nvPr/>
        </p:nvSpPr>
        <p:spPr>
          <a:xfrm>
            <a:off x="6261241" y="5222794"/>
            <a:ext cx="254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Upper view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90 </a:t>
            </a:r>
            <a:r>
              <a:rPr lang="el-GR" dirty="0">
                <a:solidFill>
                  <a:srgbClr val="0070C0"/>
                </a:solidFill>
                <a:latin typeface="Aptos Narrow" panose="020B0004020202020204" pitchFamily="34" charset="0"/>
              </a:rPr>
              <a:t>μ</a:t>
            </a:r>
            <a:r>
              <a:rPr lang="it-IT" dirty="0">
                <a:solidFill>
                  <a:srgbClr val="0070C0"/>
                </a:solidFill>
                <a:latin typeface="Aptos Narrow" panose="020B0004020202020204" pitchFamily="34" charset="0"/>
              </a:rPr>
              <a:t>m  </a:t>
            </a:r>
            <a:r>
              <a:rPr lang="en-US" dirty="0">
                <a:solidFill>
                  <a:srgbClr val="0070C0"/>
                </a:solidFill>
              </a:rPr>
              <a:t>strip width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7A87E3D-F9C8-DFA3-B3FE-3A48B5A2DCBA}"/>
              </a:ext>
            </a:extLst>
          </p:cNvPr>
          <p:cNvSpPr txBox="1">
            <a:spLocks noChangeAspect="1"/>
          </p:cNvSpPr>
          <p:nvPr/>
        </p:nvSpPr>
        <p:spPr>
          <a:xfrm>
            <a:off x="695325" y="5829495"/>
            <a:ext cx="1080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two quadrants are rotated by 90 degrees with respect to each other, hence the X-Y exchange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09A48C6-CCDA-36FE-A2CE-F9BED8CCA95B}"/>
              </a:ext>
            </a:extLst>
          </p:cNvPr>
          <p:cNvSpPr txBox="1"/>
          <p:nvPr/>
        </p:nvSpPr>
        <p:spPr>
          <a:xfrm>
            <a:off x="1379453" y="2297492"/>
            <a:ext cx="94330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>
                    <a:alpha val="5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2252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C6BF8-68D9-D746-A3DD-01149B2A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and Charge of the Signal Clusters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957ABB-4FDA-AB37-3F5D-3389CC09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E27C06-48EE-A944-6B0D-CA8DC64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PLACEHOLDER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CE2CC2-6A28-9657-6DE5-8523C1EA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21</a:t>
            </a:fld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E6620E4-2099-1350-E4BC-8A7413B66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525"/>
          <a:stretch>
            <a:fillRect/>
          </a:stretch>
        </p:blipFill>
        <p:spPr>
          <a:xfrm>
            <a:off x="704339" y="1233488"/>
            <a:ext cx="8417115" cy="49672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93315E-65C9-243D-B68D-5252748DED6A}"/>
              </a:ext>
            </a:extLst>
          </p:cNvPr>
          <p:cNvSpPr txBox="1"/>
          <p:nvPr/>
        </p:nvSpPr>
        <p:spPr>
          <a:xfrm>
            <a:off x="1271478" y="1300865"/>
            <a:ext cx="3258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Cluster Size VS GEM Voltage *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B172FB-24B8-918C-BF0E-2912873C3CC8}"/>
              </a:ext>
            </a:extLst>
          </p:cNvPr>
          <p:cNvSpPr txBox="1"/>
          <p:nvPr/>
        </p:nvSpPr>
        <p:spPr>
          <a:xfrm>
            <a:off x="5664701" y="1300865"/>
            <a:ext cx="3581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Cluster Charge VS GEM Voltage *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9D2627-E9C3-C4B9-6E51-945DA184E4EE}"/>
              </a:ext>
            </a:extLst>
          </p:cNvPr>
          <p:cNvSpPr txBox="1"/>
          <p:nvPr/>
        </p:nvSpPr>
        <p:spPr>
          <a:xfrm rot="16200000">
            <a:off x="4258325" y="2324767"/>
            <a:ext cx="16784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Cluster Charge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1EABD8-9743-9EF0-D9F4-70682CBD3FDE}"/>
              </a:ext>
            </a:extLst>
          </p:cNvPr>
          <p:cNvSpPr txBox="1"/>
          <p:nvPr/>
        </p:nvSpPr>
        <p:spPr>
          <a:xfrm rot="16200000">
            <a:off x="196727" y="2165938"/>
            <a:ext cx="1366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008793-202F-4FBA-7C31-2C90CC4A7B78}"/>
              </a:ext>
            </a:extLst>
          </p:cNvPr>
          <p:cNvSpPr txBox="1"/>
          <p:nvPr/>
        </p:nvSpPr>
        <p:spPr>
          <a:xfrm>
            <a:off x="9373409" y="3139120"/>
            <a:ext cx="1954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Charge sharing visibly skewed</a:t>
            </a:r>
            <a:r>
              <a:rPr lang="en-US" dirty="0"/>
              <a:t> in favor of the wider strips of the lower view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78B964-238F-2BE7-5D40-412E7BAC560B}"/>
              </a:ext>
            </a:extLst>
          </p:cNvPr>
          <p:cNvSpPr txBox="1"/>
          <p:nvPr/>
        </p:nvSpPr>
        <p:spPr>
          <a:xfrm>
            <a:off x="9503927" y="1741794"/>
            <a:ext cx="1626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QUAD1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FF"/>
                </a:solidFill>
              </a:rPr>
              <a:t>QUAD2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CE8D6B-0F9E-D1E6-BBB0-137405476C9A}"/>
              </a:ext>
            </a:extLst>
          </p:cNvPr>
          <p:cNvSpPr txBox="1"/>
          <p:nvPr/>
        </p:nvSpPr>
        <p:spPr>
          <a:xfrm>
            <a:off x="9301601" y="5277445"/>
            <a:ext cx="2097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  WELL = 550 V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 TRSF = 4.5 kV/cm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 DRFT = 2.5 kV/cm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B39047-0810-FB86-EA49-AD27AEE033E6}"/>
              </a:ext>
            </a:extLst>
          </p:cNvPr>
          <p:cNvSpPr txBox="1"/>
          <p:nvPr/>
        </p:nvSpPr>
        <p:spPr>
          <a:xfrm rot="18748786">
            <a:off x="952138" y="2829292"/>
            <a:ext cx="3402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5000"/>
                  </a:srgbClr>
                </a:solidFill>
              </a:rPr>
              <a:t>PRELIMINARY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760FD-0043-C37D-ADC3-753AA49C5355}"/>
              </a:ext>
            </a:extLst>
          </p:cNvPr>
          <p:cNvSpPr txBox="1"/>
          <p:nvPr/>
        </p:nvSpPr>
        <p:spPr>
          <a:xfrm rot="18748786">
            <a:off x="5499269" y="2876224"/>
            <a:ext cx="3402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>
                    <a:alpha val="25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5511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3F60-76E7-38FB-5BD5-823E1E48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4B2D7DCA-F147-6A68-44C6-B47C4FFFF2F6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5405F8-9338-B53D-D18E-D13099FC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</a:t>
            </a:fld>
            <a:endParaRPr lang="en-US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FD0C91A1-AAD4-A190-1E05-26D05F29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>
            <a:normAutofit/>
          </a:bodyPr>
          <a:lstStyle/>
          <a:p>
            <a:pPr defTabSz="457200">
              <a:buSzPct val="25000"/>
            </a:pPr>
            <a:r>
              <a:rPr lang="en-US" sz="2800" dirty="0">
                <a:solidFill>
                  <a:srgbClr val="0070C0"/>
                </a:solidFill>
                <a:ea typeface="Arial"/>
                <a:sym typeface="Arial"/>
              </a:rPr>
              <a:t>MPGD Trackers in ePIC Central Tracker @ the EIC</a:t>
            </a:r>
          </a:p>
        </p:txBody>
      </p:sp>
      <p:sp>
        <p:nvSpPr>
          <p:cNvPr id="46" name="Date Placeholder 3">
            <a:extLst>
              <a:ext uri="{FF2B5EF4-FFF2-40B4-BE49-F238E27FC236}">
                <a16:creationId xmlns:a16="http://schemas.microsoft.com/office/drawing/2014/main" id="{445BA962-76D4-FCF0-19DE-7222DA04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53316C39-2621-F7D8-A8C5-C328A73F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 dirty="0"/>
              <a:t>7th  DRD1 Collaboration Meeting, 02/26/2026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E47F21-8D87-858F-3046-67F88EE7BB99}"/>
              </a:ext>
            </a:extLst>
          </p:cNvPr>
          <p:cNvGrpSpPr>
            <a:grpSpLocks noChangeAspect="1"/>
          </p:cNvGrpSpPr>
          <p:nvPr/>
        </p:nvGrpSpPr>
        <p:grpSpPr>
          <a:xfrm>
            <a:off x="8324346" y="914400"/>
            <a:ext cx="3657600" cy="2286000"/>
            <a:chOff x="7404526" y="3908907"/>
            <a:chExt cx="4572000" cy="2730042"/>
          </a:xfrm>
        </p:grpSpPr>
        <p:pic>
          <p:nvPicPr>
            <p:cNvPr id="33" name="Picture 32" descr="A yellow and black tennis racket&#10;&#10;AI-generated content may be incorrect.">
              <a:extLst>
                <a:ext uri="{FF2B5EF4-FFF2-40B4-BE49-F238E27FC236}">
                  <a16:creationId xmlns:a16="http://schemas.microsoft.com/office/drawing/2014/main" id="{FDA07EA1-0A85-7A8D-3303-2129B2CC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063" t="15055" r="24575" b="12783"/>
            <a:stretch/>
          </p:blipFill>
          <p:spPr>
            <a:xfrm>
              <a:off x="7404526" y="3908907"/>
              <a:ext cx="4572000" cy="2730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7066A1-C9BB-CFE9-AF20-7C1F7A7BBAE7}"/>
                </a:ext>
              </a:extLst>
            </p:cNvPr>
            <p:cNvSpPr txBox="1"/>
            <p:nvPr/>
          </p:nvSpPr>
          <p:spPr>
            <a:xfrm rot="1260000">
              <a:off x="9334462" y="4143399"/>
              <a:ext cx="1828800" cy="404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MPGD-BOT</a:t>
              </a:r>
            </a:p>
          </p:txBody>
        </p:sp>
      </p:grp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F8F8D236-E17F-2BA8-0743-B4000079F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"/>
          <a:stretch/>
        </p:blipFill>
        <p:spPr>
          <a:xfrm>
            <a:off x="3488650" y="2743200"/>
            <a:ext cx="5807750" cy="28346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F04A1B-4153-F6AF-C18B-6004E0F57585}"/>
              </a:ext>
            </a:extLst>
          </p:cNvPr>
          <p:cNvCxnSpPr>
            <a:cxnSpLocks/>
          </p:cNvCxnSpPr>
          <p:nvPr/>
        </p:nvCxnSpPr>
        <p:spPr>
          <a:xfrm flipH="1">
            <a:off x="8077200" y="2285561"/>
            <a:ext cx="858966" cy="61003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A2F6F9E-9843-2045-4F8D-DD2ED3EBB78E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423357" y="2103120"/>
            <a:ext cx="1834443" cy="1188720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po 92">
            <a:extLst>
              <a:ext uri="{FF2B5EF4-FFF2-40B4-BE49-F238E27FC236}">
                <a16:creationId xmlns:a16="http://schemas.microsoft.com/office/drawing/2014/main" id="{6F22D926-974E-F79C-AB13-20AD69AF3E8E}"/>
              </a:ext>
            </a:extLst>
          </p:cNvPr>
          <p:cNvGrpSpPr>
            <a:grpSpLocks noChangeAspect="1"/>
          </p:cNvGrpSpPr>
          <p:nvPr/>
        </p:nvGrpSpPr>
        <p:grpSpPr>
          <a:xfrm>
            <a:off x="9809803" y="3764381"/>
            <a:ext cx="1528354" cy="2377440"/>
            <a:chOff x="4700380" y="886362"/>
            <a:chExt cx="2253951" cy="2902064"/>
          </a:xfrm>
        </p:grpSpPr>
        <p:pic>
          <p:nvPicPr>
            <p:cNvPr id="66" name="Immagine 85">
              <a:extLst>
                <a:ext uri="{FF2B5EF4-FFF2-40B4-BE49-F238E27FC236}">
                  <a16:creationId xmlns:a16="http://schemas.microsoft.com/office/drawing/2014/main" id="{637F1C5D-C381-A043-EE3E-AA798FBE5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0380" y="886362"/>
              <a:ext cx="2253951" cy="2902064"/>
            </a:xfrm>
            <a:prstGeom prst="rect">
              <a:avLst/>
            </a:prstGeom>
          </p:spPr>
        </p:pic>
        <p:sp>
          <p:nvSpPr>
            <p:cNvPr id="67" name="Rettangolo 86">
              <a:extLst>
                <a:ext uri="{FF2B5EF4-FFF2-40B4-BE49-F238E27FC236}">
                  <a16:creationId xmlns:a16="http://schemas.microsoft.com/office/drawing/2014/main" id="{C54A7533-BD88-2DAC-B68E-BB9F047A05CE}"/>
                </a:ext>
              </a:extLst>
            </p:cNvPr>
            <p:cNvSpPr/>
            <p:nvPr/>
          </p:nvSpPr>
          <p:spPr>
            <a:xfrm>
              <a:off x="5321994" y="1754396"/>
              <a:ext cx="345835" cy="495318"/>
            </a:xfrm>
            <a:prstGeom prst="rect">
              <a:avLst/>
            </a:prstGeom>
            <a:solidFill>
              <a:srgbClr val="BC502F"/>
            </a:solidFill>
            <a:ln>
              <a:solidFill>
                <a:srgbClr val="BC50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ttangolo 87">
              <a:extLst>
                <a:ext uri="{FF2B5EF4-FFF2-40B4-BE49-F238E27FC236}">
                  <a16:creationId xmlns:a16="http://schemas.microsoft.com/office/drawing/2014/main" id="{EB8CAAF6-B3A5-84C7-69F9-D270571732FE}"/>
                </a:ext>
              </a:extLst>
            </p:cNvPr>
            <p:cNvSpPr/>
            <p:nvPr/>
          </p:nvSpPr>
          <p:spPr>
            <a:xfrm>
              <a:off x="5834394" y="1944429"/>
              <a:ext cx="345835" cy="495318"/>
            </a:xfrm>
            <a:prstGeom prst="rect">
              <a:avLst/>
            </a:prstGeom>
            <a:solidFill>
              <a:srgbClr val="BC502F"/>
            </a:solidFill>
            <a:ln>
              <a:solidFill>
                <a:srgbClr val="BC50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ttangolo 88">
              <a:extLst>
                <a:ext uri="{FF2B5EF4-FFF2-40B4-BE49-F238E27FC236}">
                  <a16:creationId xmlns:a16="http://schemas.microsoft.com/office/drawing/2014/main" id="{F8DA7A2F-8A37-D3AA-7022-0291E0C1A4FC}"/>
                </a:ext>
              </a:extLst>
            </p:cNvPr>
            <p:cNvSpPr/>
            <p:nvPr/>
          </p:nvSpPr>
          <p:spPr>
            <a:xfrm>
              <a:off x="5486400" y="2210533"/>
              <a:ext cx="188128" cy="93028"/>
            </a:xfrm>
            <a:prstGeom prst="rect">
              <a:avLst/>
            </a:prstGeom>
            <a:solidFill>
              <a:srgbClr val="BC502F"/>
            </a:solidFill>
            <a:ln>
              <a:solidFill>
                <a:srgbClr val="BC50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ttangolo 89">
              <a:extLst>
                <a:ext uri="{FF2B5EF4-FFF2-40B4-BE49-F238E27FC236}">
                  <a16:creationId xmlns:a16="http://schemas.microsoft.com/office/drawing/2014/main" id="{A0312DD6-BB15-F93F-7812-A74995974017}"/>
                </a:ext>
              </a:extLst>
            </p:cNvPr>
            <p:cNvSpPr/>
            <p:nvPr/>
          </p:nvSpPr>
          <p:spPr>
            <a:xfrm rot="19809548">
              <a:off x="6140348" y="1920542"/>
              <a:ext cx="130039" cy="420208"/>
            </a:xfrm>
            <a:prstGeom prst="rect">
              <a:avLst/>
            </a:prstGeom>
            <a:solidFill>
              <a:srgbClr val="BC502F"/>
            </a:solidFill>
            <a:ln>
              <a:solidFill>
                <a:srgbClr val="BC50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ttangolo 90">
              <a:extLst>
                <a:ext uri="{FF2B5EF4-FFF2-40B4-BE49-F238E27FC236}">
                  <a16:creationId xmlns:a16="http://schemas.microsoft.com/office/drawing/2014/main" id="{C43B5935-D722-A6FF-C54D-B3BC30B6C8E2}"/>
                </a:ext>
              </a:extLst>
            </p:cNvPr>
            <p:cNvSpPr/>
            <p:nvPr/>
          </p:nvSpPr>
          <p:spPr>
            <a:xfrm rot="19652359">
              <a:off x="6330862" y="2046743"/>
              <a:ext cx="45719" cy="150597"/>
            </a:xfrm>
            <a:prstGeom prst="rect">
              <a:avLst/>
            </a:prstGeom>
            <a:solidFill>
              <a:srgbClr val="BC502F"/>
            </a:solidFill>
            <a:ln>
              <a:solidFill>
                <a:srgbClr val="BC50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ttangolo 91">
              <a:extLst>
                <a:ext uri="{FF2B5EF4-FFF2-40B4-BE49-F238E27FC236}">
                  <a16:creationId xmlns:a16="http://schemas.microsoft.com/office/drawing/2014/main" id="{03F2A69A-0C5A-9B09-D2D1-A4EE11AC6442}"/>
                </a:ext>
              </a:extLst>
            </p:cNvPr>
            <p:cNvSpPr/>
            <p:nvPr/>
          </p:nvSpPr>
          <p:spPr>
            <a:xfrm rot="20069242">
              <a:off x="6333760" y="2097113"/>
              <a:ext cx="45719" cy="99197"/>
            </a:xfrm>
            <a:prstGeom prst="rect">
              <a:avLst/>
            </a:prstGeom>
            <a:solidFill>
              <a:srgbClr val="BC502F"/>
            </a:solidFill>
            <a:ln>
              <a:solidFill>
                <a:srgbClr val="BC50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9358054-F866-1F37-8556-8AB667DD5158}"/>
              </a:ext>
            </a:extLst>
          </p:cNvPr>
          <p:cNvCxnSpPr>
            <a:cxnSpLocks/>
            <a:stCxn id="66" idx="1"/>
          </p:cNvCxnSpPr>
          <p:nvPr/>
        </p:nvCxnSpPr>
        <p:spPr>
          <a:xfrm flipH="1" flipV="1">
            <a:off x="8646656" y="4475495"/>
            <a:ext cx="1163147" cy="477606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CC15C50-F9CE-01C8-F678-DB556C73FB1F}"/>
              </a:ext>
            </a:extLst>
          </p:cNvPr>
          <p:cNvCxnSpPr>
            <a:cxnSpLocks/>
            <a:stCxn id="74" idx="3"/>
          </p:cNvCxnSpPr>
          <p:nvPr/>
        </p:nvCxnSpPr>
        <p:spPr>
          <a:xfrm flipV="1">
            <a:off x="3158325" y="4485399"/>
            <a:ext cx="1383195" cy="477606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5CEB8C0-0E23-95F3-FBA5-83722AB46C02}"/>
              </a:ext>
            </a:extLst>
          </p:cNvPr>
          <p:cNvGrpSpPr/>
          <p:nvPr/>
        </p:nvGrpSpPr>
        <p:grpSpPr>
          <a:xfrm>
            <a:off x="76200" y="914400"/>
            <a:ext cx="3347157" cy="2377440"/>
            <a:chOff x="181804" y="950750"/>
            <a:chExt cx="3347157" cy="2377440"/>
          </a:xfrm>
        </p:grpSpPr>
        <p:pic>
          <p:nvPicPr>
            <p:cNvPr id="55" name="Image 2">
              <a:extLst>
                <a:ext uri="{FF2B5EF4-FFF2-40B4-BE49-F238E27FC236}">
                  <a16:creationId xmlns:a16="http://schemas.microsoft.com/office/drawing/2014/main" id="{EA67217E-6B93-1161-5366-244D1B525BF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/>
            <a:stretch/>
          </p:blipFill>
          <p:spPr>
            <a:xfrm>
              <a:off x="181804" y="950750"/>
              <a:ext cx="3347157" cy="2377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95E4D0D-C32D-2142-2F57-5377CBF428F1}"/>
                </a:ext>
              </a:extLst>
            </p:cNvPr>
            <p:cNvSpPr txBox="1"/>
            <p:nvPr/>
          </p:nvSpPr>
          <p:spPr>
            <a:xfrm rot="900000">
              <a:off x="1683395" y="1014049"/>
              <a:ext cx="10972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CyMBaL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D2833F8-661C-3B65-3E09-312F10AB5B21}"/>
              </a:ext>
            </a:extLst>
          </p:cNvPr>
          <p:cNvGrpSpPr/>
          <p:nvPr/>
        </p:nvGrpSpPr>
        <p:grpSpPr>
          <a:xfrm>
            <a:off x="1386489" y="3774285"/>
            <a:ext cx="2015317" cy="2753183"/>
            <a:chOff x="1273750" y="3774285"/>
            <a:chExt cx="2015317" cy="2753183"/>
          </a:xfrm>
        </p:grpSpPr>
        <p:grpSp>
          <p:nvGrpSpPr>
            <p:cNvPr id="73" name="Gruppo 100">
              <a:extLst>
                <a:ext uri="{FF2B5EF4-FFF2-40B4-BE49-F238E27FC236}">
                  <a16:creationId xmlns:a16="http://schemas.microsoft.com/office/drawing/2014/main" id="{C48A6E27-DB42-BB20-3E2A-E6171A7164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7232" y="3774285"/>
              <a:ext cx="1528354" cy="2377440"/>
              <a:chOff x="4700379" y="886362"/>
              <a:chExt cx="2253951" cy="2902064"/>
            </a:xfrm>
          </p:grpSpPr>
          <p:pic>
            <p:nvPicPr>
              <p:cNvPr id="74" name="Immagine 101">
                <a:extLst>
                  <a:ext uri="{FF2B5EF4-FFF2-40B4-BE49-F238E27FC236}">
                    <a16:creationId xmlns:a16="http://schemas.microsoft.com/office/drawing/2014/main" id="{CD15F7DC-CD0C-342F-CCBE-5650BB80F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00379" y="886362"/>
                <a:ext cx="2253951" cy="2902064"/>
              </a:xfrm>
              <a:prstGeom prst="rect">
                <a:avLst/>
              </a:prstGeom>
            </p:spPr>
          </p:pic>
          <p:sp>
            <p:nvSpPr>
              <p:cNvPr id="75" name="Rettangolo 102">
                <a:extLst>
                  <a:ext uri="{FF2B5EF4-FFF2-40B4-BE49-F238E27FC236}">
                    <a16:creationId xmlns:a16="http://schemas.microsoft.com/office/drawing/2014/main" id="{32940472-6F4F-E58D-6E9A-0AA94B231FBA}"/>
                  </a:ext>
                </a:extLst>
              </p:cNvPr>
              <p:cNvSpPr/>
              <p:nvPr/>
            </p:nvSpPr>
            <p:spPr>
              <a:xfrm>
                <a:off x="5321994" y="1754396"/>
                <a:ext cx="345835" cy="49531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Rettangolo 103">
                <a:extLst>
                  <a:ext uri="{FF2B5EF4-FFF2-40B4-BE49-F238E27FC236}">
                    <a16:creationId xmlns:a16="http://schemas.microsoft.com/office/drawing/2014/main" id="{6CAEA48E-A01D-4886-0D98-CECBDAAD626D}"/>
                  </a:ext>
                </a:extLst>
              </p:cNvPr>
              <p:cNvSpPr/>
              <p:nvPr/>
            </p:nvSpPr>
            <p:spPr>
              <a:xfrm>
                <a:off x="5834394" y="1944429"/>
                <a:ext cx="345835" cy="49531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Rettangolo 104">
                <a:extLst>
                  <a:ext uri="{FF2B5EF4-FFF2-40B4-BE49-F238E27FC236}">
                    <a16:creationId xmlns:a16="http://schemas.microsoft.com/office/drawing/2014/main" id="{FF2E7E9F-A42E-E928-4B7B-970155EFFD59}"/>
                  </a:ext>
                </a:extLst>
              </p:cNvPr>
              <p:cNvSpPr/>
              <p:nvPr/>
            </p:nvSpPr>
            <p:spPr>
              <a:xfrm>
                <a:off x="5486400" y="2210533"/>
                <a:ext cx="188128" cy="9302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ttangolo 105">
                <a:extLst>
                  <a:ext uri="{FF2B5EF4-FFF2-40B4-BE49-F238E27FC236}">
                    <a16:creationId xmlns:a16="http://schemas.microsoft.com/office/drawing/2014/main" id="{A75E186F-EA96-48BC-36CA-EE410775ED86}"/>
                  </a:ext>
                </a:extLst>
              </p:cNvPr>
              <p:cNvSpPr/>
              <p:nvPr/>
            </p:nvSpPr>
            <p:spPr>
              <a:xfrm rot="19809548">
                <a:off x="6140348" y="1920542"/>
                <a:ext cx="130039" cy="42020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ttangolo 106">
                <a:extLst>
                  <a:ext uri="{FF2B5EF4-FFF2-40B4-BE49-F238E27FC236}">
                    <a16:creationId xmlns:a16="http://schemas.microsoft.com/office/drawing/2014/main" id="{83D55D0F-D4B5-1AE3-C280-75B4CF46CD83}"/>
                  </a:ext>
                </a:extLst>
              </p:cNvPr>
              <p:cNvSpPr/>
              <p:nvPr/>
            </p:nvSpPr>
            <p:spPr>
              <a:xfrm rot="19652359">
                <a:off x="6330862" y="2046743"/>
                <a:ext cx="45719" cy="150597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ttangolo 107">
                <a:extLst>
                  <a:ext uri="{FF2B5EF4-FFF2-40B4-BE49-F238E27FC236}">
                    <a16:creationId xmlns:a16="http://schemas.microsoft.com/office/drawing/2014/main" id="{88BC4B24-05EB-26F9-1C85-20BEB8D04C50}"/>
                  </a:ext>
                </a:extLst>
              </p:cNvPr>
              <p:cNvSpPr/>
              <p:nvPr/>
            </p:nvSpPr>
            <p:spPr>
              <a:xfrm rot="20069242">
                <a:off x="6333760" y="2097113"/>
                <a:ext cx="45719" cy="99197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7C7D8A3-8F2D-73E1-FBDE-EB0C3687A310}"/>
                </a:ext>
              </a:extLst>
            </p:cNvPr>
            <p:cNvSpPr txBox="1"/>
            <p:nvPr/>
          </p:nvSpPr>
          <p:spPr>
            <a:xfrm>
              <a:off x="1273750" y="6188914"/>
              <a:ext cx="2015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Lepton MPGD-ECT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66D459C-8D2D-07BC-5EFA-50A1D74ADB6C}"/>
              </a:ext>
            </a:extLst>
          </p:cNvPr>
          <p:cNvSpPr txBox="1"/>
          <p:nvPr/>
        </p:nvSpPr>
        <p:spPr>
          <a:xfrm>
            <a:off x="9566321" y="6132072"/>
            <a:ext cx="2015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MPGD-ECT</a:t>
            </a:r>
          </a:p>
        </p:txBody>
      </p:sp>
      <p:sp>
        <p:nvSpPr>
          <p:cNvPr id="100" name="Content Placeholder 11">
            <a:extLst>
              <a:ext uri="{FF2B5EF4-FFF2-40B4-BE49-F238E27FC236}">
                <a16:creationId xmlns:a16="http://schemas.microsoft.com/office/drawing/2014/main" id="{5092A9C3-C6E4-29FB-65C2-48486F9CAE72}"/>
              </a:ext>
            </a:extLst>
          </p:cNvPr>
          <p:cNvSpPr txBox="1">
            <a:spLocks/>
          </p:cNvSpPr>
          <p:nvPr/>
        </p:nvSpPr>
        <p:spPr>
          <a:xfrm>
            <a:off x="3670503" y="878124"/>
            <a:ext cx="4940097" cy="176663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Barrel Trackers</a:t>
            </a:r>
          </a:p>
          <a:p>
            <a:pPr fontAlgn="base"/>
            <a:r>
              <a:rPr lang="en-US" sz="1600" b="1" dirty="0">
                <a:solidFill>
                  <a:srgbClr val="00B0F0"/>
                </a:solidFill>
              </a:rPr>
              <a:t>CyMBaL: Cy</a:t>
            </a:r>
            <a:r>
              <a:rPr lang="en-US" sz="1600" dirty="0"/>
              <a:t>lindrical </a:t>
            </a:r>
            <a:r>
              <a:rPr lang="en-US" sz="1600" b="1" dirty="0">
                <a:solidFill>
                  <a:srgbClr val="00B0F0"/>
                </a:solidFill>
              </a:rPr>
              <a:t>M</a:t>
            </a:r>
            <a:r>
              <a:rPr lang="en-US" sz="1600" dirty="0"/>
              <a:t>icromegas </a:t>
            </a:r>
            <a:r>
              <a:rPr lang="en-US" sz="1600" b="1" dirty="0">
                <a:solidFill>
                  <a:srgbClr val="00B0F0"/>
                </a:solidFill>
              </a:rPr>
              <a:t>Ba</a:t>
            </a:r>
            <a:r>
              <a:rPr lang="en-US" sz="1600" dirty="0"/>
              <a:t>rrel </a:t>
            </a:r>
            <a:r>
              <a:rPr lang="en-US" sz="1600" b="1" dirty="0">
                <a:solidFill>
                  <a:srgbClr val="00B0F0"/>
                </a:solidFill>
              </a:rPr>
              <a:t>L</a:t>
            </a:r>
            <a:r>
              <a:rPr lang="en-US" sz="1600" dirty="0"/>
              <a:t>ayer​</a:t>
            </a:r>
          </a:p>
          <a:p>
            <a:pPr lvl="2" fontAlgn="base">
              <a:lnSpc>
                <a:spcPct val="150000"/>
              </a:lnSpc>
            </a:pPr>
            <a:r>
              <a:rPr lang="en-US" sz="1600" dirty="0"/>
              <a:t>Micromegas based​</a:t>
            </a:r>
          </a:p>
          <a:p>
            <a:pPr fontAlgn="base"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MPGD- BOT: B</a:t>
            </a:r>
            <a:r>
              <a:rPr lang="en-US" sz="1600" dirty="0"/>
              <a:t>arrel </a:t>
            </a:r>
            <a:r>
              <a:rPr lang="en-US" sz="1600" b="1" dirty="0">
                <a:solidFill>
                  <a:srgbClr val="FF0000"/>
                </a:solidFill>
              </a:rPr>
              <a:t>O</a:t>
            </a:r>
            <a:r>
              <a:rPr lang="en-US" sz="1600" dirty="0"/>
              <a:t>uter </a:t>
            </a:r>
            <a:r>
              <a:rPr lang="en-US" sz="1600" b="1" dirty="0">
                <a:solidFill>
                  <a:srgbClr val="FF0000"/>
                </a:solidFill>
              </a:rPr>
              <a:t>T</a:t>
            </a:r>
            <a:r>
              <a:rPr lang="en-US" sz="1600" dirty="0"/>
              <a:t>racker​</a:t>
            </a:r>
          </a:p>
          <a:p>
            <a:pPr lvl="2" fontAlgn="base"/>
            <a:r>
              <a:rPr lang="en-US" sz="1600" dirty="0"/>
              <a:t>Thin gap GEM-µRWELL hybrid based​</a:t>
            </a:r>
            <a:endParaRPr lang="en-US" dirty="0"/>
          </a:p>
        </p:txBody>
      </p:sp>
      <p:sp>
        <p:nvSpPr>
          <p:cNvPr id="101" name="Content Placeholder 11">
            <a:extLst>
              <a:ext uri="{FF2B5EF4-FFF2-40B4-BE49-F238E27FC236}">
                <a16:creationId xmlns:a16="http://schemas.microsoft.com/office/drawing/2014/main" id="{AC1FF496-91E8-8AD1-2518-333AB530C9C1}"/>
              </a:ext>
            </a:extLst>
          </p:cNvPr>
          <p:cNvSpPr txBox="1">
            <a:spLocks/>
          </p:cNvSpPr>
          <p:nvPr/>
        </p:nvSpPr>
        <p:spPr>
          <a:xfrm>
            <a:off x="3985417" y="5568503"/>
            <a:ext cx="4661239" cy="92948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​End cap trackers</a:t>
            </a:r>
          </a:p>
          <a:p>
            <a:pPr lvl="1" fontAlgn="base"/>
            <a:r>
              <a:rPr lang="en-US" b="1" dirty="0">
                <a:solidFill>
                  <a:srgbClr val="00B050"/>
                </a:solidFill>
              </a:rPr>
              <a:t>MPGD- ECT:</a:t>
            </a:r>
            <a:r>
              <a:rPr lang="en-US" b="1" dirty="0">
                <a:solidFill>
                  <a:srgbClr val="00B0F0"/>
                </a:solidFill>
              </a:rPr>
              <a:t> </a:t>
            </a:r>
            <a:r>
              <a:rPr lang="en-US" b="1" dirty="0">
                <a:solidFill>
                  <a:srgbClr val="00B050"/>
                </a:solidFill>
              </a:rPr>
              <a:t>E</a:t>
            </a:r>
            <a:r>
              <a:rPr lang="en-US" dirty="0"/>
              <a:t>nd </a:t>
            </a:r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dirty="0"/>
              <a:t>ap </a:t>
            </a:r>
            <a:r>
              <a:rPr lang="en-US" b="1" dirty="0">
                <a:solidFill>
                  <a:srgbClr val="00B050"/>
                </a:solidFill>
              </a:rPr>
              <a:t>T</a:t>
            </a:r>
            <a:r>
              <a:rPr lang="en-US" dirty="0"/>
              <a:t>racker​</a:t>
            </a:r>
          </a:p>
          <a:p>
            <a:pPr lvl="2" fontAlgn="base"/>
            <a:r>
              <a:rPr lang="en-US" sz="1600" dirty="0"/>
              <a:t>GEM-µRWELL based​</a:t>
            </a:r>
          </a:p>
        </p:txBody>
      </p:sp>
    </p:spTree>
    <p:extLst>
      <p:ext uri="{BB962C8B-B14F-4D97-AF65-F5344CB8AC3E}">
        <p14:creationId xmlns:p14="http://schemas.microsoft.com/office/powerpoint/2010/main" val="338529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F78DC2-3D31-564C-5BD3-61143DBD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317361"/>
            <a:ext cx="1752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Bossù, F. Jeanneau: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233BFB-8F8C-A927-F5DE-E0544545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9722AC7-A7FF-1986-413E-1DE928B9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717"/>
            <a:ext cx="12192000" cy="600483"/>
          </a:xfrm>
        </p:spPr>
        <p:txBody>
          <a:bodyPr>
            <a:normAutofit/>
          </a:bodyPr>
          <a:lstStyle/>
          <a:p>
            <a:pPr marL="365760"/>
            <a:r>
              <a:rPr lang="fr-FR" dirty="0"/>
              <a:t>CyMBaL: </a:t>
            </a:r>
            <a:r>
              <a:rPr lang="fr-FR" dirty="0" err="1">
                <a:solidFill>
                  <a:schemeClr val="tx1"/>
                </a:solidFill>
                <a:latin typeface="+mn-lt"/>
              </a:rPr>
              <a:t>Cylindrical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n-lt"/>
              </a:rPr>
              <a:t>Micromegas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Barrel Layer</a:t>
            </a:r>
          </a:p>
        </p:txBody>
      </p:sp>
      <p:pic>
        <p:nvPicPr>
          <p:cNvPr id="7" name="Picture 40" descr="Chart&#10;&#10;AI-generated content may be incorrect.">
            <a:extLst>
              <a:ext uri="{FF2B5EF4-FFF2-40B4-BE49-F238E27FC236}">
                <a16:creationId xmlns:a16="http://schemas.microsoft.com/office/drawing/2014/main" id="{4C2DEA21-8265-39E6-F105-49B63CB8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11887200" cy="5337720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0A0C5C74-8CDA-3A25-A74A-863C20FC15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/>
        </p:blipFill>
        <p:spPr>
          <a:xfrm>
            <a:off x="3886200" y="4404360"/>
            <a:ext cx="3347157" cy="23774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273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E25BB2-B8C4-3798-8914-AE6A4018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34" y="1783270"/>
            <a:ext cx="3479800" cy="37465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B8AFF60-3493-6DD3-D148-42743EF6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7864"/>
            <a:ext cx="5378245" cy="5141913"/>
          </a:xfrm>
        </p:spPr>
        <p:txBody>
          <a:bodyPr>
            <a:noAutofit/>
          </a:bodyPr>
          <a:lstStyle/>
          <a:p>
            <a:r>
              <a:rPr lang="fr-FR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of the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prototype (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Inclined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tracks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reconstruction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mm and 3 mm drift gaps</a:t>
            </a:r>
          </a:p>
          <a:p>
            <a:r>
              <a:rPr lang="fr-FR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Reqiruements</a:t>
            </a:r>
            <a:endParaRPr lang="fr-FR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DRD1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Ar/CO2/ISO (93/5/2</a:t>
            </a:r>
            <a:endParaRPr lang="fr-FR" sz="16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pixel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DREAM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bench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in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fr-FR" sz="16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DESY table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desirable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position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4DBA68-7535-0CE4-EFAE-01CCE6C0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Bossù, F. Jeanneau: Point projet - 6 juin 2025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B8FF1B-63E0-BB24-F907-42B3EDFE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22B956-15AA-E715-2751-D2B1C7850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8393" y="1523999"/>
            <a:ext cx="5486399" cy="4114800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6AE88DED-26CC-57E1-6003-F89F28FE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717"/>
            <a:ext cx="12192000" cy="600483"/>
          </a:xfrm>
        </p:spPr>
        <p:txBody>
          <a:bodyPr>
            <a:normAutofit/>
          </a:bodyPr>
          <a:lstStyle/>
          <a:p>
            <a:pPr marL="365760"/>
            <a:r>
              <a:rPr lang="fr-FR" dirty="0"/>
              <a:t>CyMBaL: 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Setup and Goals and </a:t>
            </a:r>
            <a:r>
              <a:rPr lang="fr-FR" dirty="0" err="1">
                <a:solidFill>
                  <a:schemeClr val="tx1"/>
                </a:solidFill>
                <a:latin typeface="+mn-lt"/>
              </a:rPr>
              <a:t>requirements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753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testo, schermata, elettronica, schermo&#10;&#10;Descrizione generata automaticamente">
            <a:extLst>
              <a:ext uri="{FF2B5EF4-FFF2-40B4-BE49-F238E27FC236}">
                <a16:creationId xmlns:a16="http://schemas.microsoft.com/office/drawing/2014/main" id="{07C9E22E-7B09-9B96-1955-34FBFA64E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881" y="5031521"/>
            <a:ext cx="3082702" cy="1734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5825" y="26450"/>
            <a:ext cx="12192000" cy="45544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ePIC MPGD Endcap Trackers: </a:t>
            </a:r>
            <a:r>
              <a:rPr lang="en-US" sz="32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MPGD-ECT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4E8689-17D6-4C81-B4DD-66AC92F24DB3}"/>
                  </a:ext>
                </a:extLst>
              </p:cNvPr>
              <p:cNvSpPr txBox="1"/>
              <p:nvPr/>
            </p:nvSpPr>
            <p:spPr>
              <a:xfrm>
                <a:off x="49574" y="4786964"/>
                <a:ext cx="6421706" cy="1646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MPGD-ECT disks 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GEM- µRWELL hybrid configuration guarantees gain higher than 10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2D strip read-out  a “COMPASS-like” scheme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 µm pitch guarantees a spatial resolution better than 150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resolution~10 ns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On-detector Front End Boards (FEBs)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 on SALSA chips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4E8689-17D6-4C81-B4DD-66AC92F24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4" y="4786964"/>
                <a:ext cx="6421706" cy="1646605"/>
              </a:xfrm>
              <a:prstGeom prst="rect">
                <a:avLst/>
              </a:prstGeom>
              <a:blipFill>
                <a:blip r:embed="rId3"/>
                <a:stretch>
                  <a:fillRect l="-474" t="-1111" b="-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E30B2B95-0391-4A63-995E-CDF02AA4A055}"/>
              </a:ext>
            </a:extLst>
          </p:cNvPr>
          <p:cNvSpPr txBox="1"/>
          <p:nvPr/>
        </p:nvSpPr>
        <p:spPr>
          <a:xfrm>
            <a:off x="-21622" y="3881887"/>
            <a:ext cx="6241148" cy="830997"/>
          </a:xfrm>
          <a:prstGeom prst="rect">
            <a:avLst/>
          </a:prstGeom>
          <a:solidFill>
            <a:srgbClr val="FFFF0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MPGD Endcap Tracking (ECT) disks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in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 the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leptonic regions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number of hits in the 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&gt; 2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to improve pattern recognition.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04D946-0D2B-667D-E4AD-5742120D12CF}"/>
              </a:ext>
            </a:extLst>
          </p:cNvPr>
          <p:cNvSpPr txBox="1"/>
          <p:nvPr/>
        </p:nvSpPr>
        <p:spPr>
          <a:xfrm>
            <a:off x="8593918" y="465202"/>
            <a:ext cx="3508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GEM – µRWELL technology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9237690C-99B0-EDC4-53F2-187C7D5C2E60}"/>
              </a:ext>
            </a:extLst>
          </p:cNvPr>
          <p:cNvSpPr txBox="1"/>
          <p:nvPr/>
        </p:nvSpPr>
        <p:spPr>
          <a:xfrm>
            <a:off x="10282472" y="4674906"/>
            <a:ext cx="131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X-Y readout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8AF80EE-B60D-B2D5-9CAF-89A6FCEDBBA4}"/>
              </a:ext>
            </a:extLst>
          </p:cNvPr>
          <p:cNvGrpSpPr>
            <a:grpSpLocks noChangeAspect="1"/>
          </p:cNvGrpSpPr>
          <p:nvPr/>
        </p:nvGrpSpPr>
        <p:grpSpPr>
          <a:xfrm>
            <a:off x="6942306" y="3820833"/>
            <a:ext cx="1741230" cy="1546325"/>
            <a:chOff x="8034093" y="3278817"/>
            <a:chExt cx="2692038" cy="2030260"/>
          </a:xfrm>
        </p:grpSpPr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C9A681EC-0FEA-BEB9-9615-92A1816DFF78}"/>
                </a:ext>
              </a:extLst>
            </p:cNvPr>
            <p:cNvGrpSpPr/>
            <p:nvPr/>
          </p:nvGrpSpPr>
          <p:grpSpPr>
            <a:xfrm>
              <a:off x="8034093" y="3278817"/>
              <a:ext cx="2692038" cy="2030260"/>
              <a:chOff x="8348255" y="3428999"/>
              <a:chExt cx="2692038" cy="2030260"/>
            </a:xfrm>
          </p:grpSpPr>
          <p:pic>
            <p:nvPicPr>
              <p:cNvPr id="65" name="Immagine 64" descr="Immagine che contiene schermata, Rettangolo, Ambra, arancione&#10;&#10;Il contenuto generato dall'IA potrebbe non essere corretto.">
                <a:extLst>
                  <a:ext uri="{FF2B5EF4-FFF2-40B4-BE49-F238E27FC236}">
                    <a16:creationId xmlns:a16="http://schemas.microsoft.com/office/drawing/2014/main" id="{93A63261-7D44-364A-84F0-052317F83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48255" y="4490347"/>
                <a:ext cx="2692038" cy="968912"/>
              </a:xfrm>
              <a:prstGeom prst="rect">
                <a:avLst/>
              </a:prstGeom>
            </p:spPr>
          </p:pic>
          <p:sp>
            <p:nvSpPr>
              <p:cNvPr id="66" name="Figura a mano libera: forma 31">
                <a:extLst>
                  <a:ext uri="{FF2B5EF4-FFF2-40B4-BE49-F238E27FC236}">
                    <a16:creationId xmlns:a16="http://schemas.microsoft.com/office/drawing/2014/main" id="{202729D4-6AFA-D0BC-7409-11286FE68372}"/>
                  </a:ext>
                </a:extLst>
              </p:cNvPr>
              <p:cNvSpPr/>
              <p:nvPr/>
            </p:nvSpPr>
            <p:spPr>
              <a:xfrm>
                <a:off x="10154874" y="3428999"/>
                <a:ext cx="234587" cy="1705062"/>
              </a:xfrm>
              <a:custGeom>
                <a:avLst/>
                <a:gdLst>
                  <a:gd name="connsiteX0" fmla="*/ 226423 w 226558"/>
                  <a:gd name="connsiteY0" fmla="*/ 0 h 1741715"/>
                  <a:gd name="connsiteX1" fmla="*/ 204651 w 226558"/>
                  <a:gd name="connsiteY1" fmla="*/ 230777 h 1741715"/>
                  <a:gd name="connsiteX2" fmla="*/ 191588 w 226558"/>
                  <a:gd name="connsiteY2" fmla="*/ 269966 h 1741715"/>
                  <a:gd name="connsiteX3" fmla="*/ 213360 w 226558"/>
                  <a:gd name="connsiteY3" fmla="*/ 335280 h 1741715"/>
                  <a:gd name="connsiteX4" fmla="*/ 226423 w 226558"/>
                  <a:gd name="connsiteY4" fmla="*/ 348343 h 1741715"/>
                  <a:gd name="connsiteX5" fmla="*/ 217714 w 226558"/>
                  <a:gd name="connsiteY5" fmla="*/ 404949 h 1741715"/>
                  <a:gd name="connsiteX6" fmla="*/ 213360 w 226558"/>
                  <a:gd name="connsiteY6" fmla="*/ 461555 h 1741715"/>
                  <a:gd name="connsiteX7" fmla="*/ 187234 w 226558"/>
                  <a:gd name="connsiteY7" fmla="*/ 557349 h 1741715"/>
                  <a:gd name="connsiteX8" fmla="*/ 178526 w 226558"/>
                  <a:gd name="connsiteY8" fmla="*/ 596537 h 1741715"/>
                  <a:gd name="connsiteX9" fmla="*/ 174171 w 226558"/>
                  <a:gd name="connsiteY9" fmla="*/ 735875 h 1741715"/>
                  <a:gd name="connsiteX10" fmla="*/ 169817 w 226558"/>
                  <a:gd name="connsiteY10" fmla="*/ 788126 h 1741715"/>
                  <a:gd name="connsiteX11" fmla="*/ 178526 w 226558"/>
                  <a:gd name="connsiteY11" fmla="*/ 809897 h 1741715"/>
                  <a:gd name="connsiteX12" fmla="*/ 209006 w 226558"/>
                  <a:gd name="connsiteY12" fmla="*/ 901337 h 1741715"/>
                  <a:gd name="connsiteX13" fmla="*/ 200297 w 226558"/>
                  <a:gd name="connsiteY13" fmla="*/ 971006 h 1741715"/>
                  <a:gd name="connsiteX14" fmla="*/ 195943 w 226558"/>
                  <a:gd name="connsiteY14" fmla="*/ 984069 h 1741715"/>
                  <a:gd name="connsiteX15" fmla="*/ 191588 w 226558"/>
                  <a:gd name="connsiteY15" fmla="*/ 1014549 h 1741715"/>
                  <a:gd name="connsiteX16" fmla="*/ 178526 w 226558"/>
                  <a:gd name="connsiteY16" fmla="*/ 1049383 h 1741715"/>
                  <a:gd name="connsiteX17" fmla="*/ 169817 w 226558"/>
                  <a:gd name="connsiteY17" fmla="*/ 1075509 h 1741715"/>
                  <a:gd name="connsiteX18" fmla="*/ 174171 w 226558"/>
                  <a:gd name="connsiteY18" fmla="*/ 1110343 h 1741715"/>
                  <a:gd name="connsiteX19" fmla="*/ 209006 w 226558"/>
                  <a:gd name="connsiteY19" fmla="*/ 1119052 h 1741715"/>
                  <a:gd name="connsiteX20" fmla="*/ 195943 w 226558"/>
                  <a:gd name="connsiteY20" fmla="*/ 1158240 h 1741715"/>
                  <a:gd name="connsiteX21" fmla="*/ 182880 w 226558"/>
                  <a:gd name="connsiteY21" fmla="*/ 1193075 h 1741715"/>
                  <a:gd name="connsiteX22" fmla="*/ 178526 w 226558"/>
                  <a:gd name="connsiteY22" fmla="*/ 1214846 h 1741715"/>
                  <a:gd name="connsiteX23" fmla="*/ 156754 w 226558"/>
                  <a:gd name="connsiteY23" fmla="*/ 1245326 h 1741715"/>
                  <a:gd name="connsiteX24" fmla="*/ 126274 w 226558"/>
                  <a:gd name="connsiteY24" fmla="*/ 1301932 h 1741715"/>
                  <a:gd name="connsiteX25" fmla="*/ 108857 w 226558"/>
                  <a:gd name="connsiteY25" fmla="*/ 1367246 h 1741715"/>
                  <a:gd name="connsiteX26" fmla="*/ 56606 w 226558"/>
                  <a:gd name="connsiteY26" fmla="*/ 1419497 h 1741715"/>
                  <a:gd name="connsiteX27" fmla="*/ 13063 w 226558"/>
                  <a:gd name="connsiteY27" fmla="*/ 1689463 h 1741715"/>
                  <a:gd name="connsiteX28" fmla="*/ 0 w 226558"/>
                  <a:gd name="connsiteY28" fmla="*/ 1741715 h 1741715"/>
                  <a:gd name="connsiteX29" fmla="*/ 4354 w 226558"/>
                  <a:gd name="connsiteY29" fmla="*/ 1724297 h 1741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26558" h="1741715">
                    <a:moveTo>
                      <a:pt x="226423" y="0"/>
                    </a:moveTo>
                    <a:cubicBezTo>
                      <a:pt x="223299" y="43738"/>
                      <a:pt x="221347" y="163994"/>
                      <a:pt x="204651" y="230777"/>
                    </a:cubicBezTo>
                    <a:cubicBezTo>
                      <a:pt x="201311" y="244135"/>
                      <a:pt x="195942" y="256903"/>
                      <a:pt x="191588" y="269966"/>
                    </a:cubicBezTo>
                    <a:cubicBezTo>
                      <a:pt x="198845" y="291737"/>
                      <a:pt x="204039" y="314309"/>
                      <a:pt x="213360" y="335280"/>
                    </a:cubicBezTo>
                    <a:cubicBezTo>
                      <a:pt x="215861" y="340907"/>
                      <a:pt x="226039" y="342197"/>
                      <a:pt x="226423" y="348343"/>
                    </a:cubicBezTo>
                    <a:cubicBezTo>
                      <a:pt x="227614" y="367397"/>
                      <a:pt x="220617" y="386080"/>
                      <a:pt x="217714" y="404949"/>
                    </a:cubicBezTo>
                    <a:cubicBezTo>
                      <a:pt x="216263" y="423818"/>
                      <a:pt x="216350" y="442868"/>
                      <a:pt x="213360" y="461555"/>
                    </a:cubicBezTo>
                    <a:cubicBezTo>
                      <a:pt x="207882" y="495795"/>
                      <a:pt x="195952" y="524221"/>
                      <a:pt x="187234" y="557349"/>
                    </a:cubicBezTo>
                    <a:cubicBezTo>
                      <a:pt x="183829" y="570290"/>
                      <a:pt x="181429" y="583474"/>
                      <a:pt x="178526" y="596537"/>
                    </a:cubicBezTo>
                    <a:cubicBezTo>
                      <a:pt x="177074" y="642983"/>
                      <a:pt x="176281" y="689454"/>
                      <a:pt x="174171" y="735875"/>
                    </a:cubicBezTo>
                    <a:cubicBezTo>
                      <a:pt x="173377" y="753334"/>
                      <a:pt x="168791" y="770679"/>
                      <a:pt x="169817" y="788126"/>
                    </a:cubicBezTo>
                    <a:cubicBezTo>
                      <a:pt x="170276" y="795929"/>
                      <a:pt x="175969" y="802511"/>
                      <a:pt x="178526" y="809897"/>
                    </a:cubicBezTo>
                    <a:cubicBezTo>
                      <a:pt x="189036" y="840258"/>
                      <a:pt x="209006" y="901337"/>
                      <a:pt x="209006" y="901337"/>
                    </a:cubicBezTo>
                    <a:cubicBezTo>
                      <a:pt x="206302" y="931078"/>
                      <a:pt x="206724" y="945298"/>
                      <a:pt x="200297" y="971006"/>
                    </a:cubicBezTo>
                    <a:cubicBezTo>
                      <a:pt x="199184" y="975459"/>
                      <a:pt x="197394" y="979715"/>
                      <a:pt x="195943" y="984069"/>
                    </a:cubicBezTo>
                    <a:cubicBezTo>
                      <a:pt x="194491" y="994229"/>
                      <a:pt x="194232" y="1004632"/>
                      <a:pt x="191588" y="1014549"/>
                    </a:cubicBezTo>
                    <a:cubicBezTo>
                      <a:pt x="188393" y="1026531"/>
                      <a:pt x="182697" y="1037705"/>
                      <a:pt x="178526" y="1049383"/>
                    </a:cubicBezTo>
                    <a:cubicBezTo>
                      <a:pt x="175439" y="1058028"/>
                      <a:pt x="172720" y="1066800"/>
                      <a:pt x="169817" y="1075509"/>
                    </a:cubicBezTo>
                    <a:cubicBezTo>
                      <a:pt x="171268" y="1087120"/>
                      <a:pt x="166343" y="1101645"/>
                      <a:pt x="174171" y="1110343"/>
                    </a:cubicBezTo>
                    <a:cubicBezTo>
                      <a:pt x="182178" y="1119239"/>
                      <a:pt x="204053" y="1108156"/>
                      <a:pt x="209006" y="1119052"/>
                    </a:cubicBezTo>
                    <a:cubicBezTo>
                      <a:pt x="214704" y="1131587"/>
                      <a:pt x="200778" y="1145347"/>
                      <a:pt x="195943" y="1158240"/>
                    </a:cubicBezTo>
                    <a:cubicBezTo>
                      <a:pt x="191589" y="1169852"/>
                      <a:pt x="186527" y="1181222"/>
                      <a:pt x="182880" y="1193075"/>
                    </a:cubicBezTo>
                    <a:cubicBezTo>
                      <a:pt x="180704" y="1200148"/>
                      <a:pt x="180866" y="1207825"/>
                      <a:pt x="178526" y="1214846"/>
                    </a:cubicBezTo>
                    <a:cubicBezTo>
                      <a:pt x="170220" y="1239764"/>
                      <a:pt x="171412" y="1225783"/>
                      <a:pt x="156754" y="1245326"/>
                    </a:cubicBezTo>
                    <a:cubicBezTo>
                      <a:pt x="146881" y="1258490"/>
                      <a:pt x="132337" y="1289806"/>
                      <a:pt x="126274" y="1301932"/>
                    </a:cubicBezTo>
                    <a:cubicBezTo>
                      <a:pt x="122867" y="1318967"/>
                      <a:pt x="116023" y="1356737"/>
                      <a:pt x="108857" y="1367246"/>
                    </a:cubicBezTo>
                    <a:cubicBezTo>
                      <a:pt x="94981" y="1387597"/>
                      <a:pt x="74023" y="1402080"/>
                      <a:pt x="56606" y="1419497"/>
                    </a:cubicBezTo>
                    <a:cubicBezTo>
                      <a:pt x="42304" y="1562518"/>
                      <a:pt x="49101" y="1545311"/>
                      <a:pt x="13063" y="1689463"/>
                    </a:cubicBezTo>
                    <a:lnTo>
                      <a:pt x="0" y="1741715"/>
                    </a:lnTo>
                    <a:lnTo>
                      <a:pt x="4354" y="1724297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7" name="Figura a mano libera: forma 32">
                <a:extLst>
                  <a:ext uri="{FF2B5EF4-FFF2-40B4-BE49-F238E27FC236}">
                    <a16:creationId xmlns:a16="http://schemas.microsoft.com/office/drawing/2014/main" id="{2A51A00A-C148-0D39-4E77-C914CFF7A2CA}"/>
                  </a:ext>
                </a:extLst>
              </p:cNvPr>
              <p:cNvSpPr/>
              <p:nvPr/>
            </p:nvSpPr>
            <p:spPr>
              <a:xfrm>
                <a:off x="10372988" y="4525861"/>
                <a:ext cx="181310" cy="608201"/>
              </a:xfrm>
              <a:custGeom>
                <a:avLst/>
                <a:gdLst>
                  <a:gd name="connsiteX0" fmla="*/ 0 w 197141"/>
                  <a:gd name="connsiteY0" fmla="*/ 0 h 637747"/>
                  <a:gd name="connsiteX1" fmla="*/ 12584 w 197141"/>
                  <a:gd name="connsiteY1" fmla="*/ 83889 h 637747"/>
                  <a:gd name="connsiteX2" fmla="*/ 20973 w 197141"/>
                  <a:gd name="connsiteY2" fmla="*/ 113251 h 637747"/>
                  <a:gd name="connsiteX3" fmla="*/ 46140 w 197141"/>
                  <a:gd name="connsiteY3" fmla="*/ 180363 h 637747"/>
                  <a:gd name="connsiteX4" fmla="*/ 58723 w 197141"/>
                  <a:gd name="connsiteY4" fmla="*/ 197141 h 637747"/>
                  <a:gd name="connsiteX5" fmla="*/ 67112 w 197141"/>
                  <a:gd name="connsiteY5" fmla="*/ 230697 h 637747"/>
                  <a:gd name="connsiteX6" fmla="*/ 75501 w 197141"/>
                  <a:gd name="connsiteY6" fmla="*/ 243280 h 637747"/>
                  <a:gd name="connsiteX7" fmla="*/ 83890 w 197141"/>
                  <a:gd name="connsiteY7" fmla="*/ 268447 h 637747"/>
                  <a:gd name="connsiteX8" fmla="*/ 104863 w 197141"/>
                  <a:gd name="connsiteY8" fmla="*/ 327170 h 637747"/>
                  <a:gd name="connsiteX9" fmla="*/ 130030 w 197141"/>
                  <a:gd name="connsiteY9" fmla="*/ 453005 h 637747"/>
                  <a:gd name="connsiteX10" fmla="*/ 138419 w 197141"/>
                  <a:gd name="connsiteY10" fmla="*/ 490756 h 637747"/>
                  <a:gd name="connsiteX11" fmla="*/ 171974 w 197141"/>
                  <a:gd name="connsiteY11" fmla="*/ 511728 h 637747"/>
                  <a:gd name="connsiteX12" fmla="*/ 176169 w 197141"/>
                  <a:gd name="connsiteY12" fmla="*/ 528506 h 637747"/>
                  <a:gd name="connsiteX13" fmla="*/ 180363 w 197141"/>
                  <a:gd name="connsiteY13" fmla="*/ 595618 h 637747"/>
                  <a:gd name="connsiteX14" fmla="*/ 197141 w 197141"/>
                  <a:gd name="connsiteY14" fmla="*/ 624979 h 637747"/>
                  <a:gd name="connsiteX15" fmla="*/ 188752 w 197141"/>
                  <a:gd name="connsiteY15" fmla="*/ 633368 h 63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7141" h="637747">
                    <a:moveTo>
                      <a:pt x="0" y="0"/>
                    </a:moveTo>
                    <a:cubicBezTo>
                      <a:pt x="18863" y="47157"/>
                      <a:pt x="441" y="-5159"/>
                      <a:pt x="12584" y="83889"/>
                    </a:cubicBezTo>
                    <a:cubicBezTo>
                      <a:pt x="13959" y="93975"/>
                      <a:pt x="17980" y="103522"/>
                      <a:pt x="20973" y="113251"/>
                    </a:cubicBezTo>
                    <a:cubicBezTo>
                      <a:pt x="26781" y="132129"/>
                      <a:pt x="38582" y="165246"/>
                      <a:pt x="46140" y="180363"/>
                    </a:cubicBezTo>
                    <a:cubicBezTo>
                      <a:pt x="49266" y="186616"/>
                      <a:pt x="54529" y="191548"/>
                      <a:pt x="58723" y="197141"/>
                    </a:cubicBezTo>
                    <a:cubicBezTo>
                      <a:pt x="61519" y="208326"/>
                      <a:pt x="63172" y="219862"/>
                      <a:pt x="67112" y="230697"/>
                    </a:cubicBezTo>
                    <a:cubicBezTo>
                      <a:pt x="68835" y="235435"/>
                      <a:pt x="73454" y="238673"/>
                      <a:pt x="75501" y="243280"/>
                    </a:cubicBezTo>
                    <a:cubicBezTo>
                      <a:pt x="79092" y="251361"/>
                      <a:pt x="80785" y="260167"/>
                      <a:pt x="83890" y="268447"/>
                    </a:cubicBezTo>
                    <a:cubicBezTo>
                      <a:pt x="105175" y="325206"/>
                      <a:pt x="96110" y="292161"/>
                      <a:pt x="104863" y="327170"/>
                    </a:cubicBezTo>
                    <a:cubicBezTo>
                      <a:pt x="120717" y="493640"/>
                      <a:pt x="98397" y="358107"/>
                      <a:pt x="130030" y="453005"/>
                    </a:cubicBezTo>
                    <a:cubicBezTo>
                      <a:pt x="134106" y="465234"/>
                      <a:pt x="130927" y="480266"/>
                      <a:pt x="138419" y="490756"/>
                    </a:cubicBezTo>
                    <a:cubicBezTo>
                      <a:pt x="146085" y="501489"/>
                      <a:pt x="160789" y="504737"/>
                      <a:pt x="171974" y="511728"/>
                    </a:cubicBezTo>
                    <a:cubicBezTo>
                      <a:pt x="173372" y="517321"/>
                      <a:pt x="175595" y="522770"/>
                      <a:pt x="176169" y="528506"/>
                    </a:cubicBezTo>
                    <a:cubicBezTo>
                      <a:pt x="178399" y="550809"/>
                      <a:pt x="175602" y="573715"/>
                      <a:pt x="180363" y="595618"/>
                    </a:cubicBezTo>
                    <a:cubicBezTo>
                      <a:pt x="182758" y="606633"/>
                      <a:pt x="191548" y="615192"/>
                      <a:pt x="197141" y="624979"/>
                    </a:cubicBezTo>
                    <a:cubicBezTo>
                      <a:pt x="192322" y="639439"/>
                      <a:pt x="196073" y="640689"/>
                      <a:pt x="188752" y="633368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8" name="Figura a mano libera: forma 33">
                <a:extLst>
                  <a:ext uri="{FF2B5EF4-FFF2-40B4-BE49-F238E27FC236}">
                    <a16:creationId xmlns:a16="http://schemas.microsoft.com/office/drawing/2014/main" id="{FB4106A1-479F-0B37-02D3-862ECDDC3373}"/>
                  </a:ext>
                </a:extLst>
              </p:cNvPr>
              <p:cNvSpPr/>
              <p:nvPr/>
            </p:nvSpPr>
            <p:spPr>
              <a:xfrm>
                <a:off x="10273964" y="4751276"/>
                <a:ext cx="69661" cy="382785"/>
              </a:xfrm>
              <a:custGeom>
                <a:avLst/>
                <a:gdLst>
                  <a:gd name="connsiteX0" fmla="*/ 0 w 50334"/>
                  <a:gd name="connsiteY0" fmla="*/ 0 h 427838"/>
                  <a:gd name="connsiteX1" fmla="*/ 25167 w 50334"/>
                  <a:gd name="connsiteY1" fmla="*/ 188752 h 427838"/>
                  <a:gd name="connsiteX2" fmla="*/ 29361 w 50334"/>
                  <a:gd name="connsiteY2" fmla="*/ 201336 h 427838"/>
                  <a:gd name="connsiteX3" fmla="*/ 37750 w 50334"/>
                  <a:gd name="connsiteY3" fmla="*/ 251670 h 427838"/>
                  <a:gd name="connsiteX4" fmla="*/ 41945 w 50334"/>
                  <a:gd name="connsiteY4" fmla="*/ 314587 h 427838"/>
                  <a:gd name="connsiteX5" fmla="*/ 33556 w 50334"/>
                  <a:gd name="connsiteY5" fmla="*/ 352337 h 427838"/>
                  <a:gd name="connsiteX6" fmla="*/ 37750 w 50334"/>
                  <a:gd name="connsiteY6" fmla="*/ 390088 h 427838"/>
                  <a:gd name="connsiteX7" fmla="*/ 50334 w 50334"/>
                  <a:gd name="connsiteY7" fmla="*/ 427838 h 4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334" h="427838">
                    <a:moveTo>
                      <a:pt x="0" y="0"/>
                    </a:moveTo>
                    <a:cubicBezTo>
                      <a:pt x="31798" y="84799"/>
                      <a:pt x="7307" y="10155"/>
                      <a:pt x="25167" y="188752"/>
                    </a:cubicBezTo>
                    <a:cubicBezTo>
                      <a:pt x="25607" y="193152"/>
                      <a:pt x="28494" y="197000"/>
                      <a:pt x="29361" y="201336"/>
                    </a:cubicBezTo>
                    <a:cubicBezTo>
                      <a:pt x="32697" y="218015"/>
                      <a:pt x="34954" y="234892"/>
                      <a:pt x="37750" y="251670"/>
                    </a:cubicBezTo>
                    <a:cubicBezTo>
                      <a:pt x="39148" y="272642"/>
                      <a:pt x="41945" y="293568"/>
                      <a:pt x="41945" y="314587"/>
                    </a:cubicBezTo>
                    <a:cubicBezTo>
                      <a:pt x="41945" y="319906"/>
                      <a:pt x="35172" y="345871"/>
                      <a:pt x="33556" y="352337"/>
                    </a:cubicBezTo>
                    <a:cubicBezTo>
                      <a:pt x="34954" y="364921"/>
                      <a:pt x="35417" y="377644"/>
                      <a:pt x="37750" y="390088"/>
                    </a:cubicBezTo>
                    <a:cubicBezTo>
                      <a:pt x="41911" y="412284"/>
                      <a:pt x="43149" y="413469"/>
                      <a:pt x="50334" y="427838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9" name="Figura a mano libera: forma 34">
                <a:extLst>
                  <a:ext uri="{FF2B5EF4-FFF2-40B4-BE49-F238E27FC236}">
                    <a16:creationId xmlns:a16="http://schemas.microsoft.com/office/drawing/2014/main" id="{858B3D5B-39B7-C6B2-1473-72ABEB64F3FF}"/>
                  </a:ext>
                </a:extLst>
              </p:cNvPr>
              <p:cNvSpPr/>
              <p:nvPr/>
            </p:nvSpPr>
            <p:spPr>
              <a:xfrm>
                <a:off x="10372987" y="4777531"/>
                <a:ext cx="75501" cy="356532"/>
              </a:xfrm>
              <a:custGeom>
                <a:avLst/>
                <a:gdLst>
                  <a:gd name="connsiteX0" fmla="*/ 79695 w 79695"/>
                  <a:gd name="connsiteY0" fmla="*/ 0 h 377505"/>
                  <a:gd name="connsiteX1" fmla="*/ 67112 w 79695"/>
                  <a:gd name="connsiteY1" fmla="*/ 96474 h 377505"/>
                  <a:gd name="connsiteX2" fmla="*/ 62917 w 79695"/>
                  <a:gd name="connsiteY2" fmla="*/ 121641 h 377505"/>
                  <a:gd name="connsiteX3" fmla="*/ 67112 w 79695"/>
                  <a:gd name="connsiteY3" fmla="*/ 155197 h 377505"/>
                  <a:gd name="connsiteX4" fmla="*/ 62917 w 79695"/>
                  <a:gd name="connsiteY4" fmla="*/ 205531 h 377505"/>
                  <a:gd name="connsiteX5" fmla="*/ 41945 w 79695"/>
                  <a:gd name="connsiteY5" fmla="*/ 234892 h 377505"/>
                  <a:gd name="connsiteX6" fmla="*/ 37750 w 79695"/>
                  <a:gd name="connsiteY6" fmla="*/ 255864 h 377505"/>
                  <a:gd name="connsiteX7" fmla="*/ 20972 w 79695"/>
                  <a:gd name="connsiteY7" fmla="*/ 293615 h 377505"/>
                  <a:gd name="connsiteX8" fmla="*/ 12583 w 79695"/>
                  <a:gd name="connsiteY8" fmla="*/ 322976 h 377505"/>
                  <a:gd name="connsiteX9" fmla="*/ 0 w 79695"/>
                  <a:gd name="connsiteY9" fmla="*/ 377505 h 37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695" h="377505">
                    <a:moveTo>
                      <a:pt x="79695" y="0"/>
                    </a:moveTo>
                    <a:cubicBezTo>
                      <a:pt x="75501" y="32158"/>
                      <a:pt x="71543" y="64348"/>
                      <a:pt x="67112" y="96474"/>
                    </a:cubicBezTo>
                    <a:cubicBezTo>
                      <a:pt x="65950" y="104899"/>
                      <a:pt x="62917" y="113136"/>
                      <a:pt x="62917" y="121641"/>
                    </a:cubicBezTo>
                    <a:cubicBezTo>
                      <a:pt x="62917" y="132913"/>
                      <a:pt x="65714" y="144012"/>
                      <a:pt x="67112" y="155197"/>
                    </a:cubicBezTo>
                    <a:cubicBezTo>
                      <a:pt x="65714" y="171975"/>
                      <a:pt x="67987" y="189476"/>
                      <a:pt x="62917" y="205531"/>
                    </a:cubicBezTo>
                    <a:cubicBezTo>
                      <a:pt x="59295" y="217000"/>
                      <a:pt x="47324" y="224135"/>
                      <a:pt x="41945" y="234892"/>
                    </a:cubicBezTo>
                    <a:cubicBezTo>
                      <a:pt x="38757" y="241268"/>
                      <a:pt x="39799" y="249036"/>
                      <a:pt x="37750" y="255864"/>
                    </a:cubicBezTo>
                    <a:cubicBezTo>
                      <a:pt x="24136" y="301243"/>
                      <a:pt x="35139" y="254656"/>
                      <a:pt x="20972" y="293615"/>
                    </a:cubicBezTo>
                    <a:cubicBezTo>
                      <a:pt x="17493" y="303181"/>
                      <a:pt x="15379" y="313189"/>
                      <a:pt x="12583" y="322976"/>
                    </a:cubicBezTo>
                    <a:cubicBezTo>
                      <a:pt x="8129" y="376426"/>
                      <a:pt x="23447" y="365780"/>
                      <a:pt x="0" y="377505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0" name="Figura a mano libera: forma 35">
                <a:extLst>
                  <a:ext uri="{FF2B5EF4-FFF2-40B4-BE49-F238E27FC236}">
                    <a16:creationId xmlns:a16="http://schemas.microsoft.com/office/drawing/2014/main" id="{06727890-4063-4D1F-B3D6-823A5B405290}"/>
                  </a:ext>
                </a:extLst>
              </p:cNvPr>
              <p:cNvSpPr/>
              <p:nvPr/>
            </p:nvSpPr>
            <p:spPr>
              <a:xfrm>
                <a:off x="10213596" y="4882393"/>
                <a:ext cx="41945" cy="268447"/>
              </a:xfrm>
              <a:custGeom>
                <a:avLst/>
                <a:gdLst>
                  <a:gd name="connsiteX0" fmla="*/ 0 w 41945"/>
                  <a:gd name="connsiteY0" fmla="*/ 0 h 268447"/>
                  <a:gd name="connsiteX1" fmla="*/ 8389 w 41945"/>
                  <a:gd name="connsiteY1" fmla="*/ 79695 h 268447"/>
                  <a:gd name="connsiteX2" fmla="*/ 12584 w 41945"/>
                  <a:gd name="connsiteY2" fmla="*/ 134224 h 268447"/>
                  <a:gd name="connsiteX3" fmla="*/ 20973 w 41945"/>
                  <a:gd name="connsiteY3" fmla="*/ 155196 h 268447"/>
                  <a:gd name="connsiteX4" fmla="*/ 37751 w 41945"/>
                  <a:gd name="connsiteY4" fmla="*/ 205530 h 268447"/>
                  <a:gd name="connsiteX5" fmla="*/ 41945 w 41945"/>
                  <a:gd name="connsiteY5" fmla="*/ 268447 h 26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45" h="268447">
                    <a:moveTo>
                      <a:pt x="0" y="0"/>
                    </a:moveTo>
                    <a:cubicBezTo>
                      <a:pt x="5161" y="41279"/>
                      <a:pt x="4476" y="32743"/>
                      <a:pt x="8389" y="79695"/>
                    </a:cubicBezTo>
                    <a:cubicBezTo>
                      <a:pt x="9903" y="97862"/>
                      <a:pt x="9587" y="116242"/>
                      <a:pt x="12584" y="134224"/>
                    </a:cubicBezTo>
                    <a:cubicBezTo>
                      <a:pt x="13822" y="141651"/>
                      <a:pt x="18592" y="148053"/>
                      <a:pt x="20973" y="155196"/>
                    </a:cubicBezTo>
                    <a:cubicBezTo>
                      <a:pt x="41891" y="217948"/>
                      <a:pt x="17844" y="155762"/>
                      <a:pt x="37751" y="205530"/>
                    </a:cubicBezTo>
                    <a:lnTo>
                      <a:pt x="41945" y="268447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1" name="Figura a mano libera: forma 36">
                <a:extLst>
                  <a:ext uri="{FF2B5EF4-FFF2-40B4-BE49-F238E27FC236}">
                    <a16:creationId xmlns:a16="http://schemas.microsoft.com/office/drawing/2014/main" id="{CF61D052-1C69-5845-1480-02A17C5F5B6B}"/>
                  </a:ext>
                </a:extLst>
              </p:cNvPr>
              <p:cNvSpPr/>
              <p:nvPr/>
            </p:nvSpPr>
            <p:spPr>
              <a:xfrm>
                <a:off x="10427516" y="4693640"/>
                <a:ext cx="164775" cy="453006"/>
              </a:xfrm>
              <a:custGeom>
                <a:avLst/>
                <a:gdLst>
                  <a:gd name="connsiteX0" fmla="*/ 0 w 163585"/>
                  <a:gd name="connsiteY0" fmla="*/ 0 h 457200"/>
                  <a:gd name="connsiteX1" fmla="*/ 12583 w 163585"/>
                  <a:gd name="connsiteY1" fmla="*/ 29362 h 457200"/>
                  <a:gd name="connsiteX2" fmla="*/ 58723 w 163585"/>
                  <a:gd name="connsiteY2" fmla="*/ 96474 h 457200"/>
                  <a:gd name="connsiteX3" fmla="*/ 92278 w 163585"/>
                  <a:gd name="connsiteY3" fmla="*/ 125835 h 457200"/>
                  <a:gd name="connsiteX4" fmla="*/ 100667 w 163585"/>
                  <a:gd name="connsiteY4" fmla="*/ 142613 h 457200"/>
                  <a:gd name="connsiteX5" fmla="*/ 113251 w 163585"/>
                  <a:gd name="connsiteY5" fmla="*/ 155197 h 457200"/>
                  <a:gd name="connsiteX6" fmla="*/ 125834 w 163585"/>
                  <a:gd name="connsiteY6" fmla="*/ 184558 h 457200"/>
                  <a:gd name="connsiteX7" fmla="*/ 125834 w 163585"/>
                  <a:gd name="connsiteY7" fmla="*/ 310393 h 457200"/>
                  <a:gd name="connsiteX8" fmla="*/ 134223 w 163585"/>
                  <a:gd name="connsiteY8" fmla="*/ 335560 h 457200"/>
                  <a:gd name="connsiteX9" fmla="*/ 142612 w 163585"/>
                  <a:gd name="connsiteY9" fmla="*/ 356532 h 457200"/>
                  <a:gd name="connsiteX10" fmla="*/ 163585 w 163585"/>
                  <a:gd name="connsiteY10" fmla="*/ 385894 h 457200"/>
                  <a:gd name="connsiteX11" fmla="*/ 159390 w 163585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585" h="457200">
                    <a:moveTo>
                      <a:pt x="0" y="0"/>
                    </a:moveTo>
                    <a:cubicBezTo>
                      <a:pt x="4194" y="9787"/>
                      <a:pt x="7601" y="19951"/>
                      <a:pt x="12583" y="29362"/>
                    </a:cubicBezTo>
                    <a:cubicBezTo>
                      <a:pt x="25120" y="53044"/>
                      <a:pt x="39533" y="77284"/>
                      <a:pt x="58723" y="96474"/>
                    </a:cubicBezTo>
                    <a:cubicBezTo>
                      <a:pt x="69232" y="106983"/>
                      <a:pt x="81093" y="116048"/>
                      <a:pt x="92278" y="125835"/>
                    </a:cubicBezTo>
                    <a:cubicBezTo>
                      <a:pt x="95074" y="131428"/>
                      <a:pt x="97033" y="137525"/>
                      <a:pt x="100667" y="142613"/>
                    </a:cubicBezTo>
                    <a:cubicBezTo>
                      <a:pt x="104115" y="147440"/>
                      <a:pt x="110199" y="150110"/>
                      <a:pt x="113251" y="155197"/>
                    </a:cubicBezTo>
                    <a:cubicBezTo>
                      <a:pt x="118729" y="164327"/>
                      <a:pt x="121640" y="174771"/>
                      <a:pt x="125834" y="184558"/>
                    </a:cubicBezTo>
                    <a:cubicBezTo>
                      <a:pt x="113549" y="233703"/>
                      <a:pt x="116802" y="214045"/>
                      <a:pt x="125834" y="310393"/>
                    </a:cubicBezTo>
                    <a:cubicBezTo>
                      <a:pt x="126659" y="319197"/>
                      <a:pt x="131201" y="327250"/>
                      <a:pt x="134223" y="335560"/>
                    </a:cubicBezTo>
                    <a:cubicBezTo>
                      <a:pt x="136796" y="342636"/>
                      <a:pt x="138818" y="350028"/>
                      <a:pt x="142612" y="356532"/>
                    </a:cubicBezTo>
                    <a:cubicBezTo>
                      <a:pt x="148672" y="366921"/>
                      <a:pt x="156594" y="376107"/>
                      <a:pt x="163585" y="385894"/>
                    </a:cubicBezTo>
                    <a:cubicBezTo>
                      <a:pt x="158809" y="443195"/>
                      <a:pt x="159390" y="419392"/>
                      <a:pt x="159390" y="45720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2" name="Figura a mano libera: forma 37">
                <a:extLst>
                  <a:ext uri="{FF2B5EF4-FFF2-40B4-BE49-F238E27FC236}">
                    <a16:creationId xmlns:a16="http://schemas.microsoft.com/office/drawing/2014/main" id="{6009D013-557F-5ACE-B3C0-CC01BE15DA50}"/>
                  </a:ext>
                </a:extLst>
              </p:cNvPr>
              <p:cNvSpPr/>
              <p:nvPr/>
            </p:nvSpPr>
            <p:spPr>
              <a:xfrm>
                <a:off x="10331042" y="4634917"/>
                <a:ext cx="131631" cy="503340"/>
              </a:xfrm>
              <a:custGeom>
                <a:avLst/>
                <a:gdLst>
                  <a:gd name="connsiteX0" fmla="*/ 0 w 131631"/>
                  <a:gd name="connsiteY0" fmla="*/ 0 h 503340"/>
                  <a:gd name="connsiteX1" fmla="*/ 12584 w 131631"/>
                  <a:gd name="connsiteY1" fmla="*/ 29362 h 503340"/>
                  <a:gd name="connsiteX2" fmla="*/ 25167 w 131631"/>
                  <a:gd name="connsiteY2" fmla="*/ 54529 h 503340"/>
                  <a:gd name="connsiteX3" fmla="*/ 33556 w 131631"/>
                  <a:gd name="connsiteY3" fmla="*/ 226503 h 503340"/>
                  <a:gd name="connsiteX4" fmla="*/ 37751 w 131631"/>
                  <a:gd name="connsiteY4" fmla="*/ 281032 h 503340"/>
                  <a:gd name="connsiteX5" fmla="*/ 46140 w 131631"/>
                  <a:gd name="connsiteY5" fmla="*/ 369116 h 503340"/>
                  <a:gd name="connsiteX6" fmla="*/ 50334 w 131631"/>
                  <a:gd name="connsiteY6" fmla="*/ 385894 h 503340"/>
                  <a:gd name="connsiteX7" fmla="*/ 75501 w 131631"/>
                  <a:gd name="connsiteY7" fmla="*/ 411061 h 503340"/>
                  <a:gd name="connsiteX8" fmla="*/ 83890 w 131631"/>
                  <a:gd name="connsiteY8" fmla="*/ 423644 h 503340"/>
                  <a:gd name="connsiteX9" fmla="*/ 130030 w 131631"/>
                  <a:gd name="connsiteY9" fmla="*/ 461395 h 503340"/>
                  <a:gd name="connsiteX10" fmla="*/ 130030 w 131631"/>
                  <a:gd name="connsiteY10" fmla="*/ 503340 h 50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1631" h="503340">
                    <a:moveTo>
                      <a:pt x="0" y="0"/>
                    </a:moveTo>
                    <a:cubicBezTo>
                      <a:pt x="4195" y="9787"/>
                      <a:pt x="8122" y="19694"/>
                      <a:pt x="12584" y="29362"/>
                    </a:cubicBezTo>
                    <a:cubicBezTo>
                      <a:pt x="16514" y="37878"/>
                      <a:pt x="24175" y="45203"/>
                      <a:pt x="25167" y="54529"/>
                    </a:cubicBezTo>
                    <a:cubicBezTo>
                      <a:pt x="31238" y="111600"/>
                      <a:pt x="30372" y="169199"/>
                      <a:pt x="33556" y="226503"/>
                    </a:cubicBezTo>
                    <a:cubicBezTo>
                      <a:pt x="34567" y="244705"/>
                      <a:pt x="36149" y="262873"/>
                      <a:pt x="37751" y="281032"/>
                    </a:cubicBezTo>
                    <a:cubicBezTo>
                      <a:pt x="40343" y="310412"/>
                      <a:pt x="38987" y="340502"/>
                      <a:pt x="46140" y="369116"/>
                    </a:cubicBezTo>
                    <a:cubicBezTo>
                      <a:pt x="47538" y="374709"/>
                      <a:pt x="47756" y="380738"/>
                      <a:pt x="50334" y="385894"/>
                    </a:cubicBezTo>
                    <a:cubicBezTo>
                      <a:pt x="58138" y="401501"/>
                      <a:pt x="62729" y="402546"/>
                      <a:pt x="75501" y="411061"/>
                    </a:cubicBezTo>
                    <a:cubicBezTo>
                      <a:pt x="78297" y="415255"/>
                      <a:pt x="79911" y="420549"/>
                      <a:pt x="83890" y="423644"/>
                    </a:cubicBezTo>
                    <a:cubicBezTo>
                      <a:pt x="98377" y="434911"/>
                      <a:pt x="124198" y="439524"/>
                      <a:pt x="130030" y="461395"/>
                    </a:cubicBezTo>
                    <a:cubicBezTo>
                      <a:pt x="133633" y="474905"/>
                      <a:pt x="130030" y="489358"/>
                      <a:pt x="130030" y="50334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3" name="Figura a mano libera: forma 38">
                <a:extLst>
                  <a:ext uri="{FF2B5EF4-FFF2-40B4-BE49-F238E27FC236}">
                    <a16:creationId xmlns:a16="http://schemas.microsoft.com/office/drawing/2014/main" id="{4F2E4093-F948-001F-DA47-43C87B4FC815}"/>
                  </a:ext>
                </a:extLst>
              </p:cNvPr>
              <p:cNvSpPr/>
              <p:nvPr/>
            </p:nvSpPr>
            <p:spPr>
              <a:xfrm flipH="1">
                <a:off x="10213924" y="4763861"/>
                <a:ext cx="45811" cy="382785"/>
              </a:xfrm>
              <a:custGeom>
                <a:avLst/>
                <a:gdLst>
                  <a:gd name="connsiteX0" fmla="*/ 4285 w 33647"/>
                  <a:gd name="connsiteY0" fmla="*/ 0 h 369116"/>
                  <a:gd name="connsiteX1" fmla="*/ 91 w 33647"/>
                  <a:gd name="connsiteY1" fmla="*/ 46140 h 369116"/>
                  <a:gd name="connsiteX2" fmla="*/ 12674 w 33647"/>
                  <a:gd name="connsiteY2" fmla="*/ 104863 h 369116"/>
                  <a:gd name="connsiteX3" fmla="*/ 25258 w 33647"/>
                  <a:gd name="connsiteY3" fmla="*/ 188753 h 369116"/>
                  <a:gd name="connsiteX4" fmla="*/ 16869 w 33647"/>
                  <a:gd name="connsiteY4" fmla="*/ 268448 h 369116"/>
                  <a:gd name="connsiteX5" fmla="*/ 25258 w 33647"/>
                  <a:gd name="connsiteY5" fmla="*/ 348143 h 369116"/>
                  <a:gd name="connsiteX6" fmla="*/ 33647 w 33647"/>
                  <a:gd name="connsiteY6" fmla="*/ 369116 h 36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647" h="369116">
                    <a:moveTo>
                      <a:pt x="4285" y="0"/>
                    </a:moveTo>
                    <a:cubicBezTo>
                      <a:pt x="2887" y="15380"/>
                      <a:pt x="-610" y="30713"/>
                      <a:pt x="91" y="46140"/>
                    </a:cubicBezTo>
                    <a:cubicBezTo>
                      <a:pt x="1299" y="72709"/>
                      <a:pt x="5792" y="84215"/>
                      <a:pt x="12674" y="104863"/>
                    </a:cubicBezTo>
                    <a:cubicBezTo>
                      <a:pt x="16869" y="132826"/>
                      <a:pt x="27606" y="160575"/>
                      <a:pt x="25258" y="188753"/>
                    </a:cubicBezTo>
                    <a:cubicBezTo>
                      <a:pt x="20242" y="248939"/>
                      <a:pt x="23444" y="222420"/>
                      <a:pt x="16869" y="268448"/>
                    </a:cubicBezTo>
                    <a:cubicBezTo>
                      <a:pt x="18737" y="289000"/>
                      <a:pt x="21590" y="326134"/>
                      <a:pt x="25258" y="348143"/>
                    </a:cubicBezTo>
                    <a:cubicBezTo>
                      <a:pt x="28063" y="364971"/>
                      <a:pt x="26017" y="361486"/>
                      <a:pt x="33647" y="369116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4" name="Figura a mano libera: forma 39">
                <a:extLst>
                  <a:ext uri="{FF2B5EF4-FFF2-40B4-BE49-F238E27FC236}">
                    <a16:creationId xmlns:a16="http://schemas.microsoft.com/office/drawing/2014/main" id="{8313C207-DF06-B403-DAF6-D88436FC69AD}"/>
                  </a:ext>
                </a:extLst>
              </p:cNvPr>
              <p:cNvSpPr/>
              <p:nvPr/>
            </p:nvSpPr>
            <p:spPr>
              <a:xfrm>
                <a:off x="10444294" y="4827864"/>
                <a:ext cx="71306" cy="310636"/>
              </a:xfrm>
              <a:custGeom>
                <a:avLst/>
                <a:gdLst>
                  <a:gd name="connsiteX0" fmla="*/ 71306 w 71306"/>
                  <a:gd name="connsiteY0" fmla="*/ 0 h 310636"/>
                  <a:gd name="connsiteX1" fmla="*/ 62917 w 71306"/>
                  <a:gd name="connsiteY1" fmla="*/ 33556 h 310636"/>
                  <a:gd name="connsiteX2" fmla="*/ 41945 w 71306"/>
                  <a:gd name="connsiteY2" fmla="*/ 71307 h 310636"/>
                  <a:gd name="connsiteX3" fmla="*/ 16778 w 71306"/>
                  <a:gd name="connsiteY3" fmla="*/ 83890 h 310636"/>
                  <a:gd name="connsiteX4" fmla="*/ 4194 w 71306"/>
                  <a:gd name="connsiteY4" fmla="*/ 117446 h 310636"/>
                  <a:gd name="connsiteX5" fmla="*/ 0 w 71306"/>
                  <a:gd name="connsiteY5" fmla="*/ 130030 h 310636"/>
                  <a:gd name="connsiteX6" fmla="*/ 12583 w 71306"/>
                  <a:gd name="connsiteY6" fmla="*/ 163586 h 310636"/>
                  <a:gd name="connsiteX7" fmla="*/ 20972 w 71306"/>
                  <a:gd name="connsiteY7" fmla="*/ 184558 h 310636"/>
                  <a:gd name="connsiteX8" fmla="*/ 8389 w 71306"/>
                  <a:gd name="connsiteY8" fmla="*/ 205530 h 310636"/>
                  <a:gd name="connsiteX9" fmla="*/ 4194 w 71306"/>
                  <a:gd name="connsiteY9" fmla="*/ 247475 h 310636"/>
                  <a:gd name="connsiteX10" fmla="*/ 0 w 71306"/>
                  <a:gd name="connsiteY10" fmla="*/ 281031 h 310636"/>
                  <a:gd name="connsiteX11" fmla="*/ 8389 w 71306"/>
                  <a:gd name="connsiteY11" fmla="*/ 293615 h 310636"/>
                  <a:gd name="connsiteX12" fmla="*/ 41945 w 71306"/>
                  <a:gd name="connsiteY12" fmla="*/ 310393 h 310636"/>
                  <a:gd name="connsiteX13" fmla="*/ 50334 w 71306"/>
                  <a:gd name="connsiteY13" fmla="*/ 310393 h 31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1306" h="310636">
                    <a:moveTo>
                      <a:pt x="71306" y="0"/>
                    </a:moveTo>
                    <a:cubicBezTo>
                      <a:pt x="68510" y="11185"/>
                      <a:pt x="65950" y="22433"/>
                      <a:pt x="62917" y="33556"/>
                    </a:cubicBezTo>
                    <a:cubicBezTo>
                      <a:pt x="59142" y="47399"/>
                      <a:pt x="52951" y="61401"/>
                      <a:pt x="41945" y="71307"/>
                    </a:cubicBezTo>
                    <a:cubicBezTo>
                      <a:pt x="34974" y="77581"/>
                      <a:pt x="25167" y="79696"/>
                      <a:pt x="16778" y="83890"/>
                    </a:cubicBezTo>
                    <a:cubicBezTo>
                      <a:pt x="12583" y="95075"/>
                      <a:pt x="8276" y="106219"/>
                      <a:pt x="4194" y="117446"/>
                    </a:cubicBezTo>
                    <a:cubicBezTo>
                      <a:pt x="2683" y="121601"/>
                      <a:pt x="0" y="125609"/>
                      <a:pt x="0" y="130030"/>
                    </a:cubicBezTo>
                    <a:cubicBezTo>
                      <a:pt x="0" y="142553"/>
                      <a:pt x="7810" y="152846"/>
                      <a:pt x="12583" y="163586"/>
                    </a:cubicBezTo>
                    <a:cubicBezTo>
                      <a:pt x="15641" y="170466"/>
                      <a:pt x="18176" y="177567"/>
                      <a:pt x="20972" y="184558"/>
                    </a:cubicBezTo>
                    <a:cubicBezTo>
                      <a:pt x="16778" y="191549"/>
                      <a:pt x="10490" y="197653"/>
                      <a:pt x="8389" y="205530"/>
                    </a:cubicBezTo>
                    <a:cubicBezTo>
                      <a:pt x="4768" y="219107"/>
                      <a:pt x="5746" y="233510"/>
                      <a:pt x="4194" y="247475"/>
                    </a:cubicBezTo>
                    <a:cubicBezTo>
                      <a:pt x="2949" y="258678"/>
                      <a:pt x="1398" y="269846"/>
                      <a:pt x="0" y="281031"/>
                    </a:cubicBezTo>
                    <a:cubicBezTo>
                      <a:pt x="2796" y="285226"/>
                      <a:pt x="4561" y="290334"/>
                      <a:pt x="8389" y="293615"/>
                    </a:cubicBezTo>
                    <a:cubicBezTo>
                      <a:pt x="15860" y="300019"/>
                      <a:pt x="31006" y="308205"/>
                      <a:pt x="41945" y="310393"/>
                    </a:cubicBezTo>
                    <a:cubicBezTo>
                      <a:pt x="44687" y="310941"/>
                      <a:pt x="47538" y="310393"/>
                      <a:pt x="50334" y="310393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5" name="Figura a mano libera: forma 40">
                <a:extLst>
                  <a:ext uri="{FF2B5EF4-FFF2-40B4-BE49-F238E27FC236}">
                    <a16:creationId xmlns:a16="http://schemas.microsoft.com/office/drawing/2014/main" id="{E103D962-5400-ED2E-6D9C-8047EDBF667D}"/>
                  </a:ext>
                </a:extLst>
              </p:cNvPr>
              <p:cNvSpPr/>
              <p:nvPr/>
            </p:nvSpPr>
            <p:spPr>
              <a:xfrm>
                <a:off x="10192319" y="4785632"/>
                <a:ext cx="176473" cy="348431"/>
              </a:xfrm>
              <a:custGeom>
                <a:avLst/>
                <a:gdLst>
                  <a:gd name="connsiteX0" fmla="*/ 159636 w 159636"/>
                  <a:gd name="connsiteY0" fmla="*/ 0 h 348143"/>
                  <a:gd name="connsiteX1" fmla="*/ 147053 w 159636"/>
                  <a:gd name="connsiteY1" fmla="*/ 20973 h 348143"/>
                  <a:gd name="connsiteX2" fmla="*/ 109302 w 159636"/>
                  <a:gd name="connsiteY2" fmla="*/ 121641 h 348143"/>
                  <a:gd name="connsiteX3" fmla="*/ 58968 w 159636"/>
                  <a:gd name="connsiteY3" fmla="*/ 155197 h 348143"/>
                  <a:gd name="connsiteX4" fmla="*/ 29607 w 159636"/>
                  <a:gd name="connsiteY4" fmla="*/ 197142 h 348143"/>
                  <a:gd name="connsiteX5" fmla="*/ 4440 w 159636"/>
                  <a:gd name="connsiteY5" fmla="*/ 222309 h 348143"/>
                  <a:gd name="connsiteX6" fmla="*/ 8634 w 159636"/>
                  <a:gd name="connsiteY6" fmla="*/ 281031 h 348143"/>
                  <a:gd name="connsiteX7" fmla="*/ 4440 w 159636"/>
                  <a:gd name="connsiteY7" fmla="*/ 318782 h 348143"/>
                  <a:gd name="connsiteX8" fmla="*/ 245 w 159636"/>
                  <a:gd name="connsiteY8" fmla="*/ 348143 h 34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36" h="348143">
                    <a:moveTo>
                      <a:pt x="159636" y="0"/>
                    </a:moveTo>
                    <a:cubicBezTo>
                      <a:pt x="155442" y="6991"/>
                      <a:pt x="149631" y="13239"/>
                      <a:pt x="147053" y="20973"/>
                    </a:cubicBezTo>
                    <a:cubicBezTo>
                      <a:pt x="136127" y="53752"/>
                      <a:pt x="139223" y="97330"/>
                      <a:pt x="109302" y="121641"/>
                    </a:cubicBezTo>
                    <a:cubicBezTo>
                      <a:pt x="93652" y="134357"/>
                      <a:pt x="75746" y="144012"/>
                      <a:pt x="58968" y="155197"/>
                    </a:cubicBezTo>
                    <a:cubicBezTo>
                      <a:pt x="49181" y="169179"/>
                      <a:pt x="40369" y="183896"/>
                      <a:pt x="29607" y="197142"/>
                    </a:cubicBezTo>
                    <a:cubicBezTo>
                      <a:pt x="22126" y="206350"/>
                      <a:pt x="7318" y="210799"/>
                      <a:pt x="4440" y="222309"/>
                    </a:cubicBezTo>
                    <a:cubicBezTo>
                      <a:pt x="-320" y="241347"/>
                      <a:pt x="7236" y="261457"/>
                      <a:pt x="8634" y="281031"/>
                    </a:cubicBezTo>
                    <a:cubicBezTo>
                      <a:pt x="7236" y="293615"/>
                      <a:pt x="6521" y="306293"/>
                      <a:pt x="4440" y="318782"/>
                    </a:cubicBezTo>
                    <a:cubicBezTo>
                      <a:pt x="-1524" y="354565"/>
                      <a:pt x="245" y="304309"/>
                      <a:pt x="245" y="348143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6" name="Figura a mano libera: forma 41">
                <a:extLst>
                  <a:ext uri="{FF2B5EF4-FFF2-40B4-BE49-F238E27FC236}">
                    <a16:creationId xmlns:a16="http://schemas.microsoft.com/office/drawing/2014/main" id="{D985146A-913C-51C4-A3F6-3E051B04C90A}"/>
                  </a:ext>
                </a:extLst>
              </p:cNvPr>
              <p:cNvSpPr/>
              <p:nvPr/>
            </p:nvSpPr>
            <p:spPr>
              <a:xfrm>
                <a:off x="10304928" y="4689446"/>
                <a:ext cx="126781" cy="444616"/>
              </a:xfrm>
              <a:custGeom>
                <a:avLst/>
                <a:gdLst>
                  <a:gd name="connsiteX0" fmla="*/ 117446 w 138418"/>
                  <a:gd name="connsiteY0" fmla="*/ 0 h 478172"/>
                  <a:gd name="connsiteX1" fmla="*/ 130029 w 138418"/>
                  <a:gd name="connsiteY1" fmla="*/ 130029 h 478172"/>
                  <a:gd name="connsiteX2" fmla="*/ 134224 w 138418"/>
                  <a:gd name="connsiteY2" fmla="*/ 151002 h 478172"/>
                  <a:gd name="connsiteX3" fmla="*/ 138418 w 138418"/>
                  <a:gd name="connsiteY3" fmla="*/ 176169 h 478172"/>
                  <a:gd name="connsiteX4" fmla="*/ 125835 w 138418"/>
                  <a:gd name="connsiteY4" fmla="*/ 218114 h 478172"/>
                  <a:gd name="connsiteX5" fmla="*/ 83890 w 138418"/>
                  <a:gd name="connsiteY5" fmla="*/ 281031 h 478172"/>
                  <a:gd name="connsiteX6" fmla="*/ 71306 w 138418"/>
                  <a:gd name="connsiteY6" fmla="*/ 385893 h 478172"/>
                  <a:gd name="connsiteX7" fmla="*/ 12583 w 138418"/>
                  <a:gd name="connsiteY7" fmla="*/ 461394 h 478172"/>
                  <a:gd name="connsiteX8" fmla="*/ 0 w 138418"/>
                  <a:gd name="connsiteY8" fmla="*/ 478172 h 47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418" h="478172">
                    <a:moveTo>
                      <a:pt x="117446" y="0"/>
                    </a:moveTo>
                    <a:cubicBezTo>
                      <a:pt x="134405" y="76314"/>
                      <a:pt x="120735" y="4556"/>
                      <a:pt x="130029" y="130029"/>
                    </a:cubicBezTo>
                    <a:cubicBezTo>
                      <a:pt x="130556" y="137139"/>
                      <a:pt x="132949" y="143988"/>
                      <a:pt x="134224" y="151002"/>
                    </a:cubicBezTo>
                    <a:cubicBezTo>
                      <a:pt x="135745" y="159370"/>
                      <a:pt x="137020" y="167780"/>
                      <a:pt x="138418" y="176169"/>
                    </a:cubicBezTo>
                    <a:cubicBezTo>
                      <a:pt x="134224" y="190151"/>
                      <a:pt x="132569" y="205163"/>
                      <a:pt x="125835" y="218114"/>
                    </a:cubicBezTo>
                    <a:cubicBezTo>
                      <a:pt x="114206" y="240477"/>
                      <a:pt x="91681" y="257060"/>
                      <a:pt x="83890" y="281031"/>
                    </a:cubicBezTo>
                    <a:cubicBezTo>
                      <a:pt x="73009" y="314512"/>
                      <a:pt x="80978" y="352043"/>
                      <a:pt x="71306" y="385893"/>
                    </a:cubicBezTo>
                    <a:cubicBezTo>
                      <a:pt x="66382" y="403127"/>
                      <a:pt x="24480" y="447118"/>
                      <a:pt x="12583" y="461394"/>
                    </a:cubicBezTo>
                    <a:cubicBezTo>
                      <a:pt x="8108" y="466764"/>
                      <a:pt x="0" y="478172"/>
                      <a:pt x="0" y="478172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7" name="Figura a mano libera: forma 42">
                <a:extLst>
                  <a:ext uri="{FF2B5EF4-FFF2-40B4-BE49-F238E27FC236}">
                    <a16:creationId xmlns:a16="http://schemas.microsoft.com/office/drawing/2014/main" id="{6CCFFF98-CE9E-8256-9E92-E33898DD965F}"/>
                  </a:ext>
                </a:extLst>
              </p:cNvPr>
              <p:cNvSpPr/>
              <p:nvPr/>
            </p:nvSpPr>
            <p:spPr>
              <a:xfrm>
                <a:off x="10131750" y="4660446"/>
                <a:ext cx="164775" cy="477811"/>
              </a:xfrm>
              <a:custGeom>
                <a:avLst/>
                <a:gdLst>
                  <a:gd name="connsiteX0" fmla="*/ 176893 w 176893"/>
                  <a:gd name="connsiteY0" fmla="*/ 0 h 493940"/>
                  <a:gd name="connsiteX1" fmla="*/ 110218 w 176893"/>
                  <a:gd name="connsiteY1" fmla="*/ 34018 h 493940"/>
                  <a:gd name="connsiteX2" fmla="*/ 95250 w 176893"/>
                  <a:gd name="connsiteY2" fmla="*/ 50347 h 493940"/>
                  <a:gd name="connsiteX3" fmla="*/ 91168 w 176893"/>
                  <a:gd name="connsiteY3" fmla="*/ 137433 h 493940"/>
                  <a:gd name="connsiteX4" fmla="*/ 61232 w 176893"/>
                  <a:gd name="connsiteY4" fmla="*/ 197304 h 493940"/>
                  <a:gd name="connsiteX5" fmla="*/ 47625 w 176893"/>
                  <a:gd name="connsiteY5" fmla="*/ 227240 h 493940"/>
                  <a:gd name="connsiteX6" fmla="*/ 36739 w 176893"/>
                  <a:gd name="connsiteY6" fmla="*/ 257175 h 493940"/>
                  <a:gd name="connsiteX7" fmla="*/ 27214 w 176893"/>
                  <a:gd name="connsiteY7" fmla="*/ 270783 h 493940"/>
                  <a:gd name="connsiteX8" fmla="*/ 23132 w 176893"/>
                  <a:gd name="connsiteY8" fmla="*/ 295275 h 493940"/>
                  <a:gd name="connsiteX9" fmla="*/ 19050 w 176893"/>
                  <a:gd name="connsiteY9" fmla="*/ 308883 h 493940"/>
                  <a:gd name="connsiteX10" fmla="*/ 16329 w 176893"/>
                  <a:gd name="connsiteY10" fmla="*/ 325211 h 493940"/>
                  <a:gd name="connsiteX11" fmla="*/ 14968 w 176893"/>
                  <a:gd name="connsiteY11" fmla="*/ 356508 h 493940"/>
                  <a:gd name="connsiteX12" fmla="*/ 4082 w 176893"/>
                  <a:gd name="connsiteY12" fmla="*/ 390525 h 493940"/>
                  <a:gd name="connsiteX13" fmla="*/ 2722 w 176893"/>
                  <a:gd name="connsiteY13" fmla="*/ 405493 h 493940"/>
                  <a:gd name="connsiteX14" fmla="*/ 0 w 176893"/>
                  <a:gd name="connsiteY14" fmla="*/ 423183 h 493940"/>
                  <a:gd name="connsiteX15" fmla="*/ 1361 w 176893"/>
                  <a:gd name="connsiteY15" fmla="*/ 454479 h 493940"/>
                  <a:gd name="connsiteX16" fmla="*/ 6804 w 176893"/>
                  <a:gd name="connsiteY16" fmla="*/ 492579 h 493940"/>
                  <a:gd name="connsiteX17" fmla="*/ 2722 w 176893"/>
                  <a:gd name="connsiteY17" fmla="*/ 493940 h 49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93" h="493940">
                    <a:moveTo>
                      <a:pt x="176893" y="0"/>
                    </a:moveTo>
                    <a:cubicBezTo>
                      <a:pt x="145983" y="6183"/>
                      <a:pt x="154688" y="2889"/>
                      <a:pt x="110218" y="34018"/>
                    </a:cubicBezTo>
                    <a:cubicBezTo>
                      <a:pt x="104169" y="38252"/>
                      <a:pt x="100239" y="44904"/>
                      <a:pt x="95250" y="50347"/>
                    </a:cubicBezTo>
                    <a:cubicBezTo>
                      <a:pt x="97344" y="79656"/>
                      <a:pt x="101419" y="108579"/>
                      <a:pt x="91168" y="137433"/>
                    </a:cubicBezTo>
                    <a:cubicBezTo>
                      <a:pt x="83698" y="158458"/>
                      <a:pt x="70966" y="177227"/>
                      <a:pt x="61232" y="197304"/>
                    </a:cubicBezTo>
                    <a:cubicBezTo>
                      <a:pt x="56450" y="207167"/>
                      <a:pt x="51775" y="217095"/>
                      <a:pt x="47625" y="227240"/>
                    </a:cubicBezTo>
                    <a:cubicBezTo>
                      <a:pt x="43605" y="237067"/>
                      <a:pt x="41246" y="247561"/>
                      <a:pt x="36739" y="257175"/>
                    </a:cubicBezTo>
                    <a:cubicBezTo>
                      <a:pt x="34389" y="262188"/>
                      <a:pt x="30389" y="266247"/>
                      <a:pt x="27214" y="270783"/>
                    </a:cubicBezTo>
                    <a:cubicBezTo>
                      <a:pt x="25853" y="278947"/>
                      <a:pt x="24866" y="287182"/>
                      <a:pt x="23132" y="295275"/>
                    </a:cubicBezTo>
                    <a:cubicBezTo>
                      <a:pt x="22140" y="299906"/>
                      <a:pt x="20099" y="304265"/>
                      <a:pt x="19050" y="308883"/>
                    </a:cubicBezTo>
                    <a:cubicBezTo>
                      <a:pt x="17827" y="314264"/>
                      <a:pt x="17236" y="319768"/>
                      <a:pt x="16329" y="325211"/>
                    </a:cubicBezTo>
                    <a:cubicBezTo>
                      <a:pt x="15875" y="335643"/>
                      <a:pt x="16892" y="346245"/>
                      <a:pt x="14968" y="356508"/>
                    </a:cubicBezTo>
                    <a:cubicBezTo>
                      <a:pt x="12774" y="368210"/>
                      <a:pt x="6969" y="378975"/>
                      <a:pt x="4082" y="390525"/>
                    </a:cubicBezTo>
                    <a:cubicBezTo>
                      <a:pt x="2867" y="395385"/>
                      <a:pt x="3343" y="400522"/>
                      <a:pt x="2722" y="405493"/>
                    </a:cubicBezTo>
                    <a:cubicBezTo>
                      <a:pt x="1982" y="411413"/>
                      <a:pt x="907" y="417286"/>
                      <a:pt x="0" y="423183"/>
                    </a:cubicBezTo>
                    <a:cubicBezTo>
                      <a:pt x="454" y="433615"/>
                      <a:pt x="681" y="444059"/>
                      <a:pt x="1361" y="454479"/>
                    </a:cubicBezTo>
                    <a:cubicBezTo>
                      <a:pt x="3418" y="486020"/>
                      <a:pt x="397" y="476563"/>
                      <a:pt x="6804" y="492579"/>
                    </a:cubicBezTo>
                    <a:lnTo>
                      <a:pt x="2722" y="493940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8" name="Figura a mano libera: forma 43">
                <a:extLst>
                  <a:ext uri="{FF2B5EF4-FFF2-40B4-BE49-F238E27FC236}">
                    <a16:creationId xmlns:a16="http://schemas.microsoft.com/office/drawing/2014/main" id="{AF53453F-0288-CDC9-C60C-B3A24C998CA0}"/>
                  </a:ext>
                </a:extLst>
              </p:cNvPr>
              <p:cNvSpPr/>
              <p:nvPr/>
            </p:nvSpPr>
            <p:spPr>
              <a:xfrm>
                <a:off x="10239375" y="4878161"/>
                <a:ext cx="51707" cy="258535"/>
              </a:xfrm>
              <a:custGeom>
                <a:avLst/>
                <a:gdLst>
                  <a:gd name="connsiteX0" fmla="*/ 0 w 51707"/>
                  <a:gd name="connsiteY0" fmla="*/ 0 h 258535"/>
                  <a:gd name="connsiteX1" fmla="*/ 6804 w 51707"/>
                  <a:gd name="connsiteY1" fmla="*/ 31296 h 258535"/>
                  <a:gd name="connsiteX2" fmla="*/ 9525 w 51707"/>
                  <a:gd name="connsiteY2" fmla="*/ 34018 h 258535"/>
                  <a:gd name="connsiteX3" fmla="*/ 24493 w 51707"/>
                  <a:gd name="connsiteY3" fmla="*/ 55789 h 258535"/>
                  <a:gd name="connsiteX4" fmla="*/ 28575 w 51707"/>
                  <a:gd name="connsiteY4" fmla="*/ 66675 h 258535"/>
                  <a:gd name="connsiteX5" fmla="*/ 29936 w 51707"/>
                  <a:gd name="connsiteY5" fmla="*/ 72118 h 258535"/>
                  <a:gd name="connsiteX6" fmla="*/ 32657 w 51707"/>
                  <a:gd name="connsiteY6" fmla="*/ 103414 h 258535"/>
                  <a:gd name="connsiteX7" fmla="*/ 39461 w 51707"/>
                  <a:gd name="connsiteY7" fmla="*/ 118382 h 258535"/>
                  <a:gd name="connsiteX8" fmla="*/ 47625 w 51707"/>
                  <a:gd name="connsiteY8" fmla="*/ 137432 h 258535"/>
                  <a:gd name="connsiteX9" fmla="*/ 48986 w 51707"/>
                  <a:gd name="connsiteY9" fmla="*/ 144235 h 258535"/>
                  <a:gd name="connsiteX10" fmla="*/ 50346 w 51707"/>
                  <a:gd name="connsiteY10" fmla="*/ 212271 h 258535"/>
                  <a:gd name="connsiteX11" fmla="*/ 51707 w 51707"/>
                  <a:gd name="connsiteY11" fmla="*/ 217714 h 258535"/>
                  <a:gd name="connsiteX12" fmla="*/ 50346 w 51707"/>
                  <a:gd name="connsiteY12" fmla="*/ 243568 h 258535"/>
                  <a:gd name="connsiteX13" fmla="*/ 48986 w 51707"/>
                  <a:gd name="connsiteY13" fmla="*/ 253093 h 258535"/>
                  <a:gd name="connsiteX14" fmla="*/ 47625 w 51707"/>
                  <a:gd name="connsiteY14" fmla="*/ 258535 h 258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707" h="258535">
                    <a:moveTo>
                      <a:pt x="0" y="0"/>
                    </a:moveTo>
                    <a:cubicBezTo>
                      <a:pt x="2268" y="10432"/>
                      <a:pt x="3926" y="21016"/>
                      <a:pt x="6804" y="31296"/>
                    </a:cubicBezTo>
                    <a:cubicBezTo>
                      <a:pt x="7150" y="32531"/>
                      <a:pt x="8690" y="33044"/>
                      <a:pt x="9525" y="34018"/>
                    </a:cubicBezTo>
                    <a:cubicBezTo>
                      <a:pt x="16785" y="42489"/>
                      <a:pt x="17232" y="44378"/>
                      <a:pt x="24493" y="55789"/>
                    </a:cubicBezTo>
                    <a:cubicBezTo>
                      <a:pt x="27987" y="69761"/>
                      <a:pt x="23238" y="52443"/>
                      <a:pt x="28575" y="66675"/>
                    </a:cubicBezTo>
                    <a:cubicBezTo>
                      <a:pt x="29232" y="68426"/>
                      <a:pt x="29482" y="70304"/>
                      <a:pt x="29936" y="72118"/>
                    </a:cubicBezTo>
                    <a:cubicBezTo>
                      <a:pt x="30108" y="74352"/>
                      <a:pt x="31893" y="99338"/>
                      <a:pt x="32657" y="103414"/>
                    </a:cubicBezTo>
                    <a:cubicBezTo>
                      <a:pt x="34327" y="112318"/>
                      <a:pt x="35645" y="110749"/>
                      <a:pt x="39461" y="118382"/>
                    </a:cubicBezTo>
                    <a:cubicBezTo>
                      <a:pt x="39687" y="118835"/>
                      <a:pt x="46640" y="134149"/>
                      <a:pt x="47625" y="137432"/>
                    </a:cubicBezTo>
                    <a:cubicBezTo>
                      <a:pt x="48290" y="139647"/>
                      <a:pt x="48532" y="141967"/>
                      <a:pt x="48986" y="144235"/>
                    </a:cubicBezTo>
                    <a:cubicBezTo>
                      <a:pt x="49439" y="166914"/>
                      <a:pt x="49507" y="189603"/>
                      <a:pt x="50346" y="212271"/>
                    </a:cubicBezTo>
                    <a:cubicBezTo>
                      <a:pt x="50415" y="214140"/>
                      <a:pt x="51707" y="215844"/>
                      <a:pt x="51707" y="217714"/>
                    </a:cubicBezTo>
                    <a:cubicBezTo>
                      <a:pt x="51707" y="226344"/>
                      <a:pt x="51008" y="234963"/>
                      <a:pt x="50346" y="243568"/>
                    </a:cubicBezTo>
                    <a:cubicBezTo>
                      <a:pt x="50100" y="246766"/>
                      <a:pt x="49560" y="249938"/>
                      <a:pt x="48986" y="253093"/>
                    </a:cubicBezTo>
                    <a:cubicBezTo>
                      <a:pt x="48652" y="254933"/>
                      <a:pt x="47625" y="258535"/>
                      <a:pt x="47625" y="258535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9" name="Figura a mano libera: forma 44">
                <a:extLst>
                  <a:ext uri="{FF2B5EF4-FFF2-40B4-BE49-F238E27FC236}">
                    <a16:creationId xmlns:a16="http://schemas.microsoft.com/office/drawing/2014/main" id="{4E9B5B2E-1260-0744-BB46-812C9960AADC}"/>
                  </a:ext>
                </a:extLst>
              </p:cNvPr>
              <p:cNvSpPr/>
              <p:nvPr/>
            </p:nvSpPr>
            <p:spPr>
              <a:xfrm>
                <a:off x="10501993" y="4987018"/>
                <a:ext cx="47625" cy="153761"/>
              </a:xfrm>
              <a:custGeom>
                <a:avLst/>
                <a:gdLst>
                  <a:gd name="connsiteX0" fmla="*/ 47625 w 47625"/>
                  <a:gd name="connsiteY0" fmla="*/ 0 h 153761"/>
                  <a:gd name="connsiteX1" fmla="*/ 40821 w 47625"/>
                  <a:gd name="connsiteY1" fmla="*/ 1361 h 153761"/>
                  <a:gd name="connsiteX2" fmla="*/ 36739 w 47625"/>
                  <a:gd name="connsiteY2" fmla="*/ 10886 h 153761"/>
                  <a:gd name="connsiteX3" fmla="*/ 27214 w 47625"/>
                  <a:gd name="connsiteY3" fmla="*/ 24493 h 153761"/>
                  <a:gd name="connsiteX4" fmla="*/ 20411 w 47625"/>
                  <a:gd name="connsiteY4" fmla="*/ 77561 h 153761"/>
                  <a:gd name="connsiteX5" fmla="*/ 12246 w 47625"/>
                  <a:gd name="connsiteY5" fmla="*/ 88446 h 153761"/>
                  <a:gd name="connsiteX6" fmla="*/ 10886 w 47625"/>
                  <a:gd name="connsiteY6" fmla="*/ 119743 h 153761"/>
                  <a:gd name="connsiteX7" fmla="*/ 6803 w 47625"/>
                  <a:gd name="connsiteY7" fmla="*/ 123825 h 153761"/>
                  <a:gd name="connsiteX8" fmla="*/ 4082 w 47625"/>
                  <a:gd name="connsiteY8" fmla="*/ 134711 h 153761"/>
                  <a:gd name="connsiteX9" fmla="*/ 1361 w 47625"/>
                  <a:gd name="connsiteY9" fmla="*/ 140153 h 153761"/>
                  <a:gd name="connsiteX10" fmla="*/ 0 w 47625"/>
                  <a:gd name="connsiteY10" fmla="*/ 153761 h 15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625" h="153761">
                    <a:moveTo>
                      <a:pt x="47625" y="0"/>
                    </a:moveTo>
                    <a:cubicBezTo>
                      <a:pt x="45357" y="454"/>
                      <a:pt x="42456" y="-274"/>
                      <a:pt x="40821" y="1361"/>
                    </a:cubicBezTo>
                    <a:cubicBezTo>
                      <a:pt x="38378" y="3804"/>
                      <a:pt x="38377" y="7845"/>
                      <a:pt x="36739" y="10886"/>
                    </a:cubicBezTo>
                    <a:cubicBezTo>
                      <a:pt x="34609" y="14842"/>
                      <a:pt x="30089" y="20659"/>
                      <a:pt x="27214" y="24493"/>
                    </a:cubicBezTo>
                    <a:cubicBezTo>
                      <a:pt x="26370" y="37573"/>
                      <a:pt x="28855" y="62550"/>
                      <a:pt x="20411" y="77561"/>
                    </a:cubicBezTo>
                    <a:cubicBezTo>
                      <a:pt x="18187" y="81514"/>
                      <a:pt x="14968" y="84818"/>
                      <a:pt x="12246" y="88446"/>
                    </a:cubicBezTo>
                    <a:cubicBezTo>
                      <a:pt x="11793" y="98878"/>
                      <a:pt x="12474" y="109422"/>
                      <a:pt x="10886" y="119743"/>
                    </a:cubicBezTo>
                    <a:cubicBezTo>
                      <a:pt x="10593" y="121645"/>
                      <a:pt x="7599" y="122073"/>
                      <a:pt x="6803" y="123825"/>
                    </a:cubicBezTo>
                    <a:cubicBezTo>
                      <a:pt x="5255" y="127230"/>
                      <a:pt x="5265" y="131163"/>
                      <a:pt x="4082" y="134711"/>
                    </a:cubicBezTo>
                    <a:cubicBezTo>
                      <a:pt x="3441" y="136635"/>
                      <a:pt x="2268" y="138339"/>
                      <a:pt x="1361" y="140153"/>
                    </a:cubicBezTo>
                    <a:lnTo>
                      <a:pt x="0" y="153761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80" name="Immagine 79" descr="Immagine che contiene schermata, Rettangolo, Ambra, arancione&#10;&#10;Il contenuto generato dall'IA potrebbe non essere corretto.">
                <a:extLst>
                  <a:ext uri="{FF2B5EF4-FFF2-40B4-BE49-F238E27FC236}">
                    <a16:creationId xmlns:a16="http://schemas.microsoft.com/office/drawing/2014/main" id="{76B5947E-75CC-4834-DA64-D0425FDA8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48255" y="5134061"/>
                <a:ext cx="2692038" cy="325197"/>
              </a:xfrm>
              <a:prstGeom prst="rect">
                <a:avLst/>
              </a:prstGeom>
            </p:spPr>
          </p:pic>
        </p:grp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EBE6C67A-6D3C-0145-FEE9-F4EB87081726}"/>
                </a:ext>
              </a:extLst>
            </p:cNvPr>
            <p:cNvSpPr txBox="1"/>
            <p:nvPr/>
          </p:nvSpPr>
          <p:spPr>
            <a:xfrm>
              <a:off x="9189880" y="4029309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×1000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56438796-38E7-4D1E-3766-A6F7D6031265}"/>
              </a:ext>
            </a:extLst>
          </p:cNvPr>
          <p:cNvGrpSpPr>
            <a:grpSpLocks noChangeAspect="1"/>
          </p:cNvGrpSpPr>
          <p:nvPr/>
        </p:nvGrpSpPr>
        <p:grpSpPr>
          <a:xfrm>
            <a:off x="7146413" y="870782"/>
            <a:ext cx="4979051" cy="3742897"/>
            <a:chOff x="-1451985" y="741568"/>
            <a:chExt cx="8561359" cy="5465499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10D5EACC-A3E8-0577-B65A-3F125CCEA411}"/>
                </a:ext>
              </a:extLst>
            </p:cNvPr>
            <p:cNvGrpSpPr/>
            <p:nvPr/>
          </p:nvGrpSpPr>
          <p:grpSpPr>
            <a:xfrm>
              <a:off x="-1451985" y="741568"/>
              <a:ext cx="8561359" cy="5465499"/>
              <a:chOff x="2012752" y="706701"/>
              <a:chExt cx="8561359" cy="5465499"/>
            </a:xfrm>
          </p:grpSpPr>
          <p:pic>
            <p:nvPicPr>
              <p:cNvPr id="52" name="Immagine 51" descr="Immagine che contiene design&#10;&#10;Il contenuto generato dall'IA potrebbe non essere corretto.">
                <a:extLst>
                  <a:ext uri="{FF2B5EF4-FFF2-40B4-BE49-F238E27FC236}">
                    <a16:creationId xmlns:a16="http://schemas.microsoft.com/office/drawing/2014/main" id="{EDF7ED7B-A6EF-A3AF-1A22-604DC43F4BBC}"/>
                  </a:ext>
                </a:extLst>
              </p:cNvPr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12752" y="744600"/>
                <a:ext cx="6100367" cy="5427600"/>
              </a:xfrm>
              <a:prstGeom prst="rect">
                <a:avLst/>
              </a:prstGeom>
            </p:spPr>
          </p:pic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F64E3B36-2D0A-D853-B304-7C3A498682D2}"/>
                  </a:ext>
                </a:extLst>
              </p:cNvPr>
              <p:cNvSpPr txBox="1"/>
              <p:nvPr/>
            </p:nvSpPr>
            <p:spPr>
              <a:xfrm>
                <a:off x="8290413" y="706701"/>
                <a:ext cx="2283698" cy="5123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noProof="0" dirty="0"/>
                  <a:t>Light weight CATHODE</a:t>
                </a:r>
              </a:p>
              <a:p>
                <a:pPr>
                  <a:spcBef>
                    <a:spcPts val="1200"/>
                  </a:spcBef>
                </a:pPr>
                <a:endParaRPr lang="en-US" sz="1400" b="1" noProof="0" dirty="0"/>
              </a:p>
              <a:p>
                <a:pPr>
                  <a:spcBef>
                    <a:spcPts val="1200"/>
                  </a:spcBef>
                </a:pPr>
                <a:r>
                  <a:rPr lang="en-US" sz="1400" b="1" noProof="0" dirty="0"/>
                  <a:t>DRIFT</a:t>
                </a:r>
              </a:p>
              <a:p>
                <a:r>
                  <a:rPr lang="en-US" sz="1200" noProof="0" dirty="0"/>
                  <a:t>6 mm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1400" b="1" noProof="0" dirty="0"/>
                  <a:t>GEM</a:t>
                </a:r>
              </a:p>
              <a:p>
                <a:r>
                  <a:rPr lang="en-US" sz="1200" noProof="0" dirty="0"/>
                  <a:t>50 µm Kapton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1400" b="1" noProof="0" dirty="0"/>
                  <a:t>TRANSFER</a:t>
                </a:r>
              </a:p>
              <a:p>
                <a:r>
                  <a:rPr lang="en-US" sz="1200" noProof="0" dirty="0"/>
                  <a:t>3 mm </a:t>
                </a:r>
              </a:p>
              <a:p>
                <a:r>
                  <a:rPr lang="en-US" sz="1400" b="1" noProof="0" dirty="0"/>
                  <a:t>µ-RWELL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1400" b="1" noProof="0" dirty="0"/>
                  <a:t>Readout</a:t>
                </a:r>
              </a:p>
              <a:p>
                <a:r>
                  <a:rPr lang="en-US" sz="1200" noProof="0" dirty="0"/>
                  <a:t>2D strip layout, 600 µm pitch</a:t>
                </a:r>
              </a:p>
            </p:txBody>
          </p:sp>
          <p:sp>
            <p:nvSpPr>
              <p:cNvPr id="56" name="Parentesi graffa chiusa 55">
                <a:extLst>
                  <a:ext uri="{FF2B5EF4-FFF2-40B4-BE49-F238E27FC236}">
                    <a16:creationId xmlns:a16="http://schemas.microsoft.com/office/drawing/2014/main" id="{04EBD3CA-7C9C-D49D-BED2-A06F388FE022}"/>
                  </a:ext>
                </a:extLst>
              </p:cNvPr>
              <p:cNvSpPr/>
              <p:nvPr/>
            </p:nvSpPr>
            <p:spPr>
              <a:xfrm>
                <a:off x="8085854" y="1686187"/>
                <a:ext cx="215052" cy="1535185"/>
              </a:xfrm>
              <a:prstGeom prst="rightBrace">
                <a:avLst>
                  <a:gd name="adj1" fmla="val 0"/>
                  <a:gd name="adj2" fmla="val 12569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8" name="Parentesi graffa chiusa 57">
                <a:extLst>
                  <a:ext uri="{FF2B5EF4-FFF2-40B4-BE49-F238E27FC236}">
                    <a16:creationId xmlns:a16="http://schemas.microsoft.com/office/drawing/2014/main" id="{12CAA003-C2A6-D695-ECD5-5F4415D12B8B}"/>
                  </a:ext>
                </a:extLst>
              </p:cNvPr>
              <p:cNvSpPr/>
              <p:nvPr/>
            </p:nvSpPr>
            <p:spPr>
              <a:xfrm>
                <a:off x="8085854" y="3463072"/>
                <a:ext cx="215052" cy="767593"/>
              </a:xfrm>
              <a:prstGeom prst="rightBrace">
                <a:avLst>
                  <a:gd name="adj1" fmla="val 0"/>
                  <a:gd name="adj2" fmla="val 2705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cxnSp>
          <p:nvCxnSpPr>
            <p:cNvPr id="16" name="Connettore diritto 12">
              <a:extLst>
                <a:ext uri="{FF2B5EF4-FFF2-40B4-BE49-F238E27FC236}">
                  <a16:creationId xmlns:a16="http://schemas.microsoft.com/office/drawing/2014/main" id="{C21F28E1-5D31-8BDE-BE07-D6613EEC49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0038" y="1595817"/>
              <a:ext cx="1298360" cy="1789142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3">
              <a:extLst>
                <a:ext uri="{FF2B5EF4-FFF2-40B4-BE49-F238E27FC236}">
                  <a16:creationId xmlns:a16="http://schemas.microsoft.com/office/drawing/2014/main" id="{21FE9250-5024-B58E-D7DA-8C8E88C52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606" y="3744898"/>
              <a:ext cx="506017" cy="684489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igura a mano libera: forma 14">
              <a:extLst>
                <a:ext uri="{FF2B5EF4-FFF2-40B4-BE49-F238E27FC236}">
                  <a16:creationId xmlns:a16="http://schemas.microsoft.com/office/drawing/2014/main" id="{45D0EFB5-01D0-BF7E-89E7-C4327C94615C}"/>
                </a:ext>
              </a:extLst>
            </p:cNvPr>
            <p:cNvSpPr/>
            <p:nvPr/>
          </p:nvSpPr>
          <p:spPr>
            <a:xfrm>
              <a:off x="3531664" y="2013358"/>
              <a:ext cx="121978" cy="1371600"/>
            </a:xfrm>
            <a:custGeom>
              <a:avLst/>
              <a:gdLst>
                <a:gd name="connsiteX0" fmla="*/ 92380 w 121978"/>
                <a:gd name="connsiteY0" fmla="*/ 0 h 1371600"/>
                <a:gd name="connsiteX1" fmla="*/ 109158 w 121978"/>
                <a:gd name="connsiteY1" fmla="*/ 50334 h 1371600"/>
                <a:gd name="connsiteX2" fmla="*/ 121742 w 121978"/>
                <a:gd name="connsiteY2" fmla="*/ 71306 h 1371600"/>
                <a:gd name="connsiteX3" fmla="*/ 117547 w 121978"/>
                <a:gd name="connsiteY3" fmla="*/ 88084 h 1371600"/>
                <a:gd name="connsiteX4" fmla="*/ 113353 w 121978"/>
                <a:gd name="connsiteY4" fmla="*/ 180363 h 1371600"/>
                <a:gd name="connsiteX5" fmla="*/ 71408 w 121978"/>
                <a:gd name="connsiteY5" fmla="*/ 209725 h 1371600"/>
                <a:gd name="connsiteX6" fmla="*/ 67213 w 121978"/>
                <a:gd name="connsiteY6" fmla="*/ 222308 h 1371600"/>
                <a:gd name="connsiteX7" fmla="*/ 83991 w 121978"/>
                <a:gd name="connsiteY7" fmla="*/ 247475 h 1371600"/>
                <a:gd name="connsiteX8" fmla="*/ 63019 w 121978"/>
                <a:gd name="connsiteY8" fmla="*/ 268448 h 1371600"/>
                <a:gd name="connsiteX9" fmla="*/ 50435 w 121978"/>
                <a:gd name="connsiteY9" fmla="*/ 285225 h 1371600"/>
                <a:gd name="connsiteX10" fmla="*/ 46241 w 121978"/>
                <a:gd name="connsiteY10" fmla="*/ 297809 h 1371600"/>
                <a:gd name="connsiteX11" fmla="*/ 67213 w 121978"/>
                <a:gd name="connsiteY11" fmla="*/ 352337 h 1371600"/>
                <a:gd name="connsiteX12" fmla="*/ 67213 w 121978"/>
                <a:gd name="connsiteY12" fmla="*/ 520117 h 1371600"/>
                <a:gd name="connsiteX13" fmla="*/ 75602 w 121978"/>
                <a:gd name="connsiteY13" fmla="*/ 532701 h 1371600"/>
                <a:gd name="connsiteX14" fmla="*/ 71408 w 121978"/>
                <a:gd name="connsiteY14" fmla="*/ 549479 h 1371600"/>
                <a:gd name="connsiteX15" fmla="*/ 109158 w 121978"/>
                <a:gd name="connsiteY15" fmla="*/ 587229 h 1371600"/>
                <a:gd name="connsiteX16" fmla="*/ 113353 w 121978"/>
                <a:gd name="connsiteY16" fmla="*/ 612396 h 1371600"/>
                <a:gd name="connsiteX17" fmla="*/ 75602 w 121978"/>
                <a:gd name="connsiteY17" fmla="*/ 666925 h 1371600"/>
                <a:gd name="connsiteX18" fmla="*/ 71408 w 121978"/>
                <a:gd name="connsiteY18" fmla="*/ 696286 h 1371600"/>
                <a:gd name="connsiteX19" fmla="*/ 88186 w 121978"/>
                <a:gd name="connsiteY19" fmla="*/ 759203 h 1371600"/>
                <a:gd name="connsiteX20" fmla="*/ 63019 w 121978"/>
                <a:gd name="connsiteY20" fmla="*/ 767592 h 1371600"/>
                <a:gd name="connsiteX21" fmla="*/ 25268 w 121978"/>
                <a:gd name="connsiteY21" fmla="*/ 792759 h 1371600"/>
                <a:gd name="connsiteX22" fmla="*/ 16879 w 121978"/>
                <a:gd name="connsiteY22" fmla="*/ 809537 h 1371600"/>
                <a:gd name="connsiteX23" fmla="*/ 46241 w 121978"/>
                <a:gd name="connsiteY23" fmla="*/ 851482 h 1371600"/>
                <a:gd name="connsiteX24" fmla="*/ 54630 w 121978"/>
                <a:gd name="connsiteY24" fmla="*/ 864066 h 1371600"/>
                <a:gd name="connsiteX25" fmla="*/ 50435 w 121978"/>
                <a:gd name="connsiteY25" fmla="*/ 901816 h 1371600"/>
                <a:gd name="connsiteX26" fmla="*/ 42046 w 121978"/>
                <a:gd name="connsiteY26" fmla="*/ 918594 h 1371600"/>
                <a:gd name="connsiteX27" fmla="*/ 29463 w 121978"/>
                <a:gd name="connsiteY27" fmla="*/ 935372 h 1371600"/>
                <a:gd name="connsiteX28" fmla="*/ 21074 w 121978"/>
                <a:gd name="connsiteY28" fmla="*/ 947956 h 1371600"/>
                <a:gd name="connsiteX29" fmla="*/ 37852 w 121978"/>
                <a:gd name="connsiteY29" fmla="*/ 1031846 h 1371600"/>
                <a:gd name="connsiteX30" fmla="*/ 54630 w 121978"/>
                <a:gd name="connsiteY30" fmla="*/ 1044429 h 1371600"/>
                <a:gd name="connsiteX31" fmla="*/ 67213 w 121978"/>
                <a:gd name="connsiteY31" fmla="*/ 1048624 h 1371600"/>
                <a:gd name="connsiteX32" fmla="*/ 29463 w 121978"/>
                <a:gd name="connsiteY32" fmla="*/ 1098958 h 1371600"/>
                <a:gd name="connsiteX33" fmla="*/ 12685 w 121978"/>
                <a:gd name="connsiteY33" fmla="*/ 1107347 h 1371600"/>
                <a:gd name="connsiteX34" fmla="*/ 101 w 121978"/>
                <a:gd name="connsiteY34" fmla="*/ 1153486 h 1371600"/>
                <a:gd name="connsiteX35" fmla="*/ 12685 w 121978"/>
                <a:gd name="connsiteY35" fmla="*/ 1203820 h 1371600"/>
                <a:gd name="connsiteX36" fmla="*/ 16879 w 121978"/>
                <a:gd name="connsiteY36" fmla="*/ 1321266 h 1371600"/>
                <a:gd name="connsiteX37" fmla="*/ 21074 w 121978"/>
                <a:gd name="connsiteY37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1978" h="1371600">
                  <a:moveTo>
                    <a:pt x="92380" y="0"/>
                  </a:moveTo>
                  <a:cubicBezTo>
                    <a:pt x="97973" y="16778"/>
                    <a:pt x="102424" y="33981"/>
                    <a:pt x="109158" y="50334"/>
                  </a:cubicBezTo>
                  <a:cubicBezTo>
                    <a:pt x="112262" y="57872"/>
                    <a:pt x="119973" y="63348"/>
                    <a:pt x="121742" y="71306"/>
                  </a:cubicBezTo>
                  <a:cubicBezTo>
                    <a:pt x="122993" y="76934"/>
                    <a:pt x="118945" y="82491"/>
                    <a:pt x="117547" y="88084"/>
                  </a:cubicBezTo>
                  <a:cubicBezTo>
                    <a:pt x="116149" y="118844"/>
                    <a:pt x="124273" y="151573"/>
                    <a:pt x="113353" y="180363"/>
                  </a:cubicBezTo>
                  <a:cubicBezTo>
                    <a:pt x="107300" y="196321"/>
                    <a:pt x="71408" y="209725"/>
                    <a:pt x="71408" y="209725"/>
                  </a:cubicBezTo>
                  <a:cubicBezTo>
                    <a:pt x="70010" y="213919"/>
                    <a:pt x="65815" y="218114"/>
                    <a:pt x="67213" y="222308"/>
                  </a:cubicBezTo>
                  <a:cubicBezTo>
                    <a:pt x="70401" y="231873"/>
                    <a:pt x="84904" y="237434"/>
                    <a:pt x="83991" y="247475"/>
                  </a:cubicBezTo>
                  <a:cubicBezTo>
                    <a:pt x="83096" y="257321"/>
                    <a:pt x="69587" y="261059"/>
                    <a:pt x="63019" y="268448"/>
                  </a:cubicBezTo>
                  <a:cubicBezTo>
                    <a:pt x="58375" y="273673"/>
                    <a:pt x="54630" y="279633"/>
                    <a:pt x="50435" y="285225"/>
                  </a:cubicBezTo>
                  <a:cubicBezTo>
                    <a:pt x="49037" y="289420"/>
                    <a:pt x="45753" y="293415"/>
                    <a:pt x="46241" y="297809"/>
                  </a:cubicBezTo>
                  <a:cubicBezTo>
                    <a:pt x="47417" y="308389"/>
                    <a:pt x="63887" y="344576"/>
                    <a:pt x="67213" y="352337"/>
                  </a:cubicBezTo>
                  <a:cubicBezTo>
                    <a:pt x="48423" y="450983"/>
                    <a:pt x="41491" y="425803"/>
                    <a:pt x="67213" y="520117"/>
                  </a:cubicBezTo>
                  <a:cubicBezTo>
                    <a:pt x="68539" y="524981"/>
                    <a:pt x="72806" y="528506"/>
                    <a:pt x="75602" y="532701"/>
                  </a:cubicBezTo>
                  <a:cubicBezTo>
                    <a:pt x="74204" y="538294"/>
                    <a:pt x="72992" y="543936"/>
                    <a:pt x="71408" y="549479"/>
                  </a:cubicBezTo>
                  <a:cubicBezTo>
                    <a:pt x="63198" y="578215"/>
                    <a:pt x="59212" y="557262"/>
                    <a:pt x="109158" y="587229"/>
                  </a:cubicBezTo>
                  <a:cubicBezTo>
                    <a:pt x="110556" y="595618"/>
                    <a:pt x="116653" y="604558"/>
                    <a:pt x="113353" y="612396"/>
                  </a:cubicBezTo>
                  <a:cubicBezTo>
                    <a:pt x="104774" y="632771"/>
                    <a:pt x="75602" y="666925"/>
                    <a:pt x="75602" y="666925"/>
                  </a:cubicBezTo>
                  <a:cubicBezTo>
                    <a:pt x="74204" y="676712"/>
                    <a:pt x="71408" y="686400"/>
                    <a:pt x="71408" y="696286"/>
                  </a:cubicBezTo>
                  <a:cubicBezTo>
                    <a:pt x="71408" y="715415"/>
                    <a:pt x="82854" y="743208"/>
                    <a:pt x="88186" y="759203"/>
                  </a:cubicBezTo>
                  <a:cubicBezTo>
                    <a:pt x="79797" y="761999"/>
                    <a:pt x="71069" y="763933"/>
                    <a:pt x="63019" y="767592"/>
                  </a:cubicBezTo>
                  <a:cubicBezTo>
                    <a:pt x="49330" y="773814"/>
                    <a:pt x="37183" y="783823"/>
                    <a:pt x="25268" y="792759"/>
                  </a:cubicBezTo>
                  <a:cubicBezTo>
                    <a:pt x="22472" y="798352"/>
                    <a:pt x="17569" y="803322"/>
                    <a:pt x="16879" y="809537"/>
                  </a:cubicBezTo>
                  <a:cubicBezTo>
                    <a:pt x="14011" y="835348"/>
                    <a:pt x="29695" y="834936"/>
                    <a:pt x="46241" y="851482"/>
                  </a:cubicBezTo>
                  <a:cubicBezTo>
                    <a:pt x="49806" y="855047"/>
                    <a:pt x="51834" y="859871"/>
                    <a:pt x="54630" y="864066"/>
                  </a:cubicBezTo>
                  <a:cubicBezTo>
                    <a:pt x="53232" y="876649"/>
                    <a:pt x="53282" y="889479"/>
                    <a:pt x="50435" y="901816"/>
                  </a:cubicBezTo>
                  <a:cubicBezTo>
                    <a:pt x="49029" y="907909"/>
                    <a:pt x="45360" y="913292"/>
                    <a:pt x="42046" y="918594"/>
                  </a:cubicBezTo>
                  <a:cubicBezTo>
                    <a:pt x="38341" y="924522"/>
                    <a:pt x="33526" y="929683"/>
                    <a:pt x="29463" y="935372"/>
                  </a:cubicBezTo>
                  <a:cubicBezTo>
                    <a:pt x="26533" y="939474"/>
                    <a:pt x="23870" y="943761"/>
                    <a:pt x="21074" y="947956"/>
                  </a:cubicBezTo>
                  <a:cubicBezTo>
                    <a:pt x="23426" y="980886"/>
                    <a:pt x="17691" y="1005926"/>
                    <a:pt x="37852" y="1031846"/>
                  </a:cubicBezTo>
                  <a:cubicBezTo>
                    <a:pt x="42144" y="1037364"/>
                    <a:pt x="48560" y="1040961"/>
                    <a:pt x="54630" y="1044429"/>
                  </a:cubicBezTo>
                  <a:cubicBezTo>
                    <a:pt x="58469" y="1046623"/>
                    <a:pt x="63019" y="1047226"/>
                    <a:pt x="67213" y="1048624"/>
                  </a:cubicBezTo>
                  <a:cubicBezTo>
                    <a:pt x="56393" y="1091904"/>
                    <a:pt x="68538" y="1077644"/>
                    <a:pt x="29463" y="1098958"/>
                  </a:cubicBezTo>
                  <a:cubicBezTo>
                    <a:pt x="23974" y="1101952"/>
                    <a:pt x="18278" y="1104551"/>
                    <a:pt x="12685" y="1107347"/>
                  </a:cubicBezTo>
                  <a:cubicBezTo>
                    <a:pt x="6909" y="1121787"/>
                    <a:pt x="-985" y="1137190"/>
                    <a:pt x="101" y="1153486"/>
                  </a:cubicBezTo>
                  <a:cubicBezTo>
                    <a:pt x="1269" y="1171015"/>
                    <a:pt x="7219" y="1187424"/>
                    <a:pt x="12685" y="1203820"/>
                  </a:cubicBezTo>
                  <a:cubicBezTo>
                    <a:pt x="14083" y="1242969"/>
                    <a:pt x="14509" y="1282164"/>
                    <a:pt x="16879" y="1321266"/>
                  </a:cubicBezTo>
                  <a:cubicBezTo>
                    <a:pt x="22994" y="1422158"/>
                    <a:pt x="21074" y="1238565"/>
                    <a:pt x="21074" y="137160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igura a mano libera: forma 15">
              <a:extLst>
                <a:ext uri="{FF2B5EF4-FFF2-40B4-BE49-F238E27FC236}">
                  <a16:creationId xmlns:a16="http://schemas.microsoft.com/office/drawing/2014/main" id="{3A012785-7F78-1E49-1BB7-AAA11927F399}"/>
                </a:ext>
              </a:extLst>
            </p:cNvPr>
            <p:cNvSpPr/>
            <p:nvPr/>
          </p:nvSpPr>
          <p:spPr>
            <a:xfrm>
              <a:off x="3391962" y="3661794"/>
              <a:ext cx="177554" cy="693851"/>
            </a:xfrm>
            <a:custGeom>
              <a:avLst/>
              <a:gdLst>
                <a:gd name="connsiteX0" fmla="*/ 142614 w 159392"/>
                <a:gd name="connsiteY0" fmla="*/ 0 h 703479"/>
                <a:gd name="connsiteX1" fmla="*/ 146808 w 159392"/>
                <a:gd name="connsiteY1" fmla="*/ 71307 h 703479"/>
                <a:gd name="connsiteX2" fmla="*/ 159392 w 159392"/>
                <a:gd name="connsiteY2" fmla="*/ 75501 h 703479"/>
                <a:gd name="connsiteX3" fmla="*/ 146808 w 159392"/>
                <a:gd name="connsiteY3" fmla="*/ 92279 h 703479"/>
                <a:gd name="connsiteX4" fmla="*/ 142614 w 159392"/>
                <a:gd name="connsiteY4" fmla="*/ 104863 h 703479"/>
                <a:gd name="connsiteX5" fmla="*/ 130030 w 159392"/>
                <a:gd name="connsiteY5" fmla="*/ 134224 h 703479"/>
                <a:gd name="connsiteX6" fmla="*/ 125836 w 159392"/>
                <a:gd name="connsiteY6" fmla="*/ 197142 h 703479"/>
                <a:gd name="connsiteX7" fmla="*/ 121641 w 159392"/>
                <a:gd name="connsiteY7" fmla="*/ 213920 h 703479"/>
                <a:gd name="connsiteX8" fmla="*/ 109058 w 159392"/>
                <a:gd name="connsiteY8" fmla="*/ 230698 h 703479"/>
                <a:gd name="connsiteX9" fmla="*/ 92280 w 159392"/>
                <a:gd name="connsiteY9" fmla="*/ 285226 h 703479"/>
                <a:gd name="connsiteX10" fmla="*/ 62918 w 159392"/>
                <a:gd name="connsiteY10" fmla="*/ 289421 h 703479"/>
                <a:gd name="connsiteX11" fmla="*/ 58724 w 159392"/>
                <a:gd name="connsiteY11" fmla="*/ 343949 h 703479"/>
                <a:gd name="connsiteX12" fmla="*/ 54529 w 159392"/>
                <a:gd name="connsiteY12" fmla="*/ 402672 h 703479"/>
                <a:gd name="connsiteX13" fmla="*/ 29362 w 159392"/>
                <a:gd name="connsiteY13" fmla="*/ 457200 h 703479"/>
                <a:gd name="connsiteX14" fmla="*/ 20973 w 159392"/>
                <a:gd name="connsiteY14" fmla="*/ 482367 h 703479"/>
                <a:gd name="connsiteX15" fmla="*/ 25168 w 159392"/>
                <a:gd name="connsiteY15" fmla="*/ 507534 h 703479"/>
                <a:gd name="connsiteX16" fmla="*/ 46140 w 159392"/>
                <a:gd name="connsiteY16" fmla="*/ 532701 h 703479"/>
                <a:gd name="connsiteX17" fmla="*/ 33557 w 159392"/>
                <a:gd name="connsiteY17" fmla="*/ 578841 h 703479"/>
                <a:gd name="connsiteX18" fmla="*/ 20973 w 159392"/>
                <a:gd name="connsiteY18" fmla="*/ 587230 h 703479"/>
                <a:gd name="connsiteX19" fmla="*/ 16779 w 159392"/>
                <a:gd name="connsiteY19" fmla="*/ 641758 h 703479"/>
                <a:gd name="connsiteX20" fmla="*/ 8390 w 159392"/>
                <a:gd name="connsiteY20" fmla="*/ 666925 h 703479"/>
                <a:gd name="connsiteX21" fmla="*/ 1 w 159392"/>
                <a:gd name="connsiteY21" fmla="*/ 696287 h 70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9392" h="703479">
                  <a:moveTo>
                    <a:pt x="142614" y="0"/>
                  </a:moveTo>
                  <a:cubicBezTo>
                    <a:pt x="140610" y="22045"/>
                    <a:pt x="131823" y="50328"/>
                    <a:pt x="146808" y="71307"/>
                  </a:cubicBezTo>
                  <a:cubicBezTo>
                    <a:pt x="149378" y="74905"/>
                    <a:pt x="155197" y="74103"/>
                    <a:pt x="159392" y="75501"/>
                  </a:cubicBezTo>
                  <a:cubicBezTo>
                    <a:pt x="155197" y="81094"/>
                    <a:pt x="150276" y="86209"/>
                    <a:pt x="146808" y="92279"/>
                  </a:cubicBezTo>
                  <a:cubicBezTo>
                    <a:pt x="144614" y="96118"/>
                    <a:pt x="144256" y="100758"/>
                    <a:pt x="142614" y="104863"/>
                  </a:cubicBezTo>
                  <a:cubicBezTo>
                    <a:pt x="138659" y="114749"/>
                    <a:pt x="134225" y="124437"/>
                    <a:pt x="130030" y="134224"/>
                  </a:cubicBezTo>
                  <a:cubicBezTo>
                    <a:pt x="128632" y="155197"/>
                    <a:pt x="128036" y="176238"/>
                    <a:pt x="125836" y="197142"/>
                  </a:cubicBezTo>
                  <a:cubicBezTo>
                    <a:pt x="125233" y="202875"/>
                    <a:pt x="124219" y="208764"/>
                    <a:pt x="121641" y="213920"/>
                  </a:cubicBezTo>
                  <a:cubicBezTo>
                    <a:pt x="118515" y="220173"/>
                    <a:pt x="113252" y="225105"/>
                    <a:pt x="109058" y="230698"/>
                  </a:cubicBezTo>
                  <a:cubicBezTo>
                    <a:pt x="107236" y="243452"/>
                    <a:pt x="105775" y="275780"/>
                    <a:pt x="92280" y="285226"/>
                  </a:cubicBezTo>
                  <a:cubicBezTo>
                    <a:pt x="84181" y="290896"/>
                    <a:pt x="72705" y="288023"/>
                    <a:pt x="62918" y="289421"/>
                  </a:cubicBezTo>
                  <a:cubicBezTo>
                    <a:pt x="86005" y="393310"/>
                    <a:pt x="71892" y="284691"/>
                    <a:pt x="58724" y="343949"/>
                  </a:cubicBezTo>
                  <a:cubicBezTo>
                    <a:pt x="54467" y="363106"/>
                    <a:pt x="59454" y="383676"/>
                    <a:pt x="54529" y="402672"/>
                  </a:cubicBezTo>
                  <a:cubicBezTo>
                    <a:pt x="49505" y="422050"/>
                    <a:pt x="37130" y="438750"/>
                    <a:pt x="29362" y="457200"/>
                  </a:cubicBezTo>
                  <a:cubicBezTo>
                    <a:pt x="25930" y="465350"/>
                    <a:pt x="23769" y="473978"/>
                    <a:pt x="20973" y="482367"/>
                  </a:cubicBezTo>
                  <a:cubicBezTo>
                    <a:pt x="22371" y="490756"/>
                    <a:pt x="22478" y="499466"/>
                    <a:pt x="25168" y="507534"/>
                  </a:cubicBezTo>
                  <a:cubicBezTo>
                    <a:pt x="28088" y="516295"/>
                    <a:pt x="40298" y="526859"/>
                    <a:pt x="46140" y="532701"/>
                  </a:cubicBezTo>
                  <a:cubicBezTo>
                    <a:pt x="43745" y="544679"/>
                    <a:pt x="39819" y="568822"/>
                    <a:pt x="33557" y="578841"/>
                  </a:cubicBezTo>
                  <a:cubicBezTo>
                    <a:pt x="30885" y="583116"/>
                    <a:pt x="25168" y="584434"/>
                    <a:pt x="20973" y="587230"/>
                  </a:cubicBezTo>
                  <a:cubicBezTo>
                    <a:pt x="-4716" y="621483"/>
                    <a:pt x="16779" y="583976"/>
                    <a:pt x="16779" y="641758"/>
                  </a:cubicBezTo>
                  <a:cubicBezTo>
                    <a:pt x="16779" y="650601"/>
                    <a:pt x="10535" y="658346"/>
                    <a:pt x="8390" y="666925"/>
                  </a:cubicBezTo>
                  <a:cubicBezTo>
                    <a:pt x="-338" y="701837"/>
                    <a:pt x="1" y="712011"/>
                    <a:pt x="1" y="696287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igura a mano libera: forma 16">
              <a:extLst>
                <a:ext uri="{FF2B5EF4-FFF2-40B4-BE49-F238E27FC236}">
                  <a16:creationId xmlns:a16="http://schemas.microsoft.com/office/drawing/2014/main" id="{7FE038DC-CC3F-025F-0FAD-B833C741507A}"/>
                </a:ext>
              </a:extLst>
            </p:cNvPr>
            <p:cNvSpPr/>
            <p:nvPr/>
          </p:nvSpPr>
          <p:spPr>
            <a:xfrm>
              <a:off x="3548542" y="3657600"/>
              <a:ext cx="60541" cy="638162"/>
            </a:xfrm>
            <a:custGeom>
              <a:avLst/>
              <a:gdLst>
                <a:gd name="connsiteX0" fmla="*/ 0 w 60274"/>
                <a:gd name="connsiteY0" fmla="*/ 0 h 633369"/>
                <a:gd name="connsiteX1" fmla="*/ 46140 w 60274"/>
                <a:gd name="connsiteY1" fmla="*/ 121640 h 633369"/>
                <a:gd name="connsiteX2" fmla="*/ 41945 w 60274"/>
                <a:gd name="connsiteY2" fmla="*/ 138418 h 633369"/>
                <a:gd name="connsiteX3" fmla="*/ 16778 w 60274"/>
                <a:gd name="connsiteY3" fmla="*/ 247475 h 633369"/>
                <a:gd name="connsiteX4" fmla="*/ 37751 w 60274"/>
                <a:gd name="connsiteY4" fmla="*/ 322976 h 633369"/>
                <a:gd name="connsiteX5" fmla="*/ 33556 w 60274"/>
                <a:gd name="connsiteY5" fmla="*/ 335560 h 633369"/>
                <a:gd name="connsiteX6" fmla="*/ 12584 w 60274"/>
                <a:gd name="connsiteY6" fmla="*/ 390088 h 633369"/>
                <a:gd name="connsiteX7" fmla="*/ 0 w 60274"/>
                <a:gd name="connsiteY7" fmla="*/ 448811 h 633369"/>
                <a:gd name="connsiteX8" fmla="*/ 4195 w 60274"/>
                <a:gd name="connsiteY8" fmla="*/ 473978 h 633369"/>
                <a:gd name="connsiteX9" fmla="*/ 12584 w 60274"/>
                <a:gd name="connsiteY9" fmla="*/ 503339 h 633369"/>
                <a:gd name="connsiteX10" fmla="*/ 4195 w 60274"/>
                <a:gd name="connsiteY10" fmla="*/ 553673 h 633369"/>
                <a:gd name="connsiteX11" fmla="*/ 0 w 60274"/>
                <a:gd name="connsiteY11" fmla="*/ 587229 h 633369"/>
                <a:gd name="connsiteX12" fmla="*/ 33556 w 60274"/>
                <a:gd name="connsiteY12" fmla="*/ 616591 h 633369"/>
                <a:gd name="connsiteX13" fmla="*/ 58723 w 60274"/>
                <a:gd name="connsiteY13" fmla="*/ 620785 h 633369"/>
                <a:gd name="connsiteX14" fmla="*/ 58723 w 60274"/>
                <a:gd name="connsiteY14" fmla="*/ 633369 h 63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274" h="633369">
                  <a:moveTo>
                    <a:pt x="0" y="0"/>
                  </a:moveTo>
                  <a:cubicBezTo>
                    <a:pt x="15380" y="40547"/>
                    <a:pt x="33564" y="80138"/>
                    <a:pt x="46140" y="121640"/>
                  </a:cubicBezTo>
                  <a:cubicBezTo>
                    <a:pt x="47812" y="127157"/>
                    <a:pt x="43572" y="132887"/>
                    <a:pt x="41945" y="138418"/>
                  </a:cubicBezTo>
                  <a:cubicBezTo>
                    <a:pt x="18686" y="217497"/>
                    <a:pt x="29096" y="167407"/>
                    <a:pt x="16778" y="247475"/>
                  </a:cubicBezTo>
                  <a:cubicBezTo>
                    <a:pt x="51331" y="311645"/>
                    <a:pt x="53216" y="281738"/>
                    <a:pt x="37751" y="322976"/>
                  </a:cubicBezTo>
                  <a:cubicBezTo>
                    <a:pt x="36198" y="327116"/>
                    <a:pt x="34954" y="331365"/>
                    <a:pt x="33556" y="335560"/>
                  </a:cubicBezTo>
                  <a:cubicBezTo>
                    <a:pt x="43519" y="415253"/>
                    <a:pt x="42136" y="327702"/>
                    <a:pt x="12584" y="390088"/>
                  </a:cubicBezTo>
                  <a:cubicBezTo>
                    <a:pt x="4014" y="408180"/>
                    <a:pt x="4195" y="429237"/>
                    <a:pt x="0" y="448811"/>
                  </a:cubicBezTo>
                  <a:cubicBezTo>
                    <a:pt x="1398" y="457200"/>
                    <a:pt x="2283" y="465691"/>
                    <a:pt x="4195" y="473978"/>
                  </a:cubicBezTo>
                  <a:cubicBezTo>
                    <a:pt x="6484" y="483896"/>
                    <a:pt x="12584" y="493160"/>
                    <a:pt x="12584" y="503339"/>
                  </a:cubicBezTo>
                  <a:cubicBezTo>
                    <a:pt x="12584" y="520348"/>
                    <a:pt x="6718" y="536852"/>
                    <a:pt x="4195" y="553673"/>
                  </a:cubicBezTo>
                  <a:cubicBezTo>
                    <a:pt x="2523" y="564821"/>
                    <a:pt x="1398" y="576044"/>
                    <a:pt x="0" y="587229"/>
                  </a:cubicBezTo>
                  <a:cubicBezTo>
                    <a:pt x="11185" y="597016"/>
                    <a:pt x="20651" y="609217"/>
                    <a:pt x="33556" y="616591"/>
                  </a:cubicBezTo>
                  <a:cubicBezTo>
                    <a:pt x="40940" y="620811"/>
                    <a:pt x="51647" y="616067"/>
                    <a:pt x="58723" y="620785"/>
                  </a:cubicBezTo>
                  <a:cubicBezTo>
                    <a:pt x="62213" y="623112"/>
                    <a:pt x="58723" y="629174"/>
                    <a:pt x="58723" y="633369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igura a mano libera: forma 17">
              <a:extLst>
                <a:ext uri="{FF2B5EF4-FFF2-40B4-BE49-F238E27FC236}">
                  <a16:creationId xmlns:a16="http://schemas.microsoft.com/office/drawing/2014/main" id="{9A2FBB74-5D98-151C-0CA3-DBD5EB93F6F6}"/>
                </a:ext>
              </a:extLst>
            </p:cNvPr>
            <p:cNvSpPr/>
            <p:nvPr/>
          </p:nvSpPr>
          <p:spPr>
            <a:xfrm>
              <a:off x="3489820" y="3657600"/>
              <a:ext cx="79918" cy="796018"/>
            </a:xfrm>
            <a:custGeom>
              <a:avLst/>
              <a:gdLst>
                <a:gd name="connsiteX0" fmla="*/ 62918 w 79918"/>
                <a:gd name="connsiteY0" fmla="*/ 0 h 784371"/>
                <a:gd name="connsiteX1" fmla="*/ 46140 w 79918"/>
                <a:gd name="connsiteY1" fmla="*/ 54528 h 784371"/>
                <a:gd name="connsiteX2" fmla="*/ 54529 w 79918"/>
                <a:gd name="connsiteY2" fmla="*/ 75501 h 784371"/>
                <a:gd name="connsiteX3" fmla="*/ 54529 w 79918"/>
                <a:gd name="connsiteY3" fmla="*/ 134224 h 784371"/>
                <a:gd name="connsiteX4" fmla="*/ 46140 w 79918"/>
                <a:gd name="connsiteY4" fmla="*/ 151002 h 784371"/>
                <a:gd name="connsiteX5" fmla="*/ 46140 w 79918"/>
                <a:gd name="connsiteY5" fmla="*/ 226503 h 784371"/>
                <a:gd name="connsiteX6" fmla="*/ 33556 w 79918"/>
                <a:gd name="connsiteY6" fmla="*/ 243281 h 784371"/>
                <a:gd name="connsiteX7" fmla="*/ 46140 w 79918"/>
                <a:gd name="connsiteY7" fmla="*/ 260059 h 784371"/>
                <a:gd name="connsiteX8" fmla="*/ 29362 w 79918"/>
                <a:gd name="connsiteY8" fmla="*/ 285226 h 784371"/>
                <a:gd name="connsiteX9" fmla="*/ 25167 w 79918"/>
                <a:gd name="connsiteY9" fmla="*/ 302004 h 784371"/>
                <a:gd name="connsiteX10" fmla="*/ 33556 w 79918"/>
                <a:gd name="connsiteY10" fmla="*/ 356532 h 784371"/>
                <a:gd name="connsiteX11" fmla="*/ 20973 w 79918"/>
                <a:gd name="connsiteY11" fmla="*/ 377505 h 784371"/>
                <a:gd name="connsiteX12" fmla="*/ 8389 w 79918"/>
                <a:gd name="connsiteY12" fmla="*/ 402672 h 784371"/>
                <a:gd name="connsiteX13" fmla="*/ 16778 w 79918"/>
                <a:gd name="connsiteY13" fmla="*/ 465589 h 784371"/>
                <a:gd name="connsiteX14" fmla="*/ 4195 w 79918"/>
                <a:gd name="connsiteY14" fmla="*/ 486561 h 784371"/>
                <a:gd name="connsiteX15" fmla="*/ 0 w 79918"/>
                <a:gd name="connsiteY15" fmla="*/ 507534 h 784371"/>
                <a:gd name="connsiteX16" fmla="*/ 12584 w 79918"/>
                <a:gd name="connsiteY16" fmla="*/ 528506 h 784371"/>
                <a:gd name="connsiteX17" fmla="*/ 62918 w 79918"/>
                <a:gd name="connsiteY17" fmla="*/ 612396 h 784371"/>
                <a:gd name="connsiteX18" fmla="*/ 54529 w 79918"/>
                <a:gd name="connsiteY18" fmla="*/ 633369 h 784371"/>
                <a:gd name="connsiteX19" fmla="*/ 58723 w 79918"/>
                <a:gd name="connsiteY19" fmla="*/ 650147 h 784371"/>
                <a:gd name="connsiteX20" fmla="*/ 54529 w 79918"/>
                <a:gd name="connsiteY20" fmla="*/ 687897 h 784371"/>
                <a:gd name="connsiteX21" fmla="*/ 62918 w 79918"/>
                <a:gd name="connsiteY21" fmla="*/ 704675 h 784371"/>
                <a:gd name="connsiteX22" fmla="*/ 54529 w 79918"/>
                <a:gd name="connsiteY22" fmla="*/ 784371 h 78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918" h="784371">
                  <a:moveTo>
                    <a:pt x="62918" y="0"/>
                  </a:moveTo>
                  <a:cubicBezTo>
                    <a:pt x="49925" y="21654"/>
                    <a:pt x="43892" y="25304"/>
                    <a:pt x="46140" y="54528"/>
                  </a:cubicBezTo>
                  <a:cubicBezTo>
                    <a:pt x="46718" y="62035"/>
                    <a:pt x="51733" y="68510"/>
                    <a:pt x="54529" y="75501"/>
                  </a:cubicBezTo>
                  <a:cubicBezTo>
                    <a:pt x="57346" y="103673"/>
                    <a:pt x="62931" y="111818"/>
                    <a:pt x="54529" y="134224"/>
                  </a:cubicBezTo>
                  <a:cubicBezTo>
                    <a:pt x="52334" y="140079"/>
                    <a:pt x="48936" y="145409"/>
                    <a:pt x="46140" y="151002"/>
                  </a:cubicBezTo>
                  <a:cubicBezTo>
                    <a:pt x="52155" y="181080"/>
                    <a:pt x="55366" y="187293"/>
                    <a:pt x="46140" y="226503"/>
                  </a:cubicBezTo>
                  <a:cubicBezTo>
                    <a:pt x="44539" y="233308"/>
                    <a:pt x="37751" y="237688"/>
                    <a:pt x="33556" y="243281"/>
                  </a:cubicBezTo>
                  <a:cubicBezTo>
                    <a:pt x="37751" y="248874"/>
                    <a:pt x="46836" y="253103"/>
                    <a:pt x="46140" y="260059"/>
                  </a:cubicBezTo>
                  <a:cubicBezTo>
                    <a:pt x="45137" y="270091"/>
                    <a:pt x="33871" y="276208"/>
                    <a:pt x="29362" y="285226"/>
                  </a:cubicBezTo>
                  <a:cubicBezTo>
                    <a:pt x="26784" y="290382"/>
                    <a:pt x="26565" y="296411"/>
                    <a:pt x="25167" y="302004"/>
                  </a:cubicBezTo>
                  <a:cubicBezTo>
                    <a:pt x="27523" y="313782"/>
                    <a:pt x="34882" y="347916"/>
                    <a:pt x="33556" y="356532"/>
                  </a:cubicBezTo>
                  <a:cubicBezTo>
                    <a:pt x="32316" y="364590"/>
                    <a:pt x="24877" y="370348"/>
                    <a:pt x="20973" y="377505"/>
                  </a:cubicBezTo>
                  <a:cubicBezTo>
                    <a:pt x="16482" y="385739"/>
                    <a:pt x="12584" y="394283"/>
                    <a:pt x="8389" y="402672"/>
                  </a:cubicBezTo>
                  <a:cubicBezTo>
                    <a:pt x="11185" y="423644"/>
                    <a:pt x="17834" y="444457"/>
                    <a:pt x="16778" y="465589"/>
                  </a:cubicBezTo>
                  <a:cubicBezTo>
                    <a:pt x="16371" y="473731"/>
                    <a:pt x="7223" y="478992"/>
                    <a:pt x="4195" y="486561"/>
                  </a:cubicBezTo>
                  <a:cubicBezTo>
                    <a:pt x="1547" y="493181"/>
                    <a:pt x="1398" y="500543"/>
                    <a:pt x="0" y="507534"/>
                  </a:cubicBezTo>
                  <a:cubicBezTo>
                    <a:pt x="4195" y="514525"/>
                    <a:pt x="7421" y="522196"/>
                    <a:pt x="12584" y="528506"/>
                  </a:cubicBezTo>
                  <a:cubicBezTo>
                    <a:pt x="76752" y="606934"/>
                    <a:pt x="98416" y="576898"/>
                    <a:pt x="62918" y="612396"/>
                  </a:cubicBezTo>
                  <a:cubicBezTo>
                    <a:pt x="60122" y="619387"/>
                    <a:pt x="55361" y="625886"/>
                    <a:pt x="54529" y="633369"/>
                  </a:cubicBezTo>
                  <a:cubicBezTo>
                    <a:pt x="53892" y="639098"/>
                    <a:pt x="58723" y="644382"/>
                    <a:pt x="58723" y="650147"/>
                  </a:cubicBezTo>
                  <a:cubicBezTo>
                    <a:pt x="58723" y="662808"/>
                    <a:pt x="55927" y="675314"/>
                    <a:pt x="54529" y="687897"/>
                  </a:cubicBezTo>
                  <a:cubicBezTo>
                    <a:pt x="57325" y="693490"/>
                    <a:pt x="62918" y="698422"/>
                    <a:pt x="62918" y="704675"/>
                  </a:cubicBezTo>
                  <a:cubicBezTo>
                    <a:pt x="62918" y="731387"/>
                    <a:pt x="54529" y="784371"/>
                    <a:pt x="54529" y="784371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igura a mano libera: forma 18">
              <a:extLst>
                <a:ext uri="{FF2B5EF4-FFF2-40B4-BE49-F238E27FC236}">
                  <a16:creationId xmlns:a16="http://schemas.microsoft.com/office/drawing/2014/main" id="{478BA8F9-BE3A-ED71-08B5-01F91BD57C96}"/>
                </a:ext>
              </a:extLst>
            </p:cNvPr>
            <p:cNvSpPr/>
            <p:nvPr/>
          </p:nvSpPr>
          <p:spPr>
            <a:xfrm>
              <a:off x="3351040" y="3660578"/>
              <a:ext cx="133538" cy="695067"/>
            </a:xfrm>
            <a:custGeom>
              <a:avLst/>
              <a:gdLst>
                <a:gd name="connsiteX0" fmla="*/ 197504 w 197504"/>
                <a:gd name="connsiteY0" fmla="*/ 0 h 704675"/>
                <a:gd name="connsiteX1" fmla="*/ 189115 w 197504"/>
                <a:gd name="connsiteY1" fmla="*/ 121640 h 704675"/>
                <a:gd name="connsiteX2" fmla="*/ 176532 w 197504"/>
                <a:gd name="connsiteY2" fmla="*/ 125834 h 704675"/>
                <a:gd name="connsiteX3" fmla="*/ 172337 w 197504"/>
                <a:gd name="connsiteY3" fmla="*/ 138418 h 704675"/>
                <a:gd name="connsiteX4" fmla="*/ 155559 w 197504"/>
                <a:gd name="connsiteY4" fmla="*/ 247475 h 704675"/>
                <a:gd name="connsiteX5" fmla="*/ 147170 w 197504"/>
                <a:gd name="connsiteY5" fmla="*/ 272642 h 704675"/>
                <a:gd name="connsiteX6" fmla="*/ 126198 w 197504"/>
                <a:gd name="connsiteY6" fmla="*/ 285225 h 704675"/>
                <a:gd name="connsiteX7" fmla="*/ 105225 w 197504"/>
                <a:gd name="connsiteY7" fmla="*/ 339754 h 704675"/>
                <a:gd name="connsiteX8" fmla="*/ 96836 w 197504"/>
                <a:gd name="connsiteY8" fmla="*/ 356532 h 704675"/>
                <a:gd name="connsiteX9" fmla="*/ 46502 w 197504"/>
                <a:gd name="connsiteY9" fmla="*/ 457200 h 704675"/>
                <a:gd name="connsiteX10" fmla="*/ 42308 w 197504"/>
                <a:gd name="connsiteY10" fmla="*/ 478172 h 704675"/>
                <a:gd name="connsiteX11" fmla="*/ 33919 w 197504"/>
                <a:gd name="connsiteY11" fmla="*/ 490755 h 704675"/>
                <a:gd name="connsiteX12" fmla="*/ 17141 w 197504"/>
                <a:gd name="connsiteY12" fmla="*/ 528506 h 704675"/>
                <a:gd name="connsiteX13" fmla="*/ 12946 w 197504"/>
                <a:gd name="connsiteY13" fmla="*/ 566256 h 704675"/>
                <a:gd name="connsiteX14" fmla="*/ 21335 w 197504"/>
                <a:gd name="connsiteY14" fmla="*/ 604007 h 704675"/>
                <a:gd name="connsiteX15" fmla="*/ 4557 w 197504"/>
                <a:gd name="connsiteY15" fmla="*/ 650146 h 704675"/>
                <a:gd name="connsiteX16" fmla="*/ 363 w 197504"/>
                <a:gd name="connsiteY16" fmla="*/ 704675 h 70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7504" h="704675">
                  <a:moveTo>
                    <a:pt x="197504" y="0"/>
                  </a:moveTo>
                  <a:cubicBezTo>
                    <a:pt x="194708" y="40547"/>
                    <a:pt x="195797" y="81550"/>
                    <a:pt x="189115" y="121640"/>
                  </a:cubicBezTo>
                  <a:cubicBezTo>
                    <a:pt x="188388" y="126001"/>
                    <a:pt x="179658" y="122708"/>
                    <a:pt x="176532" y="125834"/>
                  </a:cubicBezTo>
                  <a:cubicBezTo>
                    <a:pt x="173405" y="128961"/>
                    <a:pt x="173735" y="134223"/>
                    <a:pt x="172337" y="138418"/>
                  </a:cubicBezTo>
                  <a:cubicBezTo>
                    <a:pt x="165576" y="199268"/>
                    <a:pt x="168769" y="201242"/>
                    <a:pt x="155559" y="247475"/>
                  </a:cubicBezTo>
                  <a:cubicBezTo>
                    <a:pt x="153130" y="255978"/>
                    <a:pt x="152599" y="265662"/>
                    <a:pt x="147170" y="272642"/>
                  </a:cubicBezTo>
                  <a:cubicBezTo>
                    <a:pt x="142165" y="279077"/>
                    <a:pt x="133189" y="281031"/>
                    <a:pt x="126198" y="285225"/>
                  </a:cubicBezTo>
                  <a:cubicBezTo>
                    <a:pt x="118593" y="308037"/>
                    <a:pt x="119038" y="307523"/>
                    <a:pt x="105225" y="339754"/>
                  </a:cubicBezTo>
                  <a:cubicBezTo>
                    <a:pt x="102762" y="345501"/>
                    <a:pt x="99632" y="350939"/>
                    <a:pt x="96836" y="356532"/>
                  </a:cubicBezTo>
                  <a:cubicBezTo>
                    <a:pt x="79167" y="427212"/>
                    <a:pt x="94630" y="393031"/>
                    <a:pt x="46502" y="457200"/>
                  </a:cubicBezTo>
                  <a:cubicBezTo>
                    <a:pt x="45104" y="464191"/>
                    <a:pt x="44811" y="471497"/>
                    <a:pt x="42308" y="478172"/>
                  </a:cubicBezTo>
                  <a:cubicBezTo>
                    <a:pt x="40538" y="482892"/>
                    <a:pt x="36173" y="486246"/>
                    <a:pt x="33919" y="490755"/>
                  </a:cubicBezTo>
                  <a:cubicBezTo>
                    <a:pt x="27761" y="503072"/>
                    <a:pt x="22734" y="515922"/>
                    <a:pt x="17141" y="528506"/>
                  </a:cubicBezTo>
                  <a:cubicBezTo>
                    <a:pt x="15743" y="541089"/>
                    <a:pt x="12946" y="553595"/>
                    <a:pt x="12946" y="566256"/>
                  </a:cubicBezTo>
                  <a:cubicBezTo>
                    <a:pt x="12946" y="581016"/>
                    <a:pt x="17011" y="591032"/>
                    <a:pt x="21335" y="604007"/>
                  </a:cubicBezTo>
                  <a:cubicBezTo>
                    <a:pt x="11306" y="654158"/>
                    <a:pt x="25586" y="592314"/>
                    <a:pt x="4557" y="650146"/>
                  </a:cubicBezTo>
                  <a:cubicBezTo>
                    <a:pt x="-1830" y="667711"/>
                    <a:pt x="363" y="686544"/>
                    <a:pt x="363" y="704675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igura a mano libera: forma 19">
              <a:extLst>
                <a:ext uri="{FF2B5EF4-FFF2-40B4-BE49-F238E27FC236}">
                  <a16:creationId xmlns:a16="http://schemas.microsoft.com/office/drawing/2014/main" id="{35675EAD-509B-80A2-7B65-A73DC759A569}"/>
                </a:ext>
              </a:extLst>
            </p:cNvPr>
            <p:cNvSpPr/>
            <p:nvPr/>
          </p:nvSpPr>
          <p:spPr>
            <a:xfrm>
              <a:off x="3272055" y="3657600"/>
              <a:ext cx="234543" cy="619125"/>
            </a:xfrm>
            <a:custGeom>
              <a:avLst/>
              <a:gdLst>
                <a:gd name="connsiteX0" fmla="*/ 205530 w 205530"/>
                <a:gd name="connsiteY0" fmla="*/ 0 h 624980"/>
                <a:gd name="connsiteX1" fmla="*/ 201336 w 205530"/>
                <a:gd name="connsiteY1" fmla="*/ 58723 h 624980"/>
                <a:gd name="connsiteX2" fmla="*/ 167780 w 205530"/>
                <a:gd name="connsiteY2" fmla="*/ 155196 h 624980"/>
                <a:gd name="connsiteX3" fmla="*/ 159391 w 205530"/>
                <a:gd name="connsiteY3" fmla="*/ 272642 h 624980"/>
                <a:gd name="connsiteX4" fmla="*/ 142613 w 205530"/>
                <a:gd name="connsiteY4" fmla="*/ 364921 h 624980"/>
                <a:gd name="connsiteX5" fmla="*/ 113251 w 205530"/>
                <a:gd name="connsiteY5" fmla="*/ 423644 h 624980"/>
                <a:gd name="connsiteX6" fmla="*/ 100668 w 205530"/>
                <a:gd name="connsiteY6" fmla="*/ 436228 h 624980"/>
                <a:gd name="connsiteX7" fmla="*/ 58723 w 205530"/>
                <a:gd name="connsiteY7" fmla="*/ 494950 h 624980"/>
                <a:gd name="connsiteX8" fmla="*/ 50334 w 205530"/>
                <a:gd name="connsiteY8" fmla="*/ 507534 h 624980"/>
                <a:gd name="connsiteX9" fmla="*/ 46139 w 205530"/>
                <a:gd name="connsiteY9" fmla="*/ 520117 h 624980"/>
                <a:gd name="connsiteX10" fmla="*/ 33556 w 205530"/>
                <a:gd name="connsiteY10" fmla="*/ 553673 h 624980"/>
                <a:gd name="connsiteX11" fmla="*/ 8389 w 205530"/>
                <a:gd name="connsiteY11" fmla="*/ 595618 h 624980"/>
                <a:gd name="connsiteX12" fmla="*/ 0 w 205530"/>
                <a:gd name="connsiteY12" fmla="*/ 624980 h 62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530" h="624980">
                  <a:moveTo>
                    <a:pt x="205530" y="0"/>
                  </a:moveTo>
                  <a:cubicBezTo>
                    <a:pt x="204132" y="19574"/>
                    <a:pt x="205974" y="39655"/>
                    <a:pt x="201336" y="58723"/>
                  </a:cubicBezTo>
                  <a:cubicBezTo>
                    <a:pt x="193289" y="91806"/>
                    <a:pt x="167780" y="155196"/>
                    <a:pt x="167780" y="155196"/>
                  </a:cubicBezTo>
                  <a:cubicBezTo>
                    <a:pt x="164984" y="194345"/>
                    <a:pt x="163026" y="233562"/>
                    <a:pt x="159391" y="272642"/>
                  </a:cubicBezTo>
                  <a:cubicBezTo>
                    <a:pt x="157507" y="292891"/>
                    <a:pt x="153038" y="340596"/>
                    <a:pt x="142613" y="364921"/>
                  </a:cubicBezTo>
                  <a:cubicBezTo>
                    <a:pt x="133992" y="385036"/>
                    <a:pt x="128725" y="408168"/>
                    <a:pt x="113251" y="423644"/>
                  </a:cubicBezTo>
                  <a:cubicBezTo>
                    <a:pt x="109057" y="427839"/>
                    <a:pt x="103958" y="431292"/>
                    <a:pt x="100668" y="436228"/>
                  </a:cubicBezTo>
                  <a:cubicBezTo>
                    <a:pt x="60564" y="496383"/>
                    <a:pt x="89596" y="474367"/>
                    <a:pt x="58723" y="494950"/>
                  </a:cubicBezTo>
                  <a:cubicBezTo>
                    <a:pt x="55927" y="499145"/>
                    <a:pt x="52589" y="503025"/>
                    <a:pt x="50334" y="507534"/>
                  </a:cubicBezTo>
                  <a:cubicBezTo>
                    <a:pt x="48357" y="511488"/>
                    <a:pt x="47650" y="515962"/>
                    <a:pt x="46139" y="520117"/>
                  </a:cubicBezTo>
                  <a:cubicBezTo>
                    <a:pt x="42057" y="531344"/>
                    <a:pt x="38898" y="542988"/>
                    <a:pt x="33556" y="553673"/>
                  </a:cubicBezTo>
                  <a:cubicBezTo>
                    <a:pt x="26264" y="568257"/>
                    <a:pt x="16778" y="581636"/>
                    <a:pt x="8389" y="595618"/>
                  </a:cubicBezTo>
                  <a:cubicBezTo>
                    <a:pt x="3869" y="622735"/>
                    <a:pt x="10207" y="614771"/>
                    <a:pt x="0" y="62498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Figura a mano libera: forma 20">
              <a:extLst>
                <a:ext uri="{FF2B5EF4-FFF2-40B4-BE49-F238E27FC236}">
                  <a16:creationId xmlns:a16="http://schemas.microsoft.com/office/drawing/2014/main" id="{D3181243-CCF8-3694-3623-7E0DD88F52E3}"/>
                </a:ext>
              </a:extLst>
            </p:cNvPr>
            <p:cNvSpPr/>
            <p:nvPr/>
          </p:nvSpPr>
          <p:spPr>
            <a:xfrm>
              <a:off x="3481431" y="3653406"/>
              <a:ext cx="158094" cy="640542"/>
            </a:xfrm>
            <a:custGeom>
              <a:avLst/>
              <a:gdLst>
                <a:gd name="connsiteX0" fmla="*/ 92279 w 147227"/>
                <a:gd name="connsiteY0" fmla="*/ 0 h 624979"/>
                <a:gd name="connsiteX1" fmla="*/ 25167 w 147227"/>
                <a:gd name="connsiteY1" fmla="*/ 109056 h 624979"/>
                <a:gd name="connsiteX2" fmla="*/ 0 w 147227"/>
                <a:gd name="connsiteY2" fmla="*/ 176168 h 624979"/>
                <a:gd name="connsiteX3" fmla="*/ 29362 w 147227"/>
                <a:gd name="connsiteY3" fmla="*/ 209724 h 624979"/>
                <a:gd name="connsiteX4" fmla="*/ 75501 w 147227"/>
                <a:gd name="connsiteY4" fmla="*/ 276836 h 624979"/>
                <a:gd name="connsiteX5" fmla="*/ 83890 w 147227"/>
                <a:gd name="connsiteY5" fmla="*/ 364921 h 624979"/>
                <a:gd name="connsiteX6" fmla="*/ 92279 w 147227"/>
                <a:gd name="connsiteY6" fmla="*/ 406866 h 624979"/>
                <a:gd name="connsiteX7" fmla="*/ 96474 w 147227"/>
                <a:gd name="connsiteY7" fmla="*/ 436227 h 624979"/>
                <a:gd name="connsiteX8" fmla="*/ 88085 w 147227"/>
                <a:gd name="connsiteY8" fmla="*/ 511728 h 624979"/>
                <a:gd name="connsiteX9" fmla="*/ 83890 w 147227"/>
                <a:gd name="connsiteY9" fmla="*/ 541089 h 624979"/>
                <a:gd name="connsiteX10" fmla="*/ 96474 w 147227"/>
                <a:gd name="connsiteY10" fmla="*/ 566256 h 624979"/>
                <a:gd name="connsiteX11" fmla="*/ 113252 w 147227"/>
                <a:gd name="connsiteY11" fmla="*/ 578840 h 624979"/>
                <a:gd name="connsiteX12" fmla="*/ 125835 w 147227"/>
                <a:gd name="connsiteY12" fmla="*/ 599812 h 624979"/>
                <a:gd name="connsiteX13" fmla="*/ 146808 w 147227"/>
                <a:gd name="connsiteY13" fmla="*/ 624979 h 6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227" h="624979">
                  <a:moveTo>
                    <a:pt x="92279" y="0"/>
                  </a:moveTo>
                  <a:cubicBezTo>
                    <a:pt x="73667" y="93056"/>
                    <a:pt x="102437" y="-14577"/>
                    <a:pt x="25167" y="109056"/>
                  </a:cubicBezTo>
                  <a:cubicBezTo>
                    <a:pt x="12504" y="129316"/>
                    <a:pt x="8389" y="153797"/>
                    <a:pt x="0" y="176168"/>
                  </a:cubicBezTo>
                  <a:cubicBezTo>
                    <a:pt x="9787" y="187353"/>
                    <a:pt x="20444" y="197834"/>
                    <a:pt x="29362" y="209724"/>
                  </a:cubicBezTo>
                  <a:cubicBezTo>
                    <a:pt x="45650" y="231442"/>
                    <a:pt x="75501" y="276836"/>
                    <a:pt x="75501" y="276836"/>
                  </a:cubicBezTo>
                  <a:cubicBezTo>
                    <a:pt x="100876" y="352959"/>
                    <a:pt x="79709" y="272937"/>
                    <a:pt x="83890" y="364921"/>
                  </a:cubicBezTo>
                  <a:cubicBezTo>
                    <a:pt x="84537" y="379165"/>
                    <a:pt x="89801" y="392824"/>
                    <a:pt x="92279" y="406866"/>
                  </a:cubicBezTo>
                  <a:cubicBezTo>
                    <a:pt x="93997" y="416602"/>
                    <a:pt x="95076" y="426440"/>
                    <a:pt x="96474" y="436227"/>
                  </a:cubicBezTo>
                  <a:cubicBezTo>
                    <a:pt x="86836" y="503683"/>
                    <a:pt x="98264" y="420116"/>
                    <a:pt x="88085" y="511728"/>
                  </a:cubicBezTo>
                  <a:cubicBezTo>
                    <a:pt x="86993" y="521554"/>
                    <a:pt x="85288" y="531302"/>
                    <a:pt x="83890" y="541089"/>
                  </a:cubicBezTo>
                  <a:cubicBezTo>
                    <a:pt x="87302" y="551324"/>
                    <a:pt x="88343" y="558125"/>
                    <a:pt x="96474" y="566256"/>
                  </a:cubicBezTo>
                  <a:cubicBezTo>
                    <a:pt x="101417" y="571199"/>
                    <a:pt x="107659" y="574645"/>
                    <a:pt x="113252" y="578840"/>
                  </a:cubicBezTo>
                  <a:cubicBezTo>
                    <a:pt x="117446" y="585831"/>
                    <a:pt x="119700" y="594444"/>
                    <a:pt x="125835" y="599812"/>
                  </a:cubicBezTo>
                  <a:cubicBezTo>
                    <a:pt x="152001" y="622707"/>
                    <a:pt x="146808" y="591440"/>
                    <a:pt x="146808" y="624979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Figura a mano libera: forma 21">
              <a:extLst>
                <a:ext uri="{FF2B5EF4-FFF2-40B4-BE49-F238E27FC236}">
                  <a16:creationId xmlns:a16="http://schemas.microsoft.com/office/drawing/2014/main" id="{7475364E-C36C-9D43-66CD-123BD3BC2F38}"/>
                </a:ext>
              </a:extLst>
            </p:cNvPr>
            <p:cNvSpPr/>
            <p:nvPr/>
          </p:nvSpPr>
          <p:spPr>
            <a:xfrm>
              <a:off x="3565071" y="3653971"/>
              <a:ext cx="93564" cy="633369"/>
            </a:xfrm>
            <a:custGeom>
              <a:avLst/>
              <a:gdLst>
                <a:gd name="connsiteX0" fmla="*/ 0 w 85272"/>
                <a:gd name="connsiteY0" fmla="*/ 0 h 627743"/>
                <a:gd name="connsiteX1" fmla="*/ 21772 w 85272"/>
                <a:gd name="connsiteY1" fmla="*/ 48986 h 627743"/>
                <a:gd name="connsiteX2" fmla="*/ 19958 w 85272"/>
                <a:gd name="connsiteY2" fmla="*/ 110672 h 627743"/>
                <a:gd name="connsiteX3" fmla="*/ 23586 w 85272"/>
                <a:gd name="connsiteY3" fmla="*/ 117929 h 627743"/>
                <a:gd name="connsiteX4" fmla="*/ 25400 w 85272"/>
                <a:gd name="connsiteY4" fmla="*/ 134258 h 627743"/>
                <a:gd name="connsiteX5" fmla="*/ 30843 w 85272"/>
                <a:gd name="connsiteY5" fmla="*/ 156029 h 627743"/>
                <a:gd name="connsiteX6" fmla="*/ 36286 w 85272"/>
                <a:gd name="connsiteY6" fmla="*/ 183243 h 627743"/>
                <a:gd name="connsiteX7" fmla="*/ 41729 w 85272"/>
                <a:gd name="connsiteY7" fmla="*/ 241300 h 627743"/>
                <a:gd name="connsiteX8" fmla="*/ 48986 w 85272"/>
                <a:gd name="connsiteY8" fmla="*/ 273958 h 627743"/>
                <a:gd name="connsiteX9" fmla="*/ 59872 w 85272"/>
                <a:gd name="connsiteY9" fmla="*/ 337458 h 627743"/>
                <a:gd name="connsiteX10" fmla="*/ 63500 w 85272"/>
                <a:gd name="connsiteY10" fmla="*/ 371929 h 627743"/>
                <a:gd name="connsiteX11" fmla="*/ 67129 w 85272"/>
                <a:gd name="connsiteY11" fmla="*/ 384629 h 627743"/>
                <a:gd name="connsiteX12" fmla="*/ 70758 w 85272"/>
                <a:gd name="connsiteY12" fmla="*/ 399143 h 627743"/>
                <a:gd name="connsiteX13" fmla="*/ 72572 w 85272"/>
                <a:gd name="connsiteY13" fmla="*/ 486229 h 627743"/>
                <a:gd name="connsiteX14" fmla="*/ 74386 w 85272"/>
                <a:gd name="connsiteY14" fmla="*/ 491672 h 627743"/>
                <a:gd name="connsiteX15" fmla="*/ 76200 w 85272"/>
                <a:gd name="connsiteY15" fmla="*/ 517072 h 627743"/>
                <a:gd name="connsiteX16" fmla="*/ 78015 w 85272"/>
                <a:gd name="connsiteY16" fmla="*/ 587829 h 627743"/>
                <a:gd name="connsiteX17" fmla="*/ 79829 w 85272"/>
                <a:gd name="connsiteY17" fmla="*/ 596900 h 627743"/>
                <a:gd name="connsiteX18" fmla="*/ 81643 w 85272"/>
                <a:gd name="connsiteY18" fmla="*/ 615043 h 627743"/>
                <a:gd name="connsiteX19" fmla="*/ 85272 w 85272"/>
                <a:gd name="connsiteY19" fmla="*/ 627743 h 62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272" h="627743">
                  <a:moveTo>
                    <a:pt x="0" y="0"/>
                  </a:moveTo>
                  <a:cubicBezTo>
                    <a:pt x="22401" y="38691"/>
                    <a:pt x="18311" y="21297"/>
                    <a:pt x="21772" y="48986"/>
                  </a:cubicBezTo>
                  <a:cubicBezTo>
                    <a:pt x="15673" y="76430"/>
                    <a:pt x="15716" y="69663"/>
                    <a:pt x="19958" y="110672"/>
                  </a:cubicBezTo>
                  <a:cubicBezTo>
                    <a:pt x="20236" y="113362"/>
                    <a:pt x="22377" y="115510"/>
                    <a:pt x="23586" y="117929"/>
                  </a:cubicBezTo>
                  <a:cubicBezTo>
                    <a:pt x="24191" y="123372"/>
                    <a:pt x="24375" y="128878"/>
                    <a:pt x="25400" y="134258"/>
                  </a:cubicBezTo>
                  <a:cubicBezTo>
                    <a:pt x="26800" y="141606"/>
                    <a:pt x="29220" y="148727"/>
                    <a:pt x="30843" y="156029"/>
                  </a:cubicBezTo>
                  <a:cubicBezTo>
                    <a:pt x="32850" y="165060"/>
                    <a:pt x="34472" y="174172"/>
                    <a:pt x="36286" y="183243"/>
                  </a:cubicBezTo>
                  <a:cubicBezTo>
                    <a:pt x="37431" y="198129"/>
                    <a:pt x="37968" y="223245"/>
                    <a:pt x="41729" y="241300"/>
                  </a:cubicBezTo>
                  <a:cubicBezTo>
                    <a:pt x="44003" y="252217"/>
                    <a:pt x="47102" y="262967"/>
                    <a:pt x="48986" y="273958"/>
                  </a:cubicBezTo>
                  <a:cubicBezTo>
                    <a:pt x="63781" y="360260"/>
                    <a:pt x="39744" y="246880"/>
                    <a:pt x="59872" y="337458"/>
                  </a:cubicBezTo>
                  <a:cubicBezTo>
                    <a:pt x="61081" y="348948"/>
                    <a:pt x="61743" y="360510"/>
                    <a:pt x="63500" y="371929"/>
                  </a:cubicBezTo>
                  <a:cubicBezTo>
                    <a:pt x="64169" y="376281"/>
                    <a:pt x="65994" y="380375"/>
                    <a:pt x="67129" y="384629"/>
                  </a:cubicBezTo>
                  <a:cubicBezTo>
                    <a:pt x="68414" y="389448"/>
                    <a:pt x="69548" y="394305"/>
                    <a:pt x="70758" y="399143"/>
                  </a:cubicBezTo>
                  <a:cubicBezTo>
                    <a:pt x="71363" y="428172"/>
                    <a:pt x="71434" y="457216"/>
                    <a:pt x="72572" y="486229"/>
                  </a:cubicBezTo>
                  <a:cubicBezTo>
                    <a:pt x="72647" y="488140"/>
                    <a:pt x="74163" y="489773"/>
                    <a:pt x="74386" y="491672"/>
                  </a:cubicBezTo>
                  <a:cubicBezTo>
                    <a:pt x="75378" y="500102"/>
                    <a:pt x="75595" y="508605"/>
                    <a:pt x="76200" y="517072"/>
                  </a:cubicBezTo>
                  <a:cubicBezTo>
                    <a:pt x="76805" y="540658"/>
                    <a:pt x="76944" y="564260"/>
                    <a:pt x="78015" y="587829"/>
                  </a:cubicBezTo>
                  <a:cubicBezTo>
                    <a:pt x="78155" y="590909"/>
                    <a:pt x="79422" y="593844"/>
                    <a:pt x="79829" y="596900"/>
                  </a:cubicBezTo>
                  <a:cubicBezTo>
                    <a:pt x="80632" y="602925"/>
                    <a:pt x="80587" y="609058"/>
                    <a:pt x="81643" y="615043"/>
                  </a:cubicBezTo>
                  <a:cubicBezTo>
                    <a:pt x="82408" y="619379"/>
                    <a:pt x="85272" y="627743"/>
                    <a:pt x="85272" y="627743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Figura a mano libera: forma 23">
              <a:extLst>
                <a:ext uri="{FF2B5EF4-FFF2-40B4-BE49-F238E27FC236}">
                  <a16:creationId xmlns:a16="http://schemas.microsoft.com/office/drawing/2014/main" id="{A83AE24F-1317-7A31-4B5C-29B75F652BBD}"/>
                </a:ext>
              </a:extLst>
            </p:cNvPr>
            <p:cNvSpPr/>
            <p:nvPr/>
          </p:nvSpPr>
          <p:spPr>
            <a:xfrm>
              <a:off x="3566886" y="3652157"/>
              <a:ext cx="177554" cy="729343"/>
            </a:xfrm>
            <a:custGeom>
              <a:avLst/>
              <a:gdLst>
                <a:gd name="connsiteX0" fmla="*/ 0 w 154214"/>
                <a:gd name="connsiteY0" fmla="*/ 0 h 727529"/>
                <a:gd name="connsiteX1" fmla="*/ 18143 w 154214"/>
                <a:gd name="connsiteY1" fmla="*/ 39914 h 727529"/>
                <a:gd name="connsiteX2" fmla="*/ 27214 w 154214"/>
                <a:gd name="connsiteY2" fmla="*/ 68943 h 727529"/>
                <a:gd name="connsiteX3" fmla="*/ 56243 w 154214"/>
                <a:gd name="connsiteY3" fmla="*/ 139700 h 727529"/>
                <a:gd name="connsiteX4" fmla="*/ 48985 w 154214"/>
                <a:gd name="connsiteY4" fmla="*/ 157843 h 727529"/>
                <a:gd name="connsiteX5" fmla="*/ 43543 w 154214"/>
                <a:gd name="connsiteY5" fmla="*/ 195943 h 727529"/>
                <a:gd name="connsiteX6" fmla="*/ 56243 w 154214"/>
                <a:gd name="connsiteY6" fmla="*/ 219529 h 727529"/>
                <a:gd name="connsiteX7" fmla="*/ 61685 w 154214"/>
                <a:gd name="connsiteY7" fmla="*/ 232229 h 727529"/>
                <a:gd name="connsiteX8" fmla="*/ 67128 w 154214"/>
                <a:gd name="connsiteY8" fmla="*/ 243114 h 727529"/>
                <a:gd name="connsiteX9" fmla="*/ 72571 w 154214"/>
                <a:gd name="connsiteY9" fmla="*/ 330200 h 727529"/>
                <a:gd name="connsiteX10" fmla="*/ 78014 w 154214"/>
                <a:gd name="connsiteY10" fmla="*/ 355600 h 727529"/>
                <a:gd name="connsiteX11" fmla="*/ 96157 w 154214"/>
                <a:gd name="connsiteY11" fmla="*/ 373743 h 727529"/>
                <a:gd name="connsiteX12" fmla="*/ 94343 w 154214"/>
                <a:gd name="connsiteY12" fmla="*/ 448129 h 727529"/>
                <a:gd name="connsiteX13" fmla="*/ 103414 w 154214"/>
                <a:gd name="connsiteY13" fmla="*/ 504372 h 727529"/>
                <a:gd name="connsiteX14" fmla="*/ 105228 w 154214"/>
                <a:gd name="connsiteY14" fmla="*/ 520700 h 727529"/>
                <a:gd name="connsiteX15" fmla="*/ 114300 w 154214"/>
                <a:gd name="connsiteY15" fmla="*/ 542472 h 727529"/>
                <a:gd name="connsiteX16" fmla="*/ 121557 w 154214"/>
                <a:gd name="connsiteY16" fmla="*/ 582386 h 727529"/>
                <a:gd name="connsiteX17" fmla="*/ 128814 w 154214"/>
                <a:gd name="connsiteY17" fmla="*/ 595086 h 727529"/>
                <a:gd name="connsiteX18" fmla="*/ 132443 w 154214"/>
                <a:gd name="connsiteY18" fmla="*/ 605972 h 727529"/>
                <a:gd name="connsiteX19" fmla="*/ 141514 w 154214"/>
                <a:gd name="connsiteY19" fmla="*/ 620486 h 727529"/>
                <a:gd name="connsiteX20" fmla="*/ 146957 w 154214"/>
                <a:gd name="connsiteY20" fmla="*/ 633186 h 727529"/>
                <a:gd name="connsiteX21" fmla="*/ 150585 w 154214"/>
                <a:gd name="connsiteY21" fmla="*/ 642257 h 727529"/>
                <a:gd name="connsiteX22" fmla="*/ 154214 w 154214"/>
                <a:gd name="connsiteY22" fmla="*/ 649514 h 727529"/>
                <a:gd name="connsiteX23" fmla="*/ 150585 w 154214"/>
                <a:gd name="connsiteY23" fmla="*/ 680357 h 727529"/>
                <a:gd name="connsiteX24" fmla="*/ 146957 w 154214"/>
                <a:gd name="connsiteY24" fmla="*/ 696686 h 727529"/>
                <a:gd name="connsiteX25" fmla="*/ 145143 w 154214"/>
                <a:gd name="connsiteY25" fmla="*/ 702129 h 727529"/>
                <a:gd name="connsiteX26" fmla="*/ 141514 w 154214"/>
                <a:gd name="connsiteY26" fmla="*/ 727529 h 72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4214" h="727529">
                  <a:moveTo>
                    <a:pt x="0" y="0"/>
                  </a:moveTo>
                  <a:cubicBezTo>
                    <a:pt x="7021" y="14042"/>
                    <a:pt x="12005" y="23545"/>
                    <a:pt x="18143" y="39914"/>
                  </a:cubicBezTo>
                  <a:cubicBezTo>
                    <a:pt x="21703" y="49406"/>
                    <a:pt x="23598" y="59472"/>
                    <a:pt x="27214" y="68943"/>
                  </a:cubicBezTo>
                  <a:cubicBezTo>
                    <a:pt x="36308" y="92759"/>
                    <a:pt x="56243" y="139700"/>
                    <a:pt x="56243" y="139700"/>
                  </a:cubicBezTo>
                  <a:cubicBezTo>
                    <a:pt x="53824" y="145748"/>
                    <a:pt x="50420" y="151489"/>
                    <a:pt x="48985" y="157843"/>
                  </a:cubicBezTo>
                  <a:cubicBezTo>
                    <a:pt x="46159" y="170357"/>
                    <a:pt x="43543" y="195943"/>
                    <a:pt x="43543" y="195943"/>
                  </a:cubicBezTo>
                  <a:cubicBezTo>
                    <a:pt x="47776" y="203805"/>
                    <a:pt x="52250" y="211542"/>
                    <a:pt x="56243" y="219529"/>
                  </a:cubicBezTo>
                  <a:cubicBezTo>
                    <a:pt x="58303" y="223648"/>
                    <a:pt x="59755" y="228047"/>
                    <a:pt x="61685" y="232229"/>
                  </a:cubicBezTo>
                  <a:cubicBezTo>
                    <a:pt x="63385" y="235912"/>
                    <a:pt x="65314" y="239486"/>
                    <a:pt x="67128" y="243114"/>
                  </a:cubicBezTo>
                  <a:cubicBezTo>
                    <a:pt x="68942" y="272143"/>
                    <a:pt x="69769" y="301250"/>
                    <a:pt x="72571" y="330200"/>
                  </a:cubicBezTo>
                  <a:cubicBezTo>
                    <a:pt x="73405" y="338819"/>
                    <a:pt x="73890" y="347986"/>
                    <a:pt x="78014" y="355600"/>
                  </a:cubicBezTo>
                  <a:cubicBezTo>
                    <a:pt x="82088" y="363120"/>
                    <a:pt x="90109" y="367695"/>
                    <a:pt x="96157" y="373743"/>
                  </a:cubicBezTo>
                  <a:cubicBezTo>
                    <a:pt x="95552" y="398538"/>
                    <a:pt x="93543" y="423339"/>
                    <a:pt x="94343" y="448129"/>
                  </a:cubicBezTo>
                  <a:cubicBezTo>
                    <a:pt x="95205" y="474853"/>
                    <a:pt x="99890" y="482053"/>
                    <a:pt x="103414" y="504372"/>
                  </a:cubicBezTo>
                  <a:cubicBezTo>
                    <a:pt x="104268" y="509781"/>
                    <a:pt x="103724" y="515435"/>
                    <a:pt x="105228" y="520700"/>
                  </a:cubicBezTo>
                  <a:cubicBezTo>
                    <a:pt x="107388" y="528260"/>
                    <a:pt x="111814" y="535013"/>
                    <a:pt x="114300" y="542472"/>
                  </a:cubicBezTo>
                  <a:cubicBezTo>
                    <a:pt x="125359" y="575650"/>
                    <a:pt x="108939" y="540328"/>
                    <a:pt x="121557" y="582386"/>
                  </a:cubicBezTo>
                  <a:cubicBezTo>
                    <a:pt x="122958" y="587056"/>
                    <a:pt x="126771" y="590659"/>
                    <a:pt x="128814" y="595086"/>
                  </a:cubicBezTo>
                  <a:cubicBezTo>
                    <a:pt x="130417" y="598559"/>
                    <a:pt x="130148" y="602912"/>
                    <a:pt x="132443" y="605972"/>
                  </a:cubicBezTo>
                  <a:cubicBezTo>
                    <a:pt x="139508" y="615393"/>
                    <a:pt x="136533" y="610525"/>
                    <a:pt x="141514" y="620486"/>
                  </a:cubicBezTo>
                  <a:cubicBezTo>
                    <a:pt x="145290" y="635591"/>
                    <a:pt x="140692" y="620656"/>
                    <a:pt x="146957" y="633186"/>
                  </a:cubicBezTo>
                  <a:cubicBezTo>
                    <a:pt x="148413" y="636099"/>
                    <a:pt x="149262" y="639281"/>
                    <a:pt x="150585" y="642257"/>
                  </a:cubicBezTo>
                  <a:cubicBezTo>
                    <a:pt x="151683" y="644728"/>
                    <a:pt x="153004" y="647095"/>
                    <a:pt x="154214" y="649514"/>
                  </a:cubicBezTo>
                  <a:cubicBezTo>
                    <a:pt x="153330" y="658359"/>
                    <a:pt x="152306" y="671176"/>
                    <a:pt x="150585" y="680357"/>
                  </a:cubicBezTo>
                  <a:cubicBezTo>
                    <a:pt x="149557" y="685837"/>
                    <a:pt x="148309" y="691277"/>
                    <a:pt x="146957" y="696686"/>
                  </a:cubicBezTo>
                  <a:cubicBezTo>
                    <a:pt x="146493" y="698541"/>
                    <a:pt x="145748" y="700315"/>
                    <a:pt x="145143" y="702129"/>
                  </a:cubicBezTo>
                  <a:cubicBezTo>
                    <a:pt x="143262" y="726567"/>
                    <a:pt x="148902" y="720137"/>
                    <a:pt x="141514" y="727529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Figura a mano libera: forma 24">
              <a:extLst>
                <a:ext uri="{FF2B5EF4-FFF2-40B4-BE49-F238E27FC236}">
                  <a16:creationId xmlns:a16="http://schemas.microsoft.com/office/drawing/2014/main" id="{1964AD91-EE30-2ED1-E2B3-89621BB338B3}"/>
                </a:ext>
              </a:extLst>
            </p:cNvPr>
            <p:cNvSpPr/>
            <p:nvPr/>
          </p:nvSpPr>
          <p:spPr>
            <a:xfrm>
              <a:off x="3487057" y="3656385"/>
              <a:ext cx="81643" cy="558202"/>
            </a:xfrm>
            <a:custGeom>
              <a:avLst/>
              <a:gdLst>
                <a:gd name="connsiteX0" fmla="*/ 39914 w 81643"/>
                <a:gd name="connsiteY0" fmla="*/ 0 h 573316"/>
                <a:gd name="connsiteX1" fmla="*/ 18143 w 81643"/>
                <a:gd name="connsiteY1" fmla="*/ 54429 h 573316"/>
                <a:gd name="connsiteX2" fmla="*/ 16329 w 81643"/>
                <a:gd name="connsiteY2" fmla="*/ 67129 h 573316"/>
                <a:gd name="connsiteX3" fmla="*/ 10886 w 81643"/>
                <a:gd name="connsiteY3" fmla="*/ 99786 h 573316"/>
                <a:gd name="connsiteX4" fmla="*/ 0 w 81643"/>
                <a:gd name="connsiteY4" fmla="*/ 143329 h 573316"/>
                <a:gd name="connsiteX5" fmla="*/ 12700 w 81643"/>
                <a:gd name="connsiteY5" fmla="*/ 203200 h 573316"/>
                <a:gd name="connsiteX6" fmla="*/ 72572 w 81643"/>
                <a:gd name="connsiteY6" fmla="*/ 243115 h 573316"/>
                <a:gd name="connsiteX7" fmla="*/ 74386 w 81643"/>
                <a:gd name="connsiteY7" fmla="*/ 295729 h 573316"/>
                <a:gd name="connsiteX8" fmla="*/ 78014 w 81643"/>
                <a:gd name="connsiteY8" fmla="*/ 339272 h 573316"/>
                <a:gd name="connsiteX9" fmla="*/ 81643 w 81643"/>
                <a:gd name="connsiteY9" fmla="*/ 346529 h 573316"/>
                <a:gd name="connsiteX10" fmla="*/ 78014 w 81643"/>
                <a:gd name="connsiteY10" fmla="*/ 368300 h 573316"/>
                <a:gd name="connsiteX11" fmla="*/ 59872 w 81643"/>
                <a:gd name="connsiteY11" fmla="*/ 413658 h 573316"/>
                <a:gd name="connsiteX12" fmla="*/ 56243 w 81643"/>
                <a:gd name="connsiteY12" fmla="*/ 428172 h 573316"/>
                <a:gd name="connsiteX13" fmla="*/ 52614 w 81643"/>
                <a:gd name="connsiteY13" fmla="*/ 462643 h 573316"/>
                <a:gd name="connsiteX14" fmla="*/ 56243 w 81643"/>
                <a:gd name="connsiteY14" fmla="*/ 511629 h 573316"/>
                <a:gd name="connsiteX15" fmla="*/ 58057 w 81643"/>
                <a:gd name="connsiteY15" fmla="*/ 520700 h 573316"/>
                <a:gd name="connsiteX16" fmla="*/ 59872 w 81643"/>
                <a:gd name="connsiteY16" fmla="*/ 551543 h 573316"/>
                <a:gd name="connsiteX17" fmla="*/ 56243 w 81643"/>
                <a:gd name="connsiteY17" fmla="*/ 573315 h 57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643" h="573316">
                  <a:moveTo>
                    <a:pt x="39914" y="0"/>
                  </a:moveTo>
                  <a:cubicBezTo>
                    <a:pt x="17203" y="73812"/>
                    <a:pt x="52890" y="-38234"/>
                    <a:pt x="18143" y="54429"/>
                  </a:cubicBezTo>
                  <a:cubicBezTo>
                    <a:pt x="16642" y="58433"/>
                    <a:pt x="17005" y="62906"/>
                    <a:pt x="16329" y="67129"/>
                  </a:cubicBezTo>
                  <a:cubicBezTo>
                    <a:pt x="14585" y="78026"/>
                    <a:pt x="13198" y="88995"/>
                    <a:pt x="10886" y="99786"/>
                  </a:cubicBezTo>
                  <a:cubicBezTo>
                    <a:pt x="7751" y="114415"/>
                    <a:pt x="0" y="143329"/>
                    <a:pt x="0" y="143329"/>
                  </a:cubicBezTo>
                  <a:cubicBezTo>
                    <a:pt x="4233" y="163286"/>
                    <a:pt x="701" y="186701"/>
                    <a:pt x="12700" y="203200"/>
                  </a:cubicBezTo>
                  <a:cubicBezTo>
                    <a:pt x="26808" y="222598"/>
                    <a:pt x="72572" y="243115"/>
                    <a:pt x="72572" y="243115"/>
                  </a:cubicBezTo>
                  <a:cubicBezTo>
                    <a:pt x="73177" y="260653"/>
                    <a:pt x="73589" y="278199"/>
                    <a:pt x="74386" y="295729"/>
                  </a:cubicBezTo>
                  <a:cubicBezTo>
                    <a:pt x="74465" y="297474"/>
                    <a:pt x="76461" y="332540"/>
                    <a:pt x="78014" y="339272"/>
                  </a:cubicBezTo>
                  <a:cubicBezTo>
                    <a:pt x="78622" y="341907"/>
                    <a:pt x="80433" y="344110"/>
                    <a:pt x="81643" y="346529"/>
                  </a:cubicBezTo>
                  <a:cubicBezTo>
                    <a:pt x="80433" y="353786"/>
                    <a:pt x="80284" y="361302"/>
                    <a:pt x="78014" y="368300"/>
                  </a:cubicBezTo>
                  <a:cubicBezTo>
                    <a:pt x="72990" y="383790"/>
                    <a:pt x="63822" y="397860"/>
                    <a:pt x="59872" y="413658"/>
                  </a:cubicBezTo>
                  <a:cubicBezTo>
                    <a:pt x="58662" y="418496"/>
                    <a:pt x="57221" y="423282"/>
                    <a:pt x="56243" y="428172"/>
                  </a:cubicBezTo>
                  <a:cubicBezTo>
                    <a:pt x="54213" y="438322"/>
                    <a:pt x="53399" y="453229"/>
                    <a:pt x="52614" y="462643"/>
                  </a:cubicBezTo>
                  <a:cubicBezTo>
                    <a:pt x="53824" y="478972"/>
                    <a:pt x="54715" y="495327"/>
                    <a:pt x="56243" y="511629"/>
                  </a:cubicBezTo>
                  <a:cubicBezTo>
                    <a:pt x="56531" y="514699"/>
                    <a:pt x="57778" y="517629"/>
                    <a:pt x="58057" y="520700"/>
                  </a:cubicBezTo>
                  <a:cubicBezTo>
                    <a:pt x="58990" y="530956"/>
                    <a:pt x="59267" y="541262"/>
                    <a:pt x="59872" y="551543"/>
                  </a:cubicBezTo>
                  <a:cubicBezTo>
                    <a:pt x="58007" y="573918"/>
                    <a:pt x="65340" y="573315"/>
                    <a:pt x="56243" y="573315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C757831D-F7ED-6926-54C3-3F0BE4844C7A}"/>
                </a:ext>
              </a:extLst>
            </p:cNvPr>
            <p:cNvSpPr txBox="1"/>
            <p:nvPr/>
          </p:nvSpPr>
          <p:spPr>
            <a:xfrm>
              <a:off x="3581849" y="3549584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×20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D7BB8DB6-330D-8B91-4A63-5B5DCF054980}"/>
                </a:ext>
              </a:extLst>
            </p:cNvPr>
            <p:cNvSpPr txBox="1"/>
            <p:nvPr/>
          </p:nvSpPr>
          <p:spPr>
            <a:xfrm>
              <a:off x="-471294" y="2213272"/>
              <a:ext cx="2913393" cy="4943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noProof="0" dirty="0"/>
                <a:t>NOT IN SCALE</a:t>
              </a:r>
            </a:p>
          </p:txBody>
        </p:sp>
      </p:grpSp>
      <p:cxnSp>
        <p:nvCxnSpPr>
          <p:cNvPr id="6" name="Connettore diritto 50">
            <a:extLst>
              <a:ext uri="{FF2B5EF4-FFF2-40B4-BE49-F238E27FC236}">
                <a16:creationId xmlns:a16="http://schemas.microsoft.com/office/drawing/2014/main" id="{579199A5-4D0A-FF61-B532-B047886E5F20}"/>
              </a:ext>
            </a:extLst>
          </p:cNvPr>
          <p:cNvCxnSpPr>
            <a:cxnSpLocks/>
          </p:cNvCxnSpPr>
          <p:nvPr/>
        </p:nvCxnSpPr>
        <p:spPr>
          <a:xfrm flipV="1">
            <a:off x="8575068" y="3400497"/>
            <a:ext cx="1389399" cy="124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53">
            <a:extLst>
              <a:ext uri="{FF2B5EF4-FFF2-40B4-BE49-F238E27FC236}">
                <a16:creationId xmlns:a16="http://schemas.microsoft.com/office/drawing/2014/main" id="{EEC5C61B-169D-FBB7-3ABF-590D4DD7E3DA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8683536" y="3436225"/>
            <a:ext cx="1277273" cy="18070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193E644-96D6-6FDB-9336-C867B5FBB46F}"/>
              </a:ext>
            </a:extLst>
          </p:cNvPr>
          <p:cNvGrpSpPr>
            <a:grpSpLocks noChangeAspect="1"/>
          </p:cNvGrpSpPr>
          <p:nvPr/>
        </p:nvGrpSpPr>
        <p:grpSpPr>
          <a:xfrm>
            <a:off x="172646" y="563543"/>
            <a:ext cx="6736919" cy="3200400"/>
            <a:chOff x="60385" y="461550"/>
            <a:chExt cx="7121887" cy="3400736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7E84F7B5-4C7E-E9C9-E488-AF8928C3F97B}"/>
                </a:ext>
              </a:extLst>
            </p:cNvPr>
            <p:cNvGrpSpPr/>
            <p:nvPr/>
          </p:nvGrpSpPr>
          <p:grpSpPr>
            <a:xfrm>
              <a:off x="1424766" y="461550"/>
              <a:ext cx="4357266" cy="3400736"/>
              <a:chOff x="1397349" y="2817098"/>
              <a:chExt cx="4357266" cy="3400736"/>
            </a:xfrm>
          </p:grpSpPr>
          <p:pic>
            <p:nvPicPr>
              <p:cNvPr id="10" name="Immagine 9" descr="Immagine che contiene schermata, Rettangolo&#10;&#10;Descrizione generata automaticamente">
                <a:extLst>
                  <a:ext uri="{FF2B5EF4-FFF2-40B4-BE49-F238E27FC236}">
                    <a16:creationId xmlns:a16="http://schemas.microsoft.com/office/drawing/2014/main" id="{C22BF4F5-9245-8908-5E6C-6219498A0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7349" y="2817098"/>
                <a:ext cx="4357266" cy="3400736"/>
              </a:xfrm>
              <a:prstGeom prst="rect">
                <a:avLst/>
              </a:prstGeom>
            </p:spPr>
          </p:pic>
          <p:cxnSp>
            <p:nvCxnSpPr>
              <p:cNvPr id="11" name="Connettore 1 10">
                <a:extLst>
                  <a:ext uri="{FF2B5EF4-FFF2-40B4-BE49-F238E27FC236}">
                    <a16:creationId xmlns:a16="http://schemas.microsoft.com/office/drawing/2014/main" id="{06231E0F-93E4-2FE0-10C0-5B915820BC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1908" y="3801638"/>
                <a:ext cx="2132342" cy="7102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>
                <a:extLst>
                  <a:ext uri="{FF2B5EF4-FFF2-40B4-BE49-F238E27FC236}">
                    <a16:creationId xmlns:a16="http://schemas.microsoft.com/office/drawing/2014/main" id="{7A2ED674-647D-39ED-0F07-ACEDB54F14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956" y="4517466"/>
                <a:ext cx="2090432" cy="6033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16DBD0E7-088D-404B-13FA-B424046342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69406" y="3832422"/>
                <a:ext cx="1679130" cy="6885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3">
                <a:extLst>
                  <a:ext uri="{FF2B5EF4-FFF2-40B4-BE49-F238E27FC236}">
                    <a16:creationId xmlns:a16="http://schemas.microsoft.com/office/drawing/2014/main" id="{70FD685E-4584-8CDB-23BE-DE7686F955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58" y="4506229"/>
                <a:ext cx="1663798" cy="68325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6DC92A60-FFF1-D04F-0607-FC7779D2C508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176" y="4028275"/>
                    <a:ext cx="1447937" cy="26163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chemeClr val="bg1"/>
                        </a:solidFill>
                      </a:rPr>
                      <a:t>-3.5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−1.8</m:t>
                        </m:r>
                      </m:oMath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6DC92A60-FFF1-D04F-0607-FC7779D2C5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8176" y="4028275"/>
                    <a:ext cx="1447937" cy="26163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33" t="-24390" r="-2667" b="-4878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Connettore 1 16">
                <a:extLst>
                  <a:ext uri="{FF2B5EF4-FFF2-40B4-BE49-F238E27FC236}">
                    <a16:creationId xmlns:a16="http://schemas.microsoft.com/office/drawing/2014/main" id="{16A444AE-F887-46FB-B8EC-4F637054A0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1908" y="4355472"/>
                <a:ext cx="2109821" cy="1589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>
                <a:extLst>
                  <a:ext uri="{FF2B5EF4-FFF2-40B4-BE49-F238E27FC236}">
                    <a16:creationId xmlns:a16="http://schemas.microsoft.com/office/drawing/2014/main" id="{09B6436A-2C5C-1F69-204F-0DFA1DFEF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1432" y="4515302"/>
                <a:ext cx="2083711" cy="2986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>
                <a:extLst>
                  <a:ext uri="{FF2B5EF4-FFF2-40B4-BE49-F238E27FC236}">
                    <a16:creationId xmlns:a16="http://schemas.microsoft.com/office/drawing/2014/main" id="{A085C6CC-4808-5916-56ED-89BD38FBCC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4168" y="4520926"/>
                <a:ext cx="1667739" cy="1118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4E4C6EB6-FB23-DA3A-9A34-FCE110EAC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4168" y="4448960"/>
                <a:ext cx="1667739" cy="65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8CA4850C-FFEB-7393-8D3F-25E5B352F0BD}"/>
                      </a:ext>
                    </a:extLst>
                  </p:cNvPr>
                  <p:cNvSpPr txBox="1"/>
                  <p:nvPr/>
                </p:nvSpPr>
                <p:spPr>
                  <a:xfrm>
                    <a:off x="4394130" y="4448840"/>
                    <a:ext cx="1167785" cy="26163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600" b="0" dirty="0">
                        <a:solidFill>
                          <a:schemeClr val="bg1"/>
                        </a:solidFill>
                      </a:rPr>
                      <a:t>1.9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</m:oMath>
                    </a14:m>
                    <a:r>
                      <a:rPr lang="en-US" sz="1600" dirty="0">
                        <a:solidFill>
                          <a:schemeClr val="bg1"/>
                        </a:solidFill>
                      </a:rPr>
                      <a:t>3.2</a:t>
                    </a:r>
                  </a:p>
                </p:txBody>
              </p:sp>
            </mc:Choice>
            <mc:Fallback xmlns="">
              <p:sp>
                <p:nvSpPr>
                  <p:cNvPr id="23" name="CasellaDiTesto 22">
                    <a:extLst>
                      <a:ext uri="{FF2B5EF4-FFF2-40B4-BE49-F238E27FC236}">
                        <a16:creationId xmlns:a16="http://schemas.microsoft.com/office/drawing/2014/main" id="{8CA4850C-FFEB-7393-8D3F-25E5B352F0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4130" y="4448840"/>
                    <a:ext cx="1167785" cy="26163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1050" t="-24390" r="-9392" b="-4878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3" name="Gruppo 92">
              <a:extLst>
                <a:ext uri="{FF2B5EF4-FFF2-40B4-BE49-F238E27FC236}">
                  <a16:creationId xmlns:a16="http://schemas.microsoft.com/office/drawing/2014/main" id="{585FFC22-0C81-F71C-2B79-D5E1A16F5862}"/>
                </a:ext>
              </a:extLst>
            </p:cNvPr>
            <p:cNvGrpSpPr/>
            <p:nvPr/>
          </p:nvGrpSpPr>
          <p:grpSpPr>
            <a:xfrm>
              <a:off x="5604544" y="945230"/>
              <a:ext cx="1495662" cy="2235083"/>
              <a:chOff x="4700380" y="886362"/>
              <a:chExt cx="2253951" cy="2902064"/>
            </a:xfrm>
          </p:grpSpPr>
          <p:pic>
            <p:nvPicPr>
              <p:cNvPr id="86" name="Immagine 85">
                <a:extLst>
                  <a:ext uri="{FF2B5EF4-FFF2-40B4-BE49-F238E27FC236}">
                    <a16:creationId xmlns:a16="http://schemas.microsoft.com/office/drawing/2014/main" id="{1278BCD6-4B4C-A2E4-2755-B0E61680D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00380" y="886362"/>
                <a:ext cx="2253951" cy="2902064"/>
              </a:xfrm>
              <a:prstGeom prst="rect">
                <a:avLst/>
              </a:prstGeom>
            </p:spPr>
          </p:pic>
          <p:sp>
            <p:nvSpPr>
              <p:cNvPr id="87" name="Rettangolo 86">
                <a:extLst>
                  <a:ext uri="{FF2B5EF4-FFF2-40B4-BE49-F238E27FC236}">
                    <a16:creationId xmlns:a16="http://schemas.microsoft.com/office/drawing/2014/main" id="{CCDE01CB-8ACE-B380-A14C-A1EA1156842F}"/>
                  </a:ext>
                </a:extLst>
              </p:cNvPr>
              <p:cNvSpPr/>
              <p:nvPr/>
            </p:nvSpPr>
            <p:spPr>
              <a:xfrm>
                <a:off x="5321994" y="1754396"/>
                <a:ext cx="345835" cy="49531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Rettangolo 87">
                <a:extLst>
                  <a:ext uri="{FF2B5EF4-FFF2-40B4-BE49-F238E27FC236}">
                    <a16:creationId xmlns:a16="http://schemas.microsoft.com/office/drawing/2014/main" id="{FBACE313-2EE6-DF9F-4D5A-64D57CE10713}"/>
                  </a:ext>
                </a:extLst>
              </p:cNvPr>
              <p:cNvSpPr/>
              <p:nvPr/>
            </p:nvSpPr>
            <p:spPr>
              <a:xfrm>
                <a:off x="5834394" y="1944429"/>
                <a:ext cx="345835" cy="49531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Rettangolo 88">
                <a:extLst>
                  <a:ext uri="{FF2B5EF4-FFF2-40B4-BE49-F238E27FC236}">
                    <a16:creationId xmlns:a16="http://schemas.microsoft.com/office/drawing/2014/main" id="{6A05E16D-9DB8-84DD-4522-76C207CDAFD9}"/>
                  </a:ext>
                </a:extLst>
              </p:cNvPr>
              <p:cNvSpPr/>
              <p:nvPr/>
            </p:nvSpPr>
            <p:spPr>
              <a:xfrm>
                <a:off x="5486400" y="2210533"/>
                <a:ext cx="188128" cy="9302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0" name="Rettangolo 89">
                <a:extLst>
                  <a:ext uri="{FF2B5EF4-FFF2-40B4-BE49-F238E27FC236}">
                    <a16:creationId xmlns:a16="http://schemas.microsoft.com/office/drawing/2014/main" id="{222C9B7B-350F-9BB0-EFD5-BCADA3935AFA}"/>
                  </a:ext>
                </a:extLst>
              </p:cNvPr>
              <p:cNvSpPr/>
              <p:nvPr/>
            </p:nvSpPr>
            <p:spPr>
              <a:xfrm rot="19809548">
                <a:off x="6140348" y="1920542"/>
                <a:ext cx="130039" cy="42020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Rettangolo 90">
                <a:extLst>
                  <a:ext uri="{FF2B5EF4-FFF2-40B4-BE49-F238E27FC236}">
                    <a16:creationId xmlns:a16="http://schemas.microsoft.com/office/drawing/2014/main" id="{50306CD2-CE2F-72C7-DEF7-9DC42543C3D0}"/>
                  </a:ext>
                </a:extLst>
              </p:cNvPr>
              <p:cNvSpPr/>
              <p:nvPr/>
            </p:nvSpPr>
            <p:spPr>
              <a:xfrm rot="19652359">
                <a:off x="6330862" y="2046743"/>
                <a:ext cx="45719" cy="150597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ttangolo 91">
                <a:extLst>
                  <a:ext uri="{FF2B5EF4-FFF2-40B4-BE49-F238E27FC236}">
                    <a16:creationId xmlns:a16="http://schemas.microsoft.com/office/drawing/2014/main" id="{C10DE2B2-9C82-95DA-46E6-D8F4EBC51467}"/>
                  </a:ext>
                </a:extLst>
              </p:cNvPr>
              <p:cNvSpPr/>
              <p:nvPr/>
            </p:nvSpPr>
            <p:spPr>
              <a:xfrm rot="20069242">
                <a:off x="6333760" y="2097113"/>
                <a:ext cx="45719" cy="99197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cxnSp>
          <p:nvCxnSpPr>
            <p:cNvPr id="95" name="Connettore diritto a freccia 94">
              <a:extLst>
                <a:ext uri="{FF2B5EF4-FFF2-40B4-BE49-F238E27FC236}">
                  <a16:creationId xmlns:a16="http://schemas.microsoft.com/office/drawing/2014/main" id="{1CB3BFFD-4152-E55C-E261-43DCA5EE2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7575" y="1575303"/>
              <a:ext cx="634402" cy="11237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uppo 100">
              <a:extLst>
                <a:ext uri="{FF2B5EF4-FFF2-40B4-BE49-F238E27FC236}">
                  <a16:creationId xmlns:a16="http://schemas.microsoft.com/office/drawing/2014/main" id="{44A13E40-6DD6-6B7B-31CC-C08CB2EA5262}"/>
                </a:ext>
              </a:extLst>
            </p:cNvPr>
            <p:cNvGrpSpPr/>
            <p:nvPr/>
          </p:nvGrpSpPr>
          <p:grpSpPr>
            <a:xfrm>
              <a:off x="60385" y="945229"/>
              <a:ext cx="1614008" cy="2227285"/>
              <a:chOff x="4700379" y="886362"/>
              <a:chExt cx="2253951" cy="2902064"/>
            </a:xfrm>
          </p:grpSpPr>
          <p:pic>
            <p:nvPicPr>
              <p:cNvPr id="102" name="Immagine 101">
                <a:extLst>
                  <a:ext uri="{FF2B5EF4-FFF2-40B4-BE49-F238E27FC236}">
                    <a16:creationId xmlns:a16="http://schemas.microsoft.com/office/drawing/2014/main" id="{2AA1506D-3859-ACC3-CCDE-20396F977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00379" y="886362"/>
                <a:ext cx="2253951" cy="2902064"/>
              </a:xfrm>
              <a:prstGeom prst="rect">
                <a:avLst/>
              </a:prstGeom>
            </p:spPr>
          </p:pic>
          <p:sp>
            <p:nvSpPr>
              <p:cNvPr id="103" name="Rettangolo 102">
                <a:extLst>
                  <a:ext uri="{FF2B5EF4-FFF2-40B4-BE49-F238E27FC236}">
                    <a16:creationId xmlns:a16="http://schemas.microsoft.com/office/drawing/2014/main" id="{5ABEFA16-78D4-5FDE-BAA0-8F303F74907F}"/>
                  </a:ext>
                </a:extLst>
              </p:cNvPr>
              <p:cNvSpPr/>
              <p:nvPr/>
            </p:nvSpPr>
            <p:spPr>
              <a:xfrm>
                <a:off x="5321994" y="1754396"/>
                <a:ext cx="345835" cy="49531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855C329E-ECDF-7F65-A77E-28031F7552CF}"/>
                  </a:ext>
                </a:extLst>
              </p:cNvPr>
              <p:cNvSpPr/>
              <p:nvPr/>
            </p:nvSpPr>
            <p:spPr>
              <a:xfrm>
                <a:off x="5834394" y="1944429"/>
                <a:ext cx="345835" cy="49531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Rettangolo 104">
                <a:extLst>
                  <a:ext uri="{FF2B5EF4-FFF2-40B4-BE49-F238E27FC236}">
                    <a16:creationId xmlns:a16="http://schemas.microsoft.com/office/drawing/2014/main" id="{3715B5E2-F9A0-1062-945D-87FAE54F52DC}"/>
                  </a:ext>
                </a:extLst>
              </p:cNvPr>
              <p:cNvSpPr/>
              <p:nvPr/>
            </p:nvSpPr>
            <p:spPr>
              <a:xfrm>
                <a:off x="5486400" y="2210533"/>
                <a:ext cx="188128" cy="9302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6" name="Rettangolo 105">
                <a:extLst>
                  <a:ext uri="{FF2B5EF4-FFF2-40B4-BE49-F238E27FC236}">
                    <a16:creationId xmlns:a16="http://schemas.microsoft.com/office/drawing/2014/main" id="{CA6530C5-65F6-66A1-8ADB-115BFB28FE8E}"/>
                  </a:ext>
                </a:extLst>
              </p:cNvPr>
              <p:cNvSpPr/>
              <p:nvPr/>
            </p:nvSpPr>
            <p:spPr>
              <a:xfrm rot="19809548">
                <a:off x="6140348" y="1920542"/>
                <a:ext cx="130039" cy="420208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Rettangolo 106">
                <a:extLst>
                  <a:ext uri="{FF2B5EF4-FFF2-40B4-BE49-F238E27FC236}">
                    <a16:creationId xmlns:a16="http://schemas.microsoft.com/office/drawing/2014/main" id="{628E8100-EE11-3346-4B3E-7BB5BAC9E426}"/>
                  </a:ext>
                </a:extLst>
              </p:cNvPr>
              <p:cNvSpPr/>
              <p:nvPr/>
            </p:nvSpPr>
            <p:spPr>
              <a:xfrm rot="19652359">
                <a:off x="6330862" y="2046743"/>
                <a:ext cx="45719" cy="150597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Rettangolo 107">
                <a:extLst>
                  <a:ext uri="{FF2B5EF4-FFF2-40B4-BE49-F238E27FC236}">
                    <a16:creationId xmlns:a16="http://schemas.microsoft.com/office/drawing/2014/main" id="{26A6FA37-D10A-05B2-580D-5C4F305F3667}"/>
                  </a:ext>
                </a:extLst>
              </p:cNvPr>
              <p:cNvSpPr/>
              <p:nvPr/>
            </p:nvSpPr>
            <p:spPr>
              <a:xfrm rot="20069242">
                <a:off x="6333760" y="2097113"/>
                <a:ext cx="45719" cy="99197"/>
              </a:xfrm>
              <a:prstGeom prst="rect">
                <a:avLst/>
              </a:prstGeom>
              <a:solidFill>
                <a:srgbClr val="BC502F"/>
              </a:solidFill>
              <a:ln>
                <a:solidFill>
                  <a:srgbClr val="BC50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cxnSp>
          <p:nvCxnSpPr>
            <p:cNvPr id="99" name="Connettore diritto a freccia 98">
              <a:extLst>
                <a:ext uri="{FF2B5EF4-FFF2-40B4-BE49-F238E27FC236}">
                  <a16:creationId xmlns:a16="http://schemas.microsoft.com/office/drawing/2014/main" id="{9B30B6CB-C5D3-AE05-22F2-E356CBAB8377}"/>
                </a:ext>
              </a:extLst>
            </p:cNvPr>
            <p:cNvCxnSpPr>
              <a:cxnSpLocks/>
            </p:cNvCxnSpPr>
            <p:nvPr/>
          </p:nvCxnSpPr>
          <p:spPr>
            <a:xfrm>
              <a:off x="1363838" y="1560842"/>
              <a:ext cx="635470" cy="124590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8C5ACD76-D9AC-A1B5-48C6-2CD207B702E3}"/>
                </a:ext>
              </a:extLst>
            </p:cNvPr>
            <p:cNvSpPr txBox="1"/>
            <p:nvPr/>
          </p:nvSpPr>
          <p:spPr>
            <a:xfrm>
              <a:off x="188726" y="3172514"/>
              <a:ext cx="1652577" cy="621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Lepton Endcap</a:t>
              </a:r>
            </a:p>
            <a:p>
              <a:r>
                <a:rPr lang="en-US" sz="1600" dirty="0"/>
                <a:t>Disks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C9389794-3976-63E8-6751-A2C17A33ECCC}"/>
                </a:ext>
              </a:extLst>
            </p:cNvPr>
            <p:cNvSpPr txBox="1"/>
            <p:nvPr/>
          </p:nvSpPr>
          <p:spPr>
            <a:xfrm>
              <a:off x="5482245" y="3140311"/>
              <a:ext cx="1700027" cy="621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Hadron Endcap</a:t>
              </a:r>
            </a:p>
            <a:p>
              <a:r>
                <a:rPr lang="en-US" sz="1600" dirty="0"/>
                <a:t>Disks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040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E465-7E87-F9C5-EF7A-3C0511482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EBD3-5F00-3528-64A4-01AF4D3C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544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MPGD-ECT: </a:t>
            </a:r>
            <a:r>
              <a:rPr lang="en-U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Setup, Goals &amp; Requirements</a:t>
            </a:r>
          </a:p>
        </p:txBody>
      </p:sp>
      <p:graphicFrame>
        <p:nvGraphicFramePr>
          <p:cNvPr id="3" name="Oggetto 8">
            <a:extLst>
              <a:ext uri="{FF2B5EF4-FFF2-40B4-BE49-F238E27FC236}">
                <a16:creationId xmlns:a16="http://schemas.microsoft.com/office/drawing/2014/main" id="{7CE588BA-39A5-1D5E-4D89-C83DDEDDE6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972472"/>
              </p:ext>
            </p:extLst>
          </p:nvPr>
        </p:nvGraphicFramePr>
        <p:xfrm>
          <a:off x="6536682" y="4165427"/>
          <a:ext cx="5572902" cy="1434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78757" imgH="998157" progId="Excel.Sheet.12">
                  <p:embed/>
                </p:oleObj>
              </mc:Choice>
              <mc:Fallback>
                <p:oleObj name="Worksheet" r:id="rId2" imgW="3878757" imgH="998157" progId="Excel.Sheet.12">
                  <p:embed/>
                  <p:pic>
                    <p:nvPicPr>
                      <p:cNvPr id="3" name="Oggetto 8">
                        <a:extLst>
                          <a:ext uri="{FF2B5EF4-FFF2-40B4-BE49-F238E27FC236}">
                            <a16:creationId xmlns:a16="http://schemas.microsoft.com/office/drawing/2014/main" id="{7CE588BA-39A5-1D5E-4D89-C83DDEDDE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36682" y="4165427"/>
                        <a:ext cx="5572902" cy="1434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uppo 59">
            <a:extLst>
              <a:ext uri="{FF2B5EF4-FFF2-40B4-BE49-F238E27FC236}">
                <a16:creationId xmlns:a16="http://schemas.microsoft.com/office/drawing/2014/main" id="{A58E9882-E116-E0F6-8399-F29AC66D3E3B}"/>
              </a:ext>
            </a:extLst>
          </p:cNvPr>
          <p:cNvGrpSpPr>
            <a:grpSpLocks noChangeAspect="1"/>
          </p:cNvGrpSpPr>
          <p:nvPr/>
        </p:nvGrpSpPr>
        <p:grpSpPr>
          <a:xfrm>
            <a:off x="6240922" y="946301"/>
            <a:ext cx="5731502" cy="2916154"/>
            <a:chOff x="2672193" y="1146927"/>
            <a:chExt cx="6713121" cy="3415595"/>
          </a:xfrm>
        </p:grpSpPr>
        <p:sp>
          <p:nvSpPr>
            <p:cNvPr id="30" name="CasellaDiTesto 14">
              <a:extLst>
                <a:ext uri="{FF2B5EF4-FFF2-40B4-BE49-F238E27FC236}">
                  <a16:creationId xmlns:a16="http://schemas.microsoft.com/office/drawing/2014/main" id="{FCE7AE31-3F90-0644-197B-0A93B0A26B63}"/>
                </a:ext>
              </a:extLst>
            </p:cNvPr>
            <p:cNvSpPr txBox="1"/>
            <p:nvPr/>
          </p:nvSpPr>
          <p:spPr>
            <a:xfrm>
              <a:off x="5062091" y="1146927"/>
              <a:ext cx="1253838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QUAD×2</a:t>
              </a:r>
            </a:p>
          </p:txBody>
        </p:sp>
        <p:sp>
          <p:nvSpPr>
            <p:cNvPr id="38" name="CasellaDiTesto 15">
              <a:extLst>
                <a:ext uri="{FF2B5EF4-FFF2-40B4-BE49-F238E27FC236}">
                  <a16:creationId xmlns:a16="http://schemas.microsoft.com/office/drawing/2014/main" id="{AC983001-3EEE-8C9A-04F2-A0524ECAA4A8}"/>
                </a:ext>
              </a:extLst>
            </p:cNvPr>
            <p:cNvSpPr txBox="1"/>
            <p:nvPr/>
          </p:nvSpPr>
          <p:spPr>
            <a:xfrm>
              <a:off x="6262149" y="1146927"/>
              <a:ext cx="828706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CS×2</a:t>
              </a:r>
            </a:p>
          </p:txBody>
        </p:sp>
        <p:sp>
          <p:nvSpPr>
            <p:cNvPr id="39" name="CasellaDiTesto 16">
              <a:extLst>
                <a:ext uri="{FF2B5EF4-FFF2-40B4-BE49-F238E27FC236}">
                  <a16:creationId xmlns:a16="http://schemas.microsoft.com/office/drawing/2014/main" id="{18D4C2A4-A91C-6361-AEAA-BB66D659D63C}"/>
                </a:ext>
              </a:extLst>
            </p:cNvPr>
            <p:cNvSpPr txBox="1"/>
            <p:nvPr/>
          </p:nvSpPr>
          <p:spPr>
            <a:xfrm>
              <a:off x="3446531" y="1146927"/>
              <a:ext cx="1790739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TRG + 2×TRK</a:t>
              </a:r>
            </a:p>
          </p:txBody>
        </p:sp>
        <p:pic>
          <p:nvPicPr>
            <p:cNvPr id="40" name="Immagine 12" descr="Immagine che contiene illustrazione, arte&#10;&#10;Il contenuto generato dall'IA potrebbe non essere corretto.">
              <a:extLst>
                <a:ext uri="{FF2B5EF4-FFF2-40B4-BE49-F238E27FC236}">
                  <a16:creationId xmlns:a16="http://schemas.microsoft.com/office/drawing/2014/main" id="{E2400C6C-C7ED-BB1E-4DBC-920A9FB9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005" y="1505436"/>
              <a:ext cx="5069839" cy="2857753"/>
            </a:xfrm>
            <a:prstGeom prst="rect">
              <a:avLst/>
            </a:prstGeom>
          </p:spPr>
        </p:pic>
        <p:sp>
          <p:nvSpPr>
            <p:cNvPr id="41" name="CasellaDiTesto 22">
              <a:extLst>
                <a:ext uri="{FF2B5EF4-FFF2-40B4-BE49-F238E27FC236}">
                  <a16:creationId xmlns:a16="http://schemas.microsoft.com/office/drawing/2014/main" id="{31144EA5-0D70-3566-1BD1-FA2036EDF709}"/>
                </a:ext>
              </a:extLst>
            </p:cNvPr>
            <p:cNvSpPr txBox="1"/>
            <p:nvPr/>
          </p:nvSpPr>
          <p:spPr>
            <a:xfrm>
              <a:off x="7131477" y="1146927"/>
              <a:ext cx="1790739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TRG + 2×TRK</a:t>
              </a:r>
            </a:p>
          </p:txBody>
        </p:sp>
        <p:cxnSp>
          <p:nvCxnSpPr>
            <p:cNvPr id="42" name="Connettore 2 26">
              <a:extLst>
                <a:ext uri="{FF2B5EF4-FFF2-40B4-BE49-F238E27FC236}">
                  <a16:creationId xmlns:a16="http://schemas.microsoft.com/office/drawing/2014/main" id="{23360CA5-EAD7-9BAF-6C97-D59BE5A74E5B}"/>
                </a:ext>
              </a:extLst>
            </p:cNvPr>
            <p:cNvCxnSpPr>
              <a:cxnSpLocks/>
            </p:cNvCxnSpPr>
            <p:nvPr/>
          </p:nvCxnSpPr>
          <p:spPr>
            <a:xfrm>
              <a:off x="3754158" y="2904590"/>
              <a:ext cx="4352962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>
                  <a:alpha val="65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Connettore 2 30">
              <a:extLst>
                <a:ext uri="{FF2B5EF4-FFF2-40B4-BE49-F238E27FC236}">
                  <a16:creationId xmlns:a16="http://schemas.microsoft.com/office/drawing/2014/main" id="{270083C3-659D-5955-95D8-B79CF5007618}"/>
                </a:ext>
              </a:extLst>
            </p:cNvPr>
            <p:cNvCxnSpPr/>
            <p:nvPr/>
          </p:nvCxnSpPr>
          <p:spPr>
            <a:xfrm>
              <a:off x="4614640" y="2442154"/>
              <a:ext cx="0" cy="11798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>
                  <a:alpha val="65000"/>
                </a:srgb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4" name="Connettore 2 31">
              <a:extLst>
                <a:ext uri="{FF2B5EF4-FFF2-40B4-BE49-F238E27FC236}">
                  <a16:creationId xmlns:a16="http://schemas.microsoft.com/office/drawing/2014/main" id="{D69657AF-2807-3115-7CEF-BB90277D6290}"/>
                </a:ext>
              </a:extLst>
            </p:cNvPr>
            <p:cNvCxnSpPr/>
            <p:nvPr/>
          </p:nvCxnSpPr>
          <p:spPr>
            <a:xfrm>
              <a:off x="7581307" y="2442154"/>
              <a:ext cx="0" cy="11798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>
                  <a:alpha val="65000"/>
                </a:srgb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5" name="Arco 32">
              <a:extLst>
                <a:ext uri="{FF2B5EF4-FFF2-40B4-BE49-F238E27FC236}">
                  <a16:creationId xmlns:a16="http://schemas.microsoft.com/office/drawing/2014/main" id="{00715793-19B5-D8D6-0190-989B4D3A549D}"/>
                </a:ext>
              </a:extLst>
            </p:cNvPr>
            <p:cNvSpPr/>
            <p:nvPr/>
          </p:nvSpPr>
          <p:spPr>
            <a:xfrm>
              <a:off x="5129392" y="1646009"/>
              <a:ext cx="720000" cy="113611"/>
            </a:xfrm>
            <a:prstGeom prst="arc">
              <a:avLst>
                <a:gd name="adj1" fmla="val 5719588"/>
                <a:gd name="adj2" fmla="val 5035630"/>
              </a:avLst>
            </a:prstGeom>
            <a:noFill/>
            <a:ln w="38100" cap="flat" cmpd="sng" algn="ctr">
              <a:solidFill>
                <a:srgbClr val="FF0000">
                  <a:alpha val="65000"/>
                </a:srgbClr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rco 33">
              <a:extLst>
                <a:ext uri="{FF2B5EF4-FFF2-40B4-BE49-F238E27FC236}">
                  <a16:creationId xmlns:a16="http://schemas.microsoft.com/office/drawing/2014/main" id="{E40CD487-9922-7A35-A3BB-8002E9149621}"/>
                </a:ext>
              </a:extLst>
            </p:cNvPr>
            <p:cNvSpPr/>
            <p:nvPr/>
          </p:nvSpPr>
          <p:spPr>
            <a:xfrm>
              <a:off x="6268615" y="1646009"/>
              <a:ext cx="720000" cy="113611"/>
            </a:xfrm>
            <a:prstGeom prst="arc">
              <a:avLst>
                <a:gd name="adj1" fmla="val 5719588"/>
                <a:gd name="adj2" fmla="val 5035630"/>
              </a:avLst>
            </a:prstGeom>
            <a:noFill/>
            <a:ln w="38100" cap="flat" cmpd="sng" algn="ctr">
              <a:solidFill>
                <a:srgbClr val="FF0000">
                  <a:alpha val="65000"/>
                </a:srgbClr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Connettore 2 36">
              <a:extLst>
                <a:ext uri="{FF2B5EF4-FFF2-40B4-BE49-F238E27FC236}">
                  <a16:creationId xmlns:a16="http://schemas.microsoft.com/office/drawing/2014/main" id="{4C2BDA6C-8D8E-E06F-0436-DB141393E472}"/>
                </a:ext>
              </a:extLst>
            </p:cNvPr>
            <p:cNvCxnSpPr/>
            <p:nvPr/>
          </p:nvCxnSpPr>
          <p:spPr>
            <a:xfrm>
              <a:off x="8840780" y="1516259"/>
              <a:ext cx="0" cy="284693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53" name="Connettore diritto 39">
              <a:extLst>
                <a:ext uri="{FF2B5EF4-FFF2-40B4-BE49-F238E27FC236}">
                  <a16:creationId xmlns:a16="http://schemas.microsoft.com/office/drawing/2014/main" id="{9A5A3107-7E3F-D79C-8077-E828E885E6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6281" y="1505436"/>
              <a:ext cx="586978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Connettore diritto 44">
              <a:extLst>
                <a:ext uri="{FF2B5EF4-FFF2-40B4-BE49-F238E27FC236}">
                  <a16:creationId xmlns:a16="http://schemas.microsoft.com/office/drawing/2014/main" id="{0904E070-884A-FA7E-EDA5-5D2DD094D0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6281" y="4363189"/>
              <a:ext cx="586978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7" name="CasellaDiTesto 45">
              <a:extLst>
                <a:ext uri="{FF2B5EF4-FFF2-40B4-BE49-F238E27FC236}">
                  <a16:creationId xmlns:a16="http://schemas.microsoft.com/office/drawing/2014/main" id="{E8F828D9-B50F-4B61-AA68-9FA749C0B9BC}"/>
                </a:ext>
              </a:extLst>
            </p:cNvPr>
            <p:cNvSpPr txBox="1"/>
            <p:nvPr/>
          </p:nvSpPr>
          <p:spPr>
            <a:xfrm rot="5400000">
              <a:off x="8345040" y="2693821"/>
              <a:ext cx="1659009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 = 1112 mm</a:t>
              </a:r>
            </a:p>
          </p:txBody>
        </p:sp>
        <p:cxnSp>
          <p:nvCxnSpPr>
            <p:cNvPr id="59" name="Connettore diritto 7">
              <a:extLst>
                <a:ext uri="{FF2B5EF4-FFF2-40B4-BE49-F238E27FC236}">
                  <a16:creationId xmlns:a16="http://schemas.microsoft.com/office/drawing/2014/main" id="{A9B8DEAE-619A-1D78-938E-65B350177C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0844" y="3868378"/>
              <a:ext cx="0" cy="6941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Connettore diritto 17">
              <a:extLst>
                <a:ext uri="{FF2B5EF4-FFF2-40B4-BE49-F238E27FC236}">
                  <a16:creationId xmlns:a16="http://schemas.microsoft.com/office/drawing/2014/main" id="{EFE289C3-F372-53DB-8CFA-EE81A46675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4158" y="3868378"/>
              <a:ext cx="0" cy="6941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Connettore 2 18">
              <a:extLst>
                <a:ext uri="{FF2B5EF4-FFF2-40B4-BE49-F238E27FC236}">
                  <a16:creationId xmlns:a16="http://schemas.microsoft.com/office/drawing/2014/main" id="{630177BB-DC20-9802-C191-3C07AE97128F}"/>
                </a:ext>
              </a:extLst>
            </p:cNvPr>
            <p:cNvCxnSpPr>
              <a:cxnSpLocks/>
            </p:cNvCxnSpPr>
            <p:nvPr/>
          </p:nvCxnSpPr>
          <p:spPr>
            <a:xfrm>
              <a:off x="3754158" y="4491112"/>
              <a:ext cx="4966686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63" name="CasellaDiTesto 25">
              <a:extLst>
                <a:ext uri="{FF2B5EF4-FFF2-40B4-BE49-F238E27FC236}">
                  <a16:creationId xmlns:a16="http://schemas.microsoft.com/office/drawing/2014/main" id="{4E2D168F-2853-F445-A64F-4C39AD96E4E4}"/>
                </a:ext>
              </a:extLst>
            </p:cNvPr>
            <p:cNvSpPr txBox="1"/>
            <p:nvPr/>
          </p:nvSpPr>
          <p:spPr>
            <a:xfrm>
              <a:off x="5593901" y="4121781"/>
              <a:ext cx="1631066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 = 1927 mm</a:t>
              </a:r>
            </a:p>
          </p:txBody>
        </p:sp>
        <p:sp>
          <p:nvSpPr>
            <p:cNvPr id="81" name="CasellaDiTesto 37">
              <a:extLst>
                <a:ext uri="{FF2B5EF4-FFF2-40B4-BE49-F238E27FC236}">
                  <a16:creationId xmlns:a16="http://schemas.microsoft.com/office/drawing/2014/main" id="{24095EA7-AC1A-AA0D-4600-73ADDEEFCAAA}"/>
                </a:ext>
              </a:extLst>
            </p:cNvPr>
            <p:cNvSpPr txBox="1"/>
            <p:nvPr/>
          </p:nvSpPr>
          <p:spPr>
            <a:xfrm rot="20021613">
              <a:off x="2672193" y="3495554"/>
              <a:ext cx="1716892" cy="42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= 1000 mm</a:t>
              </a:r>
            </a:p>
          </p:txBody>
        </p:sp>
      </p:grpSp>
      <p:sp>
        <p:nvSpPr>
          <p:cNvPr id="82" name="Segnaposto contenuto 2">
            <a:extLst>
              <a:ext uri="{FF2B5EF4-FFF2-40B4-BE49-F238E27FC236}">
                <a16:creationId xmlns:a16="http://schemas.microsoft.com/office/drawing/2014/main" id="{ADC26DD0-FE0D-BE13-7781-242A6D3815EC}"/>
              </a:ext>
            </a:extLst>
          </p:cNvPr>
          <p:cNvSpPr txBox="1">
            <a:spLocks/>
          </p:cNvSpPr>
          <p:nvPr/>
        </p:nvSpPr>
        <p:spPr>
          <a:xfrm>
            <a:off x="82416" y="1061387"/>
            <a:ext cx="6454266" cy="5411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studies with different gas mixtures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mapping with standard gas mixture (position scan)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 of incidence scan with standard gas mixture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performance studies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gas lines (4 IN, 1 OUT)</a:t>
            </a:r>
            <a:endParaRPr lang="en-US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needs</a:t>
            </a:r>
          </a:p>
          <a:p>
            <a:pPr marL="914400" lvl="1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914400" lvl="1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Premix Ar:CO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:CF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(45:40:15) or Ar:CO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(80:20) </a:t>
            </a:r>
          </a:p>
          <a:p>
            <a:pPr marL="914400" lvl="1" indent="-4572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Premix to test Ar:CO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:iC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(93:2:5) + TBD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red moving table!!! (For position scans with our large setup)</a:t>
            </a:r>
          </a:p>
        </p:txBody>
      </p:sp>
    </p:spTree>
    <p:extLst>
      <p:ext uri="{BB962C8B-B14F-4D97-AF65-F5344CB8AC3E}">
        <p14:creationId xmlns:p14="http://schemas.microsoft.com/office/powerpoint/2010/main" val="78869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66F3B-2CC6-CD4C-D190-EE2352FE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2A686D51-08C4-FF42-367C-81847ABA845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92668-3552-D99C-6524-AF73E865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8</a:t>
            </a:fld>
            <a:endParaRPr lang="en-US" dirty="0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709B1D90-7B47-6AD2-5E58-76723384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9848"/>
          </a:xfrm>
        </p:spPr>
        <p:txBody>
          <a:bodyPr>
            <a:normAutofit/>
          </a:bodyPr>
          <a:lstStyle/>
          <a:p>
            <a:pPr defTabSz="457200">
              <a:buSzPct val="25000"/>
            </a:pPr>
            <a:r>
              <a:rPr lang="en-US" dirty="0">
                <a:solidFill>
                  <a:srgbClr val="0070C0"/>
                </a:solidFill>
                <a:ea typeface="Arial"/>
                <a:sym typeface="Arial"/>
              </a:rPr>
              <a:t>MPGD-BOT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Overview &amp; PED test article </a:t>
            </a:r>
            <a:endParaRPr lang="en-US" dirty="0">
              <a:solidFill>
                <a:schemeClr val="tx1"/>
              </a:solidFill>
              <a:ea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550087-E3EF-A87E-51F7-E1178C066C1D}"/>
              </a:ext>
            </a:extLst>
          </p:cNvPr>
          <p:cNvSpPr txBox="1"/>
          <p:nvPr/>
        </p:nvSpPr>
        <p:spPr>
          <a:xfrm>
            <a:off x="9025756" y="2815212"/>
            <a:ext cx="1512720" cy="2887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sz="1400" b="0" strike="noStrike" spc="-1" dirty="0">
                <a:solidFill>
                  <a:srgbClr val="E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detector</a:t>
            </a:r>
            <a:endParaRPr lang="en-US" sz="1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30930452-155C-CE90-B444-E8D4C28FD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3729D65C-FE42-C1CE-D195-4056926B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 dirty="0"/>
              <a:t>7th  DRD1 Collaboration Meeting, 02/26/2026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27004F-F4E3-F1A8-232A-26F880FA3FDD}"/>
              </a:ext>
            </a:extLst>
          </p:cNvPr>
          <p:cNvGrpSpPr>
            <a:grpSpLocks noChangeAspect="1"/>
          </p:cNvGrpSpPr>
          <p:nvPr/>
        </p:nvGrpSpPr>
        <p:grpSpPr>
          <a:xfrm>
            <a:off x="6324600" y="1020542"/>
            <a:ext cx="5692164" cy="3102929"/>
            <a:chOff x="6494928" y="3213436"/>
            <a:chExt cx="5910737" cy="32220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799227-6DA0-D1AF-5A24-5C15EE683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508" r="912"/>
            <a:stretch>
              <a:fillRect/>
            </a:stretch>
          </p:blipFill>
          <p:spPr>
            <a:xfrm flipH="1">
              <a:off x="6517208" y="3219568"/>
              <a:ext cx="5663051" cy="2696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BEF177-36FE-A422-5625-E24F57CED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-1" r="40656" b="4238"/>
            <a:stretch>
              <a:fillRect/>
            </a:stretch>
          </p:blipFill>
          <p:spPr>
            <a:xfrm>
              <a:off x="6494928" y="4473616"/>
              <a:ext cx="1846812" cy="157616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EB0B975-5AD7-C267-F6AC-E4F06EA5DACB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>
              <a:off x="7439365" y="4449103"/>
              <a:ext cx="258629" cy="295578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6295FB-746D-03DA-B270-6F3CAFBE4ED1}"/>
                </a:ext>
              </a:extLst>
            </p:cNvPr>
            <p:cNvSpPr txBox="1"/>
            <p:nvPr/>
          </p:nvSpPr>
          <p:spPr>
            <a:xfrm flipH="1">
              <a:off x="6517208" y="6083962"/>
              <a:ext cx="5888457" cy="351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MPGD-BOT module: Full scale test article (aka prototype)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166BA8-2E0B-1DA4-984A-7B894E7D9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91953" y="3315305"/>
              <a:ext cx="3279395" cy="1871501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F20F9B-5245-3F3D-A7A7-E51E0276DB65}"/>
                </a:ext>
              </a:extLst>
            </p:cNvPr>
            <p:cNvSpPr txBox="1"/>
            <p:nvPr/>
          </p:nvSpPr>
          <p:spPr>
            <a:xfrm rot="1768172" flipH="1">
              <a:off x="7604288" y="3776588"/>
              <a:ext cx="782265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1700 mm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28E394-78C4-DF0C-CE3C-A6D1BA8A93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6370" y="4313477"/>
              <a:ext cx="1502765" cy="855630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282A62-0F1D-F7C8-9334-051A3BBB7D20}"/>
                </a:ext>
              </a:extLst>
            </p:cNvPr>
            <p:cNvSpPr txBox="1"/>
            <p:nvPr/>
          </p:nvSpPr>
          <p:spPr>
            <a:xfrm rot="19740000" flipH="1">
              <a:off x="10148890" y="4506916"/>
              <a:ext cx="67967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330 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CCD672-30FE-A12C-45F1-C5EAB1FCE216}"/>
                </a:ext>
              </a:extLst>
            </p:cNvPr>
            <p:cNvSpPr txBox="1"/>
            <p:nvPr/>
          </p:nvSpPr>
          <p:spPr>
            <a:xfrm flipH="1">
              <a:off x="6799285" y="4311943"/>
              <a:ext cx="64008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FEBs 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5FF13FF-0BF9-145D-C232-E5CE21F2F786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V="1">
              <a:off x="7439365" y="4231542"/>
              <a:ext cx="519654" cy="217561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7B18797-9BC6-08B7-DED2-85128450FD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17080" y="3213436"/>
              <a:ext cx="4474920" cy="1246456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39C6AA-29D2-013C-368A-CA255149D527}"/>
                </a:ext>
              </a:extLst>
            </p:cNvPr>
            <p:cNvSpPr txBox="1"/>
            <p:nvPr/>
          </p:nvSpPr>
          <p:spPr>
            <a:xfrm rot="900000" flipH="1">
              <a:off x="9246568" y="3475333"/>
              <a:ext cx="782265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1800 mm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D0386D3-88BA-D6DA-ADCA-DF6FD7E93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4601" y="4568013"/>
              <a:ext cx="1430214" cy="1205313"/>
            </a:xfrm>
            <a:prstGeom prst="straightConnector1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F673BD-2B1B-1BC2-2BD7-B38CE426C971}"/>
                </a:ext>
              </a:extLst>
            </p:cNvPr>
            <p:cNvSpPr txBox="1"/>
            <p:nvPr/>
          </p:nvSpPr>
          <p:spPr>
            <a:xfrm rot="19200000" flipH="1">
              <a:off x="10951154" y="4825553"/>
              <a:ext cx="705772" cy="2556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360 mm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A8129D-0990-16C0-6140-FEE715BAF09A}"/>
              </a:ext>
            </a:extLst>
          </p:cNvPr>
          <p:cNvGrpSpPr>
            <a:grpSpLocks noChangeAspect="1"/>
          </p:cNvGrpSpPr>
          <p:nvPr/>
        </p:nvGrpSpPr>
        <p:grpSpPr>
          <a:xfrm>
            <a:off x="717328" y="940670"/>
            <a:ext cx="4114800" cy="2869330"/>
            <a:chOff x="6533423" y="3686304"/>
            <a:chExt cx="5190656" cy="3619548"/>
          </a:xfrm>
        </p:grpSpPr>
        <p:pic>
          <p:nvPicPr>
            <p:cNvPr id="27" name="Picture 26" descr="A yellow and black tennis racket&#10;&#10;AI-generated content may be incorrect.">
              <a:extLst>
                <a:ext uri="{FF2B5EF4-FFF2-40B4-BE49-F238E27FC236}">
                  <a16:creationId xmlns:a16="http://schemas.microsoft.com/office/drawing/2014/main" id="{BD2B20F5-928B-133F-C628-B34B4B19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063" t="15055" r="24575" b="12783"/>
            <a:stretch/>
          </p:blipFill>
          <p:spPr>
            <a:xfrm>
              <a:off x="6625243" y="3686304"/>
              <a:ext cx="5098835" cy="315200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37E2DF-9B32-217C-EB2A-5931D7333BF0}"/>
                </a:ext>
              </a:extLst>
            </p:cNvPr>
            <p:cNvSpPr txBox="1"/>
            <p:nvPr/>
          </p:nvSpPr>
          <p:spPr>
            <a:xfrm>
              <a:off x="6533423" y="6878779"/>
              <a:ext cx="5190656" cy="4270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MPGD Barrel Outer Tracker (MPGD-BOT)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166BB-B198-E55C-093F-C70116DD7795}"/>
                </a:ext>
              </a:extLst>
            </p:cNvPr>
            <p:cNvSpPr txBox="1"/>
            <p:nvPr/>
          </p:nvSpPr>
          <p:spPr>
            <a:xfrm rot="1260000">
              <a:off x="8809511" y="4981396"/>
              <a:ext cx="1408722" cy="3089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Right module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A9A416-343D-F81C-00B3-7E5C1B3947FF}"/>
                </a:ext>
              </a:extLst>
            </p:cNvPr>
            <p:cNvSpPr txBox="1"/>
            <p:nvPr/>
          </p:nvSpPr>
          <p:spPr>
            <a:xfrm rot="1260000">
              <a:off x="7245566" y="4360541"/>
              <a:ext cx="1265704" cy="3089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Left module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42EB2B-A3CF-B36E-E66C-C19BE7F7DAA7}"/>
              </a:ext>
            </a:extLst>
          </p:cNvPr>
          <p:cNvGrpSpPr>
            <a:grpSpLocks noChangeAspect="1"/>
          </p:cNvGrpSpPr>
          <p:nvPr/>
        </p:nvGrpSpPr>
        <p:grpSpPr>
          <a:xfrm>
            <a:off x="5674512" y="4267200"/>
            <a:ext cx="6400800" cy="1928077"/>
            <a:chOff x="246465" y="4119059"/>
            <a:chExt cx="6878165" cy="207187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3E8A214-1813-3A44-25A3-CB53D40EC5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6465" y="4119059"/>
              <a:ext cx="6878165" cy="1847692"/>
              <a:chOff x="1204421" y="1174383"/>
              <a:chExt cx="9810572" cy="2635431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FE48079-B9EB-C6E6-88D6-FD80C8C29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00" t="36852" r="5920" b="41885"/>
              <a:stretch>
                <a:fillRect/>
              </a:stretch>
            </p:blipFill>
            <p:spPr>
              <a:xfrm>
                <a:off x="1204421" y="2128129"/>
                <a:ext cx="9275674" cy="109728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7223875-BC05-C95C-0631-2EEB46CB7DB7}"/>
                  </a:ext>
                </a:extLst>
              </p:cNvPr>
              <p:cNvSpPr txBox="1"/>
              <p:nvPr/>
            </p:nvSpPr>
            <p:spPr>
              <a:xfrm>
                <a:off x="7411251" y="2883649"/>
                <a:ext cx="1041132" cy="482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FEB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56F64B-8D14-0891-319F-2F48770BBAEF}"/>
                  </a:ext>
                </a:extLst>
              </p:cNvPr>
              <p:cNvSpPr txBox="1"/>
              <p:nvPr/>
            </p:nvSpPr>
            <p:spPr>
              <a:xfrm>
                <a:off x="2751926" y="2822512"/>
                <a:ext cx="1753095" cy="83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Heatsink with tubing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E4EE410-FE82-B9C5-181F-520F62C8B02F}"/>
                  </a:ext>
                </a:extLst>
              </p:cNvPr>
              <p:cNvSpPr txBox="1"/>
              <p:nvPr/>
            </p:nvSpPr>
            <p:spPr>
              <a:xfrm>
                <a:off x="3549100" y="1301738"/>
                <a:ext cx="2359483" cy="482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MPGD chamber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59B23A-79FE-5430-1803-39AD57AEE76D}"/>
                  </a:ext>
                </a:extLst>
              </p:cNvPr>
              <p:cNvSpPr txBox="1"/>
              <p:nvPr/>
            </p:nvSpPr>
            <p:spPr>
              <a:xfrm>
                <a:off x="6262025" y="1177510"/>
                <a:ext cx="2857720" cy="83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cooling tubing for the 2</a:t>
                </a:r>
                <a:r>
                  <a:rPr kumimoji="0" lang="en-US" sz="1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module behind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B0DDCF6-9352-5AC6-122B-EB2D196C116C}"/>
                  </a:ext>
                </a:extLst>
              </p:cNvPr>
              <p:cNvSpPr txBox="1"/>
              <p:nvPr/>
            </p:nvSpPr>
            <p:spPr>
              <a:xfrm>
                <a:off x="8971622" y="3338081"/>
                <a:ext cx="1953634" cy="471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Service Area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1E57DF-F6A5-4987-5EC6-180C9F659616}"/>
                  </a:ext>
                </a:extLst>
              </p:cNvPr>
              <p:cNvSpPr txBox="1"/>
              <p:nvPr/>
            </p:nvSpPr>
            <p:spPr>
              <a:xfrm>
                <a:off x="9498911" y="1174383"/>
                <a:ext cx="1516082" cy="83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Mounting Frame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7FDF4C-159E-4F75-B113-A1936C2F2CB4}"/>
                  </a:ext>
                </a:extLst>
              </p:cNvPr>
              <p:cNvSpPr txBox="1"/>
              <p:nvPr/>
            </p:nvSpPr>
            <p:spPr>
              <a:xfrm>
                <a:off x="1235843" y="1267683"/>
                <a:ext cx="1516082" cy="83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Detector Envelope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8C99D79B-39C9-0BF2-C9E8-BC1CF8018B3E}"/>
                  </a:ext>
                </a:extLst>
              </p:cNvPr>
              <p:cNvCxnSpPr>
                <a:cxnSpLocks/>
                <a:stCxn id="36" idx="1"/>
              </p:cNvCxnSpPr>
              <p:nvPr/>
            </p:nvCxnSpPr>
            <p:spPr>
              <a:xfrm flipH="1" flipV="1">
                <a:off x="2388376" y="2771123"/>
                <a:ext cx="363550" cy="46843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0BAFE7C-EED2-2EC1-4476-C0F5F95B5CD8}"/>
                  </a:ext>
                </a:extLst>
              </p:cNvPr>
              <p:cNvCxnSpPr>
                <a:cxnSpLocks/>
                <a:stCxn id="36" idx="1"/>
              </p:cNvCxnSpPr>
              <p:nvPr/>
            </p:nvCxnSpPr>
            <p:spPr>
              <a:xfrm flipH="1" flipV="1">
                <a:off x="2659436" y="2696085"/>
                <a:ext cx="92489" cy="5434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3BB00E0-B438-EC8B-CCB0-4FD8B1F0EA2C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>
                <a:off x="2751925" y="1684727"/>
                <a:ext cx="429413" cy="505616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13E3352-0465-352C-06D1-816D2204E31A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>
                <a:off x="4728842" y="1784630"/>
                <a:ext cx="511247" cy="533575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F466678-A210-CD25-7599-5DCDF3C1A065}"/>
                  </a:ext>
                </a:extLst>
              </p:cNvPr>
              <p:cNvCxnSpPr>
                <a:cxnSpLocks/>
                <a:stCxn id="38" idx="3"/>
              </p:cNvCxnSpPr>
              <p:nvPr/>
            </p:nvCxnSpPr>
            <p:spPr>
              <a:xfrm>
                <a:off x="9119746" y="1594554"/>
                <a:ext cx="338412" cy="99585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D6C750A-A454-E00B-8046-2DAB0B8DEF46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>
              <a:xfrm flipH="1">
                <a:off x="10221839" y="2008469"/>
                <a:ext cx="35114" cy="25889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5E235996-F09A-3BC1-0EFD-C18B9512F459}"/>
                  </a:ext>
                </a:extLst>
              </p:cNvPr>
              <p:cNvCxnSpPr>
                <a:cxnSpLocks/>
                <a:stCxn id="35" idx="3"/>
              </p:cNvCxnSpPr>
              <p:nvPr/>
            </p:nvCxnSpPr>
            <p:spPr>
              <a:xfrm flipV="1">
                <a:off x="8452383" y="2615265"/>
                <a:ext cx="321669" cy="50983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C914BF5-6CFE-7C73-C72D-C6C7333710B4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 flipV="1">
                <a:off x="9948440" y="2797222"/>
                <a:ext cx="51447" cy="54085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68A1F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24C4F7-CE0B-AC95-8448-6BF12EDC9053}"/>
                </a:ext>
              </a:extLst>
            </p:cNvPr>
            <p:cNvSpPr txBox="1"/>
            <p:nvPr/>
          </p:nvSpPr>
          <p:spPr>
            <a:xfrm flipH="1">
              <a:off x="1600099" y="5827127"/>
              <a:ext cx="4123469" cy="363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MPGD-BOT module cross sectional view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735A2FAA-16E6-5A49-011F-A3A14CCC9AB4}"/>
              </a:ext>
            </a:extLst>
          </p:cNvPr>
          <p:cNvSpPr/>
          <p:nvPr/>
        </p:nvSpPr>
        <p:spPr>
          <a:xfrm>
            <a:off x="0" y="6248400"/>
            <a:ext cx="1218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https://www.jlab.org/sites/default/files/eic_rd_prgm/files/2023_Proposals/20230714_eRD_tgMPGD_Proposal_FY23_Final_EICGENRandD2023_16.pdf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68BBF5-BF69-99E9-C8E3-94B136977B45}"/>
              </a:ext>
            </a:extLst>
          </p:cNvPr>
          <p:cNvGrpSpPr/>
          <p:nvPr/>
        </p:nvGrpSpPr>
        <p:grpSpPr>
          <a:xfrm>
            <a:off x="198119" y="3996127"/>
            <a:ext cx="5212081" cy="2252273"/>
            <a:chOff x="45719" y="3919927"/>
            <a:chExt cx="5212081" cy="225227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6C8C5A0-71E2-B2FD-C545-1BE501ACD1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9649" y="3919927"/>
              <a:ext cx="5029200" cy="2219820"/>
              <a:chOff x="6127858" y="776906"/>
              <a:chExt cx="5943600" cy="262342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BCF316AF-5A5B-46F5-E28E-A54D7515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27858" y="776906"/>
                <a:ext cx="5943600" cy="26234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CD5F5C5-0A41-B283-1C18-7B304A1320B0}"/>
                  </a:ext>
                </a:extLst>
              </p:cNvPr>
              <p:cNvSpPr txBox="1"/>
              <p:nvPr/>
            </p:nvSpPr>
            <p:spPr>
              <a:xfrm>
                <a:off x="7253653" y="2607731"/>
                <a:ext cx="6598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drift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4AE2F0B-BD89-18B0-3547-577A6FCCE066}"/>
                  </a:ext>
                </a:extLst>
              </p:cNvPr>
              <p:cNvSpPr txBox="1"/>
              <p:nvPr/>
            </p:nvSpPr>
            <p:spPr>
              <a:xfrm>
                <a:off x="10356571" y="2607731"/>
                <a:ext cx="10455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induction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F5A9F8-FC58-8464-3ACC-E99834850D71}"/>
                </a:ext>
              </a:extLst>
            </p:cNvPr>
            <p:cNvSpPr txBox="1"/>
            <p:nvPr/>
          </p:nvSpPr>
          <p:spPr>
            <a:xfrm flipH="1">
              <a:off x="45719" y="5833646"/>
              <a:ext cx="52120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Thin-gap GEM-μRWELL Hybrid 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39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DDE33-7D0D-0220-A565-D2712CF8A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8">
            <a:extLst>
              <a:ext uri="{FF2B5EF4-FFF2-40B4-BE49-F238E27FC236}">
                <a16:creationId xmlns:a16="http://schemas.microsoft.com/office/drawing/2014/main" id="{403806AC-B4C3-B1E9-2DFE-8A358DFA5E4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79527" cy="60959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CF281-B40B-9A7E-59E0-62639531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9</a:t>
            </a:fld>
            <a:endParaRPr lang="en-US" dirty="0"/>
          </a:p>
        </p:txBody>
      </p:sp>
      <p:sp>
        <p:nvSpPr>
          <p:cNvPr id="56" name="Title 11">
            <a:extLst>
              <a:ext uri="{FF2B5EF4-FFF2-40B4-BE49-F238E27FC236}">
                <a16:creationId xmlns:a16="http://schemas.microsoft.com/office/drawing/2014/main" id="{31EB2093-73BB-7CD8-0770-03799C6CC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9848"/>
          </a:xfrm>
        </p:spPr>
        <p:txBody>
          <a:bodyPr>
            <a:normAutofit/>
          </a:bodyPr>
          <a:lstStyle/>
          <a:p>
            <a:pPr defTabSz="457200">
              <a:buSzPct val="25000"/>
            </a:pPr>
            <a:r>
              <a:rPr lang="en-US" dirty="0">
                <a:solidFill>
                  <a:srgbClr val="0070C0"/>
                </a:solidFill>
                <a:ea typeface="Arial"/>
                <a:sym typeface="Arial"/>
              </a:rPr>
              <a:t>MPGD-BOT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Setup, Goals &amp; Requirements</a:t>
            </a:r>
            <a:endParaRPr lang="en-US" dirty="0">
              <a:solidFill>
                <a:schemeClr val="tx1"/>
              </a:solidFill>
              <a:ea typeface="Arial"/>
              <a:sym typeface="Arial"/>
            </a:endParaRPr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3C473CD-7198-0D21-5536-DB19FA574D0E}"/>
              </a:ext>
            </a:extLst>
          </p:cNvPr>
          <p:cNvSpPr/>
          <p:nvPr/>
        </p:nvSpPr>
        <p:spPr>
          <a:xfrm>
            <a:off x="0" y="838200"/>
            <a:ext cx="8343046" cy="5750681"/>
          </a:xfrm>
          <a:prstGeom prst="rect">
            <a:avLst/>
          </a:prstGeom>
          <a:noFill/>
          <a:ln w="10080">
            <a:noFill/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5040" tIns="50040" rIns="95040" bIns="5004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strike="noStrike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MPGD-BOT prototype</a:t>
            </a:r>
            <a:r>
              <a:rPr lang="en-US" sz="1600" u="sng" spc="-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sng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bea</a:t>
            </a:r>
            <a:r>
              <a:rPr lang="en-US" sz="1600" b="1" u="sng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 test goals </a:t>
            </a:r>
            <a:endParaRPr kumimoji="0" lang="en-US" sz="1600" b="0" i="0" u="sng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HV scans for spatial resolution &amp; efficiency studies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Performance in magnetic field up 1.5 T field (</a:t>
            </a:r>
            <a:r>
              <a:rPr kumimoji="0" lang="en-US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pions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tabLst/>
              <a:defRPr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as mixtures studies: stability vs. performance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Setup</a:t>
            </a:r>
            <a:r>
              <a:rPr lang="en-US" sz="1600" b="1" u="sng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MPGD-BOT prototype inside GOLIATH magnet</a:t>
            </a:r>
          </a:p>
          <a:p>
            <a:pPr marL="365760" lvl="1" indent="-365760" defTabSz="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MPGD-BOT support frame: </a:t>
            </a:r>
            <a:r>
              <a:rPr lang="en-US" sz="16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~200 cm × 40 cm × 40 cm </a:t>
            </a:r>
            <a:r>
              <a:rPr lang="en-US" sz="16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(in GOLIATH)</a:t>
            </a:r>
          </a:p>
          <a:p>
            <a:pPr marL="365760" lvl="1" indent="-365760" defTabSz="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Upstream &amp; downstream GEM frames: Two </a:t>
            </a:r>
            <a:r>
              <a:rPr lang="en-US" sz="1600" b="1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~40 cm × 40 cm × 20 cm </a:t>
            </a:r>
          </a:p>
          <a:p>
            <a:pPr marL="365760" lvl="1" indent="-365760" defTabSz="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Readout with APV25+SRS with JLab CODA DAQ </a:t>
            </a:r>
          </a:p>
          <a:p>
            <a:pPr marL="365760" lvl="1" indent="-365760" defTabSz="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Scintillator / PMT coincidence trigger</a:t>
            </a:r>
            <a:endParaRPr lang="es-ES" sz="1600" spc="-1" dirty="0"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1600" b="1" u="sng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Requirements</a:t>
            </a:r>
            <a:endParaRPr lang="en-US" sz="1600" u="sng" spc="-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Access to GOLIATH magnet </a:t>
            </a:r>
            <a:r>
              <a:rPr lang="en-US" sz="1600" b="1" spc="-1" dirty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(all beam time if possible)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1600" b="1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stands</a:t>
            </a: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upstream &amp; downstream GOLIATH magnet for the GEM trackers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needs: </a:t>
            </a:r>
          </a:p>
          <a:p>
            <a:pPr marL="742950" lvl="1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Ar:CO</a:t>
            </a:r>
            <a:r>
              <a:rPr lang="en-US" sz="1600" spc="-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80/20, </a:t>
            </a: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Ar:CO</a:t>
            </a:r>
            <a:r>
              <a:rPr lang="en-US" sz="1600" spc="-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:iC</a:t>
            </a:r>
            <a:r>
              <a:rPr lang="en-US" sz="1600" spc="-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spc="-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spc="-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93:2:5 </a:t>
            </a:r>
            <a:r>
              <a:rPr lang="en-US" sz="1600" spc="-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 93:5:2 if flammable or availability concerns)</a:t>
            </a:r>
          </a:p>
          <a:p>
            <a:pPr marL="742950" lvl="1" indent="-285750">
              <a:lnSpc>
                <a:spcPct val="150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16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use gases from INFN mixing system if operational for performance studies in gas   </a:t>
            </a:r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BC7ABECC-4CD5-572D-8CCA-133295C1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56032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Radiation Detector &amp; Imaging Group</a:t>
            </a:r>
            <a:endParaRPr lang="en-US" dirty="0"/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10A9E661-EAEA-A369-4A83-2C98BD3A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1520" y="6492875"/>
            <a:ext cx="3108960" cy="365125"/>
          </a:xfrm>
        </p:spPr>
        <p:txBody>
          <a:bodyPr/>
          <a:lstStyle/>
          <a:p>
            <a:r>
              <a:rPr lang="en-US"/>
              <a:t>7th  DRD1 Collaboration Meeting, 02/26/2026</a:t>
            </a:r>
            <a:endParaRPr lang="en-US" dirty="0"/>
          </a:p>
        </p:txBody>
      </p:sp>
      <p:pic>
        <p:nvPicPr>
          <p:cNvPr id="6" name="Picture 5" descr="A picture containing text, red&#10;&#10;AI-generated content may be incorrect.">
            <a:extLst>
              <a:ext uri="{FF2B5EF4-FFF2-40B4-BE49-F238E27FC236}">
                <a16:creationId xmlns:a16="http://schemas.microsoft.com/office/drawing/2014/main" id="{9E608A12-7546-1982-E386-4FF7C8EC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60080" y="4342401"/>
            <a:ext cx="2743200" cy="2057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4E554AF-8226-D8C6-3CA3-D6B150A9D253}"/>
              </a:ext>
            </a:extLst>
          </p:cNvPr>
          <p:cNvGrpSpPr>
            <a:grpSpLocks noChangeAspect="1"/>
          </p:cNvGrpSpPr>
          <p:nvPr/>
        </p:nvGrpSpPr>
        <p:grpSpPr>
          <a:xfrm>
            <a:off x="6781800" y="978599"/>
            <a:ext cx="5120640" cy="2907601"/>
            <a:chOff x="6907311" y="493555"/>
            <a:chExt cx="4884694" cy="27736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8DF901B-F268-D3A4-16D4-16BD05F81C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61200" y="493555"/>
              <a:ext cx="4572000" cy="2773627"/>
              <a:chOff x="7315200" y="3743664"/>
              <a:chExt cx="4572000" cy="27736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04B1EE9-89BA-EB43-C104-424C85EA2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5200" y="4220920"/>
                <a:ext cx="4572000" cy="2296371"/>
              </a:xfrm>
              <a:prstGeom prst="rect">
                <a:avLst/>
              </a:prstGeom>
            </p:spPr>
          </p:pic>
          <p:sp>
            <p:nvSpPr>
              <p:cNvPr id="9" name="Footer Placeholder 5">
                <a:extLst>
                  <a:ext uri="{FF2B5EF4-FFF2-40B4-BE49-F238E27FC236}">
                    <a16:creationId xmlns:a16="http://schemas.microsoft.com/office/drawing/2014/main" id="{DE9EBA68-AD6C-D685-A47F-E8106AA0C1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8609" y="3743664"/>
                <a:ext cx="2705180" cy="365125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>
                  <a:defRPr/>
                </a:pPr>
                <a:r>
                  <a:rPr lang="en-GB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Layout of beam test setup</a:t>
                </a:r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4CE48E-065F-1F55-A206-F577766BC4D1}"/>
                </a:ext>
              </a:extLst>
            </p:cNvPr>
            <p:cNvGrpSpPr/>
            <p:nvPr/>
          </p:nvGrpSpPr>
          <p:grpSpPr>
            <a:xfrm>
              <a:off x="6907311" y="901790"/>
              <a:ext cx="307777" cy="1594976"/>
              <a:chOff x="6907311" y="901790"/>
              <a:chExt cx="307777" cy="159497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0F94FB7-A20B-69FF-4A4F-79AFE0C395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0400" y="1948126"/>
                <a:ext cx="137160" cy="5486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80B85A-99B6-C0B5-2129-464FDC251FF4}"/>
                  </a:ext>
                </a:extLst>
              </p:cNvPr>
              <p:cNvSpPr txBox="1"/>
              <p:nvPr/>
            </p:nvSpPr>
            <p:spPr>
              <a:xfrm rot="16200000">
                <a:off x="6545674" y="1263427"/>
                <a:ext cx="10310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Scint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 trig1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78350B-B9E9-BE93-AE45-A264719272D4}"/>
                </a:ext>
              </a:extLst>
            </p:cNvPr>
            <p:cNvGrpSpPr/>
            <p:nvPr/>
          </p:nvGrpSpPr>
          <p:grpSpPr>
            <a:xfrm>
              <a:off x="11484228" y="897718"/>
              <a:ext cx="307777" cy="1594976"/>
              <a:chOff x="6907311" y="901790"/>
              <a:chExt cx="307777" cy="159497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1BF9AD-76BC-A62B-5985-BD074DB5A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0400" y="1948126"/>
                <a:ext cx="137160" cy="5486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D28630-2106-FDA2-E165-345AA782A435}"/>
                  </a:ext>
                </a:extLst>
              </p:cNvPr>
              <p:cNvSpPr txBox="1"/>
              <p:nvPr/>
            </p:nvSpPr>
            <p:spPr>
              <a:xfrm rot="16200000">
                <a:off x="6545674" y="1263427"/>
                <a:ext cx="10310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Scint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 trig2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488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-Irfu-PPT" id="{8131AFEB-F55C-5A46-B8DC-E1D511D3E396}" vid="{11F4176B-CE71-3449-BCD8-A167E6167B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19699</TotalTime>
  <Words>1981</Words>
  <Application>Microsoft Office PowerPoint</Application>
  <PresentationFormat>Widescreen</PresentationFormat>
  <Paragraphs>341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 Narrow</vt:lpstr>
      <vt:lpstr>Arial</vt:lpstr>
      <vt:lpstr>Arial Black</vt:lpstr>
      <vt:lpstr>Calibri</vt:lpstr>
      <vt:lpstr>Cambria Math</vt:lpstr>
      <vt:lpstr>Lucida Sans</vt:lpstr>
      <vt:lpstr>Times New Roman</vt:lpstr>
      <vt:lpstr>Wingdings</vt:lpstr>
      <vt:lpstr>Office Theme</vt:lpstr>
      <vt:lpstr>Thème Office</vt:lpstr>
      <vt:lpstr>Worksheet</vt:lpstr>
      <vt:lpstr>PowerPoint Presentation</vt:lpstr>
      <vt:lpstr>PowerPoint Presentation</vt:lpstr>
      <vt:lpstr>MPGD Trackers in ePIC Central Tracker @ the EIC</vt:lpstr>
      <vt:lpstr>CyMBaL: Cylindrical Micromegas Barrel Layer</vt:lpstr>
      <vt:lpstr>CyMBaL: Setup and Goals and requirements</vt:lpstr>
      <vt:lpstr>ePIC MPGD Endcap Trackers: MPGD-ECT</vt:lpstr>
      <vt:lpstr>MPGD-ECT: Setup, Goals &amp; Requirements</vt:lpstr>
      <vt:lpstr>MPGD-BOT: Overview &amp; PED test article </vt:lpstr>
      <vt:lpstr>MPGD-BOT: Setup, Goals &amp; Requirements</vt:lpstr>
      <vt:lpstr>Generic R&amp;D: Double Thin-gap GEM-μRWELL</vt:lpstr>
      <vt:lpstr>µRWELL-PICOSEC Technology @ the Future FCC-ee:  Precision Muon Timing and ToF-based PID</vt:lpstr>
      <vt:lpstr>µRWELL-PICOSEC Prototypes: 2026 beam test plans</vt:lpstr>
      <vt:lpstr>Summary of July 2006 beam test requests</vt:lpstr>
      <vt:lpstr>BACKUP</vt:lpstr>
      <vt:lpstr>PowerPoint Presentation</vt:lpstr>
      <vt:lpstr>ePIC MPGD Endcap Trackers: µRWELL-ECT</vt:lpstr>
      <vt:lpstr>DAQ</vt:lpstr>
      <vt:lpstr>Trigger</vt:lpstr>
      <vt:lpstr>Preliminary Results from TB-2025 Data</vt:lpstr>
      <vt:lpstr>Residuals Distributions</vt:lpstr>
      <vt:lpstr>Size and Charge of the Signal Clusters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kgnanvo</dc:creator>
  <cp:lastModifiedBy>Kondo Gnanvo</cp:lastModifiedBy>
  <cp:revision>1945</cp:revision>
  <dcterms:created xsi:type="dcterms:W3CDTF">2013-04-08T15:33:27Z</dcterms:created>
  <dcterms:modified xsi:type="dcterms:W3CDTF">2026-02-26T12:32:01Z</dcterms:modified>
</cp:coreProperties>
</file>