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6" r:id="rId5"/>
    <p:sldId id="265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F31D3-C62A-4CB8-85D0-F707FC77B680}" v="3" dt="2026-03-04T20:12:47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139" d="100"/>
          <a:sy n="139" d="100"/>
        </p:scale>
        <p:origin x="98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E54AE131-3580-4EAA-8084-1AB84D4DD97D}"/>
    <pc:docChg chg="undo custSel addSld modSld">
      <pc:chgData name="Jeff Landgraf" userId="367c8676d18b2324" providerId="LiveId" clId="{E54AE131-3580-4EAA-8084-1AB84D4DD97D}" dt="2026-03-05T12:17:05.431" v="7666" actId="20577"/>
      <pc:docMkLst>
        <pc:docMk/>
      </pc:docMkLst>
      <pc:sldChg chg="modSp mod">
        <pc:chgData name="Jeff Landgraf" userId="367c8676d18b2324" providerId="LiveId" clId="{E54AE131-3580-4EAA-8084-1AB84D4DD97D}" dt="2026-03-04T17:55:45.094" v="271" actId="20577"/>
        <pc:sldMkLst>
          <pc:docMk/>
          <pc:sldMk cId="510190129" sldId="256"/>
        </pc:sldMkLst>
        <pc:spChg chg="mod">
          <ac:chgData name="Jeff Landgraf" userId="367c8676d18b2324" providerId="LiveId" clId="{E54AE131-3580-4EAA-8084-1AB84D4DD97D}" dt="2026-03-04T16:06:02.699" v="53" actId="20577"/>
          <ac:spMkLst>
            <pc:docMk/>
            <pc:sldMk cId="510190129" sldId="256"/>
            <ac:spMk id="7" creationId="{AE2FA1EB-007E-8316-2C6B-060479ED8000}"/>
          </ac:spMkLst>
        </pc:spChg>
        <pc:spChg chg="mod">
          <ac:chgData name="Jeff Landgraf" userId="367c8676d18b2324" providerId="LiveId" clId="{E54AE131-3580-4EAA-8084-1AB84D4DD97D}" dt="2026-03-04T17:55:45.094" v="271" actId="20577"/>
          <ac:spMkLst>
            <pc:docMk/>
            <pc:sldMk cId="510190129" sldId="256"/>
            <ac:spMk id="8" creationId="{5B92459F-4596-17FF-9866-A1E5A556BFF3}"/>
          </ac:spMkLst>
        </pc:spChg>
      </pc:sldChg>
      <pc:sldChg chg="modSp mod">
        <pc:chgData name="Jeff Landgraf" userId="367c8676d18b2324" providerId="LiveId" clId="{E54AE131-3580-4EAA-8084-1AB84D4DD97D}" dt="2026-03-05T11:36:45.161" v="5720" actId="20577"/>
        <pc:sldMkLst>
          <pc:docMk/>
          <pc:sldMk cId="1674015576" sldId="258"/>
        </pc:sldMkLst>
        <pc:spChg chg="mod">
          <ac:chgData name="Jeff Landgraf" userId="367c8676d18b2324" providerId="LiveId" clId="{E54AE131-3580-4EAA-8084-1AB84D4DD97D}" dt="2026-03-05T11:36:45.161" v="5720" actId="20577"/>
          <ac:spMkLst>
            <pc:docMk/>
            <pc:sldMk cId="1674015576" sldId="258"/>
            <ac:spMk id="3" creationId="{9901236A-5E65-033E-D94A-70B11A9DD5E0}"/>
          </ac:spMkLst>
        </pc:spChg>
      </pc:sldChg>
      <pc:sldChg chg="modSp mod">
        <pc:chgData name="Jeff Landgraf" userId="367c8676d18b2324" providerId="LiveId" clId="{E54AE131-3580-4EAA-8084-1AB84D4DD97D}" dt="2026-03-05T12:17:05.431" v="7666" actId="20577"/>
        <pc:sldMkLst>
          <pc:docMk/>
          <pc:sldMk cId="4110463147" sldId="264"/>
        </pc:sldMkLst>
        <pc:spChg chg="mod">
          <ac:chgData name="Jeff Landgraf" userId="367c8676d18b2324" providerId="LiveId" clId="{E54AE131-3580-4EAA-8084-1AB84D4DD97D}" dt="2026-03-05T12:17:05.431" v="7666" actId="20577"/>
          <ac:spMkLst>
            <pc:docMk/>
            <pc:sldMk cId="4110463147" sldId="264"/>
            <ac:spMk id="3" creationId="{54DE18A3-43A0-41CE-9232-9C3565B520DC}"/>
          </ac:spMkLst>
        </pc:spChg>
      </pc:sldChg>
      <pc:sldChg chg="addSp delSp modSp mod">
        <pc:chgData name="Jeff Landgraf" userId="367c8676d18b2324" providerId="LiveId" clId="{E54AE131-3580-4EAA-8084-1AB84D4DD97D}" dt="2026-03-05T12:02:55.260" v="7269" actId="20577"/>
        <pc:sldMkLst>
          <pc:docMk/>
          <pc:sldMk cId="346919411" sldId="265"/>
        </pc:sldMkLst>
        <pc:spChg chg="mod">
          <ac:chgData name="Jeff Landgraf" userId="367c8676d18b2324" providerId="LiveId" clId="{E54AE131-3580-4EAA-8084-1AB84D4DD97D}" dt="2026-03-05T00:34:40.499" v="2007" actId="20577"/>
          <ac:spMkLst>
            <pc:docMk/>
            <pc:sldMk cId="346919411" sldId="265"/>
            <ac:spMk id="2" creationId="{841152D9-DD61-0B72-9E0A-DD5E4099BFD0}"/>
          </ac:spMkLst>
        </pc:spChg>
        <pc:spChg chg="mod">
          <ac:chgData name="Jeff Landgraf" userId="367c8676d18b2324" providerId="LiveId" clId="{E54AE131-3580-4EAA-8084-1AB84D4DD97D}" dt="2026-03-05T00:34:05.512" v="1994" actId="20577"/>
          <ac:spMkLst>
            <pc:docMk/>
            <pc:sldMk cId="346919411" sldId="265"/>
            <ac:spMk id="3" creationId="{2FD60358-2C05-10F8-FA53-DE3794F826AC}"/>
          </ac:spMkLst>
        </pc:spChg>
        <pc:spChg chg="add mod">
          <ac:chgData name="Jeff Landgraf" userId="367c8676d18b2324" providerId="LiveId" clId="{E54AE131-3580-4EAA-8084-1AB84D4DD97D}" dt="2026-03-04T20:19:36.852" v="1515" actId="1076"/>
          <ac:spMkLst>
            <pc:docMk/>
            <pc:sldMk cId="346919411" sldId="265"/>
            <ac:spMk id="7" creationId="{0A8B18E8-58E5-6A35-8939-37E5D7423F48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12" creationId="{A1CB56B8-79FA-62C5-C151-03748F4773B0}"/>
          </ac:spMkLst>
        </pc:spChg>
        <pc:spChg chg="add mod">
          <ac:chgData name="Jeff Landgraf" userId="367c8676d18b2324" providerId="LiveId" clId="{E54AE131-3580-4EAA-8084-1AB84D4DD97D}" dt="2026-03-04T20:19:36.852" v="1515" actId="1076"/>
          <ac:spMkLst>
            <pc:docMk/>
            <pc:sldMk cId="346919411" sldId="265"/>
            <ac:spMk id="18" creationId="{3D675752-78B5-1E6F-B6C8-D8DB59232572}"/>
          </ac:spMkLst>
        </pc:spChg>
        <pc:spChg chg="add mod">
          <ac:chgData name="Jeff Landgraf" userId="367c8676d18b2324" providerId="LiveId" clId="{E54AE131-3580-4EAA-8084-1AB84D4DD97D}" dt="2026-03-04T20:19:36.852" v="1515" actId="1076"/>
          <ac:spMkLst>
            <pc:docMk/>
            <pc:sldMk cId="346919411" sldId="265"/>
            <ac:spMk id="19" creationId="{CB1FB0C4-7502-AE32-F728-4066BAC78AE9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22" creationId="{E7D94A7D-13E0-B100-A158-EFD0168311A1}"/>
          </ac:spMkLst>
        </pc:spChg>
        <pc:spChg chg="add mod">
          <ac:chgData name="Jeff Landgraf" userId="367c8676d18b2324" providerId="LiveId" clId="{E54AE131-3580-4EAA-8084-1AB84D4DD97D}" dt="2026-03-04T20:19:36.852" v="1515" actId="1076"/>
          <ac:spMkLst>
            <pc:docMk/>
            <pc:sldMk cId="346919411" sldId="265"/>
            <ac:spMk id="24" creationId="{DC423028-666C-5637-64C9-427E0CF20D5C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27" creationId="{D6680350-A78A-E073-3864-8402D140C2A4}"/>
          </ac:spMkLst>
        </pc:spChg>
        <pc:spChg chg="add mod">
          <ac:chgData name="Jeff Landgraf" userId="367c8676d18b2324" providerId="LiveId" clId="{E54AE131-3580-4EAA-8084-1AB84D4DD97D}" dt="2026-03-04T20:19:36.852" v="1515" actId="1076"/>
          <ac:spMkLst>
            <pc:docMk/>
            <pc:sldMk cId="346919411" sldId="265"/>
            <ac:spMk id="28" creationId="{88C1AFE7-4008-268E-5523-FA39135A4B21}"/>
          </ac:spMkLst>
        </pc:spChg>
        <pc:spChg chg="add mod">
          <ac:chgData name="Jeff Landgraf" userId="367c8676d18b2324" providerId="LiveId" clId="{E54AE131-3580-4EAA-8084-1AB84D4DD97D}" dt="2026-03-04T20:19:36.852" v="1515" actId="1076"/>
          <ac:spMkLst>
            <pc:docMk/>
            <pc:sldMk cId="346919411" sldId="265"/>
            <ac:spMk id="32" creationId="{4844C415-E38B-FB89-6759-3434C32747D5}"/>
          </ac:spMkLst>
        </pc:spChg>
        <pc:spChg chg="add mod">
          <ac:chgData name="Jeff Landgraf" userId="367c8676d18b2324" providerId="LiveId" clId="{E54AE131-3580-4EAA-8084-1AB84D4DD97D}" dt="2026-03-04T20:18:10.760" v="1455" actId="1076"/>
          <ac:spMkLst>
            <pc:docMk/>
            <pc:sldMk cId="346919411" sldId="265"/>
            <ac:spMk id="33" creationId="{382BDAD3-C2C4-C062-9EFC-51AA77F1F469}"/>
          </ac:spMkLst>
        </pc:spChg>
        <pc:spChg chg="add mod ord">
          <ac:chgData name="Jeff Landgraf" userId="367c8676d18b2324" providerId="LiveId" clId="{E54AE131-3580-4EAA-8084-1AB84D4DD97D}" dt="2026-03-04T20:18:19.343" v="1456" actId="1076"/>
          <ac:spMkLst>
            <pc:docMk/>
            <pc:sldMk cId="346919411" sldId="265"/>
            <ac:spMk id="35" creationId="{3B6AD447-9ED4-9EBF-7B05-D510C37A228C}"/>
          </ac:spMkLst>
        </pc:spChg>
        <pc:spChg chg="add mod or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36" creationId="{BC22E7D2-EA18-1B8B-83F5-6E39AB2C3DFC}"/>
          </ac:spMkLst>
        </pc:spChg>
        <pc:spChg chg="add mod">
          <ac:chgData name="Jeff Landgraf" userId="367c8676d18b2324" providerId="LiveId" clId="{E54AE131-3580-4EAA-8084-1AB84D4DD97D}" dt="2026-03-05T12:02:33.176" v="7240" actId="1036"/>
          <ac:spMkLst>
            <pc:docMk/>
            <pc:sldMk cId="346919411" sldId="265"/>
            <ac:spMk id="37" creationId="{7B70D242-3E41-8901-C000-F24445D89D26}"/>
          </ac:spMkLst>
        </pc:spChg>
        <pc:spChg chg="add mod">
          <ac:chgData name="Jeff Landgraf" userId="367c8676d18b2324" providerId="LiveId" clId="{E54AE131-3580-4EAA-8084-1AB84D4DD97D}" dt="2026-03-05T12:02:55.260" v="7269" actId="20577"/>
          <ac:spMkLst>
            <pc:docMk/>
            <pc:sldMk cId="346919411" sldId="265"/>
            <ac:spMk id="38" creationId="{4AA6CA5E-CE61-FB36-F311-A5387F5BF78D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39" creationId="{6D32D96D-87B7-B700-8497-EEF69F4E1F8A}"/>
          </ac:spMkLst>
        </pc:spChg>
        <pc:spChg chg="add del mod">
          <ac:chgData name="Jeff Landgraf" userId="367c8676d18b2324" providerId="LiveId" clId="{E54AE131-3580-4EAA-8084-1AB84D4DD97D}" dt="2026-03-04T20:20:24.289" v="1548" actId="478"/>
          <ac:spMkLst>
            <pc:docMk/>
            <pc:sldMk cId="346919411" sldId="265"/>
            <ac:spMk id="40" creationId="{42A688B6-1B95-0443-0D74-5601C30B08B8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41" creationId="{F39C6753-18D0-DCB8-6FF9-59E936756B1B}"/>
          </ac:spMkLst>
        </pc:spChg>
        <pc:spChg chg="add del mod">
          <ac:chgData name="Jeff Landgraf" userId="367c8676d18b2324" providerId="LiveId" clId="{E54AE131-3580-4EAA-8084-1AB84D4DD97D}" dt="2026-03-04T20:24:33.948" v="1654" actId="478"/>
          <ac:spMkLst>
            <pc:docMk/>
            <pc:sldMk cId="346919411" sldId="265"/>
            <ac:spMk id="43" creationId="{CD6BFC56-51A5-C438-FB48-75DAAD18BBC5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44" creationId="{2D979C37-DD2F-E8CD-8367-F22F09855FCC}"/>
          </ac:spMkLst>
        </pc:spChg>
        <pc:spChg chg="add mod">
          <ac:chgData name="Jeff Landgraf" userId="367c8676d18b2324" providerId="LiveId" clId="{E54AE131-3580-4EAA-8084-1AB84D4DD97D}" dt="2026-03-04T20:26:46.500" v="1714" actId="1036"/>
          <ac:spMkLst>
            <pc:docMk/>
            <pc:sldMk cId="346919411" sldId="265"/>
            <ac:spMk id="45" creationId="{7B405483-965A-75EC-67C2-71EF6FB85B5D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48" creationId="{64DF8CD6-E98A-57D7-F443-87EF62E8D107}"/>
          </ac:spMkLst>
        </pc:spChg>
        <pc:spChg chg="add mod">
          <ac:chgData name="Jeff Landgraf" userId="367c8676d18b2324" providerId="LiveId" clId="{E54AE131-3580-4EAA-8084-1AB84D4DD97D}" dt="2026-03-04T20:25:05.631" v="1661" actId="1076"/>
          <ac:spMkLst>
            <pc:docMk/>
            <pc:sldMk cId="346919411" sldId="265"/>
            <ac:spMk id="50" creationId="{DF4E08E0-40A7-2167-8185-495B946F13B0}"/>
          </ac:spMkLst>
        </pc:spChg>
        <pc:spChg chg="add mod">
          <ac:chgData name="Jeff Landgraf" userId="367c8676d18b2324" providerId="LiveId" clId="{E54AE131-3580-4EAA-8084-1AB84D4DD97D}" dt="2026-03-04T20:25:15.286" v="1663"/>
          <ac:spMkLst>
            <pc:docMk/>
            <pc:sldMk cId="346919411" sldId="265"/>
            <ac:spMk id="54" creationId="{A0DC2BEA-5D5B-1F04-146E-797C5C5F6C38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55" creationId="{2A1D8AAA-9A8D-95F2-894D-663D453EC4E3}"/>
          </ac:spMkLst>
        </pc:spChg>
        <pc:spChg chg="add del mod">
          <ac:chgData name="Jeff Landgraf" userId="367c8676d18b2324" providerId="LiveId" clId="{E54AE131-3580-4EAA-8084-1AB84D4DD97D}" dt="2026-03-04T20:26:05.928" v="1673" actId="478"/>
          <ac:spMkLst>
            <pc:docMk/>
            <pc:sldMk cId="346919411" sldId="265"/>
            <ac:spMk id="58" creationId="{6F1A0F35-A864-0419-DABE-BDAD3F5BB715}"/>
          </ac:spMkLst>
        </pc:spChg>
        <pc:spChg chg="add mod">
          <ac:chgData name="Jeff Landgraf" userId="367c8676d18b2324" providerId="LiveId" clId="{E54AE131-3580-4EAA-8084-1AB84D4DD97D}" dt="2026-03-04T20:29:39.064" v="1780" actId="1036"/>
          <ac:spMkLst>
            <pc:docMk/>
            <pc:sldMk cId="346919411" sldId="265"/>
            <ac:spMk id="72" creationId="{C4E4CA84-C65F-FC07-6F8F-B7C9BF017288}"/>
          </ac:spMkLst>
        </pc:spChg>
        <pc:spChg chg="add mod">
          <ac:chgData name="Jeff Landgraf" userId="367c8676d18b2324" providerId="LiveId" clId="{E54AE131-3580-4EAA-8084-1AB84D4DD97D}" dt="2026-03-04T20:30:42.293" v="1840" actId="1036"/>
          <ac:spMkLst>
            <pc:docMk/>
            <pc:sldMk cId="346919411" sldId="265"/>
            <ac:spMk id="73" creationId="{27F52D43-1B88-0874-6406-452729E7C094}"/>
          </ac:spMkLst>
        </pc:spChg>
        <pc:spChg chg="add mod">
          <ac:chgData name="Jeff Landgraf" userId="367c8676d18b2324" providerId="LiveId" clId="{E54AE131-3580-4EAA-8084-1AB84D4DD97D}" dt="2026-03-04T20:30:31.241" v="1831" actId="1076"/>
          <ac:spMkLst>
            <pc:docMk/>
            <pc:sldMk cId="346919411" sldId="265"/>
            <ac:spMk id="74" creationId="{5F2E3068-23AF-D14E-4F12-69EB1B54D1E3}"/>
          </ac:spMkLst>
        </pc:spChg>
        <pc:cxnChg chg="add mod">
          <ac:chgData name="Jeff Landgraf" userId="367c8676d18b2324" providerId="LiveId" clId="{E54AE131-3580-4EAA-8084-1AB84D4DD97D}" dt="2026-03-04T20:18:19.343" v="1456" actId="1076"/>
          <ac:cxnSpMkLst>
            <pc:docMk/>
            <pc:sldMk cId="346919411" sldId="265"/>
            <ac:cxnSpMk id="9" creationId="{CB556FB3-FFD2-E961-A997-6E9BD6AA10CF}"/>
          </ac:cxnSpMkLst>
        </pc:cxnChg>
        <pc:cxnChg chg="add mod">
          <ac:chgData name="Jeff Landgraf" userId="367c8676d18b2324" providerId="LiveId" clId="{E54AE131-3580-4EAA-8084-1AB84D4DD97D}" dt="2026-03-04T20:18:19.343" v="1456" actId="1076"/>
          <ac:cxnSpMkLst>
            <pc:docMk/>
            <pc:sldMk cId="346919411" sldId="265"/>
            <ac:cxnSpMk id="11" creationId="{FB3809FC-96BF-A6B2-61B0-6AEB4A9DBF29}"/>
          </ac:cxnSpMkLst>
        </pc:cxnChg>
        <pc:cxnChg chg="add del">
          <ac:chgData name="Jeff Landgraf" userId="367c8676d18b2324" providerId="LiveId" clId="{E54AE131-3580-4EAA-8084-1AB84D4DD97D}" dt="2026-03-04T20:14:09.218" v="1393" actId="478"/>
          <ac:cxnSpMkLst>
            <pc:docMk/>
            <pc:sldMk cId="346919411" sldId="265"/>
            <ac:cxnSpMk id="15" creationId="{5A04A5DB-DB2C-D7FE-F1A6-B0A02293F820}"/>
          </ac:cxnSpMkLst>
        </pc:cxnChg>
        <pc:cxnChg chg="add mod">
          <ac:chgData name="Jeff Landgraf" userId="367c8676d18b2324" providerId="LiveId" clId="{E54AE131-3580-4EAA-8084-1AB84D4DD97D}" dt="2026-03-04T20:18:19.343" v="1456" actId="1076"/>
          <ac:cxnSpMkLst>
            <pc:docMk/>
            <pc:sldMk cId="346919411" sldId="265"/>
            <ac:cxnSpMk id="17" creationId="{B8DD2A26-112F-B509-300E-C5AB374E9199}"/>
          </ac:cxnSpMkLst>
        </pc:cxnChg>
        <pc:cxnChg chg="add mod">
          <ac:chgData name="Jeff Landgraf" userId="367c8676d18b2324" providerId="LiveId" clId="{E54AE131-3580-4EAA-8084-1AB84D4DD97D}" dt="2026-03-04T20:15:20.043" v="1405" actId="1076"/>
          <ac:cxnSpMkLst>
            <pc:docMk/>
            <pc:sldMk cId="346919411" sldId="265"/>
            <ac:cxnSpMk id="20" creationId="{0F8659A0-EA9B-CAE8-1A6F-68E866CA93E0}"/>
          </ac:cxnSpMkLst>
        </pc:cxnChg>
        <pc:cxnChg chg="add mod">
          <ac:chgData name="Jeff Landgraf" userId="367c8676d18b2324" providerId="LiveId" clId="{E54AE131-3580-4EAA-8084-1AB84D4DD97D}" dt="2026-03-04T20:15:20.043" v="1405" actId="1076"/>
          <ac:cxnSpMkLst>
            <pc:docMk/>
            <pc:sldMk cId="346919411" sldId="265"/>
            <ac:cxnSpMk id="21" creationId="{2B5D1F7F-ED09-A81E-0C84-E0E869A31CC7}"/>
          </ac:cxnSpMkLst>
        </pc:cxnChg>
        <pc:cxnChg chg="add mod">
          <ac:chgData name="Jeff Landgraf" userId="367c8676d18b2324" providerId="LiveId" clId="{E54AE131-3580-4EAA-8084-1AB84D4DD97D}" dt="2026-03-04T20:15:20.043" v="1405" actId="1076"/>
          <ac:cxnSpMkLst>
            <pc:docMk/>
            <pc:sldMk cId="346919411" sldId="265"/>
            <ac:cxnSpMk id="23" creationId="{499B5E75-F898-BDC7-FA59-17790EE01472}"/>
          </ac:cxnSpMkLst>
        </pc:cxnChg>
        <pc:cxnChg chg="add mod">
          <ac:chgData name="Jeff Landgraf" userId="367c8676d18b2324" providerId="LiveId" clId="{E54AE131-3580-4EAA-8084-1AB84D4DD97D}" dt="2026-03-04T20:15:37.843" v="1410" actId="1076"/>
          <ac:cxnSpMkLst>
            <pc:docMk/>
            <pc:sldMk cId="346919411" sldId="265"/>
            <ac:cxnSpMk id="25" creationId="{84DC282F-CADE-2989-FA15-BA7A7AF4751C}"/>
          </ac:cxnSpMkLst>
        </pc:cxnChg>
        <pc:cxnChg chg="add mod">
          <ac:chgData name="Jeff Landgraf" userId="367c8676d18b2324" providerId="LiveId" clId="{E54AE131-3580-4EAA-8084-1AB84D4DD97D}" dt="2026-03-04T20:18:10.760" v="1455" actId="1076"/>
          <ac:cxnSpMkLst>
            <pc:docMk/>
            <pc:sldMk cId="346919411" sldId="265"/>
            <ac:cxnSpMk id="26" creationId="{9174AB13-77CF-9AB3-8C52-1A5BAF8DB991}"/>
          </ac:cxnSpMkLst>
        </pc:cxnChg>
        <pc:cxnChg chg="add mod">
          <ac:chgData name="Jeff Landgraf" userId="367c8676d18b2324" providerId="LiveId" clId="{E54AE131-3580-4EAA-8084-1AB84D4DD97D}" dt="2026-03-04T20:18:10.760" v="1455" actId="1076"/>
          <ac:cxnSpMkLst>
            <pc:docMk/>
            <pc:sldMk cId="346919411" sldId="265"/>
            <ac:cxnSpMk id="29" creationId="{AD2F41EF-2F9B-0CAB-1E79-A1B9E8A3A670}"/>
          </ac:cxnSpMkLst>
        </pc:cxnChg>
        <pc:cxnChg chg="add mod">
          <ac:chgData name="Jeff Landgraf" userId="367c8676d18b2324" providerId="LiveId" clId="{E54AE131-3580-4EAA-8084-1AB84D4DD97D}" dt="2026-03-04T20:16:31.527" v="1435" actId="1036"/>
          <ac:cxnSpMkLst>
            <pc:docMk/>
            <pc:sldMk cId="346919411" sldId="265"/>
            <ac:cxnSpMk id="30" creationId="{F2259191-6C26-23BC-EDB3-6BC9D429BFB6}"/>
          </ac:cxnSpMkLst>
        </pc:cxnChg>
        <pc:cxnChg chg="add mod">
          <ac:chgData name="Jeff Landgraf" userId="367c8676d18b2324" providerId="LiveId" clId="{E54AE131-3580-4EAA-8084-1AB84D4DD97D}" dt="2026-03-04T20:16:31.527" v="1435" actId="1036"/>
          <ac:cxnSpMkLst>
            <pc:docMk/>
            <pc:sldMk cId="346919411" sldId="265"/>
            <ac:cxnSpMk id="31" creationId="{6AF80F61-40A2-9A17-518E-E50A754DEE0C}"/>
          </ac:cxnSpMkLst>
        </pc:cxnChg>
        <pc:cxnChg chg="add mod">
          <ac:chgData name="Jeff Landgraf" userId="367c8676d18b2324" providerId="LiveId" clId="{E54AE131-3580-4EAA-8084-1AB84D4DD97D}" dt="2026-03-04T20:25:05.631" v="1661" actId="1076"/>
          <ac:cxnSpMkLst>
            <pc:docMk/>
            <pc:sldMk cId="346919411" sldId="265"/>
            <ac:cxnSpMk id="42" creationId="{40B7EF99-B076-2439-56E1-56C5EBDE4A31}"/>
          </ac:cxnSpMkLst>
        </pc:cxnChg>
        <pc:cxnChg chg="add mod">
          <ac:chgData name="Jeff Landgraf" userId="367c8676d18b2324" providerId="LiveId" clId="{E54AE131-3580-4EAA-8084-1AB84D4DD97D}" dt="2026-03-04T20:27:07.802" v="1747" actId="1036"/>
          <ac:cxnSpMkLst>
            <pc:docMk/>
            <pc:sldMk cId="346919411" sldId="265"/>
            <ac:cxnSpMk id="46" creationId="{32215A5C-A17B-0664-AF9F-CD46D63E5826}"/>
          </ac:cxnSpMkLst>
        </pc:cxnChg>
        <pc:cxnChg chg="add mod">
          <ac:chgData name="Jeff Landgraf" userId="367c8676d18b2324" providerId="LiveId" clId="{E54AE131-3580-4EAA-8084-1AB84D4DD97D}" dt="2026-03-04T20:27:07.802" v="1747" actId="1036"/>
          <ac:cxnSpMkLst>
            <pc:docMk/>
            <pc:sldMk cId="346919411" sldId="265"/>
            <ac:cxnSpMk id="47" creationId="{DAA1699F-A5C7-70BE-E419-89DA4FCFB379}"/>
          </ac:cxnSpMkLst>
        </pc:cxnChg>
        <pc:cxnChg chg="add mod">
          <ac:chgData name="Jeff Landgraf" userId="367c8676d18b2324" providerId="LiveId" clId="{E54AE131-3580-4EAA-8084-1AB84D4DD97D}" dt="2026-03-04T20:25:59.389" v="1671" actId="14100"/>
          <ac:cxnSpMkLst>
            <pc:docMk/>
            <pc:sldMk cId="346919411" sldId="265"/>
            <ac:cxnSpMk id="56" creationId="{33AF2FDB-BB5F-8257-BFEA-49E53C57F3B2}"/>
          </ac:cxnSpMkLst>
        </pc:cxnChg>
        <pc:cxnChg chg="add mod">
          <ac:chgData name="Jeff Landgraf" userId="367c8676d18b2324" providerId="LiveId" clId="{E54AE131-3580-4EAA-8084-1AB84D4DD97D}" dt="2026-03-04T20:26:23.931" v="1678" actId="14100"/>
          <ac:cxnSpMkLst>
            <pc:docMk/>
            <pc:sldMk cId="346919411" sldId="265"/>
            <ac:cxnSpMk id="59" creationId="{3DA47907-89DD-D1D3-8B57-ED8F55BE00BF}"/>
          </ac:cxnSpMkLst>
        </pc:cxnChg>
        <pc:cxnChg chg="add mod">
          <ac:chgData name="Jeff Landgraf" userId="367c8676d18b2324" providerId="LiveId" clId="{E54AE131-3580-4EAA-8084-1AB84D4DD97D}" dt="2026-03-04T20:28:12.822" v="1759" actId="14100"/>
          <ac:cxnSpMkLst>
            <pc:docMk/>
            <pc:sldMk cId="346919411" sldId="265"/>
            <ac:cxnSpMk id="65" creationId="{439CEF80-CE94-E95D-4D4E-B986731DFCEA}"/>
          </ac:cxnSpMkLst>
        </pc:cxnChg>
        <pc:cxnChg chg="add mod">
          <ac:chgData name="Jeff Landgraf" userId="367c8676d18b2324" providerId="LiveId" clId="{E54AE131-3580-4EAA-8084-1AB84D4DD97D}" dt="2026-03-04T20:28:19.339" v="1761" actId="1076"/>
          <ac:cxnSpMkLst>
            <pc:docMk/>
            <pc:sldMk cId="346919411" sldId="265"/>
            <ac:cxnSpMk id="71" creationId="{E4FC94BC-CC3D-DD05-CF42-6970EC3A3A16}"/>
          </ac:cxnSpMkLst>
        </pc:cxnChg>
      </pc:sldChg>
      <pc:sldChg chg="addSp delSp modSp mod">
        <pc:chgData name="Jeff Landgraf" userId="367c8676d18b2324" providerId="LiveId" clId="{E54AE131-3580-4EAA-8084-1AB84D4DD97D}" dt="2026-03-05T12:00:08.775" v="7110" actId="20577"/>
        <pc:sldMkLst>
          <pc:docMk/>
          <pc:sldMk cId="2221601561" sldId="266"/>
        </pc:sldMkLst>
        <pc:spChg chg="mod">
          <ac:chgData name="Jeff Landgraf" userId="367c8676d18b2324" providerId="LiveId" clId="{E54AE131-3580-4EAA-8084-1AB84D4DD97D}" dt="2026-03-05T01:24:12.255" v="3163" actId="1076"/>
          <ac:spMkLst>
            <pc:docMk/>
            <pc:sldMk cId="2221601561" sldId="266"/>
            <ac:spMk id="2" creationId="{730CE2E5-5E09-37AF-9573-5D41C984107C}"/>
          </ac:spMkLst>
        </pc:spChg>
        <pc:spChg chg="del mod">
          <ac:chgData name="Jeff Landgraf" userId="367c8676d18b2324" providerId="LiveId" clId="{E54AE131-3580-4EAA-8084-1AB84D4DD97D}" dt="2026-03-05T00:37:29.673" v="2012" actId="478"/>
          <ac:spMkLst>
            <pc:docMk/>
            <pc:sldMk cId="2221601561" sldId="266"/>
            <ac:spMk id="3" creationId="{8E1D3A8D-4B54-A69F-BB89-85D33A88B84F}"/>
          </ac:spMkLst>
        </pc:spChg>
        <pc:spChg chg="add mod">
          <ac:chgData name="Jeff Landgraf" userId="367c8676d18b2324" providerId="LiveId" clId="{E54AE131-3580-4EAA-8084-1AB84D4DD97D}" dt="2026-03-05T12:00:08.775" v="7110" actId="20577"/>
          <ac:spMkLst>
            <pc:docMk/>
            <pc:sldMk cId="2221601561" sldId="266"/>
            <ac:spMk id="7" creationId="{3AB2AC40-4E90-54AF-1569-93FC22DB6587}"/>
          </ac:spMkLst>
        </pc:spChg>
        <pc:spChg chg="add mod">
          <ac:chgData name="Jeff Landgraf" userId="367c8676d18b2324" providerId="LiveId" clId="{E54AE131-3580-4EAA-8084-1AB84D4DD97D}" dt="2026-03-05T11:44:05.742" v="5987" actId="1035"/>
          <ac:spMkLst>
            <pc:docMk/>
            <pc:sldMk cId="2221601561" sldId="266"/>
            <ac:spMk id="10" creationId="{205389C9-1767-E348-6A72-A8DFE8AF1520}"/>
          </ac:spMkLst>
        </pc:spChg>
        <pc:spChg chg="add mod">
          <ac:chgData name="Jeff Landgraf" userId="367c8676d18b2324" providerId="LiveId" clId="{E54AE131-3580-4EAA-8084-1AB84D4DD97D}" dt="2026-03-05T11:43:50.404" v="5952" actId="1037"/>
          <ac:spMkLst>
            <pc:docMk/>
            <pc:sldMk cId="2221601561" sldId="266"/>
            <ac:spMk id="17" creationId="{4B90C12C-16AF-5500-876B-BF8076CF800E}"/>
          </ac:spMkLst>
        </pc:spChg>
        <pc:picChg chg="mod">
          <ac:chgData name="Jeff Landgraf" userId="367c8676d18b2324" providerId="LiveId" clId="{E54AE131-3580-4EAA-8084-1AB84D4DD97D}" dt="2026-03-05T01:09:59.864" v="2199" actId="14100"/>
          <ac:picMkLst>
            <pc:docMk/>
            <pc:sldMk cId="2221601561" sldId="266"/>
            <ac:picMk id="9" creationId="{CF8FB892-138B-A9EE-9E40-B84E24F255F2}"/>
          </ac:picMkLst>
        </pc:picChg>
        <pc:cxnChg chg="add">
          <ac:chgData name="Jeff Landgraf" userId="367c8676d18b2324" providerId="LiveId" clId="{E54AE131-3580-4EAA-8084-1AB84D4DD97D}" dt="2026-03-05T11:42:21.626" v="5904" actId="11529"/>
          <ac:cxnSpMkLst>
            <pc:docMk/>
            <pc:sldMk cId="2221601561" sldId="266"/>
            <ac:cxnSpMk id="8" creationId="{4FBFD3F5-D5C7-6956-9EAB-D9B380D26F0A}"/>
          </ac:cxnSpMkLst>
        </pc:cxnChg>
        <pc:cxnChg chg="add mod">
          <ac:chgData name="Jeff Landgraf" userId="367c8676d18b2324" providerId="LiveId" clId="{E54AE131-3580-4EAA-8084-1AB84D4DD97D}" dt="2026-03-05T11:43:13.952" v="5921" actId="14100"/>
          <ac:cxnSpMkLst>
            <pc:docMk/>
            <pc:sldMk cId="2221601561" sldId="266"/>
            <ac:cxnSpMk id="11" creationId="{AB32522F-F7F6-2D4F-5E97-3B7AC2B76B56}"/>
          </ac:cxnSpMkLst>
        </pc:cxnChg>
      </pc:sldChg>
      <pc:sldChg chg="addSp delSp modSp add mod addAnim delAnim modAnim">
        <pc:chgData name="Jeff Landgraf" userId="367c8676d18b2324" providerId="LiveId" clId="{E54AE131-3580-4EAA-8084-1AB84D4DD97D}" dt="2026-03-05T11:56:57.452" v="6903" actId="207"/>
        <pc:sldMkLst>
          <pc:docMk/>
          <pc:sldMk cId="698369773" sldId="267"/>
        </pc:sldMkLst>
        <pc:spChg chg="mod">
          <ac:chgData name="Jeff Landgraf" userId="367c8676d18b2324" providerId="LiveId" clId="{E54AE131-3580-4EAA-8084-1AB84D4DD97D}" dt="2026-03-05T01:43:49.031" v="3166" actId="20577"/>
          <ac:spMkLst>
            <pc:docMk/>
            <pc:sldMk cId="698369773" sldId="267"/>
            <ac:spMk id="2" creationId="{99077D4D-E2AC-74EA-8292-C9FDBEABC60F}"/>
          </ac:spMkLst>
        </pc:spChg>
        <pc:spChg chg="mod ord">
          <ac:chgData name="Jeff Landgraf" userId="367c8676d18b2324" providerId="LiveId" clId="{E54AE131-3580-4EAA-8084-1AB84D4DD97D}" dt="2026-03-05T04:08:06.922" v="4144" actId="166"/>
          <ac:spMkLst>
            <pc:docMk/>
            <pc:sldMk cId="698369773" sldId="267"/>
            <ac:spMk id="3" creationId="{16F52102-1BB2-0F88-64F1-3BC392715E60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7" creationId="{ECB15184-EED5-A744-A81B-39D8C3828FC5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12" creationId="{63867CD3-F156-294B-B371-4A636F882EB5}"/>
          </ac:spMkLst>
        </pc:spChg>
        <pc:spChg chg="add del mod">
          <ac:chgData name="Jeff Landgraf" userId="367c8676d18b2324" providerId="LiveId" clId="{E54AE131-3580-4EAA-8084-1AB84D4DD97D}" dt="2026-03-05T03:57:13.936" v="3872" actId="478"/>
          <ac:spMkLst>
            <pc:docMk/>
            <pc:sldMk cId="698369773" sldId="267"/>
            <ac:spMk id="13" creationId="{98FB44C2-FC30-3971-5966-23746319BF40}"/>
          </ac:spMkLst>
        </pc:spChg>
        <pc:spChg chg="add del mod">
          <ac:chgData name="Jeff Landgraf" userId="367c8676d18b2324" providerId="LiveId" clId="{E54AE131-3580-4EAA-8084-1AB84D4DD97D}" dt="2026-03-05T03:57:15.343" v="3873" actId="478"/>
          <ac:spMkLst>
            <pc:docMk/>
            <pc:sldMk cId="698369773" sldId="267"/>
            <ac:spMk id="14" creationId="{0E74214B-B690-F755-52AA-D6F362A04A08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19" creationId="{214D190F-72FB-E7F5-C090-4251D946A0A5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22" creationId="{E08D1AA7-BE84-07D6-4FB6-3426FC27BAD4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27" creationId="{F8C4A0FF-64DD-6085-01E2-6E5F79794955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28" creationId="{5BCFAE1A-6731-9971-9FAB-6FE6CE0D2EDC}"/>
          </ac:spMkLst>
        </pc:spChg>
        <pc:spChg chg="add mod ord">
          <ac:chgData name="Jeff Landgraf" userId="367c8676d18b2324" providerId="LiveId" clId="{E54AE131-3580-4EAA-8084-1AB84D4DD97D}" dt="2026-03-05T04:08:49.130" v="4148" actId="1076"/>
          <ac:spMkLst>
            <pc:docMk/>
            <pc:sldMk cId="698369773" sldId="267"/>
            <ac:spMk id="34" creationId="{28C4FB39-29C2-2BC1-6CA4-FA3C8D3D2898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35" creationId="{19E3E5E9-FD7E-4E3B-22DE-92EF83A22871}"/>
          </ac:spMkLst>
        </pc:spChg>
        <pc:spChg chg="del">
          <ac:chgData name="Jeff Landgraf" userId="367c8676d18b2324" providerId="LiveId" clId="{E54AE131-3580-4EAA-8084-1AB84D4DD97D}" dt="2026-03-05T01:45:18.017" v="3516" actId="478"/>
          <ac:spMkLst>
            <pc:docMk/>
            <pc:sldMk cId="698369773" sldId="267"/>
            <ac:spMk id="37" creationId="{9CB3E494-6759-3644-5649-51A443F6EC93}"/>
          </ac:spMkLst>
        </pc:spChg>
        <pc:spChg chg="del">
          <ac:chgData name="Jeff Landgraf" userId="367c8676d18b2324" providerId="LiveId" clId="{E54AE131-3580-4EAA-8084-1AB84D4DD97D}" dt="2026-03-05T01:45:21.324" v="3517" actId="478"/>
          <ac:spMkLst>
            <pc:docMk/>
            <pc:sldMk cId="698369773" sldId="267"/>
            <ac:spMk id="38" creationId="{03E5DD8B-44C7-805E-9A74-0DFD9231C6D3}"/>
          </ac:spMkLst>
        </pc:spChg>
        <pc:spChg chg="del mod">
          <ac:chgData name="Jeff Landgraf" userId="367c8676d18b2324" providerId="LiveId" clId="{E54AE131-3580-4EAA-8084-1AB84D4DD97D}" dt="2026-03-05T01:45:22.154" v="3519" actId="478"/>
          <ac:spMkLst>
            <pc:docMk/>
            <pc:sldMk cId="698369773" sldId="267"/>
            <ac:spMk id="39" creationId="{1737592D-447D-DDB1-70F3-D3522B67D551}"/>
          </ac:spMkLst>
        </pc:spChg>
        <pc:spChg chg="add mod">
          <ac:chgData name="Jeff Landgraf" userId="367c8676d18b2324" providerId="LiveId" clId="{E54AE131-3580-4EAA-8084-1AB84D4DD97D}" dt="2026-03-05T11:56:57.452" v="6903" actId="207"/>
          <ac:spMkLst>
            <pc:docMk/>
            <pc:sldMk cId="698369773" sldId="267"/>
            <ac:spMk id="40" creationId="{F9FDF392-42A8-9973-952F-0721380B6880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44" creationId="{2293C6FB-AE85-06C8-378E-8618F4312A86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55" creationId="{BA1CDB34-5370-7FA8-5200-4187D82A2633}"/>
          </ac:spMkLst>
        </pc:spChg>
        <pc:spChg chg="del">
          <ac:chgData name="Jeff Landgraf" userId="367c8676d18b2324" providerId="LiveId" clId="{E54AE131-3580-4EAA-8084-1AB84D4DD97D}" dt="2026-03-05T01:45:30.116" v="3520" actId="478"/>
          <ac:spMkLst>
            <pc:docMk/>
            <pc:sldMk cId="698369773" sldId="267"/>
            <ac:spMk id="74" creationId="{6991BA14-1929-648B-C03A-A42F455EF887}"/>
          </ac:spMkLst>
        </pc:spChg>
        <pc:picChg chg="add mod">
          <ac:chgData name="Jeff Landgraf" userId="367c8676d18b2324" providerId="LiveId" clId="{E54AE131-3580-4EAA-8084-1AB84D4DD97D}" dt="2026-03-05T04:08:42.249" v="4147" actId="14100"/>
          <ac:picMkLst>
            <pc:docMk/>
            <pc:sldMk cId="698369773" sldId="267"/>
            <ac:picMk id="10" creationId="{9BE7F68B-D954-21A8-02C8-3E6292A7E26C}"/>
          </ac:picMkLst>
        </pc:picChg>
        <pc:picChg chg="add mod">
          <ac:chgData name="Jeff Landgraf" userId="367c8676d18b2324" providerId="LiveId" clId="{E54AE131-3580-4EAA-8084-1AB84D4DD97D}" dt="2026-03-05T04:06:45.974" v="4107" actId="1076"/>
          <ac:picMkLst>
            <pc:docMk/>
            <pc:sldMk cId="698369773" sldId="267"/>
            <ac:picMk id="16" creationId="{363F6B8A-A85B-55EB-99D4-551A317D468C}"/>
          </ac:picMkLst>
        </pc:picChg>
      </pc:sldChg>
      <pc:sldChg chg="delSp modSp add mod delAnim">
        <pc:chgData name="Jeff Landgraf" userId="367c8676d18b2324" providerId="LiveId" clId="{E54AE131-3580-4EAA-8084-1AB84D4DD97D}" dt="2026-03-05T12:12:06.247" v="7648" actId="20577"/>
        <pc:sldMkLst>
          <pc:docMk/>
          <pc:sldMk cId="4151026633" sldId="268"/>
        </pc:sldMkLst>
        <pc:spChg chg="mod">
          <ac:chgData name="Jeff Landgraf" userId="367c8676d18b2324" providerId="LiveId" clId="{E54AE131-3580-4EAA-8084-1AB84D4DD97D}" dt="2026-03-05T04:28:26.614" v="4458" actId="20577"/>
          <ac:spMkLst>
            <pc:docMk/>
            <pc:sldMk cId="4151026633" sldId="268"/>
            <ac:spMk id="2" creationId="{74C218C8-70F4-A71D-9545-53C4145D673F}"/>
          </ac:spMkLst>
        </pc:spChg>
        <pc:spChg chg="mod">
          <ac:chgData name="Jeff Landgraf" userId="367c8676d18b2324" providerId="LiveId" clId="{E54AE131-3580-4EAA-8084-1AB84D4DD97D}" dt="2026-03-05T12:12:06.247" v="7648" actId="20577"/>
          <ac:spMkLst>
            <pc:docMk/>
            <pc:sldMk cId="4151026633" sldId="268"/>
            <ac:spMk id="3" creationId="{6D0A0B16-BB76-CB72-2ECE-E92A7F6E9BC5}"/>
          </ac:spMkLst>
        </pc:spChg>
        <pc:spChg chg="del">
          <ac:chgData name="Jeff Landgraf" userId="367c8676d18b2324" providerId="LiveId" clId="{E54AE131-3580-4EAA-8084-1AB84D4DD97D}" dt="2026-03-05T04:28:30.982" v="4460" actId="478"/>
          <ac:spMkLst>
            <pc:docMk/>
            <pc:sldMk cId="4151026633" sldId="268"/>
            <ac:spMk id="34" creationId="{0D6B5BBA-EE1B-FA46-A968-0C7D58F260A4}"/>
          </ac:spMkLst>
        </pc:spChg>
        <pc:spChg chg="del mod">
          <ac:chgData name="Jeff Landgraf" userId="367c8676d18b2324" providerId="LiveId" clId="{E54AE131-3580-4EAA-8084-1AB84D4DD97D}" dt="2026-03-05T04:28:35.595" v="4465" actId="478"/>
          <ac:spMkLst>
            <pc:docMk/>
            <pc:sldMk cId="4151026633" sldId="268"/>
            <ac:spMk id="40" creationId="{1DD39D8F-743D-FC17-47E4-1F798468AE9F}"/>
          </ac:spMkLst>
        </pc:spChg>
        <pc:picChg chg="del">
          <ac:chgData name="Jeff Landgraf" userId="367c8676d18b2324" providerId="LiveId" clId="{E54AE131-3580-4EAA-8084-1AB84D4DD97D}" dt="2026-03-05T04:28:32.756" v="4462" actId="478"/>
          <ac:picMkLst>
            <pc:docMk/>
            <pc:sldMk cId="4151026633" sldId="268"/>
            <ac:picMk id="10" creationId="{9F8FAB07-CF7C-6B2C-0B1E-ED5F1013A343}"/>
          </ac:picMkLst>
        </pc:picChg>
        <pc:picChg chg="del">
          <ac:chgData name="Jeff Landgraf" userId="367c8676d18b2324" providerId="LiveId" clId="{E54AE131-3580-4EAA-8084-1AB84D4DD97D}" dt="2026-03-05T04:28:30.104" v="4459" actId="478"/>
          <ac:picMkLst>
            <pc:docMk/>
            <pc:sldMk cId="4151026633" sldId="268"/>
            <ac:picMk id="16" creationId="{DCF9392A-6D56-CD54-AE47-A697EC5F5A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8959-E1B2-4E5A-8E89-166E18D5F51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E14C6-EBB8-4797-B392-58E988AED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8A91-9773-DB6F-E5C3-5874BEAA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B7050-5C2F-E0F6-44ED-65584AA27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D339D-D68A-6C85-4D58-9DF3B8D2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7EB1D-6611-14BD-4798-0961B164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94EC-21FD-1574-A4E9-807F05E6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B565-0B73-3F9E-0425-B8D5FCDB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8BFE9-2DDA-5903-061E-FEB777B04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E472-6D26-2870-4C00-56B3D461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0C32-B61E-BF5B-C2A6-0CE21DD5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D9C4-A9BE-6A13-0474-3CCEFD1B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874EF-5150-2024-4603-FD06D4ACB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C099C-CAE2-1B3F-0812-567CE8D67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83D9E-1906-FB31-7565-12D3D9E4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027B1-478B-0D15-D433-CF4D727D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4E408-A6A4-D502-159A-7DD290D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73D3-5CFF-9C02-856C-ED2E48E4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59FE-EBEC-206D-6D83-262D24F1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6046-0D89-F166-0F9F-B8D2E69C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D0612-0D6C-D6ED-00BF-34D7F957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B2253-08D1-722A-A9AD-06D59264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49B7-A4DF-B972-6B6C-6607A3E3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6A1A-69C0-EE49-E2BE-E4B26901C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A44A-AA62-4967-7C6A-0484901F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CA8CF-9273-5FF6-89F2-78C13FD2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CA971-6B82-C051-4AB0-10DB420F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B276-F08F-FAC6-8524-F6A7C8F4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365C9-12B1-469D-2547-CF2750574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1A09-AE0C-E7DA-D4FB-4D74EF949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FD31F-87E8-5EC9-ACA0-10F28283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88D2C-EB09-4B68-7C62-A62AF95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0E801-FC05-2CA3-531C-2DDF916C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B2F6-FAC1-596A-5892-0DCDBD39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3DC2C-7D80-75ED-E85F-6CE2A4C2B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9CD97-9616-D1D5-9038-764D064E4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A9F3A-DC63-5369-E43B-402DCE1D4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C805F-8FFF-9046-2309-512E157B9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79B5D-238D-2F05-9651-6A71D738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7BD21-304F-94E0-F6A0-4DAE21B2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34456-C156-8241-16D3-A71B57F3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8A36-211B-B9A2-57EE-0041DC96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B80F4-B559-BBDB-B3CA-B1297838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C1CE9-D95F-F500-CAB2-186C94F1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2BAE-9B65-A5C2-B298-5B3DD287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72DEF-810B-11BB-F48A-C6819043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F93EE-1560-ABDE-A966-EF2E1041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4FB33-BBDE-D5D7-E520-5B9A5E1F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6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3FB3-CA8B-944C-5835-2C48B4A4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E9A1F-6EED-B1C2-90C3-2A5CE39C4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2E920-8304-CDA8-55DE-39D72F167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377E9-18C4-FF58-7060-CB8333C6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EE3EF-742D-E297-2F32-F47505AB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EF9D1-6220-66BB-ACB8-AA0AC4C9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BF7B-1CBF-C137-053E-7D2D5803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FC02B-0C6D-BED8-B4F7-EE4F120CC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5C120-840C-B640-720E-6C17E2EBD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8DFDB-B90D-80B2-C18F-E4844291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CD569-FFE9-9586-B8E7-6D5FB7D6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934EC-CF58-E2F9-C3F9-56D4AF02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374D4-0641-3D51-0259-4FB5B79E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EC9A-7566-CD88-55BD-4B18D0EE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B5315-7FE9-3624-31CC-E10F1564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8AE24-F9C3-D978-1F8F-9C68D86A1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6A410-927B-8203-08B4-E5485B63C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9BDA00-5BA8-49ED-A949-34964AA5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A5A2-8E8F-4178-B613-44565003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9A8D-2289-8569-876E-AF9F1B3F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C920-7C13-E4FA-DDC4-436E1963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FA1EB-007E-8316-2C6B-060479ED8000}"/>
              </a:ext>
            </a:extLst>
          </p:cNvPr>
          <p:cNvSpPr txBox="1"/>
          <p:nvPr/>
        </p:nvSpPr>
        <p:spPr>
          <a:xfrm>
            <a:off x="660018" y="398761"/>
            <a:ext cx="11177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Electronics and DAQ WG </a:t>
            </a:r>
            <a:r>
              <a:rPr lang="en-US" sz="2800"/>
              <a:t>Meeting (3/5/2026) – MAPS Slow Control Links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2459F-4596-17FF-9866-A1E5A556BFF3}"/>
              </a:ext>
            </a:extLst>
          </p:cNvPr>
          <p:cNvSpPr txBox="1"/>
          <p:nvPr/>
        </p:nvSpPr>
        <p:spPr>
          <a:xfrm>
            <a:off x="1510083" y="1608794"/>
            <a:ext cx="8339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Announcements, Schedule,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MAPS slow control links: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Jo Schambach           -   Architecture of the MAPS detector links / Aggregators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Grzegorz Deputch    -   Needs of the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Discussion…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9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9826F-6785-A11E-A954-9840DC4E3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AE72-B9A8-B626-D6A5-48D4473F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11" y="-304878"/>
            <a:ext cx="10515600" cy="1325563"/>
          </a:xfrm>
        </p:spPr>
        <p:txBody>
          <a:bodyPr/>
          <a:lstStyle/>
          <a:p>
            <a:r>
              <a:rPr lang="en-US" dirty="0"/>
              <a:t>Schedule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236A-5E65-033E-D94A-70B11A9DD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18" y="738691"/>
            <a:ext cx="10977382" cy="54077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CD-3B approval (Feb 6</a:t>
            </a:r>
            <a:r>
              <a:rPr lang="en-US" sz="2000" baseline="30000"/>
              <a:t>th</a:t>
            </a:r>
            <a:r>
              <a:rPr lang="en-US" sz="2000"/>
              <a:t>)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Detector Baseline Review:  February 3-5</a:t>
            </a:r>
            <a:r>
              <a:rPr lang="en-US" sz="2000"/>
              <a:t>, 2026</a:t>
            </a:r>
          </a:p>
          <a:p>
            <a:r>
              <a:rPr lang="en-US" sz="2000"/>
              <a:t>E &amp; DAQ Meetings: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/>
              <a:t>2/25 E &amp; DAQ WG: Polarimetry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/>
              <a:t>3/5 E &amp; DAQ WG: SVT Slow Controls Links</a:t>
            </a:r>
            <a:endParaRPr lang="en-US" sz="1600" dirty="0"/>
          </a:p>
          <a:p>
            <a:pPr lvl="1"/>
            <a:r>
              <a:rPr lang="en-US" sz="1600"/>
              <a:t>3/12 – No E &amp; DAQ Meeting due to Director’s EIC Review</a:t>
            </a:r>
          </a:p>
          <a:p>
            <a:pPr lvl="1"/>
            <a:r>
              <a:rPr lang="en-US" sz="1600"/>
              <a:t>3/19 – E &amp; DAQ WG: ASICs and Electronics Monthly Meeting</a:t>
            </a:r>
          </a:p>
          <a:p>
            <a:pPr lvl="1"/>
            <a:r>
              <a:rPr lang="en-US" sz="1600"/>
              <a:t>3/26 – E &amp; DAQ WG: Felix Test Development / Test Stands</a:t>
            </a:r>
          </a:p>
          <a:p>
            <a:r>
              <a:rPr lang="en-US" sz="2000"/>
              <a:t>Reviews</a:t>
            </a:r>
          </a:p>
          <a:p>
            <a:pPr lvl="1"/>
            <a:r>
              <a:rPr lang="en-US" sz="1600"/>
              <a:t>Director’s EIC Review: March 9-12, 2026</a:t>
            </a:r>
          </a:p>
          <a:p>
            <a:pPr lvl="1"/>
            <a:r>
              <a:rPr lang="en-US" sz="1600"/>
              <a:t>DOE </a:t>
            </a:r>
            <a:r>
              <a:rPr lang="en-US" sz="1600" dirty="0"/>
              <a:t>Independent Project Review of the EIC Project Status:   4/28-5/1</a:t>
            </a:r>
            <a:r>
              <a:rPr lang="en-US" sz="1600"/>
              <a:t>, 2026</a:t>
            </a:r>
          </a:p>
          <a:p>
            <a:pPr lvl="1"/>
            <a:r>
              <a:rPr lang="en-US" sz="1600"/>
              <a:t>DOE CD-2 Review for DET subproject (Goal is by end of 2026)</a:t>
            </a:r>
          </a:p>
          <a:p>
            <a:pPr lvl="1"/>
            <a:r>
              <a:rPr lang="en-US" sz="1600"/>
              <a:t>PDR </a:t>
            </a:r>
            <a:r>
              <a:rPr lang="en-US" sz="1600">
                <a:sym typeface="Wingdings" panose="05000000000000000000" pitchFamily="2" charset="2"/>
              </a:rPr>
              <a:t> </a:t>
            </a:r>
            <a:r>
              <a:rPr lang="en-US" sz="1600"/>
              <a:t>Peer Review for Slow Controls (~June 2026)</a:t>
            </a:r>
          </a:p>
          <a:p>
            <a:pPr lvl="2"/>
            <a:r>
              <a:rPr lang="en-US" sz="1400"/>
              <a:t>Global Interlocks (Not currently under Slow Controls P6 but also not anywhere else)</a:t>
            </a:r>
            <a:endParaRPr lang="en-US" sz="1400" dirty="0"/>
          </a:p>
          <a:p>
            <a:r>
              <a:rPr lang="en-US" sz="2000" dirty="0"/>
              <a:t>Goal for CD-3 is by end of 2027 – need to start </a:t>
            </a:r>
            <a:r>
              <a:rPr lang="en-US" sz="2000"/>
              <a:t>planning for FDR’s </a:t>
            </a:r>
            <a:r>
              <a:rPr lang="en-US" sz="2000" dirty="0"/>
              <a:t>and expect similar review schedule in 2027 aimed </a:t>
            </a:r>
            <a:r>
              <a:rPr lang="en-US" sz="2000"/>
              <a:t>towards CD-3</a:t>
            </a:r>
          </a:p>
          <a:p>
            <a:pPr marL="0" indent="0">
              <a:buNone/>
            </a:pPr>
            <a:endParaRPr lang="en-US" sz="200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C0506-5CCE-4E8F-39CF-6AB78079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3D91-7FAA-C788-5646-FBEAEF90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798A-3C27-FFAB-30B2-CF4D099E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1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F31EA-8A58-F214-9437-483D1B51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24A6-DACB-2671-DD11-64DF12E7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11" y="-304878"/>
            <a:ext cx="10515600" cy="1325563"/>
          </a:xfrm>
        </p:spPr>
        <p:txBody>
          <a:bodyPr/>
          <a:lstStyle/>
          <a:p>
            <a:r>
              <a:rPr lang="en-US"/>
              <a:t>Other Activities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18A3-43A0-41CE-9232-9C3565B5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18" y="738690"/>
            <a:ext cx="10977382" cy="5428354"/>
          </a:xfrm>
        </p:spPr>
        <p:txBody>
          <a:bodyPr>
            <a:normAutofit fontScale="70000" lnSpcReduction="20000"/>
          </a:bodyPr>
          <a:lstStyle/>
          <a:p>
            <a:r>
              <a:rPr lang="en-US" sz="2900"/>
              <a:t>Tasks in TBD:</a:t>
            </a:r>
          </a:p>
          <a:p>
            <a:pPr lvl="1"/>
            <a:r>
              <a:rPr lang="en-US" sz="2500"/>
              <a:t>Develop a summary document for Supported Data Volumes / Rates</a:t>
            </a:r>
          </a:p>
          <a:p>
            <a:pPr lvl="1"/>
            <a:r>
              <a:rPr lang="en-US" sz="2500"/>
              <a:t>Project effort to understand heat load in detector.</a:t>
            </a:r>
          </a:p>
          <a:p>
            <a:pPr lvl="1"/>
            <a:r>
              <a:rPr lang="en-US" sz="2500"/>
              <a:t>Packages In Use – Thanks!</a:t>
            </a:r>
          </a:p>
          <a:p>
            <a:pPr lvl="2"/>
            <a:r>
              <a:rPr lang="en-US"/>
              <a:t>VHDL:   Vivado (licenses need to include Versal Support), Quartus (Where do we have Altera?) </a:t>
            </a:r>
          </a:p>
          <a:p>
            <a:pPr lvl="2"/>
            <a:r>
              <a:rPr lang="en-US"/>
              <a:t>HOG (HDL on Git) not in use by anyone but suggested as possible method for handling GIT along with Vivado/IDE’s source control.   Scripts store/rebuild projects so that the full project files don’t need to be stored in GIT.</a:t>
            </a:r>
          </a:p>
          <a:p>
            <a:pPr lvl="2"/>
            <a:r>
              <a:rPr lang="en-US"/>
              <a:t>PCB Design:   PADS, Altium</a:t>
            </a:r>
          </a:p>
          <a:p>
            <a:pPr lvl="2"/>
            <a:r>
              <a:rPr lang="en-US"/>
              <a:t>Simulation Tools:</a:t>
            </a:r>
          </a:p>
          <a:p>
            <a:pPr lvl="3"/>
            <a:r>
              <a:rPr lang="en-US" sz="2000"/>
              <a:t>Questasim, </a:t>
            </a:r>
          </a:p>
          <a:p>
            <a:pPr lvl="3"/>
            <a:r>
              <a:rPr lang="en-US" sz="2000"/>
              <a:t>Riviera Pro, </a:t>
            </a:r>
          </a:p>
          <a:p>
            <a:pPr lvl="3"/>
            <a:r>
              <a:rPr lang="en-US" sz="2000"/>
              <a:t>Symplify Premier</a:t>
            </a:r>
          </a:p>
          <a:p>
            <a:pPr lvl="3"/>
            <a:r>
              <a:rPr lang="en-US" sz="2000"/>
              <a:t>Simbeor (3D simulations for signal integrity</a:t>
            </a:r>
            <a:r>
              <a:rPr lang="en-US" sz="2300"/>
              <a:t>)</a:t>
            </a:r>
          </a:p>
          <a:p>
            <a:pPr lvl="1"/>
            <a:r>
              <a:rPr lang="en-US" sz="2500"/>
              <a:t>Fernando: Power Distribution Tree’s</a:t>
            </a:r>
          </a:p>
          <a:p>
            <a:pPr lvl="1"/>
            <a:r>
              <a:rPr lang="en-US" sz="2500"/>
              <a:t>Fernando: Peer-review (strawman schedule)</a:t>
            </a:r>
          </a:p>
          <a:p>
            <a:pPr lvl="2"/>
            <a:r>
              <a:rPr lang="en-US"/>
              <a:t>Discrete – 25 March</a:t>
            </a:r>
          </a:p>
          <a:p>
            <a:pPr lvl="2"/>
            <a:r>
              <a:rPr lang="en-US"/>
              <a:t>EICROC – 1 April</a:t>
            </a:r>
          </a:p>
          <a:p>
            <a:pPr lvl="2"/>
            <a:r>
              <a:rPr lang="en-US"/>
              <a:t>CALOROC – 8 April</a:t>
            </a:r>
          </a:p>
          <a:p>
            <a:pPr lvl="2"/>
            <a:r>
              <a:rPr lang="en-US"/>
              <a:t>FCFD – 15 April</a:t>
            </a:r>
          </a:p>
          <a:p>
            <a:pPr lvl="2"/>
            <a:r>
              <a:rPr lang="en-US"/>
              <a:t>ALCOR – 22 April</a:t>
            </a:r>
          </a:p>
          <a:p>
            <a:pPr lvl="2"/>
            <a:r>
              <a:rPr lang="en-US"/>
              <a:t>SALSA – 6 May</a:t>
            </a:r>
          </a:p>
          <a:p>
            <a:pPr lvl="1"/>
            <a:r>
              <a:rPr lang="en-US"/>
              <a:t>Other Business?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BD3F-2286-9688-853A-5EE91825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40DB-4FA0-2181-41A2-F2A0FCCE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F6CAB-E5D8-2633-A9EA-6E108FBF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E701-6DF7-10C4-6056-718F5ECE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E2E5-5E09-37AF-9573-5D41C98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64" y="-221822"/>
            <a:ext cx="10515600" cy="1325563"/>
          </a:xfrm>
        </p:spPr>
        <p:txBody>
          <a:bodyPr/>
          <a:lstStyle/>
          <a:p>
            <a:r>
              <a:rPr lang="en-US"/>
              <a:t>General Detector Fiber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ED1AC-2046-D728-A355-29083906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AFE5-9C11-9B96-E58D-15CD18EC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7A91-533E-18D4-03D7-B4E8048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Diagram&#10;&#10;AI-generated content may be incorrect.">
            <a:extLst>
              <a:ext uri="{FF2B5EF4-FFF2-40B4-BE49-F238E27FC236}">
                <a16:creationId xmlns:a16="http://schemas.microsoft.com/office/drawing/2014/main" id="{CF8FB892-138B-A9EE-9E40-B84E24F2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64" y="851672"/>
            <a:ext cx="8019179" cy="4602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B2AC40-4E90-54AF-1569-93FC22DB6587}"/>
              </a:ext>
            </a:extLst>
          </p:cNvPr>
          <p:cNvSpPr txBox="1"/>
          <p:nvPr/>
        </p:nvSpPr>
        <p:spPr>
          <a:xfrm>
            <a:off x="8610600" y="215691"/>
            <a:ext cx="32947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Down-links: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Fiber link from FELIX to RDO/FEB is only information link planned for FEB slow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Link shares “fast commands”,  slow controls, and configuration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No other information downlinks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Power links are not handled through this interface, nor systems (e.g. gas/cooling) not embedded on FEBs.  Control for such are handled off-detector at power supply locations.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r>
              <a:rPr lang="en-US" sz="2000"/>
              <a:t>Up-links: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Primarily for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Multiplex results of slow controls commands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r>
              <a:rPr lang="en-US" sz="2000"/>
              <a:t>3-Downlink Mechanisms: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Fast commands “triggered” by GTU syncrhonised to bunch crossings (restricted to every 5th 100 MHz clock tic/every 2nd 40 MHz clock tic)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Configuration “triggered” by GTU but managed by each specific detector’s FELIX board/computer.  Can be private to each detector.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Slow Controls triggered by IOC communicating with EPICs.    IOC runs on FELIX board/computer and can use detector specific features &amp;/or I2C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BFD3F5-D5C7-6956-9EAB-D9B380D26F0A}"/>
              </a:ext>
            </a:extLst>
          </p:cNvPr>
          <p:cNvCxnSpPr/>
          <p:nvPr/>
        </p:nvCxnSpPr>
        <p:spPr>
          <a:xfrm>
            <a:off x="1684421" y="5610153"/>
            <a:ext cx="42763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5389C9-1767-E348-6A72-A8DFE8AF1520}"/>
              </a:ext>
            </a:extLst>
          </p:cNvPr>
          <p:cNvSpPr txBox="1"/>
          <p:nvPr/>
        </p:nvSpPr>
        <p:spPr>
          <a:xfrm>
            <a:off x="6038705" y="5487042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Up-link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32522F-F7F6-2D4F-5E97-3B7AC2B76B56}"/>
              </a:ext>
            </a:extLst>
          </p:cNvPr>
          <p:cNvCxnSpPr>
            <a:cxnSpLocks/>
          </p:cNvCxnSpPr>
          <p:nvPr/>
        </p:nvCxnSpPr>
        <p:spPr>
          <a:xfrm flipH="1">
            <a:off x="1684421" y="5857660"/>
            <a:ext cx="42763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B90C12C-16AF-5500-876B-BF8076CF800E}"/>
              </a:ext>
            </a:extLst>
          </p:cNvPr>
          <p:cNvSpPr txBox="1"/>
          <p:nvPr/>
        </p:nvSpPr>
        <p:spPr>
          <a:xfrm>
            <a:off x="6031839" y="5723922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Down-link</a:t>
            </a:r>
          </a:p>
        </p:txBody>
      </p:sp>
    </p:spTree>
    <p:extLst>
      <p:ext uri="{BB962C8B-B14F-4D97-AF65-F5344CB8AC3E}">
        <p14:creationId xmlns:p14="http://schemas.microsoft.com/office/powerpoint/2010/main" val="22216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C22E7D2-EA18-1B8B-83F5-6E39AB2C3DFC}"/>
              </a:ext>
            </a:extLst>
          </p:cNvPr>
          <p:cNvSpPr/>
          <p:nvPr/>
        </p:nvSpPr>
        <p:spPr>
          <a:xfrm>
            <a:off x="794308" y="4198032"/>
            <a:ext cx="4891314" cy="18429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6AD447-9ED4-9EBF-7B05-D510C37A228C}"/>
              </a:ext>
            </a:extLst>
          </p:cNvPr>
          <p:cNvSpPr/>
          <p:nvPr/>
        </p:nvSpPr>
        <p:spPr>
          <a:xfrm>
            <a:off x="794308" y="3072687"/>
            <a:ext cx="4891314" cy="7547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152D9-DD61-0B72-9E0A-DD5E4099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3130"/>
            <a:ext cx="10515600" cy="1325563"/>
          </a:xfrm>
        </p:spPr>
        <p:txBody>
          <a:bodyPr/>
          <a:lstStyle/>
          <a:p>
            <a:r>
              <a:rPr lang="en-US"/>
              <a:t>MAPS detectors – DAQ Perspective  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0358-2C05-10F8-FA53-DE3794F8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6" y="862792"/>
            <a:ext cx="8350693" cy="1014134"/>
          </a:xfrm>
        </p:spPr>
        <p:txBody>
          <a:bodyPr>
            <a:normAutofit fontScale="92500"/>
          </a:bodyPr>
          <a:lstStyle/>
          <a:p>
            <a:r>
              <a:rPr lang="en-US"/>
              <a:t>SVT has a complex setup as the  readout and the slow controls are more separate than for other detectors</a:t>
            </a:r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E7EE-AB2F-676C-BA2E-8BC040BF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6004E-2D14-B791-7904-99F920C4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FD61-9462-AD22-5A8E-B7BBE909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B18E8-58E5-6A35-8939-37E5D7423F48}"/>
              </a:ext>
            </a:extLst>
          </p:cNvPr>
          <p:cNvSpPr/>
          <p:nvPr/>
        </p:nvSpPr>
        <p:spPr>
          <a:xfrm>
            <a:off x="1018420" y="3218132"/>
            <a:ext cx="873149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FEB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556FB3-FFD2-E961-A997-6E9BD6AA10CF}"/>
              </a:ext>
            </a:extLst>
          </p:cNvPr>
          <p:cNvCxnSpPr>
            <a:cxnSpLocks/>
          </p:cNvCxnSpPr>
          <p:nvPr/>
        </p:nvCxnSpPr>
        <p:spPr>
          <a:xfrm>
            <a:off x="1907325" y="3322328"/>
            <a:ext cx="1079404" cy="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3809FC-96BF-A6B2-61B0-6AEB4A9DBF29}"/>
              </a:ext>
            </a:extLst>
          </p:cNvPr>
          <p:cNvCxnSpPr/>
          <p:nvPr/>
        </p:nvCxnSpPr>
        <p:spPr>
          <a:xfrm>
            <a:off x="1891569" y="3579754"/>
            <a:ext cx="1095160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B56B8-79FA-62C5-C151-03748F4773B0}"/>
              </a:ext>
            </a:extLst>
          </p:cNvPr>
          <p:cNvSpPr/>
          <p:nvPr/>
        </p:nvSpPr>
        <p:spPr>
          <a:xfrm>
            <a:off x="2986729" y="3218132"/>
            <a:ext cx="873149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FELIX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DD2A26-112F-B509-300E-C5AB374E9199}"/>
              </a:ext>
            </a:extLst>
          </p:cNvPr>
          <p:cNvCxnSpPr/>
          <p:nvPr/>
        </p:nvCxnSpPr>
        <p:spPr>
          <a:xfrm flipV="1">
            <a:off x="2252994" y="3461353"/>
            <a:ext cx="275771" cy="301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675752-78B5-1E6F-B6C8-D8DB59232572}"/>
              </a:ext>
            </a:extLst>
          </p:cNvPr>
          <p:cNvSpPr txBox="1"/>
          <p:nvPr/>
        </p:nvSpPr>
        <p:spPr>
          <a:xfrm>
            <a:off x="2355205" y="353261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1FB0C4-7502-AE32-F728-4066BAC78AE9}"/>
              </a:ext>
            </a:extLst>
          </p:cNvPr>
          <p:cNvSpPr/>
          <p:nvPr/>
        </p:nvSpPr>
        <p:spPr>
          <a:xfrm>
            <a:off x="1034176" y="4394118"/>
            <a:ext cx="873149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FEB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8659A0-EA9B-CAE8-1A6F-68E866CA93E0}"/>
              </a:ext>
            </a:extLst>
          </p:cNvPr>
          <p:cNvCxnSpPr>
            <a:cxnSpLocks/>
          </p:cNvCxnSpPr>
          <p:nvPr/>
        </p:nvCxnSpPr>
        <p:spPr>
          <a:xfrm>
            <a:off x="1923081" y="4498314"/>
            <a:ext cx="1079404" cy="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5D1F7F-ED09-A81E-0C84-E0E869A31CC7}"/>
              </a:ext>
            </a:extLst>
          </p:cNvPr>
          <p:cNvCxnSpPr/>
          <p:nvPr/>
        </p:nvCxnSpPr>
        <p:spPr>
          <a:xfrm>
            <a:off x="1907325" y="4755740"/>
            <a:ext cx="1095160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7D94A7D-13E0-B100-A158-EFD0168311A1}"/>
              </a:ext>
            </a:extLst>
          </p:cNvPr>
          <p:cNvSpPr/>
          <p:nvPr/>
        </p:nvSpPr>
        <p:spPr>
          <a:xfrm>
            <a:off x="3002485" y="4233907"/>
            <a:ext cx="873149" cy="16655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RDO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9B5E75-F898-BDC7-FA59-17790EE01472}"/>
              </a:ext>
            </a:extLst>
          </p:cNvPr>
          <p:cNvCxnSpPr/>
          <p:nvPr/>
        </p:nvCxnSpPr>
        <p:spPr>
          <a:xfrm flipV="1">
            <a:off x="2268750" y="4637339"/>
            <a:ext cx="275771" cy="301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C423028-666C-5637-64C9-427E0CF20D5C}"/>
              </a:ext>
            </a:extLst>
          </p:cNvPr>
          <p:cNvSpPr txBox="1"/>
          <p:nvPr/>
        </p:nvSpPr>
        <p:spPr>
          <a:xfrm>
            <a:off x="2370961" y="470860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DC282F-CADE-2989-FA15-BA7A7AF4751C}"/>
              </a:ext>
            </a:extLst>
          </p:cNvPr>
          <p:cNvCxnSpPr>
            <a:cxnSpLocks/>
          </p:cNvCxnSpPr>
          <p:nvPr/>
        </p:nvCxnSpPr>
        <p:spPr>
          <a:xfrm>
            <a:off x="3891390" y="4498314"/>
            <a:ext cx="1079404" cy="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74AB13-77CF-9AB3-8C52-1A5BAF8DB991}"/>
              </a:ext>
            </a:extLst>
          </p:cNvPr>
          <p:cNvCxnSpPr>
            <a:cxnSpLocks/>
          </p:cNvCxnSpPr>
          <p:nvPr/>
        </p:nvCxnSpPr>
        <p:spPr>
          <a:xfrm>
            <a:off x="3875634" y="4755740"/>
            <a:ext cx="763145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6680350-A78A-E073-3864-8402D140C2A4}"/>
              </a:ext>
            </a:extLst>
          </p:cNvPr>
          <p:cNvSpPr/>
          <p:nvPr/>
        </p:nvSpPr>
        <p:spPr>
          <a:xfrm>
            <a:off x="4638779" y="4394118"/>
            <a:ext cx="873149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FELIX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C1AFE7-4008-268E-5523-FA39135A4B21}"/>
              </a:ext>
            </a:extLst>
          </p:cNvPr>
          <p:cNvSpPr/>
          <p:nvPr/>
        </p:nvSpPr>
        <p:spPr>
          <a:xfrm>
            <a:off x="1049932" y="5272152"/>
            <a:ext cx="873149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FEB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F41EF-2F9B-0CAB-1E79-A1B9E8A3A670}"/>
              </a:ext>
            </a:extLst>
          </p:cNvPr>
          <p:cNvCxnSpPr>
            <a:cxnSpLocks/>
          </p:cNvCxnSpPr>
          <p:nvPr/>
        </p:nvCxnSpPr>
        <p:spPr>
          <a:xfrm>
            <a:off x="1938837" y="5376348"/>
            <a:ext cx="1079404" cy="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259191-6C26-23BC-EDB3-6BC9D429BFB6}"/>
              </a:ext>
            </a:extLst>
          </p:cNvPr>
          <p:cNvCxnSpPr/>
          <p:nvPr/>
        </p:nvCxnSpPr>
        <p:spPr>
          <a:xfrm>
            <a:off x="1923081" y="5633774"/>
            <a:ext cx="1095160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80F61-40A2-9A17-518E-E50A754DEE0C}"/>
              </a:ext>
            </a:extLst>
          </p:cNvPr>
          <p:cNvCxnSpPr/>
          <p:nvPr/>
        </p:nvCxnSpPr>
        <p:spPr>
          <a:xfrm flipV="1">
            <a:off x="2284506" y="5515373"/>
            <a:ext cx="275771" cy="301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844C415-E38B-FB89-6759-3434C32747D5}"/>
              </a:ext>
            </a:extLst>
          </p:cNvPr>
          <p:cNvSpPr txBox="1"/>
          <p:nvPr/>
        </p:nvSpPr>
        <p:spPr>
          <a:xfrm>
            <a:off x="2386717" y="55866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2BDAD3-C2C4-C062-9EFC-51AA77F1F469}"/>
              </a:ext>
            </a:extLst>
          </p:cNvPr>
          <p:cNvSpPr txBox="1"/>
          <p:nvPr/>
        </p:nvSpPr>
        <p:spPr>
          <a:xfrm>
            <a:off x="1250752" y="489190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(…)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70D242-3E41-8901-C000-F24445D89D26}"/>
              </a:ext>
            </a:extLst>
          </p:cNvPr>
          <p:cNvSpPr txBox="1"/>
          <p:nvPr/>
        </p:nvSpPr>
        <p:spPr>
          <a:xfrm>
            <a:off x="794308" y="2082867"/>
            <a:ext cx="489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Typical ePIC readout chains provide each component with a downlink and one/many uplinks: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6CA5E-CE61-FB36-F311-A5387F5BF78D}"/>
              </a:ext>
            </a:extLst>
          </p:cNvPr>
          <p:cNvSpPr txBox="1"/>
          <p:nvPr/>
        </p:nvSpPr>
        <p:spPr>
          <a:xfrm>
            <a:off x="6082239" y="1842239"/>
            <a:ext cx="5226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For SVT they are decoupled: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Delivery of Clock / Fast Commands/ Config Info hasn’t been described in detail within the DAQ group (Jo has presented many details, but full picture isn’t completely understood for many non-SVT experts…)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32D96D-87B7-B700-8497-EEF69F4E1F8A}"/>
              </a:ext>
            </a:extLst>
          </p:cNvPr>
          <p:cNvSpPr/>
          <p:nvPr/>
        </p:nvSpPr>
        <p:spPr>
          <a:xfrm>
            <a:off x="5850626" y="3072687"/>
            <a:ext cx="5977275" cy="29682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9C6753-18D0-DCB8-6FF9-59E936756B1B}"/>
              </a:ext>
            </a:extLst>
          </p:cNvPr>
          <p:cNvSpPr/>
          <p:nvPr/>
        </p:nvSpPr>
        <p:spPr>
          <a:xfrm>
            <a:off x="6525670" y="3289395"/>
            <a:ext cx="1406496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187 x lpGBT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B7EF99-B076-2439-56E1-56C5EBDE4A31}"/>
              </a:ext>
            </a:extLst>
          </p:cNvPr>
          <p:cNvCxnSpPr>
            <a:cxnSpLocks/>
          </p:cNvCxnSpPr>
          <p:nvPr/>
        </p:nvCxnSpPr>
        <p:spPr>
          <a:xfrm>
            <a:off x="7947921" y="3516960"/>
            <a:ext cx="1079404" cy="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D979C37-DD2F-E8CD-8367-F22F09855FCC}"/>
              </a:ext>
            </a:extLst>
          </p:cNvPr>
          <p:cNvSpPr/>
          <p:nvPr/>
        </p:nvSpPr>
        <p:spPr>
          <a:xfrm>
            <a:off x="6525671" y="5136628"/>
            <a:ext cx="1406496" cy="7596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1579 x  VTRX+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405483-965A-75EC-67C2-71EF6FB85B5D}"/>
              </a:ext>
            </a:extLst>
          </p:cNvPr>
          <p:cNvSpPr/>
          <p:nvPr/>
        </p:nvSpPr>
        <p:spPr>
          <a:xfrm>
            <a:off x="8657211" y="5250555"/>
            <a:ext cx="1276004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Aggregator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215A5C-A17B-0664-AF9F-CD46D63E5826}"/>
              </a:ext>
            </a:extLst>
          </p:cNvPr>
          <p:cNvCxnSpPr>
            <a:cxnSpLocks/>
          </p:cNvCxnSpPr>
          <p:nvPr/>
        </p:nvCxnSpPr>
        <p:spPr>
          <a:xfrm flipV="1">
            <a:off x="7692730" y="5482901"/>
            <a:ext cx="977742" cy="4585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A1699F-A5C7-70BE-E419-89DA4FCFB379}"/>
              </a:ext>
            </a:extLst>
          </p:cNvPr>
          <p:cNvCxnSpPr>
            <a:cxnSpLocks/>
          </p:cNvCxnSpPr>
          <p:nvPr/>
        </p:nvCxnSpPr>
        <p:spPr>
          <a:xfrm flipV="1">
            <a:off x="8054155" y="5369085"/>
            <a:ext cx="275771" cy="301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4DF8CD6-E98A-57D7-F443-87EF62E8D107}"/>
              </a:ext>
            </a:extLst>
          </p:cNvPr>
          <p:cNvSpPr txBox="1"/>
          <p:nvPr/>
        </p:nvSpPr>
        <p:spPr>
          <a:xfrm>
            <a:off x="8156366" y="5462117"/>
            <a:ext cx="4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4E08E0-40A7-2167-8185-495B946F13B0}"/>
              </a:ext>
            </a:extLst>
          </p:cNvPr>
          <p:cNvSpPr/>
          <p:nvPr/>
        </p:nvSpPr>
        <p:spPr>
          <a:xfrm>
            <a:off x="8695311" y="3276482"/>
            <a:ext cx="1276004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Aggregator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1D8AAA-9A8D-95F2-894D-663D453EC4E3}"/>
              </a:ext>
            </a:extLst>
          </p:cNvPr>
          <p:cNvSpPr/>
          <p:nvPr/>
        </p:nvSpPr>
        <p:spPr>
          <a:xfrm>
            <a:off x="10721249" y="3990686"/>
            <a:ext cx="873149" cy="486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FELIX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3AF2FDB-BB5F-8257-BFEA-49E53C57F3B2}"/>
              </a:ext>
            </a:extLst>
          </p:cNvPr>
          <p:cNvCxnSpPr>
            <a:cxnSpLocks/>
          </p:cNvCxnSpPr>
          <p:nvPr/>
        </p:nvCxnSpPr>
        <p:spPr>
          <a:xfrm>
            <a:off x="9982200" y="3547977"/>
            <a:ext cx="739049" cy="650055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DA47907-89DD-D1D3-8B57-ED8F55BE00BF}"/>
              </a:ext>
            </a:extLst>
          </p:cNvPr>
          <p:cNvCxnSpPr>
            <a:cxnSpLocks/>
          </p:cNvCxnSpPr>
          <p:nvPr/>
        </p:nvCxnSpPr>
        <p:spPr>
          <a:xfrm flipH="1">
            <a:off x="9971315" y="4349372"/>
            <a:ext cx="749934" cy="542532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9CEF80-CE94-E95D-4D4E-B986731DFCEA}"/>
              </a:ext>
            </a:extLst>
          </p:cNvPr>
          <p:cNvCxnSpPr>
            <a:cxnSpLocks/>
          </p:cNvCxnSpPr>
          <p:nvPr/>
        </p:nvCxnSpPr>
        <p:spPr>
          <a:xfrm>
            <a:off x="7468404" y="4042222"/>
            <a:ext cx="0" cy="914755"/>
          </a:xfrm>
          <a:prstGeom prst="line">
            <a:avLst/>
          </a:prstGeom>
          <a:ln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4FC94BC-CC3D-DD05-CF42-6970EC3A3A16}"/>
              </a:ext>
            </a:extLst>
          </p:cNvPr>
          <p:cNvCxnSpPr>
            <a:cxnSpLocks/>
          </p:cNvCxnSpPr>
          <p:nvPr/>
        </p:nvCxnSpPr>
        <p:spPr>
          <a:xfrm>
            <a:off x="9188347" y="4042222"/>
            <a:ext cx="0" cy="914755"/>
          </a:xfrm>
          <a:prstGeom prst="line">
            <a:avLst/>
          </a:prstGeom>
          <a:ln>
            <a:prstDash val="dash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4E4CA84-C65F-FC07-6F8F-B7C9BF017288}"/>
              </a:ext>
            </a:extLst>
          </p:cNvPr>
          <p:cNvSpPr txBox="1"/>
          <p:nvPr/>
        </p:nvSpPr>
        <p:spPr>
          <a:xfrm>
            <a:off x="9157110" y="43185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7F52D43-1B88-0874-6406-452729E7C094}"/>
              </a:ext>
            </a:extLst>
          </p:cNvPr>
          <p:cNvSpPr txBox="1"/>
          <p:nvPr/>
        </p:nvSpPr>
        <p:spPr>
          <a:xfrm>
            <a:off x="7468404" y="42924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2E3068-23AF-D14E-4F12-69EB1B54D1E3}"/>
              </a:ext>
            </a:extLst>
          </p:cNvPr>
          <p:cNvSpPr txBox="1"/>
          <p:nvPr/>
        </p:nvSpPr>
        <p:spPr>
          <a:xfrm>
            <a:off x="3127421" y="382746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(or)</a:t>
            </a:r>
          </a:p>
        </p:txBody>
      </p:sp>
    </p:spTree>
    <p:extLst>
      <p:ext uri="{BB962C8B-B14F-4D97-AF65-F5344CB8AC3E}">
        <p14:creationId xmlns:p14="http://schemas.microsoft.com/office/powerpoint/2010/main" val="34691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BCFAB-72F9-F0E1-404A-E3907F117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7D4D-E2AC-74EA-8292-C9FDBEAB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3130"/>
            <a:ext cx="10515600" cy="1325563"/>
          </a:xfrm>
        </p:spPr>
        <p:txBody>
          <a:bodyPr/>
          <a:lstStyle/>
          <a:p>
            <a:r>
              <a:rPr lang="en-US"/>
              <a:t>MAPS detectors – DAQ Perspective   (Part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C5718-1657-0640-039F-50121604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7F63-CA16-54DA-0672-40CEC1E3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91B2-257D-AD04-28EB-82E6015A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E7F68B-D954-21A8-02C8-3E6292A7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19" y="2447688"/>
            <a:ext cx="7471144" cy="421494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C4FB39-29C2-2BC1-6CA4-FA3C8D3D2898}"/>
              </a:ext>
            </a:extLst>
          </p:cNvPr>
          <p:cNvSpPr/>
          <p:nvPr/>
        </p:nvSpPr>
        <p:spPr>
          <a:xfrm>
            <a:off x="2995559" y="2024133"/>
            <a:ext cx="8453935" cy="4833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3F6B8A-A85B-55EB-99D4-551A317D4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64" y="2088678"/>
            <a:ext cx="6555637" cy="468538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9FDF392-42A8-9973-952F-0721380B6880}"/>
              </a:ext>
            </a:extLst>
          </p:cNvPr>
          <p:cNvSpPr txBox="1"/>
          <p:nvPr/>
        </p:nvSpPr>
        <p:spPr>
          <a:xfrm>
            <a:off x="1297504" y="2654894"/>
            <a:ext cx="2960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Average Detector Fiber Use:</a:t>
            </a:r>
          </a:p>
          <a:p>
            <a:pPr marL="401638" indent="-228600">
              <a:buFont typeface="Arial" panose="020B0604020202020204" pitchFamily="34" charset="0"/>
              <a:buChar char="•"/>
            </a:pPr>
            <a:r>
              <a:rPr lang="en-US"/>
              <a:t>78M pixel / SC Fiber</a:t>
            </a:r>
          </a:p>
          <a:p>
            <a:pPr marL="401638" indent="-228600">
              <a:buFont typeface="Arial" panose="020B0604020202020204" pitchFamily="34" charset="0"/>
              <a:buChar char="•"/>
            </a:pPr>
            <a:r>
              <a:rPr lang="en-US"/>
              <a:t>3M pixel / Data Fiber</a:t>
            </a:r>
          </a:p>
          <a:p>
            <a:pPr marL="401638" indent="-22860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How do RDO/aggregators effect this?   Nominal plan is 12:1 TX fiber aggregation.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Are rates for calibration and/or configuration problematic?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2102-1BB2-0F88-64F1-3BC39271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6" y="862791"/>
            <a:ext cx="10745551" cy="1632156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SVT has an enormous number of pixels (16B)  (each of which can be independently controlled to some extent)  </a:t>
            </a:r>
          </a:p>
          <a:p>
            <a:r>
              <a:rPr lang="en-US"/>
              <a:t>SVT has a huge variation in rates throughout the detector resulting in a variable aggregation scheme</a:t>
            </a:r>
          </a:p>
          <a:p>
            <a:r>
              <a:rPr lang="en-US"/>
              <a:t>Configuration / Calibration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9D1F-DEDF-EA3A-4089-7FCC588F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18C8-70F4-A71D-9545-53C4145D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3130"/>
            <a:ext cx="10515600" cy="1325563"/>
          </a:xfrm>
        </p:spPr>
        <p:txBody>
          <a:bodyPr/>
          <a:lstStyle/>
          <a:p>
            <a:r>
              <a:rPr lang="en-US"/>
              <a:t>MAPS detectors – DAQ Perspective   (Part 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80B24-A544-1ABE-FD2C-39BE5D90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3/5/2026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5683F-109B-51D0-F970-A815F62E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27214-48A8-C2CB-0932-9C11806C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DA00-5BA8-49ED-A949-34964AA5FF4B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0B16-BB76-CB72-2ECE-E92A7F6E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6" y="949035"/>
            <a:ext cx="10745551" cy="4331109"/>
          </a:xfrm>
        </p:spPr>
        <p:txBody>
          <a:bodyPr>
            <a:normAutofit fontScale="85000" lnSpcReduction="10000"/>
          </a:bodyPr>
          <a:lstStyle/>
          <a:p>
            <a:pPr marL="346075" lvl="1" indent="-346075"/>
            <a:r>
              <a:rPr lang="en-US"/>
              <a:t>Integration Time (2us?).    Do the standard timing interfaces / Fast command expectations apply?  Eg rev-tic?  Timing Reference Start?  Trigger to give Timing Reference value?</a:t>
            </a:r>
          </a:p>
          <a:p>
            <a:pPr marL="346075" lvl="1" indent="-346075"/>
            <a:r>
              <a:rPr lang="en-US"/>
              <a:t>Are the 2us integration times synchronized or not (within the same tile)</a:t>
            </a:r>
          </a:p>
          <a:p>
            <a:pPr marL="346075" lvl="1" indent="-346075"/>
            <a:r>
              <a:rPr lang="en-US"/>
              <a:t>Are the 2us integration times synchronized for tiles within the same RSU?</a:t>
            </a:r>
          </a:p>
          <a:p>
            <a:pPr marL="346075" lvl="1" indent="-346075"/>
            <a:r>
              <a:rPr lang="en-US"/>
              <a:t>Are the 2us integration times synchronized for RSU’s in same segment?</a:t>
            </a:r>
          </a:p>
          <a:p>
            <a:pPr marL="346075" lvl="1" indent="-346075"/>
            <a:r>
              <a:rPr lang="en-US"/>
              <a:t>Are the 2us integration times synchronized for segments in same MOSAIX?</a:t>
            </a:r>
          </a:p>
          <a:p>
            <a:pPr marL="346075" lvl="1" indent="-346075"/>
            <a:r>
              <a:rPr lang="en-US"/>
              <a:t>Are the 2us integration times synchronized for separate fibers in same MOSAIX?</a:t>
            </a:r>
          </a:p>
          <a:p>
            <a:pPr marL="346075" lvl="1" indent="-346075"/>
            <a:r>
              <a:rPr lang="en-US"/>
              <a:t>Are data integration boundaries synchronized with same 2us integration time bunch borders provided by GTU for sensors detector-wide?</a:t>
            </a:r>
          </a:p>
          <a:p>
            <a:pPr marL="346075" lvl="1" indent="-346075"/>
            <a:r>
              <a:rPr lang="en-US"/>
              <a:t>What are the specific rules/boundary conditions for the mapping between time of a hit and the 2us window(s) the hit is assigned to?</a:t>
            </a:r>
          </a:p>
          <a:p>
            <a:pPr marL="346075" lvl="1" indent="-346075"/>
            <a:r>
              <a:rPr lang="en-US"/>
              <a:t>Mapping of RDO / slow controls links.    At ~&gt;400 RDO and 187 downlinks many RDO’s have no downlink.    The mapping between RDO and downlink is not understood.   The mapping of FELIX to downlink is also not understood.</a:t>
            </a:r>
          </a:p>
          <a:p>
            <a:pPr marL="346075" lvl="1" indent="-346075"/>
            <a:r>
              <a:rPr lang="en-US"/>
              <a:t>Can we  enumeratate the calibration / configuration needs?</a:t>
            </a:r>
          </a:p>
        </p:txBody>
      </p:sp>
    </p:spTree>
    <p:extLst>
      <p:ext uri="{BB962C8B-B14F-4D97-AF65-F5344CB8AC3E}">
        <p14:creationId xmlns:p14="http://schemas.microsoft.com/office/powerpoint/2010/main" val="4151026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988</Words>
  <Application>Microsoft Office PowerPoint</Application>
  <PresentationFormat>Widescreen</PresentationFormat>
  <Paragraphs>128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 Theme</vt:lpstr>
      <vt:lpstr>PowerPoint Presentation</vt:lpstr>
      <vt:lpstr>Schedule </vt:lpstr>
      <vt:lpstr>Other Activities </vt:lpstr>
      <vt:lpstr>General Detector Fiber Links</vt:lpstr>
      <vt:lpstr>MAPS detectors – DAQ Perspective   (Part 1)</vt:lpstr>
      <vt:lpstr>MAPS detectors – DAQ Perspective   (Part 2)</vt:lpstr>
      <vt:lpstr>MAPS detectors – DAQ Perspective   (Part 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3</cp:revision>
  <dcterms:created xsi:type="dcterms:W3CDTF">2026-01-15T09:09:32Z</dcterms:created>
  <dcterms:modified xsi:type="dcterms:W3CDTF">2026-03-05T12:17:22Z</dcterms:modified>
</cp:coreProperties>
</file>