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61097A-617D-4853-960B-3230B5EB372C}" v="5" dt="2026-03-25T23:53:53.351"/>
    <p1510:client id="{43A1CA73-5AEF-4CC0-A92A-B9884F96E146}" v="1" dt="2026-03-25T20:12:11.6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128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35C7E814-08A3-4F31-ABCC-685D226CE632}"/>
    <pc:docChg chg="modSld">
      <pc:chgData name="Jeff Landgraf" userId="367c8676d18b2324" providerId="LiveId" clId="{35C7E814-08A3-4F31-ABCC-685D226CE632}" dt="2026-03-26T12:13:10.108" v="82" actId="20577"/>
      <pc:docMkLst>
        <pc:docMk/>
      </pc:docMkLst>
      <pc:sldChg chg="modSp mod">
        <pc:chgData name="Jeff Landgraf" userId="367c8676d18b2324" providerId="LiveId" clId="{35C7E814-08A3-4F31-ABCC-685D226CE632}" dt="2026-03-25T19:15:20.694" v="25" actId="20577"/>
        <pc:sldMkLst>
          <pc:docMk/>
          <pc:sldMk cId="510190129" sldId="256"/>
        </pc:sldMkLst>
        <pc:spChg chg="mod">
          <ac:chgData name="Jeff Landgraf" userId="367c8676d18b2324" providerId="LiveId" clId="{35C7E814-08A3-4F31-ABCC-685D226CE632}" dt="2026-03-25T19:15:20.694" v="25" actId="20577"/>
          <ac:spMkLst>
            <pc:docMk/>
            <pc:sldMk cId="510190129" sldId="256"/>
            <ac:spMk id="7" creationId="{AE2FA1EB-007E-8316-2C6B-060479ED8000}"/>
          </ac:spMkLst>
        </pc:spChg>
      </pc:sldChg>
      <pc:sldChg chg="modSp mod">
        <pc:chgData name="Jeff Landgraf" userId="367c8676d18b2324" providerId="LiveId" clId="{35C7E814-08A3-4F31-ABCC-685D226CE632}" dt="2026-03-26T12:13:10.108" v="82" actId="20577"/>
        <pc:sldMkLst>
          <pc:docMk/>
          <pc:sldMk cId="1674015576" sldId="258"/>
        </pc:sldMkLst>
        <pc:spChg chg="mod">
          <ac:chgData name="Jeff Landgraf" userId="367c8676d18b2324" providerId="LiveId" clId="{35C7E814-08A3-4F31-ABCC-685D226CE632}" dt="2026-03-26T12:13:10.108" v="82" actId="20577"/>
          <ac:spMkLst>
            <pc:docMk/>
            <pc:sldMk cId="1674015576" sldId="258"/>
            <ac:spMk id="3" creationId="{9901236A-5E65-033E-D94A-70B11A9DD5E0}"/>
          </ac:spMkLst>
        </pc:spChg>
      </pc:sldChg>
      <pc:sldChg chg="modSp mod">
        <pc:chgData name="Jeff Landgraf" userId="367c8676d18b2324" providerId="LiveId" clId="{35C7E814-08A3-4F31-ABCC-685D226CE632}" dt="2026-03-26T12:11:52.853" v="39" actId="20577"/>
        <pc:sldMkLst>
          <pc:docMk/>
          <pc:sldMk cId="1211617892" sldId="259"/>
        </pc:sldMkLst>
        <pc:spChg chg="mod">
          <ac:chgData name="Jeff Landgraf" userId="367c8676d18b2324" providerId="LiveId" clId="{35C7E814-08A3-4F31-ABCC-685D226CE632}" dt="2026-03-26T12:11:52.853" v="39" actId="20577"/>
          <ac:spMkLst>
            <pc:docMk/>
            <pc:sldMk cId="1211617892" sldId="259"/>
            <ac:spMk id="5" creationId="{3E7246BA-9E9E-6393-C471-F06A3680B6D3}"/>
          </ac:spMkLst>
        </pc:spChg>
      </pc:sldChg>
      <pc:sldChg chg="modSp mod">
        <pc:chgData name="Jeff Landgraf" userId="367c8676d18b2324" providerId="LiveId" clId="{35C7E814-08A3-4F31-ABCC-685D226CE632}" dt="2026-03-26T12:12:20.211" v="61" actId="20577"/>
        <pc:sldMkLst>
          <pc:docMk/>
          <pc:sldMk cId="4045365685" sldId="260"/>
        </pc:sldMkLst>
        <pc:spChg chg="mod">
          <ac:chgData name="Jeff Landgraf" userId="367c8676d18b2324" providerId="LiveId" clId="{35C7E814-08A3-4F31-ABCC-685D226CE632}" dt="2026-03-26T12:12:20.211" v="61" actId="20577"/>
          <ac:spMkLst>
            <pc:docMk/>
            <pc:sldMk cId="4045365685" sldId="260"/>
            <ac:spMk id="5" creationId="{8D1B9AE1-7962-2331-E503-D9AD2BAA9790}"/>
          </ac:spMkLst>
        </pc:spChg>
      </pc:sldChg>
    </pc:docChg>
  </pc:docChgLst>
  <pc:docChgLst>
    <pc:chgData name="Jeff Landgraf" userId="367c8676d18b2324" providerId="LiveId" clId="{E54AE131-3580-4EAA-8084-1AB84D4DD97D}"/>
    <pc:docChg chg="custSel addSld delSld modSld">
      <pc:chgData name="Jeff Landgraf" userId="367c8676d18b2324" providerId="LiveId" clId="{E54AE131-3580-4EAA-8084-1AB84D4DD97D}" dt="2026-03-26T00:29:40.700" v="3535" actId="20577"/>
      <pc:docMkLst>
        <pc:docMk/>
      </pc:docMkLst>
      <pc:sldChg chg="modSp mod">
        <pc:chgData name="Jeff Landgraf" userId="367c8676d18b2324" providerId="LiveId" clId="{E54AE131-3580-4EAA-8084-1AB84D4DD97D}" dt="2026-03-25T23:17:03.083" v="160" actId="1076"/>
        <pc:sldMkLst>
          <pc:docMk/>
          <pc:sldMk cId="510190129" sldId="256"/>
        </pc:sldMkLst>
        <pc:spChg chg="mod">
          <ac:chgData name="Jeff Landgraf" userId="367c8676d18b2324" providerId="LiveId" clId="{E54AE131-3580-4EAA-8084-1AB84D4DD97D}" dt="2026-03-25T23:14:13.580" v="5" actId="20577"/>
          <ac:spMkLst>
            <pc:docMk/>
            <pc:sldMk cId="510190129" sldId="256"/>
            <ac:spMk id="7" creationId="{AE2FA1EB-007E-8316-2C6B-060479ED8000}"/>
          </ac:spMkLst>
        </pc:spChg>
        <pc:spChg chg="mod">
          <ac:chgData name="Jeff Landgraf" userId="367c8676d18b2324" providerId="LiveId" clId="{E54AE131-3580-4EAA-8084-1AB84D4DD97D}" dt="2026-03-25T23:17:03.083" v="160" actId="1076"/>
          <ac:spMkLst>
            <pc:docMk/>
            <pc:sldMk cId="510190129" sldId="256"/>
            <ac:spMk id="8" creationId="{5B92459F-4596-17FF-9866-A1E5A556BFF3}"/>
          </ac:spMkLst>
        </pc:spChg>
      </pc:sldChg>
      <pc:sldChg chg="modSp mod">
        <pc:chgData name="Jeff Landgraf" userId="367c8676d18b2324" providerId="LiveId" clId="{E54AE131-3580-4EAA-8084-1AB84D4DD97D}" dt="2026-03-25T23:53:14.343" v="611" actId="20577"/>
        <pc:sldMkLst>
          <pc:docMk/>
          <pc:sldMk cId="1674015576" sldId="258"/>
        </pc:sldMkLst>
        <pc:spChg chg="mod">
          <ac:chgData name="Jeff Landgraf" userId="367c8676d18b2324" providerId="LiveId" clId="{E54AE131-3580-4EAA-8084-1AB84D4DD97D}" dt="2026-03-25T23:53:14.343" v="611" actId="20577"/>
          <ac:spMkLst>
            <pc:docMk/>
            <pc:sldMk cId="1674015576" sldId="258"/>
            <ac:spMk id="3" creationId="{9901236A-5E65-033E-D94A-70B11A9DD5E0}"/>
          </ac:spMkLst>
        </pc:spChg>
      </pc:sldChg>
      <pc:sldChg chg="addSp modSp new mod">
        <pc:chgData name="Jeff Landgraf" userId="367c8676d18b2324" providerId="LiveId" clId="{E54AE131-3580-4EAA-8084-1AB84D4DD97D}" dt="2026-03-26T00:29:24.816" v="3525" actId="20577"/>
        <pc:sldMkLst>
          <pc:docMk/>
          <pc:sldMk cId="1211617892" sldId="259"/>
        </pc:sldMkLst>
        <pc:spChg chg="add mod">
          <ac:chgData name="Jeff Landgraf" userId="367c8676d18b2324" providerId="LiveId" clId="{E54AE131-3580-4EAA-8084-1AB84D4DD97D}" dt="2026-03-26T00:29:24.816" v="3525" actId="20577"/>
          <ac:spMkLst>
            <pc:docMk/>
            <pc:sldMk cId="1211617892" sldId="259"/>
            <ac:spMk id="5" creationId="{3E7246BA-9E9E-6393-C471-F06A3680B6D3}"/>
          </ac:spMkLst>
        </pc:spChg>
      </pc:sldChg>
      <pc:sldChg chg="modSp add mod">
        <pc:chgData name="Jeff Landgraf" userId="367c8676d18b2324" providerId="LiveId" clId="{E54AE131-3580-4EAA-8084-1AB84D4DD97D}" dt="2026-03-26T00:29:40.700" v="3535" actId="20577"/>
        <pc:sldMkLst>
          <pc:docMk/>
          <pc:sldMk cId="4045365685" sldId="260"/>
        </pc:sldMkLst>
        <pc:spChg chg="mod">
          <ac:chgData name="Jeff Landgraf" userId="367c8676d18b2324" providerId="LiveId" clId="{E54AE131-3580-4EAA-8084-1AB84D4DD97D}" dt="2026-03-26T00:29:40.700" v="3535" actId="20577"/>
          <ac:spMkLst>
            <pc:docMk/>
            <pc:sldMk cId="4045365685" sldId="260"/>
            <ac:spMk id="5" creationId="{8D1B9AE1-7962-2331-E503-D9AD2BAA9790}"/>
          </ac:spMkLst>
        </pc:spChg>
      </pc:sldChg>
      <pc:sldChg chg="modSp add del mod">
        <pc:chgData name="Jeff Landgraf" userId="367c8676d18b2324" providerId="LiveId" clId="{E54AE131-3580-4EAA-8084-1AB84D4DD97D}" dt="2026-03-26T00:27:45.199" v="3297" actId="47"/>
        <pc:sldMkLst>
          <pc:docMk/>
          <pc:sldMk cId="2242410478" sldId="261"/>
        </pc:sldMkLst>
        <pc:spChg chg="mod">
          <ac:chgData name="Jeff Landgraf" userId="367c8676d18b2324" providerId="LiveId" clId="{E54AE131-3580-4EAA-8084-1AB84D4DD97D}" dt="2026-03-26T00:27:38.188" v="3296" actId="20577"/>
          <ac:spMkLst>
            <pc:docMk/>
            <pc:sldMk cId="2242410478" sldId="261"/>
            <ac:spMk id="5" creationId="{05BCC17D-42D7-F3AE-9869-A1055F0E5EF0}"/>
          </ac:spMkLst>
        </pc:spChg>
      </pc:sldChg>
      <pc:sldChg chg="del">
        <pc:chgData name="Jeff Landgraf" userId="367c8676d18b2324" providerId="LiveId" clId="{E54AE131-3580-4EAA-8084-1AB84D4DD97D}" dt="2026-03-25T23:51:43.234" v="561" actId="47"/>
        <pc:sldMkLst>
          <pc:docMk/>
          <pc:sldMk cId="4110463147" sldId="264"/>
        </pc:sldMkLst>
      </pc:sldChg>
      <pc:sldChg chg="del">
        <pc:chgData name="Jeff Landgraf" userId="367c8676d18b2324" providerId="LiveId" clId="{E54AE131-3580-4EAA-8084-1AB84D4DD97D}" dt="2026-03-25T23:51:44.535" v="563" actId="47"/>
        <pc:sldMkLst>
          <pc:docMk/>
          <pc:sldMk cId="346919411" sldId="265"/>
        </pc:sldMkLst>
      </pc:sldChg>
      <pc:sldChg chg="del">
        <pc:chgData name="Jeff Landgraf" userId="367c8676d18b2324" providerId="LiveId" clId="{E54AE131-3580-4EAA-8084-1AB84D4DD97D}" dt="2026-03-25T23:51:43.933" v="562" actId="47"/>
        <pc:sldMkLst>
          <pc:docMk/>
          <pc:sldMk cId="2221601561" sldId="266"/>
        </pc:sldMkLst>
      </pc:sldChg>
      <pc:sldChg chg="del">
        <pc:chgData name="Jeff Landgraf" userId="367c8676d18b2324" providerId="LiveId" clId="{E54AE131-3580-4EAA-8084-1AB84D4DD97D}" dt="2026-03-25T23:51:45.070" v="564" actId="47"/>
        <pc:sldMkLst>
          <pc:docMk/>
          <pc:sldMk cId="698369773" sldId="267"/>
        </pc:sldMkLst>
      </pc:sldChg>
      <pc:sldChg chg="del">
        <pc:chgData name="Jeff Landgraf" userId="367c8676d18b2324" providerId="LiveId" clId="{E54AE131-3580-4EAA-8084-1AB84D4DD97D}" dt="2026-03-25T23:51:49.413" v="565" actId="47"/>
        <pc:sldMkLst>
          <pc:docMk/>
          <pc:sldMk cId="4151026633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78959-E1B2-4E5A-8E89-166E18D5F51B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E14C6-EBB8-4797-B392-58E988AED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92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B8A91-9773-DB6F-E5C3-5874BEAAC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B7050-5C2F-E0F6-44ED-65584AA27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D339D-D68A-6C85-4D58-9DF3B8D2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7EB1D-6611-14BD-4798-0961B164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C94EC-21FD-1574-A4E9-807F05E6A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2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3B565-0B73-3F9E-0425-B8D5FCDB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8BFE9-2DDA-5903-061E-FEB777B04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AE472-6D26-2870-4C00-56B3D461A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90C32-B61E-BF5B-C2A6-0CE21DD55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9D9C4-A9BE-6A13-0474-3CCEFD1B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93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874EF-5150-2024-4603-FD06D4ACB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6C099C-CAE2-1B3F-0812-567CE8D67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83D9E-1906-FB31-7565-12D3D9E4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027B1-478B-0D15-D433-CF4D727D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4E408-A6A4-D502-159A-7DD290D8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7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F73D3-5CFF-9C02-856C-ED2E48E40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759FE-EBEC-206D-6D83-262D24F1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E6046-0D89-F166-0F9F-B8D2E69C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D0612-0D6C-D6ED-00BF-34D7F957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B2253-08D1-722A-A9AD-06D592646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3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49B7-A4DF-B972-6B6C-6607A3E3B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F6A1A-69C0-EE49-E2BE-E4B26901C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A44A-AA62-4967-7C6A-0484901F6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CA8CF-9273-5FF6-89F2-78C13FD27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CA971-6B82-C051-4AB0-10DB420FB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2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1B276-F08F-FAC6-8524-F6A7C8F45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365C9-12B1-469D-2547-CF2750574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E1A09-AE0C-E7DA-D4FB-4D74EF949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FD31F-87E8-5EC9-ACA0-10F28283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88D2C-EB09-4B68-7C62-A62AF95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0E801-FC05-2CA3-531C-2DDF916CF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5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EB2F6-FAC1-596A-5892-0DCDBD39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3DC2C-7D80-75ED-E85F-6CE2A4C2B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9CD97-9616-D1D5-9038-764D064E4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BA9F3A-DC63-5369-E43B-402DCE1D4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C805F-8FFF-9046-2309-512E157B9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F79B5D-238D-2F05-9651-6A71D738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97BD21-304F-94E0-F6A0-4DAE21B2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34456-C156-8241-16D3-A71B57F3B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2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8A36-211B-B9A2-57EE-0041DC96B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FB80F4-B559-BBDB-B3CA-B1297838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C1CE9-D95F-F500-CAB2-186C94F1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2BAE-9B65-A5C2-B298-5B3DD2870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D72DEF-810B-11BB-F48A-C6819043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CF93EE-1560-ABDE-A966-EF2E1041D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4FB33-BBDE-D5D7-E520-5B9A5E1F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6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3FB3-CA8B-944C-5835-2C48B4A4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E9A1F-6EED-B1C2-90C3-2A5CE39C4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2E920-8304-CDA8-55DE-39D72F167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377E9-18C4-FF58-7060-CB8333C60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EE3EF-742D-E297-2F32-F47505AB5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EF9D1-6220-66BB-ACB8-AA0AC4C96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8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0BF7B-1CBF-C137-053E-7D2D58038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5FC02B-0C6D-BED8-B4F7-EE4F120CC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A5C120-840C-B640-720E-6C17E2EBD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8DFDB-B90D-80B2-C18F-E4844291E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CD569-FFE9-9586-B8E7-6D5FB7D63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934EC-CF58-E2F9-C3F9-56D4AF02E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0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7374D4-0641-3D51-0259-4FB5B79EE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7EC9A-7566-CD88-55BD-4B18D0EE0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B5315-7FE9-3624-31CC-E10F15645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3/26/2026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8AE24-F9C3-D978-1F8F-9C68D86A1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6A410-927B-8203-08B4-E5485B63C9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3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0A5A2-8E8F-4178-B613-44565003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C9A8D-2289-8569-876E-AF9F1B3F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0C920-7C13-E4FA-DDC4-436E1963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2FA1EB-007E-8316-2C6B-060479ED8000}"/>
              </a:ext>
            </a:extLst>
          </p:cNvPr>
          <p:cNvSpPr txBox="1"/>
          <p:nvPr/>
        </p:nvSpPr>
        <p:spPr>
          <a:xfrm>
            <a:off x="660018" y="398761"/>
            <a:ext cx="72814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Electronics and DAQ WG </a:t>
            </a:r>
            <a:r>
              <a:rPr lang="en-US" sz="2800"/>
              <a:t>Meeting (3/26/2026) </a:t>
            </a:r>
          </a:p>
          <a:p>
            <a:r>
              <a:rPr lang="en-US" sz="2800"/>
              <a:t>	DAM Board &amp; Test Setups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92459F-4596-17FF-9866-A1E5A556BFF3}"/>
              </a:ext>
            </a:extLst>
          </p:cNvPr>
          <p:cNvSpPr txBox="1"/>
          <p:nvPr/>
        </p:nvSpPr>
        <p:spPr>
          <a:xfrm>
            <a:off x="1934373" y="2413191"/>
            <a:ext cx="473277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Announcements, Schedule</a:t>
            </a:r>
            <a:r>
              <a:rPr lang="en-US"/>
              <a:t>, News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dRICH DAQ Backend – Alessandro Lonardo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FLX-712 Test Stand – Martin Purschke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GTU / FLX-155 Test Stand – William Gu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Next steps  &amp;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19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9826F-6785-A11E-A954-9840DC4E3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FAE72-B9A8-B626-D6A5-48D4473F5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11" y="-304878"/>
            <a:ext cx="10515600" cy="1325563"/>
          </a:xfrm>
        </p:spPr>
        <p:txBody>
          <a:bodyPr/>
          <a:lstStyle/>
          <a:p>
            <a:r>
              <a:rPr lang="en-US" dirty="0"/>
              <a:t>Schedule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1236A-5E65-033E-D94A-70B11A9DD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418" y="738691"/>
            <a:ext cx="10977382" cy="5407727"/>
          </a:xfrm>
        </p:spPr>
        <p:txBody>
          <a:bodyPr>
            <a:normAutofit/>
          </a:bodyPr>
          <a:lstStyle/>
          <a:p>
            <a:r>
              <a:rPr lang="en-US" sz="2000"/>
              <a:t>Electronics &amp; DAQ Meetings: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/>
              <a:t>3/26 – E &amp; DAQ WG: Felix Test Development / Test Stands</a:t>
            </a:r>
          </a:p>
          <a:p>
            <a:pPr lvl="1"/>
            <a:r>
              <a:rPr lang="en-US" sz="1600"/>
              <a:t>3/30 -  TIC Meeting – data rates</a:t>
            </a:r>
          </a:p>
          <a:p>
            <a:pPr lvl="1"/>
            <a:r>
              <a:rPr lang="en-US" sz="1600"/>
              <a:t>4/2 – No meeting</a:t>
            </a:r>
          </a:p>
          <a:p>
            <a:pPr lvl="1"/>
            <a:r>
              <a:rPr lang="en-US" sz="1600"/>
              <a:t>4/9 – ASIC Updates</a:t>
            </a:r>
          </a:p>
          <a:p>
            <a:r>
              <a:rPr lang="en-US" sz="2000"/>
              <a:t>Scheduled Reviews</a:t>
            </a:r>
          </a:p>
          <a:p>
            <a:pPr lvl="1"/>
            <a:r>
              <a:rPr lang="en-US" sz="1600"/>
              <a:t>Peer Reviews   -    https://indico.bnl.gov/category/720/</a:t>
            </a:r>
          </a:p>
          <a:p>
            <a:pPr lvl="2"/>
            <a:r>
              <a:rPr lang="en-US" sz="1600"/>
              <a:t>4/1 – EICROC </a:t>
            </a:r>
          </a:p>
          <a:p>
            <a:pPr lvl="2"/>
            <a:r>
              <a:rPr lang="en-US" sz="1600"/>
              <a:t>4/22 – ALCOR</a:t>
            </a:r>
          </a:p>
          <a:p>
            <a:pPr lvl="2"/>
            <a:r>
              <a:rPr lang="en-US" sz="1600"/>
              <a:t>5/6 – SALSA</a:t>
            </a:r>
          </a:p>
          <a:p>
            <a:pPr lvl="2"/>
            <a:r>
              <a:rPr lang="en-US" sz="1600"/>
              <a:t>5/13 – CALOROC</a:t>
            </a:r>
          </a:p>
          <a:p>
            <a:pPr lvl="2"/>
            <a:r>
              <a:rPr lang="en-US" sz="1600"/>
              <a:t>4/20 – FCFD</a:t>
            </a:r>
          </a:p>
          <a:p>
            <a:pPr lvl="2"/>
            <a:r>
              <a:rPr lang="en-US" sz="1600"/>
              <a:t>4/27 - Discrete</a:t>
            </a:r>
          </a:p>
          <a:p>
            <a:pPr lvl="1"/>
            <a:r>
              <a:rPr lang="en-US" sz="1600"/>
              <a:t>DOE </a:t>
            </a:r>
            <a:r>
              <a:rPr lang="en-US" sz="1600" dirty="0"/>
              <a:t>Independent Project Review of the EIC Project Status:   4/28-5/1</a:t>
            </a:r>
            <a:r>
              <a:rPr lang="en-US" sz="1600"/>
              <a:t>, 2026</a:t>
            </a:r>
          </a:p>
          <a:p>
            <a:pPr lvl="1"/>
            <a:r>
              <a:rPr lang="en-US" sz="1600"/>
              <a:t>PDR </a:t>
            </a:r>
            <a:r>
              <a:rPr lang="en-US" sz="1600">
                <a:sym typeface="Wingdings" panose="05000000000000000000" pitchFamily="2" charset="2"/>
              </a:rPr>
              <a:t> </a:t>
            </a:r>
            <a:r>
              <a:rPr lang="en-US" sz="1600"/>
              <a:t>Peer Review for Slow Controls (~June 2026)</a:t>
            </a:r>
          </a:p>
          <a:p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C0506-5CCE-4E8F-39CF-6AB78079B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D3D91-7FAA-C788-5646-FBEAEF90B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4798A-3C27-FFAB-30B2-CF4D099E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1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1E4C1-0A23-146D-D4B9-9D2E5AF5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293F80-C572-3620-AB67-4B4EE668A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8B54F1-FFA7-52AA-78ED-7A9A1B16B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7246BA-9E9E-6393-C471-F06A3680B6D3}"/>
              </a:ext>
            </a:extLst>
          </p:cNvPr>
          <p:cNvSpPr txBox="1"/>
          <p:nvPr/>
        </p:nvSpPr>
        <p:spPr>
          <a:xfrm>
            <a:off x="327660" y="289560"/>
            <a:ext cx="1168146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DAM Board:    Next Steps:   Technical Questions to be resolved</a:t>
            </a:r>
          </a:p>
          <a:p>
            <a:endParaRPr lang="en-US"/>
          </a:p>
          <a:p>
            <a:r>
              <a:rPr lang="en-US" sz="1400"/>
              <a:t>Data Readout Chains: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TOF / AC-LGAD:                  </a:t>
            </a:r>
            <a:r>
              <a:rPr lang="en-US" sz="1400">
                <a:sym typeface="Wingdings" panose="05000000000000000000" pitchFamily="2" charset="2"/>
              </a:rPr>
              <a:t>Direct connection lpGbt VTRX+  DAM     (using lpGBT protocol, need 48 ports)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Calorimeters/MPGDs:                                                   Generic RDO  DAM    (Need to define protocol)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Si Tracking:                             lpGbt  Generic RDO (aggregating)  DAM  (Need to define ?Aurora 64B/66B?)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Astropix:                                                                       End Of Stave Card  DAM (?)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LowQ Tagger:			              	       Spyder 4  DAM (?)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ym typeface="Wingdings" panose="05000000000000000000" pitchFamily="2" charset="2"/>
            </a:endParaRPr>
          </a:p>
          <a:p>
            <a:r>
              <a:rPr lang="en-US" sz="1400">
                <a:sym typeface="Wingdings" panose="05000000000000000000" pitchFamily="2" charset="2"/>
              </a:rPr>
              <a:t>Transport of Fast Commands: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Same protocol as uplink?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>
              <a:sym typeface="Wingdings" panose="05000000000000000000" pitchFamily="2" charset="2"/>
            </a:endParaRPr>
          </a:p>
          <a:p>
            <a:r>
              <a:rPr lang="en-US" sz="1400">
                <a:sym typeface="Wingdings" panose="05000000000000000000" pitchFamily="2" charset="2"/>
              </a:rPr>
              <a:t>Transport of Slow Control Information: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ASIC / FEB Configuration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Fast Commands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I2C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Fast Configuration Protocols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400">
              <a:sym typeface="Wingdings" panose="05000000000000000000" pitchFamily="2" charset="2"/>
            </a:endParaRPr>
          </a:p>
          <a:p>
            <a:r>
              <a:rPr lang="en-US" sz="1400">
                <a:sym typeface="Wingdings" panose="05000000000000000000" pitchFamily="2" charset="2"/>
              </a:rPr>
              <a:t>Transport of FPGA programing information: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Assume separate mode, needs specific defininition</a:t>
            </a:r>
          </a:p>
          <a:p>
            <a:pPr lvl="1"/>
            <a:endParaRPr lang="en-US" sz="1400">
              <a:sym typeface="Wingdings" panose="05000000000000000000" pitchFamily="2" charset="2"/>
            </a:endParaRPr>
          </a:p>
          <a:p>
            <a:r>
              <a:rPr lang="en-US" sz="1400">
                <a:sym typeface="Wingdings" panose="05000000000000000000" pitchFamily="2" charset="2"/>
              </a:rPr>
              <a:t>Firmware Triggering Protocol: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ym typeface="Wingdings" panose="05000000000000000000" pitchFamily="2" charset="2"/>
              </a:rPr>
              <a:t>Interaction between detectors likely requires GTU involvement to communicate results synchronously</a:t>
            </a:r>
          </a:p>
          <a:p>
            <a:pPr lvl="2"/>
            <a:endParaRPr lang="en-US" sz="1600">
              <a:sym typeface="Wingdings" panose="05000000000000000000" pitchFamily="2" charset="2"/>
            </a:endParaRPr>
          </a:p>
          <a:p>
            <a:endParaRPr lang="en-US">
              <a:sym typeface="Wingdings" panose="05000000000000000000" pitchFamily="2" charset="2"/>
            </a:endParaRPr>
          </a:p>
          <a:p>
            <a:r>
              <a:rPr lang="en-US">
                <a:sym typeface="Wingdings" panose="05000000000000000000" pitchFamily="2" charset="2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1161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7B057-9BEA-C21A-E8DB-9599D4A82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C78911-C89E-C0CA-AA7A-6CE217045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3/26/2026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E146AB-C755-51F5-9385-6DA53558E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ACBEA-FC6A-35F5-28CF-10F37EBD3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1B9AE1-7962-2331-E503-D9AD2BAA9790}"/>
              </a:ext>
            </a:extLst>
          </p:cNvPr>
          <p:cNvSpPr txBox="1"/>
          <p:nvPr/>
        </p:nvSpPr>
        <p:spPr>
          <a:xfrm>
            <a:off x="327660" y="289560"/>
            <a:ext cx="1168146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DAM Board:    Next Steps:  DAQ Group Support to be resolved</a:t>
            </a:r>
          </a:p>
          <a:p>
            <a:endParaRPr lang="en-US"/>
          </a:p>
          <a:p>
            <a:r>
              <a:rPr lang="en-US" sz="1600">
                <a:sym typeface="Wingdings" panose="05000000000000000000" pitchFamily="2" charset="2"/>
              </a:rPr>
              <a:t>Actions being taken: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Test stands as per Martin / William – we will have development systems in place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A few more FLX-155 to be procured this year, FLX-712 to become available when sPHENIX finished with them</a:t>
            </a:r>
          </a:p>
          <a:p>
            <a:endParaRPr lang="en-US" sz="1600">
              <a:sym typeface="Wingdings" panose="05000000000000000000" pitchFamily="2" charset="2"/>
            </a:endParaRPr>
          </a:p>
          <a:p>
            <a:r>
              <a:rPr lang="en-US" sz="1600">
                <a:sym typeface="Wingdings" panose="05000000000000000000" pitchFamily="2" charset="2"/>
              </a:rPr>
              <a:t>What we need to regarding the DAM conection: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Give guidance to detector groups, and front end developers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Specify protocols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Specify / Document commands and command arguments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Specify / Document mode switching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Define document headers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Need to be capable of untangling 40 MHz vs 100 MHz clocks, and mapping local ASIC timing to EIC rf clock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Need to identify time frames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Need global scheme for identifying detectors/components/channels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Give Technical support to detector groups and front end developers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Develop expertise in the Felix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>
              <a:sym typeface="Wingdings" panose="05000000000000000000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>
              <a:sym typeface="Wingdings" panose="05000000000000000000" pitchFamily="2" charset="2"/>
            </a:endParaRPr>
          </a:p>
          <a:p>
            <a:r>
              <a:rPr lang="en-US" sz="1600">
                <a:sym typeface="Wingdings" panose="05000000000000000000" pitchFamily="2" charset="2"/>
              </a:rPr>
              <a:t>How to do this: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Specify an individual(s) to work on the Felix firmware 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>
              <a:sym typeface="Wingdings" panose="05000000000000000000" pitchFamily="2" charset="2"/>
            </a:endParaRPr>
          </a:p>
          <a:p>
            <a:endParaRPr lang="en-US">
              <a:sym typeface="Wingdings" panose="05000000000000000000" pitchFamily="2" charset="2"/>
            </a:endParaRPr>
          </a:p>
          <a:p>
            <a:r>
              <a:rPr lang="en-US">
                <a:sym typeface="Wingdings" panose="05000000000000000000" pitchFamily="2" charset="2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45365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472</Words>
  <Application>Microsoft Office PowerPoint</Application>
  <PresentationFormat>Widescreen</PresentationFormat>
  <Paragraphs>85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 Theme</vt:lpstr>
      <vt:lpstr>PowerPoint Presentation</vt:lpstr>
      <vt:lpstr>Schedule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4</cp:revision>
  <dcterms:created xsi:type="dcterms:W3CDTF">2026-01-15T09:09:32Z</dcterms:created>
  <dcterms:modified xsi:type="dcterms:W3CDTF">2026-03-26T12:13:13Z</dcterms:modified>
</cp:coreProperties>
</file>