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4" r:id="rId2"/>
    <p:sldId id="256" r:id="rId3"/>
    <p:sldId id="365" r:id="rId4"/>
    <p:sldId id="338" r:id="rId5"/>
    <p:sldId id="366" r:id="rId6"/>
    <p:sldId id="362" r:id="rId7"/>
    <p:sldId id="363" r:id="rId8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4651" autoAdjust="0"/>
  </p:normalViewPr>
  <p:slideViewPr>
    <p:cSldViewPr snapToGrid="0">
      <p:cViewPr varScale="1">
        <p:scale>
          <a:sx n="101" d="100"/>
          <a:sy n="101" d="100"/>
        </p:scale>
        <p:origin x="15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A75C66-027B-4A37-8156-56D52881D366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7B5155-8270-4247-A3F5-42B9927A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16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9C3E82-846D-45A6-AB20-AD72D47C87A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2429B-1FC0-40F3-8EBB-BAF3D32A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7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9346" y="64896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61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929" y="6405005"/>
            <a:ext cx="2743200" cy="365125"/>
          </a:xfrm>
        </p:spPr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470" y="0"/>
            <a:ext cx="1570659" cy="113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83292" y="6519446"/>
            <a:ext cx="2864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ePIC</a:t>
            </a:r>
            <a:r>
              <a:rPr lang="en-US" sz="1600" dirty="0"/>
              <a:t> DAQ setup BNL_510_1-231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32627" y="6519446"/>
            <a:ext cx="2286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William Gu, Jefferson Lab</a:t>
            </a:r>
          </a:p>
        </p:txBody>
      </p:sp>
      <p:pic>
        <p:nvPicPr>
          <p:cNvPr id="10" name="Picture 6" descr="DOE_Color_Seal_White_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8992" r="14444" b="11816"/>
          <a:stretch>
            <a:fillRect/>
          </a:stretch>
        </p:blipFill>
        <p:spPr bwMode="auto">
          <a:xfrm>
            <a:off x="133351" y="101600"/>
            <a:ext cx="995234" cy="96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53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6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1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2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1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0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1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1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1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0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8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E5D1B-3182-373E-422C-AF31FE50A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FA58-6683-21D3-AC1A-1364D0FDAAC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56899" y="1161357"/>
            <a:ext cx="8782451" cy="1066021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ePIC</a:t>
            </a:r>
            <a:r>
              <a:rPr lang="en-US" sz="4800" b="1" dirty="0"/>
              <a:t> DAQ setup at BNL_510_1-231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2C903-D7BE-4A56-B4BD-2EAA2FB36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4" t="13875" r="19383" b="43433"/>
          <a:stretch/>
        </p:blipFill>
        <p:spPr>
          <a:xfrm>
            <a:off x="2233308" y="2814591"/>
            <a:ext cx="6366294" cy="24153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EDF1B8-FD30-9DC0-A1CB-F63AF371BE6E}"/>
              </a:ext>
            </a:extLst>
          </p:cNvPr>
          <p:cNvSpPr/>
          <p:nvPr/>
        </p:nvSpPr>
        <p:spPr>
          <a:xfrm>
            <a:off x="2093976" y="2814591"/>
            <a:ext cx="4402506" cy="2415396"/>
          </a:xfrm>
          <a:prstGeom prst="rect">
            <a:avLst/>
          </a:prstGeom>
          <a:solidFill>
            <a:srgbClr val="7F7F7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D7DA0-4DD2-27CE-CFB1-AF0C7D47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CD8BEA-0B46-5D88-29CA-7D1E587F0808}"/>
              </a:ext>
            </a:extLst>
          </p:cNvPr>
          <p:cNvSpPr/>
          <p:nvPr/>
        </p:nvSpPr>
        <p:spPr>
          <a:xfrm>
            <a:off x="6496482" y="2688336"/>
            <a:ext cx="2318334" cy="2697479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6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62D203-71E7-7CAC-8326-933348E41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b="9601"/>
          <a:stretch>
            <a:fillRect/>
          </a:stretch>
        </p:blipFill>
        <p:spPr>
          <a:xfrm>
            <a:off x="273103" y="1399375"/>
            <a:ext cx="11706330" cy="38399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13277E-417B-4FB0-9715-BF6D8617E1F0}"/>
              </a:ext>
            </a:extLst>
          </p:cNvPr>
          <p:cNvSpPr/>
          <p:nvPr/>
        </p:nvSpPr>
        <p:spPr>
          <a:xfrm>
            <a:off x="273103" y="1236680"/>
            <a:ext cx="4499987" cy="163034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38D05-791A-7994-62D7-A346B0FF1E2D}"/>
              </a:ext>
            </a:extLst>
          </p:cNvPr>
          <p:cNvSpPr txBox="1"/>
          <p:nvPr/>
        </p:nvSpPr>
        <p:spPr>
          <a:xfrm>
            <a:off x="273103" y="1790242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proto</a:t>
            </a:r>
            <a:r>
              <a:rPr lang="en-US" sz="2800" b="1" dirty="0" err="1"/>
              <a:t>GTU</a:t>
            </a: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91497-99BE-7FDA-D8F5-01E40AAC192C}"/>
              </a:ext>
            </a:extLst>
          </p:cNvPr>
          <p:cNvSpPr txBox="1"/>
          <p:nvPr/>
        </p:nvSpPr>
        <p:spPr>
          <a:xfrm>
            <a:off x="2254303" y="1399375"/>
            <a:ext cx="245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opticPlugIn</a:t>
            </a:r>
            <a:r>
              <a:rPr lang="en-US" sz="2800" b="1" dirty="0" err="1"/>
              <a:t>GTU</a:t>
            </a:r>
            <a:endParaRPr lang="en-US" sz="28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931B5C-6948-FC4F-CECB-D071FBC1131E}"/>
              </a:ext>
            </a:extLst>
          </p:cNvPr>
          <p:cNvCxnSpPr/>
          <p:nvPr/>
        </p:nvCxnSpPr>
        <p:spPr>
          <a:xfrm>
            <a:off x="858943" y="2209800"/>
            <a:ext cx="1395360" cy="20193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6FF8D6-251A-E8A1-91F0-106E94C75894}"/>
              </a:ext>
            </a:extLst>
          </p:cNvPr>
          <p:cNvCxnSpPr>
            <a:cxnSpLocks/>
          </p:cNvCxnSpPr>
          <p:nvPr/>
        </p:nvCxnSpPr>
        <p:spPr>
          <a:xfrm flipH="1">
            <a:off x="2344843" y="1857375"/>
            <a:ext cx="1003093" cy="15621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BA1F55A-6D89-74F7-77A8-F450666CAC90}"/>
              </a:ext>
            </a:extLst>
          </p:cNvPr>
          <p:cNvSpPr/>
          <p:nvPr/>
        </p:nvSpPr>
        <p:spPr>
          <a:xfrm>
            <a:off x="8164618" y="975069"/>
            <a:ext cx="4027382" cy="163034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77A2E8-7DC2-F474-5445-D0BD02814CA2}"/>
              </a:ext>
            </a:extLst>
          </p:cNvPr>
          <p:cNvSpPr txBox="1"/>
          <p:nvPr/>
        </p:nvSpPr>
        <p:spPr>
          <a:xfrm>
            <a:off x="9174930" y="1399375"/>
            <a:ext cx="2341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FADE</a:t>
            </a:r>
            <a:r>
              <a:rPr lang="en-US" sz="2800" dirty="0"/>
              <a:t>on</a:t>
            </a:r>
            <a:r>
              <a:rPr lang="en-US" sz="2800" b="1" dirty="0"/>
              <a:t>AXU15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AAE2E5-F6EC-5251-8102-A5D524E20F7E}"/>
              </a:ext>
            </a:extLst>
          </p:cNvPr>
          <p:cNvCxnSpPr>
            <a:cxnSpLocks/>
          </p:cNvCxnSpPr>
          <p:nvPr/>
        </p:nvCxnSpPr>
        <p:spPr>
          <a:xfrm>
            <a:off x="10098961" y="1857375"/>
            <a:ext cx="1212586" cy="146196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460C355-484B-CE18-D30F-A4265762F266}"/>
              </a:ext>
            </a:extLst>
          </p:cNvPr>
          <p:cNvSpPr/>
          <p:nvPr/>
        </p:nvSpPr>
        <p:spPr>
          <a:xfrm>
            <a:off x="4240317" y="4774660"/>
            <a:ext cx="7071229" cy="163034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4C837D-F5C9-B16C-C2BF-D47F9578AA48}"/>
              </a:ext>
            </a:extLst>
          </p:cNvPr>
          <p:cNvSpPr txBox="1"/>
          <p:nvPr/>
        </p:nvSpPr>
        <p:spPr>
          <a:xfrm>
            <a:off x="8852347" y="5066612"/>
            <a:ext cx="30092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GTU02</a:t>
            </a:r>
          </a:p>
          <a:p>
            <a:r>
              <a:rPr lang="en-US" sz="2800" b="1" dirty="0"/>
              <a:t>GTU01</a:t>
            </a:r>
            <a:r>
              <a:rPr lang="en-US" sz="2800" dirty="0"/>
              <a:t>.phy.bnl.gov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D4B1C-A280-B099-11AB-B4BBF432CF18}"/>
              </a:ext>
            </a:extLst>
          </p:cNvPr>
          <p:cNvSpPr txBox="1"/>
          <p:nvPr/>
        </p:nvSpPr>
        <p:spPr>
          <a:xfrm>
            <a:off x="4396609" y="5368404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FLX155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EE1A72-F30F-985C-DC10-FC9549AAF839}"/>
              </a:ext>
            </a:extLst>
          </p:cNvPr>
          <p:cNvSpPr txBox="1"/>
          <p:nvPr/>
        </p:nvSpPr>
        <p:spPr>
          <a:xfrm>
            <a:off x="6311953" y="5066612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Si5344H</a:t>
            </a:r>
            <a:endParaRPr lang="en-US" sz="2800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AE472A-89E4-D239-F5EF-DBF7287F0938}"/>
              </a:ext>
            </a:extLst>
          </p:cNvPr>
          <p:cNvCxnSpPr>
            <a:cxnSpLocks/>
          </p:cNvCxnSpPr>
          <p:nvPr/>
        </p:nvCxnSpPr>
        <p:spPr>
          <a:xfrm flipV="1">
            <a:off x="4933950" y="4200432"/>
            <a:ext cx="390525" cy="125819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AA9BEF7-FC29-9FB3-9ECB-0926CC20FFB8}"/>
              </a:ext>
            </a:extLst>
          </p:cNvPr>
          <p:cNvCxnSpPr>
            <a:cxnSpLocks/>
          </p:cNvCxnSpPr>
          <p:nvPr/>
        </p:nvCxnSpPr>
        <p:spPr>
          <a:xfrm flipH="1" flipV="1">
            <a:off x="5782747" y="3709857"/>
            <a:ext cx="1027402" cy="15294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2CAE8B6-0967-8F91-2DBC-F339FC0F9C41}"/>
              </a:ext>
            </a:extLst>
          </p:cNvPr>
          <p:cNvCxnSpPr>
            <a:cxnSpLocks/>
          </p:cNvCxnSpPr>
          <p:nvPr/>
        </p:nvCxnSpPr>
        <p:spPr>
          <a:xfrm flipV="1">
            <a:off x="9903698" y="3854668"/>
            <a:ext cx="1097677" cy="13846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3D13DEE-A6EB-6714-28C8-403B5EE598D0}"/>
              </a:ext>
            </a:extLst>
          </p:cNvPr>
          <p:cNvCxnSpPr>
            <a:cxnSpLocks/>
          </p:cNvCxnSpPr>
          <p:nvPr/>
        </p:nvCxnSpPr>
        <p:spPr>
          <a:xfrm flipV="1">
            <a:off x="9932273" y="4444837"/>
            <a:ext cx="1069102" cy="133059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3699A62-4970-2A64-55DB-9174DB47707A}"/>
              </a:ext>
            </a:extLst>
          </p:cNvPr>
          <p:cNvSpPr txBox="1"/>
          <p:nvPr/>
        </p:nvSpPr>
        <p:spPr>
          <a:xfrm>
            <a:off x="7064678" y="5513825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JTAGcables</a:t>
            </a:r>
            <a:endParaRPr lang="en-US" sz="2800" b="1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2CC9465-3CD9-5434-6944-6F6D8D555663}"/>
              </a:ext>
            </a:extLst>
          </p:cNvPr>
          <p:cNvCxnSpPr>
            <a:cxnSpLocks/>
          </p:cNvCxnSpPr>
          <p:nvPr/>
        </p:nvCxnSpPr>
        <p:spPr>
          <a:xfrm flipV="1">
            <a:off x="8043571" y="4060732"/>
            <a:ext cx="1220815" cy="162124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22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879AA-8CFB-1F6E-790A-0EFD54BDD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88E56A-ABD4-732E-F5ED-D464C73073A0}"/>
              </a:ext>
            </a:extLst>
          </p:cNvPr>
          <p:cNvSpPr txBox="1"/>
          <p:nvPr/>
        </p:nvSpPr>
        <p:spPr>
          <a:xfrm>
            <a:off x="5270088" y="1717045"/>
            <a:ext cx="495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Axu15DAM </a:t>
            </a:r>
            <a:r>
              <a:rPr lang="en-US" sz="2000" dirty="0"/>
              <a:t>on GTU02  xcau15p firmware</a:t>
            </a:r>
            <a:endParaRPr lang="en-US" sz="2400" dirty="0"/>
          </a:p>
          <a:p>
            <a:r>
              <a:rPr lang="en-US" sz="2400" dirty="0"/>
              <a:t>Flx155DAM </a:t>
            </a:r>
            <a:r>
              <a:rPr lang="en-US" sz="2000" dirty="0"/>
              <a:t>on GTU02  xcvp1552 firmware</a:t>
            </a:r>
            <a:endParaRPr lang="en-US" sz="2400" b="1" dirty="0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2FD435A5-D2AB-E923-B07A-7BAB6E8475B0}"/>
              </a:ext>
            </a:extLst>
          </p:cNvPr>
          <p:cNvSpPr/>
          <p:nvPr/>
        </p:nvSpPr>
        <p:spPr>
          <a:xfrm>
            <a:off x="7906803" y="1581828"/>
            <a:ext cx="2315228" cy="875069"/>
          </a:xfrm>
          <a:prstGeom prst="roundRect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A0492A9-3826-5C12-DC5D-92BB23D362CA}"/>
              </a:ext>
            </a:extLst>
          </p:cNvPr>
          <p:cNvSpPr/>
          <p:nvPr/>
        </p:nvSpPr>
        <p:spPr>
          <a:xfrm>
            <a:off x="6096000" y="2664188"/>
            <a:ext cx="4808767" cy="2087961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FDE08-35FF-44CC-8DAB-DEE95601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0607B6-7D5E-0661-91C1-44DC63A096D0}"/>
              </a:ext>
            </a:extLst>
          </p:cNvPr>
          <p:cNvSpPr txBox="1"/>
          <p:nvPr/>
        </p:nvSpPr>
        <p:spPr>
          <a:xfrm>
            <a:off x="2889566" y="4068661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proto</a:t>
            </a:r>
            <a:r>
              <a:rPr lang="en-US" sz="2800" b="1" dirty="0" err="1"/>
              <a:t>GTU</a:t>
            </a: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296C39-DF95-14D7-19B9-130D4AB60547}"/>
              </a:ext>
            </a:extLst>
          </p:cNvPr>
          <p:cNvSpPr txBox="1"/>
          <p:nvPr/>
        </p:nvSpPr>
        <p:spPr>
          <a:xfrm>
            <a:off x="2600291" y="4508823"/>
            <a:ext cx="2131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opticPlugIn</a:t>
            </a:r>
            <a:r>
              <a:rPr lang="en-US" sz="2400" b="1" dirty="0" err="1"/>
              <a:t>GTU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997D04-1868-F1CA-34B7-B8E5995BB7FD}"/>
              </a:ext>
            </a:extLst>
          </p:cNvPr>
          <p:cNvSpPr txBox="1"/>
          <p:nvPr/>
        </p:nvSpPr>
        <p:spPr>
          <a:xfrm>
            <a:off x="8652507" y="4035875"/>
            <a:ext cx="2341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FADE</a:t>
            </a:r>
            <a:r>
              <a:rPr lang="en-US" sz="2800" dirty="0"/>
              <a:t>on</a:t>
            </a:r>
            <a:r>
              <a:rPr lang="en-US" sz="2800" b="1" dirty="0"/>
              <a:t>AXU15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C83709-22C9-20C5-DCBE-89CEA5EB2E8F}"/>
              </a:ext>
            </a:extLst>
          </p:cNvPr>
          <p:cNvSpPr txBox="1"/>
          <p:nvPr/>
        </p:nvSpPr>
        <p:spPr>
          <a:xfrm>
            <a:off x="2305456" y="2630427"/>
            <a:ext cx="295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GTU01</a:t>
            </a:r>
            <a:r>
              <a:rPr lang="en-US" sz="2800" dirty="0"/>
              <a:t>.phy.bnl.gov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16487C-A23D-7C7C-858B-17B1234680E2}"/>
              </a:ext>
            </a:extLst>
          </p:cNvPr>
          <p:cNvSpPr txBox="1"/>
          <p:nvPr/>
        </p:nvSpPr>
        <p:spPr>
          <a:xfrm>
            <a:off x="6525592" y="4181851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FLX155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386E7E-3E89-75C5-153D-5186130B011A}"/>
              </a:ext>
            </a:extLst>
          </p:cNvPr>
          <p:cNvSpPr txBox="1"/>
          <p:nvPr/>
        </p:nvSpPr>
        <p:spPr>
          <a:xfrm>
            <a:off x="333915" y="4010239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Si5344H</a:t>
            </a:r>
            <a:endParaRPr lang="en-US" sz="2800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73D0AA3-5528-EB51-BE9A-50E3C34D03F1}"/>
              </a:ext>
            </a:extLst>
          </p:cNvPr>
          <p:cNvCxnSpPr>
            <a:cxnSpLocks/>
          </p:cNvCxnSpPr>
          <p:nvPr/>
        </p:nvCxnSpPr>
        <p:spPr>
          <a:xfrm flipV="1">
            <a:off x="4195692" y="3149527"/>
            <a:ext cx="0" cy="936445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CB22A39-37E0-EBCA-8AF8-ADC135F3273A}"/>
              </a:ext>
            </a:extLst>
          </p:cNvPr>
          <p:cNvSpPr txBox="1"/>
          <p:nvPr/>
        </p:nvSpPr>
        <p:spPr>
          <a:xfrm>
            <a:off x="1860544" y="236680"/>
            <a:ext cx="84867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ALMAlinux</a:t>
            </a:r>
            <a:r>
              <a:rPr lang="en-US" sz="2800" dirty="0"/>
              <a:t> 10</a:t>
            </a:r>
          </a:p>
          <a:p>
            <a:r>
              <a:rPr lang="en-US" sz="2400" dirty="0"/>
              <a:t>/tools/Xilinx/Vivado/Vitis </a:t>
            </a:r>
            <a:r>
              <a:rPr lang="en-US" sz="2400" b="1" dirty="0"/>
              <a:t>2024.1  </a:t>
            </a:r>
            <a:r>
              <a:rPr lang="en-US" sz="2000" dirty="0"/>
              <a:t>license @maia.phy.bnl.gov</a:t>
            </a:r>
            <a:endParaRPr lang="en-US" sz="2400" dirty="0"/>
          </a:p>
          <a:p>
            <a:r>
              <a:rPr lang="en-US" sz="2400" dirty="0"/>
              <a:t>/home/</a:t>
            </a:r>
            <a:r>
              <a:rPr lang="en-US" sz="2400" dirty="0" err="1"/>
              <a:t>jwillgu</a:t>
            </a:r>
            <a:r>
              <a:rPr lang="en-US" sz="2400" dirty="0"/>
              <a:t>/</a:t>
            </a:r>
            <a:r>
              <a:rPr lang="en-US" sz="2400" dirty="0" err="1"/>
              <a:t>PCIeControl</a:t>
            </a:r>
            <a:r>
              <a:rPr lang="en-US" sz="2400" dirty="0"/>
              <a:t>/Axu15DAM </a:t>
            </a:r>
            <a:r>
              <a:rPr lang="en-US" sz="2000" dirty="0"/>
              <a:t>on GTU02 xdma software/driver</a:t>
            </a:r>
            <a:endParaRPr lang="en-US" sz="2400" dirty="0"/>
          </a:p>
          <a:p>
            <a:r>
              <a:rPr lang="en-US" sz="2400" dirty="0"/>
              <a:t>/home/</a:t>
            </a:r>
            <a:r>
              <a:rPr lang="en-US" sz="2400" dirty="0" err="1"/>
              <a:t>jwillgu</a:t>
            </a:r>
            <a:r>
              <a:rPr lang="en-US" sz="2400" dirty="0"/>
              <a:t>/fpga_v2024/GTUzu19     </a:t>
            </a:r>
            <a:r>
              <a:rPr lang="en-US" sz="2000" dirty="0"/>
              <a:t>on GTU01 xc</a:t>
            </a:r>
            <a:r>
              <a:rPr lang="en-US" dirty="0"/>
              <a:t>zu19EG firmware</a:t>
            </a:r>
            <a:endParaRPr lang="en-US" sz="2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FDC588-EAB7-7060-CD9C-BC2D643717D3}"/>
              </a:ext>
            </a:extLst>
          </p:cNvPr>
          <p:cNvCxnSpPr>
            <a:cxnSpLocks/>
          </p:cNvCxnSpPr>
          <p:nvPr/>
        </p:nvCxnSpPr>
        <p:spPr>
          <a:xfrm flipV="1">
            <a:off x="3424167" y="3149527"/>
            <a:ext cx="0" cy="936445"/>
          </a:xfrm>
          <a:prstGeom prst="straightConnector1">
            <a:avLst/>
          </a:prstGeom>
          <a:ln w="508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B67F86E-B3CF-3F16-80B0-DEDAF57402E8}"/>
              </a:ext>
            </a:extLst>
          </p:cNvPr>
          <p:cNvSpPr txBox="1"/>
          <p:nvPr/>
        </p:nvSpPr>
        <p:spPr>
          <a:xfrm>
            <a:off x="2792815" y="3257211"/>
            <a:ext cx="680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USB</a:t>
            </a:r>
          </a:p>
          <a:p>
            <a:r>
              <a:rPr lang="en-US" sz="2000" dirty="0"/>
              <a:t>JTAG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D4E57E-F20A-739E-7E80-D68A47A3BE05}"/>
              </a:ext>
            </a:extLst>
          </p:cNvPr>
          <p:cNvSpPr txBox="1"/>
          <p:nvPr/>
        </p:nvSpPr>
        <p:spPr>
          <a:xfrm>
            <a:off x="4146548" y="3318804"/>
            <a:ext cx="755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USB</a:t>
            </a:r>
          </a:p>
          <a:p>
            <a:r>
              <a:rPr lang="en-US" sz="2000" dirty="0"/>
              <a:t>UART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09D14C-EF41-08CD-7777-8C52089A492F}"/>
              </a:ext>
            </a:extLst>
          </p:cNvPr>
          <p:cNvSpPr txBox="1"/>
          <p:nvPr/>
        </p:nvSpPr>
        <p:spPr>
          <a:xfrm>
            <a:off x="6978300" y="2658372"/>
            <a:ext cx="295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GTU02</a:t>
            </a:r>
            <a:r>
              <a:rPr lang="en-US" sz="2800" dirty="0"/>
              <a:t>.phy.bnl.gov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3785DB-5B1C-5534-8D8C-588306068F61}"/>
              </a:ext>
            </a:extLst>
          </p:cNvPr>
          <p:cNvCxnSpPr>
            <a:cxnSpLocks/>
          </p:cNvCxnSpPr>
          <p:nvPr/>
        </p:nvCxnSpPr>
        <p:spPr>
          <a:xfrm flipV="1">
            <a:off x="9217756" y="3184530"/>
            <a:ext cx="0" cy="936445"/>
          </a:xfrm>
          <a:prstGeom prst="straightConnector1">
            <a:avLst/>
          </a:prstGeom>
          <a:ln w="508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2BC0E65-F546-4106-C5EB-836816774944}"/>
              </a:ext>
            </a:extLst>
          </p:cNvPr>
          <p:cNvSpPr txBox="1"/>
          <p:nvPr/>
        </p:nvSpPr>
        <p:spPr>
          <a:xfrm>
            <a:off x="8586404" y="3292214"/>
            <a:ext cx="680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USB</a:t>
            </a:r>
          </a:p>
          <a:p>
            <a:r>
              <a:rPr lang="en-US" sz="2000" dirty="0"/>
              <a:t>JTAG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7F2B0A-36ED-DD59-BE28-E3B073286E61}"/>
              </a:ext>
            </a:extLst>
          </p:cNvPr>
          <p:cNvCxnSpPr>
            <a:cxnSpLocks/>
          </p:cNvCxnSpPr>
          <p:nvPr/>
        </p:nvCxnSpPr>
        <p:spPr>
          <a:xfrm flipV="1">
            <a:off x="7287617" y="3166126"/>
            <a:ext cx="0" cy="1117988"/>
          </a:xfrm>
          <a:prstGeom prst="straightConnector1">
            <a:avLst/>
          </a:prstGeom>
          <a:ln w="508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937EC28-DB49-3834-709F-21B26FD8C0C9}"/>
              </a:ext>
            </a:extLst>
          </p:cNvPr>
          <p:cNvSpPr txBox="1"/>
          <p:nvPr/>
        </p:nvSpPr>
        <p:spPr>
          <a:xfrm>
            <a:off x="6533159" y="3406860"/>
            <a:ext cx="8376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USB</a:t>
            </a:r>
          </a:p>
          <a:p>
            <a:r>
              <a:rPr lang="en-US" sz="2000" dirty="0"/>
              <a:t>(JTAG)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57A7216-030D-BD3B-D701-6DF81D423C1E}"/>
              </a:ext>
            </a:extLst>
          </p:cNvPr>
          <p:cNvCxnSpPr>
            <a:cxnSpLocks/>
          </p:cNvCxnSpPr>
          <p:nvPr/>
        </p:nvCxnSpPr>
        <p:spPr>
          <a:xfrm flipV="1">
            <a:off x="9823340" y="3177934"/>
            <a:ext cx="0" cy="936445"/>
          </a:xfrm>
          <a:prstGeom prst="straightConnector1">
            <a:avLst/>
          </a:prstGeom>
          <a:ln w="508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8C2E313-F67A-10A5-4699-75A194E3D044}"/>
              </a:ext>
            </a:extLst>
          </p:cNvPr>
          <p:cNvSpPr txBox="1"/>
          <p:nvPr/>
        </p:nvSpPr>
        <p:spPr>
          <a:xfrm>
            <a:off x="9758789" y="3362111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PCIe3x4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8F2530-7AB1-FC03-599D-040ED5202F51}"/>
              </a:ext>
            </a:extLst>
          </p:cNvPr>
          <p:cNvCxnSpPr>
            <a:cxnSpLocks/>
          </p:cNvCxnSpPr>
          <p:nvPr/>
        </p:nvCxnSpPr>
        <p:spPr>
          <a:xfrm>
            <a:off x="1704932" y="4306872"/>
            <a:ext cx="1087883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7CBEF89-3E52-1330-D640-CE0AFBAF69D4}"/>
              </a:ext>
            </a:extLst>
          </p:cNvPr>
          <p:cNvSpPr txBox="1"/>
          <p:nvPr/>
        </p:nvSpPr>
        <p:spPr>
          <a:xfrm>
            <a:off x="1802402" y="3995497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Clock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3C5A122-A92A-B3B0-51AC-8950EAEA0D59}"/>
              </a:ext>
            </a:extLst>
          </p:cNvPr>
          <p:cNvCxnSpPr>
            <a:cxnSpLocks/>
          </p:cNvCxnSpPr>
          <p:nvPr/>
        </p:nvCxnSpPr>
        <p:spPr>
          <a:xfrm flipV="1">
            <a:off x="7623065" y="3149526"/>
            <a:ext cx="0" cy="1122323"/>
          </a:xfrm>
          <a:prstGeom prst="straightConnector1">
            <a:avLst/>
          </a:prstGeom>
          <a:ln w="50800">
            <a:solidFill>
              <a:srgbClr val="C00000">
                <a:alpha val="2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5D4D8C2-EBDE-FD02-7B8A-A991197B8087}"/>
              </a:ext>
            </a:extLst>
          </p:cNvPr>
          <p:cNvSpPr txBox="1"/>
          <p:nvPr/>
        </p:nvSpPr>
        <p:spPr>
          <a:xfrm>
            <a:off x="7541330" y="3481666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PCIe5x8</a:t>
            </a:r>
          </a:p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PCIe5x8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8918684-BACC-D467-531C-8135DEFED0B6}"/>
              </a:ext>
            </a:extLst>
          </p:cNvPr>
          <p:cNvSpPr/>
          <p:nvPr/>
        </p:nvSpPr>
        <p:spPr>
          <a:xfrm>
            <a:off x="2889566" y="4176301"/>
            <a:ext cx="1582711" cy="382794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D443CCE-CC91-8888-EB32-5A51A05C079E}"/>
              </a:ext>
            </a:extLst>
          </p:cNvPr>
          <p:cNvSpPr/>
          <p:nvPr/>
        </p:nvSpPr>
        <p:spPr>
          <a:xfrm>
            <a:off x="2710118" y="4661156"/>
            <a:ext cx="1930100" cy="2725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45A2446-5991-4F7C-5EF1-7F9071A41C67}"/>
              </a:ext>
            </a:extLst>
          </p:cNvPr>
          <p:cNvSpPr/>
          <p:nvPr/>
        </p:nvSpPr>
        <p:spPr>
          <a:xfrm>
            <a:off x="2341712" y="2700640"/>
            <a:ext cx="2841430" cy="382794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973462-940B-A260-BB46-B4E45B5C185A}"/>
              </a:ext>
            </a:extLst>
          </p:cNvPr>
          <p:cNvSpPr/>
          <p:nvPr/>
        </p:nvSpPr>
        <p:spPr>
          <a:xfrm>
            <a:off x="7003693" y="2765499"/>
            <a:ext cx="2952860" cy="382794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2451753-3630-C475-63F6-D4175727FF8E}"/>
              </a:ext>
            </a:extLst>
          </p:cNvPr>
          <p:cNvSpPr/>
          <p:nvPr/>
        </p:nvSpPr>
        <p:spPr>
          <a:xfrm>
            <a:off x="6466931" y="4278362"/>
            <a:ext cx="1582711" cy="382794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B6FA565-127B-2305-DE37-A80E99D92DC7}"/>
              </a:ext>
            </a:extLst>
          </p:cNvPr>
          <p:cNvSpPr/>
          <p:nvPr/>
        </p:nvSpPr>
        <p:spPr>
          <a:xfrm>
            <a:off x="8728524" y="4109996"/>
            <a:ext cx="2136449" cy="382794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7E6D6DA-1BFA-918F-A8A1-9D550DAE2E98}"/>
              </a:ext>
            </a:extLst>
          </p:cNvPr>
          <p:cNvSpPr/>
          <p:nvPr/>
        </p:nvSpPr>
        <p:spPr>
          <a:xfrm>
            <a:off x="374372" y="4110097"/>
            <a:ext cx="1278048" cy="382793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41F64FD-353C-774B-5689-67FC4C28F9DA}"/>
              </a:ext>
            </a:extLst>
          </p:cNvPr>
          <p:cNvSpPr/>
          <p:nvPr/>
        </p:nvSpPr>
        <p:spPr>
          <a:xfrm>
            <a:off x="4116222" y="4601081"/>
            <a:ext cx="3276772" cy="648172"/>
          </a:xfrm>
          <a:custGeom>
            <a:avLst/>
            <a:gdLst>
              <a:gd name="csX0" fmla="*/ 121 w 3276772"/>
              <a:gd name="csY0" fmla="*/ 333741 h 648172"/>
              <a:gd name="csX1" fmla="*/ 133471 w 3276772"/>
              <a:gd name="csY1" fmla="*/ 581391 h 648172"/>
              <a:gd name="csX2" fmla="*/ 809746 w 3276772"/>
              <a:gd name="csY2" fmla="*/ 648066 h 648172"/>
              <a:gd name="csX3" fmla="*/ 2181346 w 3276772"/>
              <a:gd name="csY3" fmla="*/ 571866 h 648172"/>
              <a:gd name="csX4" fmla="*/ 3029071 w 3276772"/>
              <a:gd name="csY4" fmla="*/ 476616 h 648172"/>
              <a:gd name="csX5" fmla="*/ 3257671 w 3276772"/>
              <a:gd name="csY5" fmla="*/ 47991 h 648172"/>
              <a:gd name="csX6" fmla="*/ 3248146 w 3276772"/>
              <a:gd name="csY6" fmla="*/ 28941 h 6481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276772" h="648172">
                <a:moveTo>
                  <a:pt x="121" y="333741"/>
                </a:moveTo>
                <a:cubicBezTo>
                  <a:pt x="-673" y="431372"/>
                  <a:pt x="-1467" y="529004"/>
                  <a:pt x="133471" y="581391"/>
                </a:cubicBezTo>
                <a:cubicBezTo>
                  <a:pt x="268409" y="633779"/>
                  <a:pt x="468434" y="649653"/>
                  <a:pt x="809746" y="648066"/>
                </a:cubicBezTo>
                <a:cubicBezTo>
                  <a:pt x="1151058" y="646479"/>
                  <a:pt x="1811458" y="600441"/>
                  <a:pt x="2181346" y="571866"/>
                </a:cubicBezTo>
                <a:cubicBezTo>
                  <a:pt x="2551234" y="543291"/>
                  <a:pt x="2849684" y="563928"/>
                  <a:pt x="3029071" y="476616"/>
                </a:cubicBezTo>
                <a:cubicBezTo>
                  <a:pt x="3208458" y="389304"/>
                  <a:pt x="3221159" y="122603"/>
                  <a:pt x="3257671" y="47991"/>
                </a:cubicBezTo>
                <a:cubicBezTo>
                  <a:pt x="3294183" y="-26621"/>
                  <a:pt x="3271164" y="1160"/>
                  <a:pt x="3248146" y="28941"/>
                </a:cubicBez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42EE9EFE-FEEB-1764-5C11-A24DFA862D36}"/>
              </a:ext>
            </a:extLst>
          </p:cNvPr>
          <p:cNvSpPr/>
          <p:nvPr/>
        </p:nvSpPr>
        <p:spPr>
          <a:xfrm>
            <a:off x="3513357" y="4526134"/>
            <a:ext cx="6245432" cy="915181"/>
          </a:xfrm>
          <a:custGeom>
            <a:avLst/>
            <a:gdLst>
              <a:gd name="csX0" fmla="*/ 121 w 3276772"/>
              <a:gd name="csY0" fmla="*/ 333741 h 648172"/>
              <a:gd name="csX1" fmla="*/ 133471 w 3276772"/>
              <a:gd name="csY1" fmla="*/ 581391 h 648172"/>
              <a:gd name="csX2" fmla="*/ 809746 w 3276772"/>
              <a:gd name="csY2" fmla="*/ 648066 h 648172"/>
              <a:gd name="csX3" fmla="*/ 2181346 w 3276772"/>
              <a:gd name="csY3" fmla="*/ 571866 h 648172"/>
              <a:gd name="csX4" fmla="*/ 3029071 w 3276772"/>
              <a:gd name="csY4" fmla="*/ 476616 h 648172"/>
              <a:gd name="csX5" fmla="*/ 3257671 w 3276772"/>
              <a:gd name="csY5" fmla="*/ 47991 h 648172"/>
              <a:gd name="csX6" fmla="*/ 3248146 w 3276772"/>
              <a:gd name="csY6" fmla="*/ 28941 h 6481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276772" h="648172">
                <a:moveTo>
                  <a:pt x="121" y="333741"/>
                </a:moveTo>
                <a:cubicBezTo>
                  <a:pt x="-673" y="431372"/>
                  <a:pt x="-1467" y="529004"/>
                  <a:pt x="133471" y="581391"/>
                </a:cubicBezTo>
                <a:cubicBezTo>
                  <a:pt x="268409" y="633779"/>
                  <a:pt x="468434" y="649653"/>
                  <a:pt x="809746" y="648066"/>
                </a:cubicBezTo>
                <a:cubicBezTo>
                  <a:pt x="1151058" y="646479"/>
                  <a:pt x="1811458" y="600441"/>
                  <a:pt x="2181346" y="571866"/>
                </a:cubicBezTo>
                <a:cubicBezTo>
                  <a:pt x="2551234" y="543291"/>
                  <a:pt x="2849684" y="563928"/>
                  <a:pt x="3029071" y="476616"/>
                </a:cubicBezTo>
                <a:cubicBezTo>
                  <a:pt x="3208458" y="389304"/>
                  <a:pt x="3221159" y="122603"/>
                  <a:pt x="3257671" y="47991"/>
                </a:cubicBezTo>
                <a:cubicBezTo>
                  <a:pt x="3294183" y="-26621"/>
                  <a:pt x="3271164" y="1160"/>
                  <a:pt x="3248146" y="28941"/>
                </a:cubicBez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4364180-87BE-D309-A279-E35939A590CD}"/>
              </a:ext>
            </a:extLst>
          </p:cNvPr>
          <p:cNvSpPr txBox="1"/>
          <p:nvPr/>
        </p:nvSpPr>
        <p:spPr>
          <a:xfrm>
            <a:off x="4901755" y="4804899"/>
            <a:ext cx="1529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MTP fibers</a:t>
            </a:r>
            <a:endParaRPr lang="en-US" sz="20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2647876-DB2E-F7EE-46CD-7D863CF9872A}"/>
              </a:ext>
            </a:extLst>
          </p:cNvPr>
          <p:cNvSpPr/>
          <p:nvPr/>
        </p:nvSpPr>
        <p:spPr>
          <a:xfrm>
            <a:off x="374372" y="2630427"/>
            <a:ext cx="4808767" cy="2303229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A7FF448-FDF4-E741-2CBF-7317CF43B1CD}"/>
              </a:ext>
            </a:extLst>
          </p:cNvPr>
          <p:cNvSpPr/>
          <p:nvPr/>
        </p:nvSpPr>
        <p:spPr>
          <a:xfrm>
            <a:off x="6978300" y="5652956"/>
            <a:ext cx="4432650" cy="880019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86E3088-876C-D9E5-FEF0-5BED36D20E06}"/>
              </a:ext>
            </a:extLst>
          </p:cNvPr>
          <p:cNvSpPr/>
          <p:nvPr/>
        </p:nvSpPr>
        <p:spPr>
          <a:xfrm>
            <a:off x="7635655" y="5887018"/>
            <a:ext cx="1205271" cy="382794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B0C34BC-3656-2835-DEB0-2BCA29EEE2D6}"/>
              </a:ext>
            </a:extLst>
          </p:cNvPr>
          <p:cNvSpPr txBox="1"/>
          <p:nvPr/>
        </p:nvSpPr>
        <p:spPr>
          <a:xfrm>
            <a:off x="9834794" y="5763008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RDOs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BFE1F8B-08D8-2F6C-E2CF-3B78E8133CF7}"/>
              </a:ext>
            </a:extLst>
          </p:cNvPr>
          <p:cNvSpPr txBox="1"/>
          <p:nvPr/>
        </p:nvSpPr>
        <p:spPr>
          <a:xfrm>
            <a:off x="7777878" y="5789888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RDOs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7799C78-5CBA-A675-62D0-20F8B7F847C6}"/>
              </a:ext>
            </a:extLst>
          </p:cNvPr>
          <p:cNvSpPr/>
          <p:nvPr/>
        </p:nvSpPr>
        <p:spPr>
          <a:xfrm>
            <a:off x="9788903" y="5846661"/>
            <a:ext cx="1205271" cy="382794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Connector: Curved 74">
            <a:extLst>
              <a:ext uri="{FF2B5EF4-FFF2-40B4-BE49-F238E27FC236}">
                <a16:creationId xmlns:a16="http://schemas.microsoft.com/office/drawing/2014/main" id="{E63147E9-93EC-C825-21BE-FDEAD67F9C23}"/>
              </a:ext>
            </a:extLst>
          </p:cNvPr>
          <p:cNvCxnSpPr/>
          <p:nvPr/>
        </p:nvCxnSpPr>
        <p:spPr>
          <a:xfrm rot="5400000">
            <a:off x="9623411" y="5079810"/>
            <a:ext cx="1230793" cy="189363"/>
          </a:xfrm>
          <a:prstGeom prst="curvedConnector3">
            <a:avLst/>
          </a:prstGeom>
          <a:ln w="254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33F255CF-6CEF-88CD-C6A5-C9D1D3D029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40619" y="5099585"/>
            <a:ext cx="1202902" cy="369973"/>
          </a:xfrm>
          <a:prstGeom prst="curvedConnector3">
            <a:avLst/>
          </a:prstGeom>
          <a:ln w="254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85FDAB02-0DAF-52A5-2206-3DF4423BDB51}"/>
              </a:ext>
            </a:extLst>
          </p:cNvPr>
          <p:cNvSpPr/>
          <p:nvPr/>
        </p:nvSpPr>
        <p:spPr>
          <a:xfrm>
            <a:off x="7906803" y="1182204"/>
            <a:ext cx="2315228" cy="234767"/>
          </a:xfrm>
          <a:prstGeom prst="roundRect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0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9571" y="285074"/>
            <a:ext cx="2862262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70702" y="1917700"/>
            <a:ext cx="63629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/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1864" y="4775200"/>
            <a:ext cx="5519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The firmware and software are starting</a:t>
            </a:r>
          </a:p>
        </p:txBody>
      </p:sp>
    </p:spTree>
    <p:extLst>
      <p:ext uri="{BB962C8B-B14F-4D97-AF65-F5344CB8AC3E}">
        <p14:creationId xmlns:p14="http://schemas.microsoft.com/office/powerpoint/2010/main" val="414004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57B26-F586-306B-1C6B-31F2EEDBE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B91CD-0144-79B7-B839-CF74F853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1B83B-A6CA-04ED-4538-C7987ACD3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r="3296" b="8844"/>
          <a:stretch>
            <a:fillRect/>
          </a:stretch>
        </p:blipFill>
        <p:spPr>
          <a:xfrm rot="5400000">
            <a:off x="894779" y="1273105"/>
            <a:ext cx="6481187" cy="4688603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52B1A2-9F8B-80E3-BF47-4A817D5811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12074" r="1280" b="3154"/>
          <a:stretch>
            <a:fillRect/>
          </a:stretch>
        </p:blipFill>
        <p:spPr>
          <a:xfrm rot="5400000">
            <a:off x="7894057" y="824137"/>
            <a:ext cx="3003742" cy="2010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4A3452-26E2-EAC8-A544-B6B5C638EB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" t="2725" r="8649" b="10257"/>
          <a:stretch>
            <a:fillRect/>
          </a:stretch>
        </p:blipFill>
        <p:spPr>
          <a:xfrm>
            <a:off x="8175762" y="3734602"/>
            <a:ext cx="3805206" cy="279613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1E4E21-1B60-F224-C4AA-0A62B151890B}"/>
              </a:ext>
            </a:extLst>
          </p:cNvPr>
          <p:cNvCxnSpPr>
            <a:cxnSpLocks/>
          </p:cNvCxnSpPr>
          <p:nvPr/>
        </p:nvCxnSpPr>
        <p:spPr>
          <a:xfrm flipV="1">
            <a:off x="5438775" y="1257300"/>
            <a:ext cx="3657600" cy="102280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E3FF9C-C7E0-40F9-8E07-EB0428882F1A}"/>
              </a:ext>
            </a:extLst>
          </p:cNvPr>
          <p:cNvCxnSpPr>
            <a:cxnSpLocks/>
          </p:cNvCxnSpPr>
          <p:nvPr/>
        </p:nvCxnSpPr>
        <p:spPr>
          <a:xfrm>
            <a:off x="3914775" y="4467225"/>
            <a:ext cx="6124575" cy="168658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8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2570E-3281-4A6F-814E-1FC34705B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DDF869D9-4D0B-1AC5-DB3B-82C3A47E006D}"/>
              </a:ext>
            </a:extLst>
          </p:cNvPr>
          <p:cNvSpPr/>
          <p:nvPr/>
        </p:nvSpPr>
        <p:spPr>
          <a:xfrm>
            <a:off x="1183491" y="363173"/>
            <a:ext cx="3058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dirty="0" err="1">
                <a:solidFill>
                  <a:srgbClr val="000000"/>
                </a:solidFill>
              </a:rPr>
              <a:t>ePIC</a:t>
            </a:r>
            <a:r>
              <a:rPr lang="en-US" sz="2000" dirty="0">
                <a:solidFill>
                  <a:srgbClr val="000000"/>
                </a:solidFill>
              </a:rPr>
              <a:t> clocks: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5CE7A33-7B82-6081-5BE0-5254F975237D}"/>
              </a:ext>
            </a:extLst>
          </p:cNvPr>
          <p:cNvSpPr txBox="1"/>
          <p:nvPr/>
        </p:nvSpPr>
        <p:spPr>
          <a:xfrm>
            <a:off x="2945336" y="393951"/>
            <a:ext cx="448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Single clock source, distributed to the whole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79A92-EBA5-2B56-7106-693C47FE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8338EA-B526-749C-46A1-275D33C2B568}"/>
              </a:ext>
            </a:extLst>
          </p:cNvPr>
          <p:cNvSpPr/>
          <p:nvPr/>
        </p:nvSpPr>
        <p:spPr>
          <a:xfrm>
            <a:off x="2880222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67ABF-79D8-5EBE-9E4B-E6A7E37C63CF}"/>
              </a:ext>
            </a:extLst>
          </p:cNvPr>
          <p:cNvSpPr/>
          <p:nvPr/>
        </p:nvSpPr>
        <p:spPr>
          <a:xfrm>
            <a:off x="3061195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D8D006-BB57-51DB-3CD3-DD3247767E41}"/>
              </a:ext>
            </a:extLst>
          </p:cNvPr>
          <p:cNvSpPr/>
          <p:nvPr/>
        </p:nvSpPr>
        <p:spPr>
          <a:xfrm>
            <a:off x="3237408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FE46F0-5DD5-E0CD-8F88-11554E54BC0D}"/>
              </a:ext>
            </a:extLst>
          </p:cNvPr>
          <p:cNvSpPr/>
          <p:nvPr/>
        </p:nvSpPr>
        <p:spPr>
          <a:xfrm>
            <a:off x="3418381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278173-F3CC-1BC5-BA28-8A285AA0BA4E}"/>
              </a:ext>
            </a:extLst>
          </p:cNvPr>
          <p:cNvSpPr/>
          <p:nvPr/>
        </p:nvSpPr>
        <p:spPr>
          <a:xfrm>
            <a:off x="3577929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D20A6A-7E87-776E-83C1-74B77AF2272A}"/>
              </a:ext>
            </a:extLst>
          </p:cNvPr>
          <p:cNvSpPr/>
          <p:nvPr/>
        </p:nvSpPr>
        <p:spPr>
          <a:xfrm>
            <a:off x="3758902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2377AE-4EC8-AC6C-5821-0C065C3FEFBB}"/>
              </a:ext>
            </a:extLst>
          </p:cNvPr>
          <p:cNvSpPr/>
          <p:nvPr/>
        </p:nvSpPr>
        <p:spPr>
          <a:xfrm>
            <a:off x="3935115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31784-B2EA-3E46-546D-440752ED2539}"/>
              </a:ext>
            </a:extLst>
          </p:cNvPr>
          <p:cNvSpPr/>
          <p:nvPr/>
        </p:nvSpPr>
        <p:spPr>
          <a:xfrm>
            <a:off x="4116088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A3E811-313F-3E6A-8A91-53591D9BA3FE}"/>
              </a:ext>
            </a:extLst>
          </p:cNvPr>
          <p:cNvSpPr/>
          <p:nvPr/>
        </p:nvSpPr>
        <p:spPr>
          <a:xfrm>
            <a:off x="4928094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468065-FEF5-C2D5-BE18-7C0AED2F0941}"/>
              </a:ext>
            </a:extLst>
          </p:cNvPr>
          <p:cNvSpPr/>
          <p:nvPr/>
        </p:nvSpPr>
        <p:spPr>
          <a:xfrm>
            <a:off x="5109067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CBE38-8917-CE9E-7D6D-271969D5E4C3}"/>
              </a:ext>
            </a:extLst>
          </p:cNvPr>
          <p:cNvSpPr/>
          <p:nvPr/>
        </p:nvSpPr>
        <p:spPr>
          <a:xfrm>
            <a:off x="5285280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366506-EB65-2BF5-BB57-856205D45072}"/>
              </a:ext>
            </a:extLst>
          </p:cNvPr>
          <p:cNvSpPr/>
          <p:nvPr/>
        </p:nvSpPr>
        <p:spPr>
          <a:xfrm>
            <a:off x="5466253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A5A5F33-0838-CC3D-88C7-34E808E73F69}"/>
              </a:ext>
            </a:extLst>
          </p:cNvPr>
          <p:cNvSpPr/>
          <p:nvPr/>
        </p:nvSpPr>
        <p:spPr>
          <a:xfrm>
            <a:off x="5625801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DAFBDBA-1F4E-6E34-D93A-15A6E1B6E055}"/>
              </a:ext>
            </a:extLst>
          </p:cNvPr>
          <p:cNvSpPr/>
          <p:nvPr/>
        </p:nvSpPr>
        <p:spPr>
          <a:xfrm>
            <a:off x="5806774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A692764-A775-EC26-4C75-6BF3A8C2DF3D}"/>
              </a:ext>
            </a:extLst>
          </p:cNvPr>
          <p:cNvSpPr/>
          <p:nvPr/>
        </p:nvSpPr>
        <p:spPr>
          <a:xfrm>
            <a:off x="5982987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2DAE9A0-8BD9-4E34-F19B-1318F41F4AC8}"/>
              </a:ext>
            </a:extLst>
          </p:cNvPr>
          <p:cNvSpPr/>
          <p:nvPr/>
        </p:nvSpPr>
        <p:spPr>
          <a:xfrm>
            <a:off x="6163960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FE221A4-E531-252C-B6E9-16B3B5A5F830}"/>
              </a:ext>
            </a:extLst>
          </p:cNvPr>
          <p:cNvSpPr/>
          <p:nvPr/>
        </p:nvSpPr>
        <p:spPr>
          <a:xfrm>
            <a:off x="6347315" y="1585267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1598B4C-8B75-CD3D-58EF-29636E5922C9}"/>
              </a:ext>
            </a:extLst>
          </p:cNvPr>
          <p:cNvSpPr/>
          <p:nvPr/>
        </p:nvSpPr>
        <p:spPr>
          <a:xfrm>
            <a:off x="6528288" y="1585267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F131037-9A26-E95E-303E-AA3E3D1FF128}"/>
              </a:ext>
            </a:extLst>
          </p:cNvPr>
          <p:cNvSpPr/>
          <p:nvPr/>
        </p:nvSpPr>
        <p:spPr>
          <a:xfrm>
            <a:off x="6704501" y="1585267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D5BC588-13BB-635F-3F41-BC4B3D02896D}"/>
              </a:ext>
            </a:extLst>
          </p:cNvPr>
          <p:cNvSpPr/>
          <p:nvPr/>
        </p:nvSpPr>
        <p:spPr>
          <a:xfrm>
            <a:off x="6885474" y="1585267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5F6EAE0-B646-5A0A-BBCE-6708AF594058}"/>
              </a:ext>
            </a:extLst>
          </p:cNvPr>
          <p:cNvSpPr/>
          <p:nvPr/>
        </p:nvSpPr>
        <p:spPr>
          <a:xfrm>
            <a:off x="7764146" y="1592605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BB3614E-5042-17E0-A20B-84D184D13877}"/>
              </a:ext>
            </a:extLst>
          </p:cNvPr>
          <p:cNvSpPr/>
          <p:nvPr/>
        </p:nvSpPr>
        <p:spPr>
          <a:xfrm>
            <a:off x="7945119" y="1592605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92777A9-62B7-3D20-3630-5F27CBB2C520}"/>
              </a:ext>
            </a:extLst>
          </p:cNvPr>
          <p:cNvSpPr/>
          <p:nvPr/>
        </p:nvSpPr>
        <p:spPr>
          <a:xfrm>
            <a:off x="8121332" y="1592605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BF444F-1B0F-8783-79CC-AE29D08B5A62}"/>
              </a:ext>
            </a:extLst>
          </p:cNvPr>
          <p:cNvSpPr/>
          <p:nvPr/>
        </p:nvSpPr>
        <p:spPr>
          <a:xfrm>
            <a:off x="8302305" y="1592605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78BFCD0-900D-E979-A213-2056ADAA7AB3}"/>
              </a:ext>
            </a:extLst>
          </p:cNvPr>
          <p:cNvSpPr txBox="1"/>
          <p:nvPr/>
        </p:nvSpPr>
        <p:spPr>
          <a:xfrm>
            <a:off x="2834910" y="227454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1 2 3 4  5 6 7 8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C3A685B-21D2-3B96-2F4E-B7E0549461A8}"/>
              </a:ext>
            </a:extLst>
          </p:cNvPr>
          <p:cNvSpPr txBox="1"/>
          <p:nvPr/>
        </p:nvSpPr>
        <p:spPr>
          <a:xfrm>
            <a:off x="4859039" y="2259871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3 4 5  6 7 8 9 0  1 2 3 4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2F6403C-4075-DAA8-CA67-B77C9B489FEC}"/>
              </a:ext>
            </a:extLst>
          </p:cNvPr>
          <p:cNvSpPr txBox="1"/>
          <p:nvPr/>
        </p:nvSpPr>
        <p:spPr>
          <a:xfrm>
            <a:off x="4870460" y="2075205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5 5 5  5 5 5 5 6  6 6 6 6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2C6E0D-C900-46B6-482C-198536F670D5}"/>
              </a:ext>
            </a:extLst>
          </p:cNvPr>
          <p:cNvSpPr txBox="1"/>
          <p:nvPr/>
        </p:nvSpPr>
        <p:spPr>
          <a:xfrm>
            <a:off x="4870460" y="1875863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1 1 1  1 1 1 1 1  1 1 1 1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C32D0E4-3BED-A49B-26D8-08A15B716396}"/>
              </a:ext>
            </a:extLst>
          </p:cNvPr>
          <p:cNvSpPr txBox="1"/>
          <p:nvPr/>
        </p:nvSpPr>
        <p:spPr>
          <a:xfrm>
            <a:off x="4870459" y="1691197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1 1 1  1 1 1 1 1  1 1 1 1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E62C89E-4BF8-33DD-82D6-D609B838DC01}"/>
              </a:ext>
            </a:extLst>
          </p:cNvPr>
          <p:cNvSpPr txBox="1"/>
          <p:nvPr/>
        </p:nvSpPr>
        <p:spPr>
          <a:xfrm>
            <a:off x="7704395" y="190984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2 2 2 2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A5CE469-7C2C-835F-4EAD-D13FDCC9A3FF}"/>
              </a:ext>
            </a:extLst>
          </p:cNvPr>
          <p:cNvSpPr txBox="1"/>
          <p:nvPr/>
        </p:nvSpPr>
        <p:spPr>
          <a:xfrm>
            <a:off x="7704394" y="172517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1 1 1 1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2A485A-4A04-524F-CA1F-BB3B637E4100}"/>
              </a:ext>
            </a:extLst>
          </p:cNvPr>
          <p:cNvSpPr txBox="1"/>
          <p:nvPr/>
        </p:nvSpPr>
        <p:spPr>
          <a:xfrm>
            <a:off x="7704395" y="226917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7 8 9 0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C599904-6DAE-4DE6-A23C-9E3A2F9C7E43}"/>
              </a:ext>
            </a:extLst>
          </p:cNvPr>
          <p:cNvSpPr txBox="1"/>
          <p:nvPr/>
        </p:nvSpPr>
        <p:spPr>
          <a:xfrm>
            <a:off x="7704394" y="208450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5 5 5 6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2ED92F0-516E-72D5-65D8-6AE3E3E51F31}"/>
              </a:ext>
            </a:extLst>
          </p:cNvPr>
          <p:cNvSpPr/>
          <p:nvPr/>
        </p:nvSpPr>
        <p:spPr>
          <a:xfrm>
            <a:off x="3067856" y="1584378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438EACE-5CB1-CF34-C31F-A4206BA3975F}"/>
              </a:ext>
            </a:extLst>
          </p:cNvPr>
          <p:cNvSpPr/>
          <p:nvPr/>
        </p:nvSpPr>
        <p:spPr>
          <a:xfrm>
            <a:off x="3748087" y="1581662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0F3A4B24-AAFE-A81A-3168-D400AD7D9936}"/>
              </a:ext>
            </a:extLst>
          </p:cNvPr>
          <p:cNvSpPr/>
          <p:nvPr/>
        </p:nvSpPr>
        <p:spPr>
          <a:xfrm>
            <a:off x="5796297" y="1581662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85D3DAD4-AF68-F53D-E404-E23CF09FD2C3}"/>
              </a:ext>
            </a:extLst>
          </p:cNvPr>
          <p:cNvSpPr/>
          <p:nvPr/>
        </p:nvSpPr>
        <p:spPr>
          <a:xfrm>
            <a:off x="5112400" y="1592605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233B9B50-9701-3F2D-80A2-2AFFEEBF796F}"/>
              </a:ext>
            </a:extLst>
          </p:cNvPr>
          <p:cNvCxnSpPr/>
          <p:nvPr/>
        </p:nvCxnSpPr>
        <p:spPr>
          <a:xfrm>
            <a:off x="6335355" y="1614538"/>
            <a:ext cx="0" cy="129066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EBC19677-DF96-C372-E059-E6A94281CB7C}"/>
              </a:ext>
            </a:extLst>
          </p:cNvPr>
          <p:cNvSpPr/>
          <p:nvPr/>
        </p:nvSpPr>
        <p:spPr>
          <a:xfrm>
            <a:off x="8478873" y="1588655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7EC70BF-80D0-561D-DEF8-57E371D0A36C}"/>
              </a:ext>
            </a:extLst>
          </p:cNvPr>
          <p:cNvSpPr/>
          <p:nvPr/>
        </p:nvSpPr>
        <p:spPr>
          <a:xfrm>
            <a:off x="8659846" y="1588655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5503F88-407B-0E68-68BA-2A4B7CEE6B2A}"/>
              </a:ext>
            </a:extLst>
          </p:cNvPr>
          <p:cNvSpPr/>
          <p:nvPr/>
        </p:nvSpPr>
        <p:spPr>
          <a:xfrm>
            <a:off x="8836059" y="1588655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F47AB23-6EA1-ADCF-75C7-5A34DDEC847E}"/>
              </a:ext>
            </a:extLst>
          </p:cNvPr>
          <p:cNvSpPr/>
          <p:nvPr/>
        </p:nvSpPr>
        <p:spPr>
          <a:xfrm>
            <a:off x="9017032" y="1588655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50BCFBD-E4F4-A4D2-89AD-72BD45DA7261}"/>
              </a:ext>
            </a:extLst>
          </p:cNvPr>
          <p:cNvSpPr/>
          <p:nvPr/>
        </p:nvSpPr>
        <p:spPr>
          <a:xfrm>
            <a:off x="8666507" y="1586503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7CAD785-20D4-FB78-54BB-036A22D638E1}"/>
              </a:ext>
            </a:extLst>
          </p:cNvPr>
          <p:cNvSpPr/>
          <p:nvPr/>
        </p:nvSpPr>
        <p:spPr>
          <a:xfrm>
            <a:off x="2179413" y="1588655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0F6FA162-4624-1ACB-8AE3-B79F9583E59C}"/>
              </a:ext>
            </a:extLst>
          </p:cNvPr>
          <p:cNvSpPr/>
          <p:nvPr/>
        </p:nvSpPr>
        <p:spPr>
          <a:xfrm>
            <a:off x="2360386" y="1588655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0F678DF8-3FD6-52FB-9225-BE6BE276EC5C}"/>
              </a:ext>
            </a:extLst>
          </p:cNvPr>
          <p:cNvSpPr/>
          <p:nvPr/>
        </p:nvSpPr>
        <p:spPr>
          <a:xfrm>
            <a:off x="2536599" y="1588655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DB4E9C0-828F-BC24-4A99-58DE94203A20}"/>
              </a:ext>
            </a:extLst>
          </p:cNvPr>
          <p:cNvSpPr/>
          <p:nvPr/>
        </p:nvSpPr>
        <p:spPr>
          <a:xfrm>
            <a:off x="2717572" y="1588655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807A0952-5CF4-A724-8DE2-402A0B2460D7}"/>
              </a:ext>
            </a:extLst>
          </p:cNvPr>
          <p:cNvSpPr txBox="1"/>
          <p:nvPr/>
        </p:nvSpPr>
        <p:spPr>
          <a:xfrm>
            <a:off x="2119662" y="190589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2 2 2 2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7CD4CDC3-A4F3-FE83-A54C-A7265A762B65}"/>
              </a:ext>
            </a:extLst>
          </p:cNvPr>
          <p:cNvSpPr txBox="1"/>
          <p:nvPr/>
        </p:nvSpPr>
        <p:spPr>
          <a:xfrm>
            <a:off x="2119661" y="172122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1 1 1 1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A7A2CB62-92FF-376B-6998-249A26194B07}"/>
              </a:ext>
            </a:extLst>
          </p:cNvPr>
          <p:cNvSpPr txBox="1"/>
          <p:nvPr/>
        </p:nvSpPr>
        <p:spPr>
          <a:xfrm>
            <a:off x="2119662" y="226522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7 8 9 0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FC8617B7-3CAF-6606-FFAC-30F31712BF88}"/>
              </a:ext>
            </a:extLst>
          </p:cNvPr>
          <p:cNvSpPr txBox="1"/>
          <p:nvPr/>
        </p:nvSpPr>
        <p:spPr>
          <a:xfrm>
            <a:off x="2119661" y="208055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5 5 5 6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C827B18E-173D-DB26-7023-2308DE6AC1DE}"/>
              </a:ext>
            </a:extLst>
          </p:cNvPr>
          <p:cNvSpPr txBox="1"/>
          <p:nvPr/>
        </p:nvSpPr>
        <p:spPr>
          <a:xfrm>
            <a:off x="8439855" y="2250539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1 2 3 4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7672EFDA-3433-3896-411F-5A5AA41AB732}"/>
              </a:ext>
            </a:extLst>
          </p:cNvPr>
          <p:cNvCxnSpPr/>
          <p:nvPr/>
        </p:nvCxnSpPr>
        <p:spPr>
          <a:xfrm>
            <a:off x="9251296" y="2182147"/>
            <a:ext cx="542889" cy="0"/>
          </a:xfrm>
          <a:prstGeom prst="line">
            <a:avLst/>
          </a:prstGeom>
          <a:noFill/>
          <a:ln w="31750" cap="flat" cmpd="sng" algn="ctr">
            <a:solidFill>
              <a:srgbClr val="5B9BD5"/>
            </a:solidFill>
            <a:prstDash val="sysDash"/>
            <a:miter lim="800000"/>
          </a:ln>
          <a:effectLst/>
        </p:spPr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553A27F8-BBD3-22B7-4A66-D1E9508C52C3}"/>
              </a:ext>
            </a:extLst>
          </p:cNvPr>
          <p:cNvCxnSpPr/>
          <p:nvPr/>
        </p:nvCxnSpPr>
        <p:spPr>
          <a:xfrm>
            <a:off x="4327570" y="2182147"/>
            <a:ext cx="542889" cy="0"/>
          </a:xfrm>
          <a:prstGeom prst="line">
            <a:avLst/>
          </a:prstGeom>
          <a:noFill/>
          <a:ln w="31750" cap="flat" cmpd="sng" algn="ctr">
            <a:solidFill>
              <a:srgbClr val="5B9BD5"/>
            </a:solidFill>
            <a:prstDash val="sysDash"/>
            <a:miter lim="800000"/>
          </a:ln>
          <a:effectLst/>
        </p:spPr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CD41EC40-61EB-06CA-B6C0-A89A74C83B05}"/>
              </a:ext>
            </a:extLst>
          </p:cNvPr>
          <p:cNvCxnSpPr/>
          <p:nvPr/>
        </p:nvCxnSpPr>
        <p:spPr>
          <a:xfrm>
            <a:off x="7147044" y="2182147"/>
            <a:ext cx="542889" cy="0"/>
          </a:xfrm>
          <a:prstGeom prst="line">
            <a:avLst/>
          </a:prstGeom>
          <a:noFill/>
          <a:ln w="31750" cap="flat" cmpd="sng" algn="ctr">
            <a:solidFill>
              <a:srgbClr val="00B050"/>
            </a:solidFill>
            <a:prstDash val="sysDash"/>
            <a:miter lim="800000"/>
          </a:ln>
          <a:effectLst/>
        </p:spPr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D8284356-A579-81FE-E237-69A23EFC5F93}"/>
              </a:ext>
            </a:extLst>
          </p:cNvPr>
          <p:cNvCxnSpPr/>
          <p:nvPr/>
        </p:nvCxnSpPr>
        <p:spPr>
          <a:xfrm>
            <a:off x="1576772" y="2182147"/>
            <a:ext cx="542889" cy="0"/>
          </a:xfrm>
          <a:prstGeom prst="line">
            <a:avLst/>
          </a:prstGeom>
          <a:noFill/>
          <a:ln w="31750" cap="flat" cmpd="sng" algn="ctr">
            <a:solidFill>
              <a:srgbClr val="00B050"/>
            </a:solidFill>
            <a:prstDash val="sysDash"/>
            <a:miter lim="800000"/>
          </a:ln>
          <a:effectLst/>
        </p:spPr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E0E8D99C-DA91-F111-7158-1E968BF42C75}"/>
              </a:ext>
            </a:extLst>
          </p:cNvPr>
          <p:cNvCxnSpPr/>
          <p:nvPr/>
        </p:nvCxnSpPr>
        <p:spPr>
          <a:xfrm>
            <a:off x="2893785" y="2905203"/>
            <a:ext cx="5584733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5B871BEF-2D95-94C2-6359-74148223DD7C}"/>
              </a:ext>
            </a:extLst>
          </p:cNvPr>
          <p:cNvSpPr txBox="1"/>
          <p:nvPr/>
        </p:nvSpPr>
        <p:spPr>
          <a:xfrm>
            <a:off x="3316804" y="2595334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1160 (all or 1/4 with beam)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620A928F-1814-5B2D-7235-94AE6ED143F3}"/>
              </a:ext>
            </a:extLst>
          </p:cNvPr>
          <p:cNvSpPr txBox="1"/>
          <p:nvPr/>
        </p:nvSpPr>
        <p:spPr>
          <a:xfrm>
            <a:off x="6419829" y="2609869"/>
            <a:ext cx="205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100 (no-beam /gap)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7ACA3E7A-5EBA-0888-6434-743BE3071041}"/>
              </a:ext>
            </a:extLst>
          </p:cNvPr>
          <p:cNvSpPr txBox="1"/>
          <p:nvPr/>
        </p:nvSpPr>
        <p:spPr>
          <a:xfrm>
            <a:off x="2842844" y="1523781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 * *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 *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4EA68CBD-8E40-6EF6-33B1-00F72AB11110}"/>
              </a:ext>
            </a:extLst>
          </p:cNvPr>
          <p:cNvSpPr txBox="1"/>
          <p:nvPr/>
        </p:nvSpPr>
        <p:spPr>
          <a:xfrm>
            <a:off x="4894504" y="1523781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 * *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 *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883DF5D-DA91-4CE9-3EB1-6611B5F08475}"/>
              </a:ext>
            </a:extLst>
          </p:cNvPr>
          <p:cNvSpPr txBox="1"/>
          <p:nvPr/>
        </p:nvSpPr>
        <p:spPr>
          <a:xfrm>
            <a:off x="8439855" y="1536282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 * *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 *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527E014D-6BAE-2D68-8653-0743F026778B}"/>
              </a:ext>
            </a:extLst>
          </p:cNvPr>
          <p:cNvSpPr txBox="1"/>
          <p:nvPr/>
        </p:nvSpPr>
        <p:spPr>
          <a:xfrm>
            <a:off x="490544" y="2976099"/>
            <a:ext cx="24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EIC_BX_Clock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98.5 MHz</a:t>
            </a:r>
          </a:p>
        </p:txBody>
      </p:sp>
      <p:cxnSp>
        <p:nvCxnSpPr>
          <p:cNvPr id="257" name="Elbow Connector 68">
            <a:extLst>
              <a:ext uri="{FF2B5EF4-FFF2-40B4-BE49-F238E27FC236}">
                <a16:creationId xmlns:a16="http://schemas.microsoft.com/office/drawing/2014/main" id="{522F6FB9-31E6-7116-A4CE-379184EE94B6}"/>
              </a:ext>
            </a:extLst>
          </p:cNvPr>
          <p:cNvCxnSpPr/>
          <p:nvPr/>
        </p:nvCxnSpPr>
        <p:spPr>
          <a:xfrm>
            <a:off x="3030424" y="313075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58" name="Elbow Connector 69">
            <a:extLst>
              <a:ext uri="{FF2B5EF4-FFF2-40B4-BE49-F238E27FC236}">
                <a16:creationId xmlns:a16="http://schemas.microsoft.com/office/drawing/2014/main" id="{2BC0411E-DFF7-7FD6-8F0D-9E498E61E491}"/>
              </a:ext>
            </a:extLst>
          </p:cNvPr>
          <p:cNvCxnSpPr/>
          <p:nvPr/>
        </p:nvCxnSpPr>
        <p:spPr>
          <a:xfrm>
            <a:off x="3207960" y="313176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550DE34A-F18C-E4C7-9533-4FAB7CD917BF}"/>
              </a:ext>
            </a:extLst>
          </p:cNvPr>
          <p:cNvCxnSpPr/>
          <p:nvPr/>
        </p:nvCxnSpPr>
        <p:spPr>
          <a:xfrm flipH="1">
            <a:off x="3205401" y="313075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FCE4EA9C-473C-EAC3-B995-1C11CE5BBA3C}"/>
              </a:ext>
            </a:extLst>
          </p:cNvPr>
          <p:cNvCxnSpPr/>
          <p:nvPr/>
        </p:nvCxnSpPr>
        <p:spPr>
          <a:xfrm flipH="1">
            <a:off x="3373852" y="313191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1" name="Elbow Connector 72">
            <a:extLst>
              <a:ext uri="{FF2B5EF4-FFF2-40B4-BE49-F238E27FC236}">
                <a16:creationId xmlns:a16="http://schemas.microsoft.com/office/drawing/2014/main" id="{7DD8E3CD-FD63-70AB-3D14-F02E66F7F4AC}"/>
              </a:ext>
            </a:extLst>
          </p:cNvPr>
          <p:cNvCxnSpPr/>
          <p:nvPr/>
        </p:nvCxnSpPr>
        <p:spPr>
          <a:xfrm>
            <a:off x="3373733" y="313075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2" name="Elbow Connector 73">
            <a:extLst>
              <a:ext uri="{FF2B5EF4-FFF2-40B4-BE49-F238E27FC236}">
                <a16:creationId xmlns:a16="http://schemas.microsoft.com/office/drawing/2014/main" id="{310C0EA8-9646-5F02-8455-53D5F760614F}"/>
              </a:ext>
            </a:extLst>
          </p:cNvPr>
          <p:cNvCxnSpPr/>
          <p:nvPr/>
        </p:nvCxnSpPr>
        <p:spPr>
          <a:xfrm>
            <a:off x="3551269" y="313176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D4B0953A-98D0-D325-6FFC-EB41D45B480C}"/>
              </a:ext>
            </a:extLst>
          </p:cNvPr>
          <p:cNvCxnSpPr/>
          <p:nvPr/>
        </p:nvCxnSpPr>
        <p:spPr>
          <a:xfrm flipH="1">
            <a:off x="3548710" y="313075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DF63F300-596C-298D-672B-1699C47DD74D}"/>
              </a:ext>
            </a:extLst>
          </p:cNvPr>
          <p:cNvCxnSpPr/>
          <p:nvPr/>
        </p:nvCxnSpPr>
        <p:spPr>
          <a:xfrm flipH="1">
            <a:off x="3717161" y="313191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5" name="Elbow Connector 76">
            <a:extLst>
              <a:ext uri="{FF2B5EF4-FFF2-40B4-BE49-F238E27FC236}">
                <a16:creationId xmlns:a16="http://schemas.microsoft.com/office/drawing/2014/main" id="{B7EB61A3-B0CC-F862-0926-21BE4F4122A0}"/>
              </a:ext>
            </a:extLst>
          </p:cNvPr>
          <p:cNvCxnSpPr/>
          <p:nvPr/>
        </p:nvCxnSpPr>
        <p:spPr>
          <a:xfrm>
            <a:off x="3718443" y="3131243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6" name="Elbow Connector 77">
            <a:extLst>
              <a:ext uri="{FF2B5EF4-FFF2-40B4-BE49-F238E27FC236}">
                <a16:creationId xmlns:a16="http://schemas.microsoft.com/office/drawing/2014/main" id="{7174DA07-5D07-3188-2D87-BB4264E9010C}"/>
              </a:ext>
            </a:extLst>
          </p:cNvPr>
          <p:cNvCxnSpPr/>
          <p:nvPr/>
        </p:nvCxnSpPr>
        <p:spPr>
          <a:xfrm>
            <a:off x="3895979" y="3132256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D35C15B2-DFF6-3A4B-6EAD-C2C7ED32B670}"/>
              </a:ext>
            </a:extLst>
          </p:cNvPr>
          <p:cNvCxnSpPr/>
          <p:nvPr/>
        </p:nvCxnSpPr>
        <p:spPr>
          <a:xfrm flipH="1">
            <a:off x="3893420" y="3131243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EA186388-99E5-A93B-7A36-BF425B3255CF}"/>
              </a:ext>
            </a:extLst>
          </p:cNvPr>
          <p:cNvCxnSpPr/>
          <p:nvPr/>
        </p:nvCxnSpPr>
        <p:spPr>
          <a:xfrm flipH="1">
            <a:off x="4061871" y="3132408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9" name="Elbow Connector 80">
            <a:extLst>
              <a:ext uri="{FF2B5EF4-FFF2-40B4-BE49-F238E27FC236}">
                <a16:creationId xmlns:a16="http://schemas.microsoft.com/office/drawing/2014/main" id="{AC5CCBC2-FFBF-E8AB-76A3-B4098D46CEAA}"/>
              </a:ext>
            </a:extLst>
          </p:cNvPr>
          <p:cNvCxnSpPr/>
          <p:nvPr/>
        </p:nvCxnSpPr>
        <p:spPr>
          <a:xfrm>
            <a:off x="4061752" y="3131243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0" name="Elbow Connector 81">
            <a:extLst>
              <a:ext uri="{FF2B5EF4-FFF2-40B4-BE49-F238E27FC236}">
                <a16:creationId xmlns:a16="http://schemas.microsoft.com/office/drawing/2014/main" id="{D53BC3EF-AAFF-267D-94C6-2A200B9E4F4F}"/>
              </a:ext>
            </a:extLst>
          </p:cNvPr>
          <p:cNvCxnSpPr/>
          <p:nvPr/>
        </p:nvCxnSpPr>
        <p:spPr>
          <a:xfrm>
            <a:off x="4239288" y="3132256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D2109C54-30ED-4516-089E-FAC528C6CFD6}"/>
              </a:ext>
            </a:extLst>
          </p:cNvPr>
          <p:cNvCxnSpPr/>
          <p:nvPr/>
        </p:nvCxnSpPr>
        <p:spPr>
          <a:xfrm flipH="1">
            <a:off x="4236729" y="3131243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2C849874-E645-3A2C-895B-FFE33A05ECFA}"/>
              </a:ext>
            </a:extLst>
          </p:cNvPr>
          <p:cNvCxnSpPr/>
          <p:nvPr/>
        </p:nvCxnSpPr>
        <p:spPr>
          <a:xfrm flipH="1">
            <a:off x="4405180" y="3132408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3" name="Elbow Connector 84">
            <a:extLst>
              <a:ext uri="{FF2B5EF4-FFF2-40B4-BE49-F238E27FC236}">
                <a16:creationId xmlns:a16="http://schemas.microsoft.com/office/drawing/2014/main" id="{5E35A560-E1A3-6645-4F20-585549854F4F}"/>
              </a:ext>
            </a:extLst>
          </p:cNvPr>
          <p:cNvCxnSpPr/>
          <p:nvPr/>
        </p:nvCxnSpPr>
        <p:spPr>
          <a:xfrm>
            <a:off x="4412932" y="3129539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4" name="Elbow Connector 85">
            <a:extLst>
              <a:ext uri="{FF2B5EF4-FFF2-40B4-BE49-F238E27FC236}">
                <a16:creationId xmlns:a16="http://schemas.microsoft.com/office/drawing/2014/main" id="{21A151EA-96A1-C51D-20F1-F18945E717B3}"/>
              </a:ext>
            </a:extLst>
          </p:cNvPr>
          <p:cNvCxnSpPr/>
          <p:nvPr/>
        </p:nvCxnSpPr>
        <p:spPr>
          <a:xfrm>
            <a:off x="4590468" y="3130552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0A6E53A5-20B2-D748-6D50-A38EA8C5FAD5}"/>
              </a:ext>
            </a:extLst>
          </p:cNvPr>
          <p:cNvCxnSpPr/>
          <p:nvPr/>
        </p:nvCxnSpPr>
        <p:spPr>
          <a:xfrm flipH="1">
            <a:off x="4587909" y="3129539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DA5E7E3C-3AE5-EA11-CF63-0362FB594393}"/>
              </a:ext>
            </a:extLst>
          </p:cNvPr>
          <p:cNvCxnSpPr/>
          <p:nvPr/>
        </p:nvCxnSpPr>
        <p:spPr>
          <a:xfrm flipH="1">
            <a:off x="4756360" y="3130704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7" name="Elbow Connector 88">
            <a:extLst>
              <a:ext uri="{FF2B5EF4-FFF2-40B4-BE49-F238E27FC236}">
                <a16:creationId xmlns:a16="http://schemas.microsoft.com/office/drawing/2014/main" id="{3D1F2B80-014E-4F5D-077B-9C58EE7A34F9}"/>
              </a:ext>
            </a:extLst>
          </p:cNvPr>
          <p:cNvCxnSpPr/>
          <p:nvPr/>
        </p:nvCxnSpPr>
        <p:spPr>
          <a:xfrm>
            <a:off x="4756241" y="3129539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8" name="Elbow Connector 89">
            <a:extLst>
              <a:ext uri="{FF2B5EF4-FFF2-40B4-BE49-F238E27FC236}">
                <a16:creationId xmlns:a16="http://schemas.microsoft.com/office/drawing/2014/main" id="{79831365-41FA-186B-72C6-D2D8754E861E}"/>
              </a:ext>
            </a:extLst>
          </p:cNvPr>
          <p:cNvCxnSpPr/>
          <p:nvPr/>
        </p:nvCxnSpPr>
        <p:spPr>
          <a:xfrm>
            <a:off x="4933777" y="3130552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717F8FE9-19B5-0701-67A4-105D3CD8BAC8}"/>
              </a:ext>
            </a:extLst>
          </p:cNvPr>
          <p:cNvCxnSpPr/>
          <p:nvPr/>
        </p:nvCxnSpPr>
        <p:spPr>
          <a:xfrm flipH="1">
            <a:off x="4931218" y="3129539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F7DC3F4B-7262-74CE-5678-112C02DDEF8D}"/>
              </a:ext>
            </a:extLst>
          </p:cNvPr>
          <p:cNvCxnSpPr/>
          <p:nvPr/>
        </p:nvCxnSpPr>
        <p:spPr>
          <a:xfrm flipH="1">
            <a:off x="5099669" y="3130704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1" name="Elbow Connector 92">
            <a:extLst>
              <a:ext uri="{FF2B5EF4-FFF2-40B4-BE49-F238E27FC236}">
                <a16:creationId xmlns:a16="http://schemas.microsoft.com/office/drawing/2014/main" id="{D4A51FA6-4559-87CB-E6AB-5CB0ABE01D91}"/>
              </a:ext>
            </a:extLst>
          </p:cNvPr>
          <p:cNvCxnSpPr/>
          <p:nvPr/>
        </p:nvCxnSpPr>
        <p:spPr>
          <a:xfrm>
            <a:off x="5100951" y="313003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2" name="Elbow Connector 93">
            <a:extLst>
              <a:ext uri="{FF2B5EF4-FFF2-40B4-BE49-F238E27FC236}">
                <a16:creationId xmlns:a16="http://schemas.microsoft.com/office/drawing/2014/main" id="{C2D75612-99B1-A5AE-8791-380B279C4BD5}"/>
              </a:ext>
            </a:extLst>
          </p:cNvPr>
          <p:cNvCxnSpPr/>
          <p:nvPr/>
        </p:nvCxnSpPr>
        <p:spPr>
          <a:xfrm>
            <a:off x="5278487" y="313104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D4C54145-F3E7-044D-4527-F1433BFE7F50}"/>
              </a:ext>
            </a:extLst>
          </p:cNvPr>
          <p:cNvCxnSpPr/>
          <p:nvPr/>
        </p:nvCxnSpPr>
        <p:spPr>
          <a:xfrm flipH="1">
            <a:off x="5275928" y="313003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4A8A1C53-FD90-9676-3411-3F2C1C69B1DD}"/>
              </a:ext>
            </a:extLst>
          </p:cNvPr>
          <p:cNvCxnSpPr/>
          <p:nvPr/>
        </p:nvCxnSpPr>
        <p:spPr>
          <a:xfrm flipH="1">
            <a:off x="5444379" y="313119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5" name="Elbow Connector 96">
            <a:extLst>
              <a:ext uri="{FF2B5EF4-FFF2-40B4-BE49-F238E27FC236}">
                <a16:creationId xmlns:a16="http://schemas.microsoft.com/office/drawing/2014/main" id="{939F8568-0081-CE4D-F73B-5B15505F1788}"/>
              </a:ext>
            </a:extLst>
          </p:cNvPr>
          <p:cNvCxnSpPr/>
          <p:nvPr/>
        </p:nvCxnSpPr>
        <p:spPr>
          <a:xfrm>
            <a:off x="5444260" y="313003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6" name="Elbow Connector 97">
            <a:extLst>
              <a:ext uri="{FF2B5EF4-FFF2-40B4-BE49-F238E27FC236}">
                <a16:creationId xmlns:a16="http://schemas.microsoft.com/office/drawing/2014/main" id="{A70B375F-DD21-CEC7-8DD3-C8A5FD007E75}"/>
              </a:ext>
            </a:extLst>
          </p:cNvPr>
          <p:cNvCxnSpPr/>
          <p:nvPr/>
        </p:nvCxnSpPr>
        <p:spPr>
          <a:xfrm>
            <a:off x="5621796" y="313104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4C9A489E-923F-40E6-55CA-0574544F6B7C}"/>
              </a:ext>
            </a:extLst>
          </p:cNvPr>
          <p:cNvCxnSpPr/>
          <p:nvPr/>
        </p:nvCxnSpPr>
        <p:spPr>
          <a:xfrm flipH="1">
            <a:off x="5619237" y="313003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9DBC7034-7EB1-3C4C-5F23-07D023262F15}"/>
              </a:ext>
            </a:extLst>
          </p:cNvPr>
          <p:cNvCxnSpPr/>
          <p:nvPr/>
        </p:nvCxnSpPr>
        <p:spPr>
          <a:xfrm flipH="1">
            <a:off x="5787688" y="313119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9" name="Elbow Connector 103">
            <a:extLst>
              <a:ext uri="{FF2B5EF4-FFF2-40B4-BE49-F238E27FC236}">
                <a16:creationId xmlns:a16="http://schemas.microsoft.com/office/drawing/2014/main" id="{EBA47933-4C29-952D-A2FF-AF411A559D16}"/>
              </a:ext>
            </a:extLst>
          </p:cNvPr>
          <p:cNvCxnSpPr/>
          <p:nvPr/>
        </p:nvCxnSpPr>
        <p:spPr>
          <a:xfrm>
            <a:off x="8616149" y="3128220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0" name="Elbow Connector 104">
            <a:extLst>
              <a:ext uri="{FF2B5EF4-FFF2-40B4-BE49-F238E27FC236}">
                <a16:creationId xmlns:a16="http://schemas.microsoft.com/office/drawing/2014/main" id="{C7E7CC76-8CBD-2FA7-C532-97ADDB916D50}"/>
              </a:ext>
            </a:extLst>
          </p:cNvPr>
          <p:cNvCxnSpPr/>
          <p:nvPr/>
        </p:nvCxnSpPr>
        <p:spPr>
          <a:xfrm>
            <a:off x="8793685" y="3129233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AF577E5D-1E1E-03EC-1467-543688BDD683}"/>
              </a:ext>
            </a:extLst>
          </p:cNvPr>
          <p:cNvCxnSpPr/>
          <p:nvPr/>
        </p:nvCxnSpPr>
        <p:spPr>
          <a:xfrm flipH="1">
            <a:off x="8791126" y="3128220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E792751D-C20A-78C9-50E7-12D5193CE174}"/>
              </a:ext>
            </a:extLst>
          </p:cNvPr>
          <p:cNvCxnSpPr/>
          <p:nvPr/>
        </p:nvCxnSpPr>
        <p:spPr>
          <a:xfrm flipH="1">
            <a:off x="8959577" y="3129385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3" name="Elbow Connector 107">
            <a:extLst>
              <a:ext uri="{FF2B5EF4-FFF2-40B4-BE49-F238E27FC236}">
                <a16:creationId xmlns:a16="http://schemas.microsoft.com/office/drawing/2014/main" id="{8DF82D00-AD65-FB81-1B82-6786D170479E}"/>
              </a:ext>
            </a:extLst>
          </p:cNvPr>
          <p:cNvCxnSpPr/>
          <p:nvPr/>
        </p:nvCxnSpPr>
        <p:spPr>
          <a:xfrm>
            <a:off x="8959458" y="3128220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4" name="Elbow Connector 108">
            <a:extLst>
              <a:ext uri="{FF2B5EF4-FFF2-40B4-BE49-F238E27FC236}">
                <a16:creationId xmlns:a16="http://schemas.microsoft.com/office/drawing/2014/main" id="{3805D1DC-B64F-EC95-3CE3-11F1BA99719E}"/>
              </a:ext>
            </a:extLst>
          </p:cNvPr>
          <p:cNvCxnSpPr/>
          <p:nvPr/>
        </p:nvCxnSpPr>
        <p:spPr>
          <a:xfrm>
            <a:off x="9136994" y="3129233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5D14A350-73D0-97AC-9389-07112C929A22}"/>
              </a:ext>
            </a:extLst>
          </p:cNvPr>
          <p:cNvCxnSpPr/>
          <p:nvPr/>
        </p:nvCxnSpPr>
        <p:spPr>
          <a:xfrm flipH="1">
            <a:off x="9134435" y="3128220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0E55007D-34F4-BF48-1B09-B9C9E408D637}"/>
              </a:ext>
            </a:extLst>
          </p:cNvPr>
          <p:cNvCxnSpPr/>
          <p:nvPr/>
        </p:nvCxnSpPr>
        <p:spPr>
          <a:xfrm flipH="1">
            <a:off x="9302886" y="3129385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7" name="Elbow Connector 111">
            <a:extLst>
              <a:ext uri="{FF2B5EF4-FFF2-40B4-BE49-F238E27FC236}">
                <a16:creationId xmlns:a16="http://schemas.microsoft.com/office/drawing/2014/main" id="{5247338E-8FF7-2EC3-2DBD-72379260CDE5}"/>
              </a:ext>
            </a:extLst>
          </p:cNvPr>
          <p:cNvCxnSpPr/>
          <p:nvPr/>
        </p:nvCxnSpPr>
        <p:spPr>
          <a:xfrm>
            <a:off x="9304168" y="3128712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8" name="Elbow Connector 112">
            <a:extLst>
              <a:ext uri="{FF2B5EF4-FFF2-40B4-BE49-F238E27FC236}">
                <a16:creationId xmlns:a16="http://schemas.microsoft.com/office/drawing/2014/main" id="{7B415B7E-812D-BEB3-03EF-AA5EF5AE9A74}"/>
              </a:ext>
            </a:extLst>
          </p:cNvPr>
          <p:cNvCxnSpPr/>
          <p:nvPr/>
        </p:nvCxnSpPr>
        <p:spPr>
          <a:xfrm>
            <a:off x="7751185" y="3132748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37F0D02A-FE4B-B242-09CA-7EA37720A7BB}"/>
              </a:ext>
            </a:extLst>
          </p:cNvPr>
          <p:cNvCxnSpPr/>
          <p:nvPr/>
        </p:nvCxnSpPr>
        <p:spPr>
          <a:xfrm flipH="1">
            <a:off x="9479145" y="3128712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AE8F2D58-3B4A-5989-B8B1-9A15140E76E0}"/>
              </a:ext>
            </a:extLst>
          </p:cNvPr>
          <p:cNvCxnSpPr/>
          <p:nvPr/>
        </p:nvCxnSpPr>
        <p:spPr>
          <a:xfrm flipH="1">
            <a:off x="7917077" y="3132900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1" name="Elbow Connector 115">
            <a:extLst>
              <a:ext uri="{FF2B5EF4-FFF2-40B4-BE49-F238E27FC236}">
                <a16:creationId xmlns:a16="http://schemas.microsoft.com/office/drawing/2014/main" id="{7CC10ED9-7B5C-F6AC-93E6-072F980541F0}"/>
              </a:ext>
            </a:extLst>
          </p:cNvPr>
          <p:cNvCxnSpPr/>
          <p:nvPr/>
        </p:nvCxnSpPr>
        <p:spPr>
          <a:xfrm>
            <a:off x="7916958" y="3131735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2" name="Elbow Connector 116">
            <a:extLst>
              <a:ext uri="{FF2B5EF4-FFF2-40B4-BE49-F238E27FC236}">
                <a16:creationId xmlns:a16="http://schemas.microsoft.com/office/drawing/2014/main" id="{3050F3D0-DD62-D88B-1F20-A47C56811AB9}"/>
              </a:ext>
            </a:extLst>
          </p:cNvPr>
          <p:cNvCxnSpPr/>
          <p:nvPr/>
        </p:nvCxnSpPr>
        <p:spPr>
          <a:xfrm>
            <a:off x="8094494" y="3132748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C5D4CADA-20AD-C3C3-E0EF-BCC850718478}"/>
              </a:ext>
            </a:extLst>
          </p:cNvPr>
          <p:cNvCxnSpPr/>
          <p:nvPr/>
        </p:nvCxnSpPr>
        <p:spPr>
          <a:xfrm flipH="1">
            <a:off x="8091935" y="3131735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AE2B364D-7F91-399B-19A0-6EEB64C2B76C}"/>
              </a:ext>
            </a:extLst>
          </p:cNvPr>
          <p:cNvCxnSpPr/>
          <p:nvPr/>
        </p:nvCxnSpPr>
        <p:spPr>
          <a:xfrm flipH="1">
            <a:off x="8260386" y="3132900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5" name="Elbow Connector 119">
            <a:extLst>
              <a:ext uri="{FF2B5EF4-FFF2-40B4-BE49-F238E27FC236}">
                <a16:creationId xmlns:a16="http://schemas.microsoft.com/office/drawing/2014/main" id="{EBAC73DC-5EF9-F09F-2461-7AFA9E3179E7}"/>
              </a:ext>
            </a:extLst>
          </p:cNvPr>
          <p:cNvCxnSpPr/>
          <p:nvPr/>
        </p:nvCxnSpPr>
        <p:spPr>
          <a:xfrm>
            <a:off x="8268138" y="313003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6" name="Elbow Connector 120">
            <a:extLst>
              <a:ext uri="{FF2B5EF4-FFF2-40B4-BE49-F238E27FC236}">
                <a16:creationId xmlns:a16="http://schemas.microsoft.com/office/drawing/2014/main" id="{287A8043-750A-B0EC-7D4B-04B7558B604E}"/>
              </a:ext>
            </a:extLst>
          </p:cNvPr>
          <p:cNvCxnSpPr/>
          <p:nvPr/>
        </p:nvCxnSpPr>
        <p:spPr>
          <a:xfrm>
            <a:off x="8445674" y="313104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C1C1C4BA-6813-BD96-C4F0-D96833121862}"/>
              </a:ext>
            </a:extLst>
          </p:cNvPr>
          <p:cNvCxnSpPr/>
          <p:nvPr/>
        </p:nvCxnSpPr>
        <p:spPr>
          <a:xfrm flipH="1">
            <a:off x="8443115" y="313003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484C7A6-D73E-F0FE-8856-CF4FA83B4DEB}"/>
              </a:ext>
            </a:extLst>
          </p:cNvPr>
          <p:cNvCxnSpPr/>
          <p:nvPr/>
        </p:nvCxnSpPr>
        <p:spPr>
          <a:xfrm flipH="1">
            <a:off x="8611566" y="313119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167FC806-7542-AB9C-DC7E-408EEAC5A829}"/>
              </a:ext>
            </a:extLst>
          </p:cNvPr>
          <p:cNvCxnSpPr/>
          <p:nvPr/>
        </p:nvCxnSpPr>
        <p:spPr>
          <a:xfrm>
            <a:off x="5818888" y="3185427"/>
            <a:ext cx="1924649" cy="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ADF47708-8758-540E-EC90-D928FE1EF206}"/>
              </a:ext>
            </a:extLst>
          </p:cNvPr>
          <p:cNvSpPr txBox="1"/>
          <p:nvPr/>
        </p:nvSpPr>
        <p:spPr>
          <a:xfrm>
            <a:off x="652180" y="3650041"/>
            <a:ext cx="2498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GTU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DAM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19.7 MHz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(Frequency divided by 5)</a:t>
            </a:r>
          </a:p>
        </p:txBody>
      </p:sp>
      <p:cxnSp>
        <p:nvCxnSpPr>
          <p:cNvPr id="311" name="Elbow Connector 129">
            <a:extLst>
              <a:ext uri="{FF2B5EF4-FFF2-40B4-BE49-F238E27FC236}">
                <a16:creationId xmlns:a16="http://schemas.microsoft.com/office/drawing/2014/main" id="{2D929E2D-A84C-4163-FAD7-FB435F52E89C}"/>
              </a:ext>
            </a:extLst>
          </p:cNvPr>
          <p:cNvCxnSpPr/>
          <p:nvPr/>
        </p:nvCxnSpPr>
        <p:spPr>
          <a:xfrm>
            <a:off x="3213935" y="3748568"/>
            <a:ext cx="877461" cy="218559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FAEF048C-8BAF-2362-33E2-535368EEE8CC}"/>
              </a:ext>
            </a:extLst>
          </p:cNvPr>
          <p:cNvCxnSpPr/>
          <p:nvPr/>
        </p:nvCxnSpPr>
        <p:spPr>
          <a:xfrm flipV="1">
            <a:off x="4091396" y="3744333"/>
            <a:ext cx="9596" cy="23724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13" name="Elbow Connector 131">
            <a:extLst>
              <a:ext uri="{FF2B5EF4-FFF2-40B4-BE49-F238E27FC236}">
                <a16:creationId xmlns:a16="http://schemas.microsoft.com/office/drawing/2014/main" id="{C2A6203C-D065-BE7E-1BCC-D661AB38F2D4}"/>
              </a:ext>
            </a:extLst>
          </p:cNvPr>
          <p:cNvCxnSpPr/>
          <p:nvPr/>
        </p:nvCxnSpPr>
        <p:spPr>
          <a:xfrm>
            <a:off x="4105718" y="3755863"/>
            <a:ext cx="877461" cy="218559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AFE9A431-B982-8340-B7AD-18565180169A}"/>
              </a:ext>
            </a:extLst>
          </p:cNvPr>
          <p:cNvCxnSpPr/>
          <p:nvPr/>
        </p:nvCxnSpPr>
        <p:spPr>
          <a:xfrm flipV="1">
            <a:off x="4983179" y="3751628"/>
            <a:ext cx="9596" cy="23724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15" name="Elbow Connector 133">
            <a:extLst>
              <a:ext uri="{FF2B5EF4-FFF2-40B4-BE49-F238E27FC236}">
                <a16:creationId xmlns:a16="http://schemas.microsoft.com/office/drawing/2014/main" id="{D3145611-1651-90AB-1681-0B4A4907727E}"/>
              </a:ext>
            </a:extLst>
          </p:cNvPr>
          <p:cNvCxnSpPr/>
          <p:nvPr/>
        </p:nvCxnSpPr>
        <p:spPr>
          <a:xfrm>
            <a:off x="4974312" y="3755273"/>
            <a:ext cx="877461" cy="218559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4BC0BC8C-0895-455A-B0F0-06174CFB1231}"/>
              </a:ext>
            </a:extLst>
          </p:cNvPr>
          <p:cNvCxnSpPr/>
          <p:nvPr/>
        </p:nvCxnSpPr>
        <p:spPr>
          <a:xfrm flipV="1">
            <a:off x="5851773" y="3751038"/>
            <a:ext cx="9596" cy="23724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17" name="Elbow Connector 135">
            <a:extLst>
              <a:ext uri="{FF2B5EF4-FFF2-40B4-BE49-F238E27FC236}">
                <a16:creationId xmlns:a16="http://schemas.microsoft.com/office/drawing/2014/main" id="{8966BD87-62C2-59BC-E831-8C8E8CA80DE2}"/>
              </a:ext>
            </a:extLst>
          </p:cNvPr>
          <p:cNvCxnSpPr/>
          <p:nvPr/>
        </p:nvCxnSpPr>
        <p:spPr>
          <a:xfrm>
            <a:off x="5844802" y="3754866"/>
            <a:ext cx="877461" cy="218559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90E7672D-901C-351F-13C3-2752D69FC3A2}"/>
              </a:ext>
            </a:extLst>
          </p:cNvPr>
          <p:cNvCxnSpPr/>
          <p:nvPr/>
        </p:nvCxnSpPr>
        <p:spPr>
          <a:xfrm flipV="1">
            <a:off x="7934408" y="3783117"/>
            <a:ext cx="9596" cy="23724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19" name="Elbow Connector 137">
            <a:extLst>
              <a:ext uri="{FF2B5EF4-FFF2-40B4-BE49-F238E27FC236}">
                <a16:creationId xmlns:a16="http://schemas.microsoft.com/office/drawing/2014/main" id="{B38DC12D-828F-D58F-D16D-8C58F8A72B7D}"/>
              </a:ext>
            </a:extLst>
          </p:cNvPr>
          <p:cNvCxnSpPr/>
          <p:nvPr/>
        </p:nvCxnSpPr>
        <p:spPr>
          <a:xfrm>
            <a:off x="8790426" y="3755408"/>
            <a:ext cx="877461" cy="218559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20" name="Elbow Connector 138">
            <a:extLst>
              <a:ext uri="{FF2B5EF4-FFF2-40B4-BE49-F238E27FC236}">
                <a16:creationId xmlns:a16="http://schemas.microsoft.com/office/drawing/2014/main" id="{8548A36F-5965-D1CF-2035-872B1B895B78}"/>
              </a:ext>
            </a:extLst>
          </p:cNvPr>
          <p:cNvCxnSpPr/>
          <p:nvPr/>
        </p:nvCxnSpPr>
        <p:spPr>
          <a:xfrm>
            <a:off x="7929827" y="3793031"/>
            <a:ext cx="877461" cy="218559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C2E9CE13-94D1-1984-48C1-3DA449A329FF}"/>
              </a:ext>
            </a:extLst>
          </p:cNvPr>
          <p:cNvCxnSpPr/>
          <p:nvPr/>
        </p:nvCxnSpPr>
        <p:spPr>
          <a:xfrm flipV="1">
            <a:off x="8807288" y="3788796"/>
            <a:ext cx="9596" cy="23724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7E02E6F4-FA7C-7A3C-6CF9-F8B30B3303E5}"/>
              </a:ext>
            </a:extLst>
          </p:cNvPr>
          <p:cNvCxnSpPr/>
          <p:nvPr/>
        </p:nvCxnSpPr>
        <p:spPr>
          <a:xfrm>
            <a:off x="6729131" y="3926030"/>
            <a:ext cx="1175600" cy="17538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sp>
        <p:nvSpPr>
          <p:cNvPr id="323" name="TextBox 322">
            <a:extLst>
              <a:ext uri="{FF2B5EF4-FFF2-40B4-BE49-F238E27FC236}">
                <a16:creationId xmlns:a16="http://schemas.microsoft.com/office/drawing/2014/main" id="{C6070398-852A-FF28-E98E-7DD7571A28F6}"/>
              </a:ext>
            </a:extLst>
          </p:cNvPr>
          <p:cNvSpPr txBox="1"/>
          <p:nvPr/>
        </p:nvSpPr>
        <p:spPr>
          <a:xfrm>
            <a:off x="9253883" y="3576880"/>
            <a:ext cx="2373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alibri" panose="020F0502020204030204"/>
              </a:rPr>
              <a:t>ePIC</a:t>
            </a:r>
            <a:r>
              <a:rPr lang="en-US" sz="2400" dirty="0">
                <a:solidFill>
                  <a:srgbClr val="C00000"/>
                </a:solidFill>
                <a:latin typeface="Calibri" panose="020F0502020204030204"/>
              </a:rPr>
              <a:t> system clock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8422CA6B-0F5F-3719-6A89-870E982CB813}"/>
              </a:ext>
            </a:extLst>
          </p:cNvPr>
          <p:cNvSpPr txBox="1"/>
          <p:nvPr/>
        </p:nvSpPr>
        <p:spPr>
          <a:xfrm>
            <a:off x="334059" y="215417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EIC_beam_orbit</a:t>
            </a:r>
            <a:endParaRPr lang="en-US" dirty="0"/>
          </a:p>
        </p:txBody>
      </p: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BADAE305-9CCB-1470-ACD7-2454F62A4569}"/>
              </a:ext>
            </a:extLst>
          </p:cNvPr>
          <p:cNvCxnSpPr/>
          <p:nvPr/>
        </p:nvCxnSpPr>
        <p:spPr>
          <a:xfrm flipV="1">
            <a:off x="3211208" y="3739227"/>
            <a:ext cx="9596" cy="23724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238C0AE5-BD88-EB04-22AF-A37F463ADFBF}"/>
              </a:ext>
            </a:extLst>
          </p:cNvPr>
          <p:cNvCxnSpPr/>
          <p:nvPr/>
        </p:nvCxnSpPr>
        <p:spPr>
          <a:xfrm flipH="1">
            <a:off x="2968328" y="3981573"/>
            <a:ext cx="237073" cy="6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78FFDB39-2561-60DB-1FC3-F1FBE2027256}"/>
              </a:ext>
            </a:extLst>
          </p:cNvPr>
          <p:cNvCxnSpPr/>
          <p:nvPr/>
        </p:nvCxnSpPr>
        <p:spPr>
          <a:xfrm flipH="1">
            <a:off x="3030913" y="313777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28" name="Curved Connector 233">
            <a:extLst>
              <a:ext uri="{FF2B5EF4-FFF2-40B4-BE49-F238E27FC236}">
                <a16:creationId xmlns:a16="http://schemas.microsoft.com/office/drawing/2014/main" id="{1A4F63D4-BCC9-4FDA-14F1-523E0940971B}"/>
              </a:ext>
            </a:extLst>
          </p:cNvPr>
          <p:cNvCxnSpPr/>
          <p:nvPr/>
        </p:nvCxnSpPr>
        <p:spPr>
          <a:xfrm rot="16200000" flipH="1">
            <a:off x="2428410" y="3087561"/>
            <a:ext cx="1316908" cy="237073"/>
          </a:xfrm>
          <a:prstGeom prst="curvedConnector3">
            <a:avLst>
              <a:gd name="adj1" fmla="val 35775"/>
            </a:avLst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Curved Connector 235">
            <a:extLst>
              <a:ext uri="{FF2B5EF4-FFF2-40B4-BE49-F238E27FC236}">
                <a16:creationId xmlns:a16="http://schemas.microsoft.com/office/drawing/2014/main" id="{F69E34EC-59F5-68CD-5C67-5B265E1EAD9D}"/>
              </a:ext>
            </a:extLst>
          </p:cNvPr>
          <p:cNvCxnSpPr/>
          <p:nvPr/>
        </p:nvCxnSpPr>
        <p:spPr>
          <a:xfrm rot="16200000" flipH="1">
            <a:off x="2781312" y="3442508"/>
            <a:ext cx="669574" cy="174513"/>
          </a:xfrm>
          <a:prstGeom prst="curvedConnector3">
            <a:avLst>
              <a:gd name="adj1" fmla="val 95996"/>
            </a:avLst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Curved Connector 238">
            <a:extLst>
              <a:ext uri="{FF2B5EF4-FFF2-40B4-BE49-F238E27FC236}">
                <a16:creationId xmlns:a16="http://schemas.microsoft.com/office/drawing/2014/main" id="{7F243B9F-C977-99AD-9A72-DE35B35F5A95}"/>
              </a:ext>
            </a:extLst>
          </p:cNvPr>
          <p:cNvCxnSpPr/>
          <p:nvPr/>
        </p:nvCxnSpPr>
        <p:spPr>
          <a:xfrm rot="16200000" flipH="1">
            <a:off x="3646109" y="4325224"/>
            <a:ext cx="391995" cy="214164"/>
          </a:xfrm>
          <a:prstGeom prst="curvedConnector3">
            <a:avLst>
              <a:gd name="adj1" fmla="val 79159"/>
            </a:avLst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0710BA15-FC65-C6E8-F72E-6366F7B2E8B6}"/>
              </a:ext>
            </a:extLst>
          </p:cNvPr>
          <p:cNvSpPr txBox="1"/>
          <p:nvPr/>
        </p:nvSpPr>
        <p:spPr>
          <a:xfrm>
            <a:off x="3829165" y="4216480"/>
            <a:ext cx="426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Fixed delay (divider, cable, PCB delays)</a:t>
            </a:r>
          </a:p>
        </p:txBody>
      </p:sp>
      <p:cxnSp>
        <p:nvCxnSpPr>
          <p:cNvPr id="332" name="Curved Connector 240">
            <a:extLst>
              <a:ext uri="{FF2B5EF4-FFF2-40B4-BE49-F238E27FC236}">
                <a16:creationId xmlns:a16="http://schemas.microsoft.com/office/drawing/2014/main" id="{E92C68F3-7A2A-6B86-4792-051B8E6ABE10}"/>
              </a:ext>
            </a:extLst>
          </p:cNvPr>
          <p:cNvCxnSpPr/>
          <p:nvPr/>
        </p:nvCxnSpPr>
        <p:spPr>
          <a:xfrm rot="16200000" flipH="1">
            <a:off x="3628136" y="4776489"/>
            <a:ext cx="358955" cy="214163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>
            <a:extLst>
              <a:ext uri="{FF2B5EF4-FFF2-40B4-BE49-F238E27FC236}">
                <a16:creationId xmlns:a16="http://schemas.microsoft.com/office/drawing/2014/main" id="{69F58BE5-55B9-59FC-5025-BFE2431D1EF5}"/>
              </a:ext>
            </a:extLst>
          </p:cNvPr>
          <p:cNvSpPr txBox="1"/>
          <p:nvPr/>
        </p:nvSpPr>
        <p:spPr>
          <a:xfrm>
            <a:off x="3880312" y="4678716"/>
            <a:ext cx="617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The phase (divider) is determined by the orbit information</a:t>
            </a:r>
          </a:p>
        </p:txBody>
      </p:sp>
      <p:cxnSp>
        <p:nvCxnSpPr>
          <p:cNvPr id="334" name="Elbow Connector 283">
            <a:extLst>
              <a:ext uri="{FF2B5EF4-FFF2-40B4-BE49-F238E27FC236}">
                <a16:creationId xmlns:a16="http://schemas.microsoft.com/office/drawing/2014/main" id="{EF56EE31-B386-455A-509D-B4BA0654D117}"/>
              </a:ext>
            </a:extLst>
          </p:cNvPr>
          <p:cNvCxnSpPr/>
          <p:nvPr/>
        </p:nvCxnSpPr>
        <p:spPr>
          <a:xfrm>
            <a:off x="3295672" y="5372361"/>
            <a:ext cx="425372" cy="11811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9037FC50-394D-3B1B-940E-A735586F3A02}"/>
              </a:ext>
            </a:extLst>
          </p:cNvPr>
          <p:cNvCxnSpPr/>
          <p:nvPr/>
        </p:nvCxnSpPr>
        <p:spPr>
          <a:xfrm flipH="1">
            <a:off x="3721045" y="5368277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36" name="Elbow Connector 285">
            <a:extLst>
              <a:ext uri="{FF2B5EF4-FFF2-40B4-BE49-F238E27FC236}">
                <a16:creationId xmlns:a16="http://schemas.microsoft.com/office/drawing/2014/main" id="{D2CD65F6-1068-FC13-C9E2-E593F18A58B5}"/>
              </a:ext>
            </a:extLst>
          </p:cNvPr>
          <p:cNvCxnSpPr/>
          <p:nvPr/>
        </p:nvCxnSpPr>
        <p:spPr>
          <a:xfrm>
            <a:off x="3723583" y="5366958"/>
            <a:ext cx="431920" cy="114686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37" name="Elbow Connector 286">
            <a:extLst>
              <a:ext uri="{FF2B5EF4-FFF2-40B4-BE49-F238E27FC236}">
                <a16:creationId xmlns:a16="http://schemas.microsoft.com/office/drawing/2014/main" id="{B9B7A3D3-90C3-FC4D-81CB-4DD00C0CC919}"/>
              </a:ext>
            </a:extLst>
          </p:cNvPr>
          <p:cNvCxnSpPr/>
          <p:nvPr/>
        </p:nvCxnSpPr>
        <p:spPr>
          <a:xfrm>
            <a:off x="4155503" y="5365910"/>
            <a:ext cx="428900" cy="109057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6652C436-F016-D0CF-F9EA-278964D4AF20}"/>
              </a:ext>
            </a:extLst>
          </p:cNvPr>
          <p:cNvCxnSpPr/>
          <p:nvPr/>
        </p:nvCxnSpPr>
        <p:spPr>
          <a:xfrm flipH="1">
            <a:off x="4583827" y="5352720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39" name="Elbow Connector 288">
            <a:extLst>
              <a:ext uri="{FF2B5EF4-FFF2-40B4-BE49-F238E27FC236}">
                <a16:creationId xmlns:a16="http://schemas.microsoft.com/office/drawing/2014/main" id="{43AC168E-0DF9-816C-055E-E004D44B784D}"/>
              </a:ext>
            </a:extLst>
          </p:cNvPr>
          <p:cNvCxnSpPr/>
          <p:nvPr/>
        </p:nvCxnSpPr>
        <p:spPr>
          <a:xfrm>
            <a:off x="4586365" y="5351401"/>
            <a:ext cx="430586" cy="115734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6033D445-10CF-6D2E-5F0F-B8C61BF58770}"/>
              </a:ext>
            </a:extLst>
          </p:cNvPr>
          <p:cNvCxnSpPr/>
          <p:nvPr/>
        </p:nvCxnSpPr>
        <p:spPr>
          <a:xfrm flipH="1">
            <a:off x="4157251" y="5372361"/>
            <a:ext cx="854" cy="112482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A7D2BD53-7A0D-89A4-08A2-47829187F49B}"/>
              </a:ext>
            </a:extLst>
          </p:cNvPr>
          <p:cNvCxnSpPr/>
          <p:nvPr/>
        </p:nvCxnSpPr>
        <p:spPr>
          <a:xfrm flipH="1">
            <a:off x="5018725" y="5351401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2" name="Elbow Connector 291">
            <a:extLst>
              <a:ext uri="{FF2B5EF4-FFF2-40B4-BE49-F238E27FC236}">
                <a16:creationId xmlns:a16="http://schemas.microsoft.com/office/drawing/2014/main" id="{D5333883-ED40-0A8E-024D-7928F4699EBA}"/>
              </a:ext>
            </a:extLst>
          </p:cNvPr>
          <p:cNvCxnSpPr/>
          <p:nvPr/>
        </p:nvCxnSpPr>
        <p:spPr>
          <a:xfrm>
            <a:off x="5018888" y="5349161"/>
            <a:ext cx="425372" cy="11811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0B2FED11-E085-7A4F-5A05-69D89EDAC609}"/>
              </a:ext>
            </a:extLst>
          </p:cNvPr>
          <p:cNvCxnSpPr/>
          <p:nvPr/>
        </p:nvCxnSpPr>
        <p:spPr>
          <a:xfrm flipH="1">
            <a:off x="5444261" y="5345077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4" name="Elbow Connector 293">
            <a:extLst>
              <a:ext uri="{FF2B5EF4-FFF2-40B4-BE49-F238E27FC236}">
                <a16:creationId xmlns:a16="http://schemas.microsoft.com/office/drawing/2014/main" id="{4EF74B8C-E0F4-07F4-1420-13BC2B4CC3DD}"/>
              </a:ext>
            </a:extLst>
          </p:cNvPr>
          <p:cNvCxnSpPr/>
          <p:nvPr/>
        </p:nvCxnSpPr>
        <p:spPr>
          <a:xfrm>
            <a:off x="5446799" y="5343758"/>
            <a:ext cx="431920" cy="114686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5" name="Elbow Connector 294">
            <a:extLst>
              <a:ext uri="{FF2B5EF4-FFF2-40B4-BE49-F238E27FC236}">
                <a16:creationId xmlns:a16="http://schemas.microsoft.com/office/drawing/2014/main" id="{F9927046-340E-7366-AF39-6514958DA2C9}"/>
              </a:ext>
            </a:extLst>
          </p:cNvPr>
          <p:cNvCxnSpPr/>
          <p:nvPr/>
        </p:nvCxnSpPr>
        <p:spPr>
          <a:xfrm>
            <a:off x="5878719" y="5342710"/>
            <a:ext cx="428900" cy="109057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E7176C57-7C44-1C94-11CC-491BB8CEA947}"/>
              </a:ext>
            </a:extLst>
          </p:cNvPr>
          <p:cNvCxnSpPr/>
          <p:nvPr/>
        </p:nvCxnSpPr>
        <p:spPr>
          <a:xfrm flipH="1">
            <a:off x="6307043" y="5329520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7" name="Elbow Connector 296">
            <a:extLst>
              <a:ext uri="{FF2B5EF4-FFF2-40B4-BE49-F238E27FC236}">
                <a16:creationId xmlns:a16="http://schemas.microsoft.com/office/drawing/2014/main" id="{373240D1-BE0B-D67E-81BE-8C8CBC315553}"/>
              </a:ext>
            </a:extLst>
          </p:cNvPr>
          <p:cNvCxnSpPr/>
          <p:nvPr/>
        </p:nvCxnSpPr>
        <p:spPr>
          <a:xfrm>
            <a:off x="6309581" y="5328201"/>
            <a:ext cx="430586" cy="115734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F294B94A-B3D1-1DCE-DAB7-A334F3B7ADA7}"/>
              </a:ext>
            </a:extLst>
          </p:cNvPr>
          <p:cNvCxnSpPr/>
          <p:nvPr/>
        </p:nvCxnSpPr>
        <p:spPr>
          <a:xfrm flipH="1">
            <a:off x="5880467" y="5349161"/>
            <a:ext cx="854" cy="112482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9" name="Elbow Connector 298">
            <a:extLst>
              <a:ext uri="{FF2B5EF4-FFF2-40B4-BE49-F238E27FC236}">
                <a16:creationId xmlns:a16="http://schemas.microsoft.com/office/drawing/2014/main" id="{4A92FE59-6EBF-5162-DFC9-4ACBE2A6E46D}"/>
              </a:ext>
            </a:extLst>
          </p:cNvPr>
          <p:cNvCxnSpPr/>
          <p:nvPr/>
        </p:nvCxnSpPr>
        <p:spPr>
          <a:xfrm>
            <a:off x="3290898" y="5866586"/>
            <a:ext cx="715895" cy="12337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E14733E0-EB6D-2D55-F1C0-150FE88B8032}"/>
              </a:ext>
            </a:extLst>
          </p:cNvPr>
          <p:cNvCxnSpPr/>
          <p:nvPr/>
        </p:nvCxnSpPr>
        <p:spPr>
          <a:xfrm flipH="1">
            <a:off x="4006126" y="5865538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1" name="Elbow Connector 300">
            <a:extLst>
              <a:ext uri="{FF2B5EF4-FFF2-40B4-BE49-F238E27FC236}">
                <a16:creationId xmlns:a16="http://schemas.microsoft.com/office/drawing/2014/main" id="{6CF190AF-2C72-7472-326C-26295445F6C3}"/>
              </a:ext>
            </a:extLst>
          </p:cNvPr>
          <p:cNvCxnSpPr/>
          <p:nvPr/>
        </p:nvCxnSpPr>
        <p:spPr>
          <a:xfrm>
            <a:off x="4001995" y="5863475"/>
            <a:ext cx="715895" cy="12337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12EB32B4-D9F3-D7C1-609A-5D249C0FD53A}"/>
              </a:ext>
            </a:extLst>
          </p:cNvPr>
          <p:cNvCxnSpPr/>
          <p:nvPr/>
        </p:nvCxnSpPr>
        <p:spPr>
          <a:xfrm flipH="1">
            <a:off x="4717223" y="5862427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3" name="Elbow Connector 302">
            <a:extLst>
              <a:ext uri="{FF2B5EF4-FFF2-40B4-BE49-F238E27FC236}">
                <a16:creationId xmlns:a16="http://schemas.microsoft.com/office/drawing/2014/main" id="{29C18F29-C602-A144-E475-43886606349C}"/>
              </a:ext>
            </a:extLst>
          </p:cNvPr>
          <p:cNvCxnSpPr/>
          <p:nvPr/>
        </p:nvCxnSpPr>
        <p:spPr>
          <a:xfrm>
            <a:off x="4714491" y="5868045"/>
            <a:ext cx="715895" cy="12337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62C9C8D2-51C0-4719-71AD-956BA4F9A985}"/>
              </a:ext>
            </a:extLst>
          </p:cNvPr>
          <p:cNvCxnSpPr/>
          <p:nvPr/>
        </p:nvCxnSpPr>
        <p:spPr>
          <a:xfrm flipH="1">
            <a:off x="5429719" y="5866997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5" name="Elbow Connector 304">
            <a:extLst>
              <a:ext uri="{FF2B5EF4-FFF2-40B4-BE49-F238E27FC236}">
                <a16:creationId xmlns:a16="http://schemas.microsoft.com/office/drawing/2014/main" id="{EC3E4D0F-2E3C-655D-42D0-21DCAD82D07D}"/>
              </a:ext>
            </a:extLst>
          </p:cNvPr>
          <p:cNvCxnSpPr/>
          <p:nvPr/>
        </p:nvCxnSpPr>
        <p:spPr>
          <a:xfrm>
            <a:off x="8871285" y="5327491"/>
            <a:ext cx="425372" cy="11811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0B3BE594-5B2E-AFB4-39FB-2ECE4C62489B}"/>
              </a:ext>
            </a:extLst>
          </p:cNvPr>
          <p:cNvCxnSpPr/>
          <p:nvPr/>
        </p:nvCxnSpPr>
        <p:spPr>
          <a:xfrm flipH="1">
            <a:off x="9296658" y="5323407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7" name="Elbow Connector 306">
            <a:extLst>
              <a:ext uri="{FF2B5EF4-FFF2-40B4-BE49-F238E27FC236}">
                <a16:creationId xmlns:a16="http://schemas.microsoft.com/office/drawing/2014/main" id="{17EE3B84-E056-6B7E-FD20-69A73EADB15B}"/>
              </a:ext>
            </a:extLst>
          </p:cNvPr>
          <p:cNvCxnSpPr/>
          <p:nvPr/>
        </p:nvCxnSpPr>
        <p:spPr>
          <a:xfrm>
            <a:off x="9299196" y="5322088"/>
            <a:ext cx="431920" cy="114686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8" name="Elbow Connector 307">
            <a:extLst>
              <a:ext uri="{FF2B5EF4-FFF2-40B4-BE49-F238E27FC236}">
                <a16:creationId xmlns:a16="http://schemas.microsoft.com/office/drawing/2014/main" id="{68D7B088-2A09-85AB-C02F-CAE1014339D7}"/>
              </a:ext>
            </a:extLst>
          </p:cNvPr>
          <p:cNvCxnSpPr/>
          <p:nvPr/>
        </p:nvCxnSpPr>
        <p:spPr>
          <a:xfrm>
            <a:off x="8011008" y="5341885"/>
            <a:ext cx="428900" cy="109057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FFBF7143-38CA-B860-776B-373E47F00C3C}"/>
              </a:ext>
            </a:extLst>
          </p:cNvPr>
          <p:cNvCxnSpPr/>
          <p:nvPr/>
        </p:nvCxnSpPr>
        <p:spPr>
          <a:xfrm flipH="1">
            <a:off x="8439332" y="5328695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60" name="Elbow Connector 309">
            <a:extLst>
              <a:ext uri="{FF2B5EF4-FFF2-40B4-BE49-F238E27FC236}">
                <a16:creationId xmlns:a16="http://schemas.microsoft.com/office/drawing/2014/main" id="{50B86150-222D-22B0-138D-1D296348DA2B}"/>
              </a:ext>
            </a:extLst>
          </p:cNvPr>
          <p:cNvCxnSpPr/>
          <p:nvPr/>
        </p:nvCxnSpPr>
        <p:spPr>
          <a:xfrm>
            <a:off x="8441870" y="5327376"/>
            <a:ext cx="430586" cy="115734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6122FF6A-E184-7BDF-9BA8-FB00574767BE}"/>
              </a:ext>
            </a:extLst>
          </p:cNvPr>
          <p:cNvCxnSpPr/>
          <p:nvPr/>
        </p:nvCxnSpPr>
        <p:spPr>
          <a:xfrm flipH="1">
            <a:off x="9732864" y="5327491"/>
            <a:ext cx="854" cy="112482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2C1E804C-E083-AD10-4856-5C3DCA985A5A}"/>
              </a:ext>
            </a:extLst>
          </p:cNvPr>
          <p:cNvCxnSpPr/>
          <p:nvPr/>
        </p:nvCxnSpPr>
        <p:spPr>
          <a:xfrm flipH="1">
            <a:off x="8874230" y="5327376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63" name="Elbow Connector 312">
            <a:extLst>
              <a:ext uri="{FF2B5EF4-FFF2-40B4-BE49-F238E27FC236}">
                <a16:creationId xmlns:a16="http://schemas.microsoft.com/office/drawing/2014/main" id="{5AB4B893-07EC-7C26-EFAA-D57F93BC3930}"/>
              </a:ext>
            </a:extLst>
          </p:cNvPr>
          <p:cNvCxnSpPr/>
          <p:nvPr/>
        </p:nvCxnSpPr>
        <p:spPr>
          <a:xfrm>
            <a:off x="8865650" y="5856583"/>
            <a:ext cx="715895" cy="12337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38434EDF-68DF-3681-A065-356B8780B89D}"/>
              </a:ext>
            </a:extLst>
          </p:cNvPr>
          <p:cNvCxnSpPr/>
          <p:nvPr/>
        </p:nvCxnSpPr>
        <p:spPr>
          <a:xfrm flipH="1">
            <a:off x="8148612" y="5861314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65" name="Elbow Connector 314">
            <a:extLst>
              <a:ext uri="{FF2B5EF4-FFF2-40B4-BE49-F238E27FC236}">
                <a16:creationId xmlns:a16="http://schemas.microsoft.com/office/drawing/2014/main" id="{EB15D8E0-867C-0BDF-50BA-AFCE2AB2F602}"/>
              </a:ext>
            </a:extLst>
          </p:cNvPr>
          <p:cNvCxnSpPr/>
          <p:nvPr/>
        </p:nvCxnSpPr>
        <p:spPr>
          <a:xfrm>
            <a:off x="8144481" y="5859251"/>
            <a:ext cx="715895" cy="12337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F58E96F5-9B5B-4F04-A5E1-0EF5025E2289}"/>
              </a:ext>
            </a:extLst>
          </p:cNvPr>
          <p:cNvCxnSpPr/>
          <p:nvPr/>
        </p:nvCxnSpPr>
        <p:spPr>
          <a:xfrm flipH="1">
            <a:off x="8859709" y="5858203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113560C5-B4D8-D1F6-5AAF-2BD916F07702}"/>
              </a:ext>
            </a:extLst>
          </p:cNvPr>
          <p:cNvCxnSpPr/>
          <p:nvPr/>
        </p:nvCxnSpPr>
        <p:spPr>
          <a:xfrm>
            <a:off x="6703199" y="5373847"/>
            <a:ext cx="1301574" cy="19754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E112D7B7-D9B3-ED0A-1946-EE63A22872A6}"/>
              </a:ext>
            </a:extLst>
          </p:cNvPr>
          <p:cNvCxnSpPr/>
          <p:nvPr/>
        </p:nvCxnSpPr>
        <p:spPr>
          <a:xfrm>
            <a:off x="5452579" y="5928271"/>
            <a:ext cx="2691648" cy="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sp>
        <p:nvSpPr>
          <p:cNvPr id="369" name="TextBox 368">
            <a:extLst>
              <a:ext uri="{FF2B5EF4-FFF2-40B4-BE49-F238E27FC236}">
                <a16:creationId xmlns:a16="http://schemas.microsoft.com/office/drawing/2014/main" id="{ADDCE948-F524-10DF-85D7-27FD56ABE95D}"/>
              </a:ext>
            </a:extLst>
          </p:cNvPr>
          <p:cNvSpPr txBox="1"/>
          <p:nvPr/>
        </p:nvSpPr>
        <p:spPr>
          <a:xfrm>
            <a:off x="816492" y="545941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DAM rec. Clock</a:t>
            </a:r>
          </a:p>
        </p:txBody>
      </p:sp>
      <p:cxnSp>
        <p:nvCxnSpPr>
          <p:cNvPr id="370" name="Elbow Connector 319">
            <a:extLst>
              <a:ext uri="{FF2B5EF4-FFF2-40B4-BE49-F238E27FC236}">
                <a16:creationId xmlns:a16="http://schemas.microsoft.com/office/drawing/2014/main" id="{61010AD2-4A5D-6004-3697-E5A7A4052A0A}"/>
              </a:ext>
            </a:extLst>
          </p:cNvPr>
          <p:cNvCxnSpPr/>
          <p:nvPr/>
        </p:nvCxnSpPr>
        <p:spPr>
          <a:xfrm>
            <a:off x="3289074" y="557985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1" name="Elbow Connector 320">
            <a:extLst>
              <a:ext uri="{FF2B5EF4-FFF2-40B4-BE49-F238E27FC236}">
                <a16:creationId xmlns:a16="http://schemas.microsoft.com/office/drawing/2014/main" id="{828FEEAA-CE4A-5861-9E7B-364147A2C61F}"/>
              </a:ext>
            </a:extLst>
          </p:cNvPr>
          <p:cNvCxnSpPr/>
          <p:nvPr/>
        </p:nvCxnSpPr>
        <p:spPr>
          <a:xfrm>
            <a:off x="3466610" y="558086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0F27A5AC-1BBA-5C60-EE6B-07DB40ADA610}"/>
              </a:ext>
            </a:extLst>
          </p:cNvPr>
          <p:cNvCxnSpPr/>
          <p:nvPr/>
        </p:nvCxnSpPr>
        <p:spPr>
          <a:xfrm flipH="1">
            <a:off x="3464051" y="557985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9B4058E7-7C56-33F2-0FFA-B52815BB4450}"/>
              </a:ext>
            </a:extLst>
          </p:cNvPr>
          <p:cNvCxnSpPr/>
          <p:nvPr/>
        </p:nvCxnSpPr>
        <p:spPr>
          <a:xfrm flipH="1">
            <a:off x="3632502" y="558101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4" name="Elbow Connector 323">
            <a:extLst>
              <a:ext uri="{FF2B5EF4-FFF2-40B4-BE49-F238E27FC236}">
                <a16:creationId xmlns:a16="http://schemas.microsoft.com/office/drawing/2014/main" id="{4F2E630C-7682-C4BF-3821-B9DC05741E1B}"/>
              </a:ext>
            </a:extLst>
          </p:cNvPr>
          <p:cNvCxnSpPr/>
          <p:nvPr/>
        </p:nvCxnSpPr>
        <p:spPr>
          <a:xfrm>
            <a:off x="3632383" y="557985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5" name="Elbow Connector 324">
            <a:extLst>
              <a:ext uri="{FF2B5EF4-FFF2-40B4-BE49-F238E27FC236}">
                <a16:creationId xmlns:a16="http://schemas.microsoft.com/office/drawing/2014/main" id="{11F9F34F-4284-2D3B-233B-A9955C413252}"/>
              </a:ext>
            </a:extLst>
          </p:cNvPr>
          <p:cNvCxnSpPr/>
          <p:nvPr/>
        </p:nvCxnSpPr>
        <p:spPr>
          <a:xfrm>
            <a:off x="3809919" y="558086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25FDC92B-1DED-CE67-A226-4117FE356B25}"/>
              </a:ext>
            </a:extLst>
          </p:cNvPr>
          <p:cNvCxnSpPr/>
          <p:nvPr/>
        </p:nvCxnSpPr>
        <p:spPr>
          <a:xfrm flipH="1">
            <a:off x="3807360" y="557985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1C004A97-2F1F-5669-D836-910B48A3E2DD}"/>
              </a:ext>
            </a:extLst>
          </p:cNvPr>
          <p:cNvCxnSpPr/>
          <p:nvPr/>
        </p:nvCxnSpPr>
        <p:spPr>
          <a:xfrm flipH="1">
            <a:off x="3975811" y="558101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8" name="Elbow Connector 327">
            <a:extLst>
              <a:ext uri="{FF2B5EF4-FFF2-40B4-BE49-F238E27FC236}">
                <a16:creationId xmlns:a16="http://schemas.microsoft.com/office/drawing/2014/main" id="{0E732166-928C-37F2-4460-CF24B11E2D78}"/>
              </a:ext>
            </a:extLst>
          </p:cNvPr>
          <p:cNvCxnSpPr/>
          <p:nvPr/>
        </p:nvCxnSpPr>
        <p:spPr>
          <a:xfrm>
            <a:off x="3977093" y="5580343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9" name="Elbow Connector 328">
            <a:extLst>
              <a:ext uri="{FF2B5EF4-FFF2-40B4-BE49-F238E27FC236}">
                <a16:creationId xmlns:a16="http://schemas.microsoft.com/office/drawing/2014/main" id="{1BE982BA-E513-2499-5C2F-0279CA479346}"/>
              </a:ext>
            </a:extLst>
          </p:cNvPr>
          <p:cNvCxnSpPr/>
          <p:nvPr/>
        </p:nvCxnSpPr>
        <p:spPr>
          <a:xfrm>
            <a:off x="4154629" y="5581356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BCE597FD-29B0-F70C-BABC-78AF697C95DF}"/>
              </a:ext>
            </a:extLst>
          </p:cNvPr>
          <p:cNvCxnSpPr/>
          <p:nvPr/>
        </p:nvCxnSpPr>
        <p:spPr>
          <a:xfrm flipH="1">
            <a:off x="4152070" y="5580343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E099BB3A-ED57-E353-092A-5CA24BA0D80B}"/>
              </a:ext>
            </a:extLst>
          </p:cNvPr>
          <p:cNvCxnSpPr/>
          <p:nvPr/>
        </p:nvCxnSpPr>
        <p:spPr>
          <a:xfrm flipH="1">
            <a:off x="4320521" y="5581508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2" name="Elbow Connector 331">
            <a:extLst>
              <a:ext uri="{FF2B5EF4-FFF2-40B4-BE49-F238E27FC236}">
                <a16:creationId xmlns:a16="http://schemas.microsoft.com/office/drawing/2014/main" id="{87436E24-76C2-B0AE-A576-0CDFA1521571}"/>
              </a:ext>
            </a:extLst>
          </p:cNvPr>
          <p:cNvCxnSpPr/>
          <p:nvPr/>
        </p:nvCxnSpPr>
        <p:spPr>
          <a:xfrm>
            <a:off x="4320402" y="5580343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3" name="Elbow Connector 332">
            <a:extLst>
              <a:ext uri="{FF2B5EF4-FFF2-40B4-BE49-F238E27FC236}">
                <a16:creationId xmlns:a16="http://schemas.microsoft.com/office/drawing/2014/main" id="{1B6697FB-5679-BB21-A62E-A25FB4ABEB0C}"/>
              </a:ext>
            </a:extLst>
          </p:cNvPr>
          <p:cNvCxnSpPr/>
          <p:nvPr/>
        </p:nvCxnSpPr>
        <p:spPr>
          <a:xfrm>
            <a:off x="4497938" y="5581356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40DD10AE-5DF3-5F41-01A7-96B270FA4FB5}"/>
              </a:ext>
            </a:extLst>
          </p:cNvPr>
          <p:cNvCxnSpPr/>
          <p:nvPr/>
        </p:nvCxnSpPr>
        <p:spPr>
          <a:xfrm flipH="1">
            <a:off x="4495379" y="5580343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0706D61A-9D4E-6494-0F02-D72A4F9FFE47}"/>
              </a:ext>
            </a:extLst>
          </p:cNvPr>
          <p:cNvCxnSpPr/>
          <p:nvPr/>
        </p:nvCxnSpPr>
        <p:spPr>
          <a:xfrm flipH="1">
            <a:off x="4663830" y="5581508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6" name="Elbow Connector 335">
            <a:extLst>
              <a:ext uri="{FF2B5EF4-FFF2-40B4-BE49-F238E27FC236}">
                <a16:creationId xmlns:a16="http://schemas.microsoft.com/office/drawing/2014/main" id="{94F8B291-81B8-5EC1-7705-2621F0CB7632}"/>
              </a:ext>
            </a:extLst>
          </p:cNvPr>
          <p:cNvCxnSpPr/>
          <p:nvPr/>
        </p:nvCxnSpPr>
        <p:spPr>
          <a:xfrm>
            <a:off x="4671582" y="5578639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7" name="Elbow Connector 336">
            <a:extLst>
              <a:ext uri="{FF2B5EF4-FFF2-40B4-BE49-F238E27FC236}">
                <a16:creationId xmlns:a16="http://schemas.microsoft.com/office/drawing/2014/main" id="{EE297BDF-00D8-6807-951E-9641C0A520A7}"/>
              </a:ext>
            </a:extLst>
          </p:cNvPr>
          <p:cNvCxnSpPr/>
          <p:nvPr/>
        </p:nvCxnSpPr>
        <p:spPr>
          <a:xfrm>
            <a:off x="4849118" y="5579652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142616FC-8B04-981A-AFEC-2FC6AA5EA970}"/>
              </a:ext>
            </a:extLst>
          </p:cNvPr>
          <p:cNvCxnSpPr/>
          <p:nvPr/>
        </p:nvCxnSpPr>
        <p:spPr>
          <a:xfrm flipH="1">
            <a:off x="4846559" y="5578639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C42F3CD9-DE18-1165-CB9B-46704C00BF23}"/>
              </a:ext>
            </a:extLst>
          </p:cNvPr>
          <p:cNvCxnSpPr/>
          <p:nvPr/>
        </p:nvCxnSpPr>
        <p:spPr>
          <a:xfrm flipH="1">
            <a:off x="5015010" y="5579804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0" name="Elbow Connector 339">
            <a:extLst>
              <a:ext uri="{FF2B5EF4-FFF2-40B4-BE49-F238E27FC236}">
                <a16:creationId xmlns:a16="http://schemas.microsoft.com/office/drawing/2014/main" id="{544F8BC6-81F9-1CF9-805E-C42F49777D6E}"/>
              </a:ext>
            </a:extLst>
          </p:cNvPr>
          <p:cNvCxnSpPr/>
          <p:nvPr/>
        </p:nvCxnSpPr>
        <p:spPr>
          <a:xfrm>
            <a:off x="5014891" y="5578639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1" name="Elbow Connector 340">
            <a:extLst>
              <a:ext uri="{FF2B5EF4-FFF2-40B4-BE49-F238E27FC236}">
                <a16:creationId xmlns:a16="http://schemas.microsoft.com/office/drawing/2014/main" id="{866F939F-1D0B-FDDA-461B-92AF326FF57F}"/>
              </a:ext>
            </a:extLst>
          </p:cNvPr>
          <p:cNvCxnSpPr/>
          <p:nvPr/>
        </p:nvCxnSpPr>
        <p:spPr>
          <a:xfrm>
            <a:off x="5192427" y="5579652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CC151253-EF4A-45C6-873E-5933B28A37EE}"/>
              </a:ext>
            </a:extLst>
          </p:cNvPr>
          <p:cNvCxnSpPr/>
          <p:nvPr/>
        </p:nvCxnSpPr>
        <p:spPr>
          <a:xfrm flipH="1">
            <a:off x="5189868" y="5578639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120B445B-6898-5D58-7EC9-E450C709569C}"/>
              </a:ext>
            </a:extLst>
          </p:cNvPr>
          <p:cNvCxnSpPr/>
          <p:nvPr/>
        </p:nvCxnSpPr>
        <p:spPr>
          <a:xfrm flipH="1">
            <a:off x="5358319" y="5579804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4" name="Elbow Connector 343">
            <a:extLst>
              <a:ext uri="{FF2B5EF4-FFF2-40B4-BE49-F238E27FC236}">
                <a16:creationId xmlns:a16="http://schemas.microsoft.com/office/drawing/2014/main" id="{496FF48A-23A7-D1DB-20B7-44EDE51631D6}"/>
              </a:ext>
            </a:extLst>
          </p:cNvPr>
          <p:cNvCxnSpPr/>
          <p:nvPr/>
        </p:nvCxnSpPr>
        <p:spPr>
          <a:xfrm>
            <a:off x="5359601" y="557913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5" name="Elbow Connector 344">
            <a:extLst>
              <a:ext uri="{FF2B5EF4-FFF2-40B4-BE49-F238E27FC236}">
                <a16:creationId xmlns:a16="http://schemas.microsoft.com/office/drawing/2014/main" id="{76269E10-0233-9178-DA19-7F3D372D2984}"/>
              </a:ext>
            </a:extLst>
          </p:cNvPr>
          <p:cNvCxnSpPr/>
          <p:nvPr/>
        </p:nvCxnSpPr>
        <p:spPr>
          <a:xfrm>
            <a:off x="5537137" y="558014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8001A860-8EEC-6688-30F3-80186A806A9E}"/>
              </a:ext>
            </a:extLst>
          </p:cNvPr>
          <p:cNvCxnSpPr/>
          <p:nvPr/>
        </p:nvCxnSpPr>
        <p:spPr>
          <a:xfrm flipH="1">
            <a:off x="5534578" y="557913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1B9F821E-D8B2-6DC0-D868-C0B198C65F70}"/>
              </a:ext>
            </a:extLst>
          </p:cNvPr>
          <p:cNvCxnSpPr/>
          <p:nvPr/>
        </p:nvCxnSpPr>
        <p:spPr>
          <a:xfrm flipH="1">
            <a:off x="5703029" y="558029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8" name="Elbow Connector 347">
            <a:extLst>
              <a:ext uri="{FF2B5EF4-FFF2-40B4-BE49-F238E27FC236}">
                <a16:creationId xmlns:a16="http://schemas.microsoft.com/office/drawing/2014/main" id="{581DC161-7F76-2EFA-16CA-2D00C783D2AE}"/>
              </a:ext>
            </a:extLst>
          </p:cNvPr>
          <p:cNvCxnSpPr/>
          <p:nvPr/>
        </p:nvCxnSpPr>
        <p:spPr>
          <a:xfrm>
            <a:off x="5702910" y="557913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9" name="Elbow Connector 348">
            <a:extLst>
              <a:ext uri="{FF2B5EF4-FFF2-40B4-BE49-F238E27FC236}">
                <a16:creationId xmlns:a16="http://schemas.microsoft.com/office/drawing/2014/main" id="{6994B3F2-89CF-73D4-C612-2C7F77FA9D29}"/>
              </a:ext>
            </a:extLst>
          </p:cNvPr>
          <p:cNvCxnSpPr/>
          <p:nvPr/>
        </p:nvCxnSpPr>
        <p:spPr>
          <a:xfrm>
            <a:off x="5880446" y="558014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2C0FB4BE-40DC-79FD-2376-0428D0007C42}"/>
              </a:ext>
            </a:extLst>
          </p:cNvPr>
          <p:cNvCxnSpPr/>
          <p:nvPr/>
        </p:nvCxnSpPr>
        <p:spPr>
          <a:xfrm flipH="1">
            <a:off x="5877887" y="557913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1" name="Straight Connector 400">
            <a:extLst>
              <a:ext uri="{FF2B5EF4-FFF2-40B4-BE49-F238E27FC236}">
                <a16:creationId xmlns:a16="http://schemas.microsoft.com/office/drawing/2014/main" id="{EAFF9FEE-109A-9233-90E1-956FE2464C8C}"/>
              </a:ext>
            </a:extLst>
          </p:cNvPr>
          <p:cNvCxnSpPr/>
          <p:nvPr/>
        </p:nvCxnSpPr>
        <p:spPr>
          <a:xfrm flipH="1">
            <a:off x="6046338" y="558029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2" name="Elbow Connector 351">
            <a:extLst>
              <a:ext uri="{FF2B5EF4-FFF2-40B4-BE49-F238E27FC236}">
                <a16:creationId xmlns:a16="http://schemas.microsoft.com/office/drawing/2014/main" id="{6255DA69-4F5B-80CE-094F-7491D5F74452}"/>
              </a:ext>
            </a:extLst>
          </p:cNvPr>
          <p:cNvCxnSpPr/>
          <p:nvPr/>
        </p:nvCxnSpPr>
        <p:spPr>
          <a:xfrm>
            <a:off x="8874799" y="5577320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3" name="Elbow Connector 352">
            <a:extLst>
              <a:ext uri="{FF2B5EF4-FFF2-40B4-BE49-F238E27FC236}">
                <a16:creationId xmlns:a16="http://schemas.microsoft.com/office/drawing/2014/main" id="{DA141F78-C52D-6CB6-3EFD-1F865A4726E1}"/>
              </a:ext>
            </a:extLst>
          </p:cNvPr>
          <p:cNvCxnSpPr/>
          <p:nvPr/>
        </p:nvCxnSpPr>
        <p:spPr>
          <a:xfrm>
            <a:off x="9052335" y="5578333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0AE92A16-6140-B407-458C-411E17E7EAAD}"/>
              </a:ext>
            </a:extLst>
          </p:cNvPr>
          <p:cNvCxnSpPr/>
          <p:nvPr/>
        </p:nvCxnSpPr>
        <p:spPr>
          <a:xfrm flipH="1">
            <a:off x="9049776" y="5577320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FED517D8-B703-D8AF-AA04-A3322A5FCDB7}"/>
              </a:ext>
            </a:extLst>
          </p:cNvPr>
          <p:cNvCxnSpPr/>
          <p:nvPr/>
        </p:nvCxnSpPr>
        <p:spPr>
          <a:xfrm flipH="1">
            <a:off x="9218227" y="5578485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6" name="Elbow Connector 355">
            <a:extLst>
              <a:ext uri="{FF2B5EF4-FFF2-40B4-BE49-F238E27FC236}">
                <a16:creationId xmlns:a16="http://schemas.microsoft.com/office/drawing/2014/main" id="{58372874-FE95-FE54-861A-C7C1EAD1F8F4}"/>
              </a:ext>
            </a:extLst>
          </p:cNvPr>
          <p:cNvCxnSpPr/>
          <p:nvPr/>
        </p:nvCxnSpPr>
        <p:spPr>
          <a:xfrm>
            <a:off x="9218108" y="5577320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7" name="Elbow Connector 356">
            <a:extLst>
              <a:ext uri="{FF2B5EF4-FFF2-40B4-BE49-F238E27FC236}">
                <a16:creationId xmlns:a16="http://schemas.microsoft.com/office/drawing/2014/main" id="{2CF5FF5E-8D95-7866-9F29-2EE0AC44384E}"/>
              </a:ext>
            </a:extLst>
          </p:cNvPr>
          <p:cNvCxnSpPr/>
          <p:nvPr/>
        </p:nvCxnSpPr>
        <p:spPr>
          <a:xfrm>
            <a:off x="9395644" y="5578333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564DB0FE-BF31-5732-E973-7354B5C8A6D8}"/>
              </a:ext>
            </a:extLst>
          </p:cNvPr>
          <p:cNvCxnSpPr/>
          <p:nvPr/>
        </p:nvCxnSpPr>
        <p:spPr>
          <a:xfrm flipH="1">
            <a:off x="9393085" y="5577320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5E6D658E-C000-2D7D-BFB0-74E29015269D}"/>
              </a:ext>
            </a:extLst>
          </p:cNvPr>
          <p:cNvCxnSpPr/>
          <p:nvPr/>
        </p:nvCxnSpPr>
        <p:spPr>
          <a:xfrm flipH="1">
            <a:off x="9561536" y="5578485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0" name="Elbow Connector 359">
            <a:extLst>
              <a:ext uri="{FF2B5EF4-FFF2-40B4-BE49-F238E27FC236}">
                <a16:creationId xmlns:a16="http://schemas.microsoft.com/office/drawing/2014/main" id="{3A46BA1D-ECCE-9F95-B959-A461CE7CBC1E}"/>
              </a:ext>
            </a:extLst>
          </p:cNvPr>
          <p:cNvCxnSpPr/>
          <p:nvPr/>
        </p:nvCxnSpPr>
        <p:spPr>
          <a:xfrm>
            <a:off x="9562818" y="5577812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1" name="Elbow Connector 360">
            <a:extLst>
              <a:ext uri="{FF2B5EF4-FFF2-40B4-BE49-F238E27FC236}">
                <a16:creationId xmlns:a16="http://schemas.microsoft.com/office/drawing/2014/main" id="{E0C887C6-2BD6-24CA-98EB-67EDA620A00E}"/>
              </a:ext>
            </a:extLst>
          </p:cNvPr>
          <p:cNvCxnSpPr/>
          <p:nvPr/>
        </p:nvCxnSpPr>
        <p:spPr>
          <a:xfrm>
            <a:off x="8009835" y="5581848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612CC8F7-797F-C72D-556D-E12D3437159A}"/>
              </a:ext>
            </a:extLst>
          </p:cNvPr>
          <p:cNvCxnSpPr/>
          <p:nvPr/>
        </p:nvCxnSpPr>
        <p:spPr>
          <a:xfrm flipH="1">
            <a:off x="9737795" y="5577812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B4DE8653-AEB7-B7E8-F708-E9F256C0F7F9}"/>
              </a:ext>
            </a:extLst>
          </p:cNvPr>
          <p:cNvCxnSpPr/>
          <p:nvPr/>
        </p:nvCxnSpPr>
        <p:spPr>
          <a:xfrm flipH="1">
            <a:off x="8175727" y="5582000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4" name="Elbow Connector 363">
            <a:extLst>
              <a:ext uri="{FF2B5EF4-FFF2-40B4-BE49-F238E27FC236}">
                <a16:creationId xmlns:a16="http://schemas.microsoft.com/office/drawing/2014/main" id="{D08E2CB4-BB98-CDE9-A485-93055F76D88F}"/>
              </a:ext>
            </a:extLst>
          </p:cNvPr>
          <p:cNvCxnSpPr/>
          <p:nvPr/>
        </p:nvCxnSpPr>
        <p:spPr>
          <a:xfrm>
            <a:off x="8175608" y="5580835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5" name="Elbow Connector 364">
            <a:extLst>
              <a:ext uri="{FF2B5EF4-FFF2-40B4-BE49-F238E27FC236}">
                <a16:creationId xmlns:a16="http://schemas.microsoft.com/office/drawing/2014/main" id="{7EBBF88C-BF00-A8B3-C364-925DA77D5BFB}"/>
              </a:ext>
            </a:extLst>
          </p:cNvPr>
          <p:cNvCxnSpPr/>
          <p:nvPr/>
        </p:nvCxnSpPr>
        <p:spPr>
          <a:xfrm>
            <a:off x="8353144" y="5581848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AA5894B2-400A-2182-52E6-2559405ABD87}"/>
              </a:ext>
            </a:extLst>
          </p:cNvPr>
          <p:cNvCxnSpPr/>
          <p:nvPr/>
        </p:nvCxnSpPr>
        <p:spPr>
          <a:xfrm flipH="1">
            <a:off x="8350585" y="5580835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D92662B8-33E1-7D15-04D7-B37E74D55CE1}"/>
              </a:ext>
            </a:extLst>
          </p:cNvPr>
          <p:cNvCxnSpPr/>
          <p:nvPr/>
        </p:nvCxnSpPr>
        <p:spPr>
          <a:xfrm flipH="1">
            <a:off x="8519036" y="5582000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8" name="Elbow Connector 367">
            <a:extLst>
              <a:ext uri="{FF2B5EF4-FFF2-40B4-BE49-F238E27FC236}">
                <a16:creationId xmlns:a16="http://schemas.microsoft.com/office/drawing/2014/main" id="{85672D88-EB6C-C15D-5672-D4F0F6B21E47}"/>
              </a:ext>
            </a:extLst>
          </p:cNvPr>
          <p:cNvCxnSpPr/>
          <p:nvPr/>
        </p:nvCxnSpPr>
        <p:spPr>
          <a:xfrm>
            <a:off x="8526788" y="557913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9" name="Elbow Connector 368">
            <a:extLst>
              <a:ext uri="{FF2B5EF4-FFF2-40B4-BE49-F238E27FC236}">
                <a16:creationId xmlns:a16="http://schemas.microsoft.com/office/drawing/2014/main" id="{686C5375-0F41-4E83-447C-F4CEE5D51257}"/>
              </a:ext>
            </a:extLst>
          </p:cNvPr>
          <p:cNvCxnSpPr/>
          <p:nvPr/>
        </p:nvCxnSpPr>
        <p:spPr>
          <a:xfrm>
            <a:off x="8704324" y="558014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B2584DAB-372B-A85E-9D7F-B74277E32AF9}"/>
              </a:ext>
            </a:extLst>
          </p:cNvPr>
          <p:cNvCxnSpPr/>
          <p:nvPr/>
        </p:nvCxnSpPr>
        <p:spPr>
          <a:xfrm flipH="1">
            <a:off x="8701765" y="557913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0FFDAD96-93EE-F302-A946-100CD79F9B58}"/>
              </a:ext>
            </a:extLst>
          </p:cNvPr>
          <p:cNvCxnSpPr/>
          <p:nvPr/>
        </p:nvCxnSpPr>
        <p:spPr>
          <a:xfrm flipH="1">
            <a:off x="8870216" y="558029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2B186D56-288C-D779-44BB-167ED1BDCAC5}"/>
              </a:ext>
            </a:extLst>
          </p:cNvPr>
          <p:cNvCxnSpPr/>
          <p:nvPr/>
        </p:nvCxnSpPr>
        <p:spPr>
          <a:xfrm>
            <a:off x="6077538" y="5634527"/>
            <a:ext cx="1924649" cy="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9D3962AD-B7E4-F372-F82C-6405CD9EA82A}"/>
              </a:ext>
            </a:extLst>
          </p:cNvPr>
          <p:cNvCxnSpPr/>
          <p:nvPr/>
        </p:nvCxnSpPr>
        <p:spPr>
          <a:xfrm flipH="1">
            <a:off x="3289563" y="558687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E013D984-DCF4-5895-15FE-55F70908D2C4}"/>
              </a:ext>
            </a:extLst>
          </p:cNvPr>
          <p:cNvCxnSpPr/>
          <p:nvPr/>
        </p:nvCxnSpPr>
        <p:spPr>
          <a:xfrm flipH="1">
            <a:off x="3289074" y="5252437"/>
            <a:ext cx="6598" cy="754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A3C14E14-51D7-C5E5-109D-4A3A2A9CEFCA}"/>
              </a:ext>
            </a:extLst>
          </p:cNvPr>
          <p:cNvCxnSpPr/>
          <p:nvPr/>
        </p:nvCxnSpPr>
        <p:spPr>
          <a:xfrm flipH="1">
            <a:off x="3296797" y="5368865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F17E0166-D8AF-B7E4-BCE7-6C6EAB519C11}"/>
              </a:ext>
            </a:extLst>
          </p:cNvPr>
          <p:cNvCxnSpPr/>
          <p:nvPr/>
        </p:nvCxnSpPr>
        <p:spPr>
          <a:xfrm flipH="1">
            <a:off x="3292955" y="5866586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27" name="TextBox 426">
            <a:extLst>
              <a:ext uri="{FF2B5EF4-FFF2-40B4-BE49-F238E27FC236}">
                <a16:creationId xmlns:a16="http://schemas.microsoft.com/office/drawing/2014/main" id="{792EB61E-4C9E-E960-7E34-3FC713C2D8ED}"/>
              </a:ext>
            </a:extLst>
          </p:cNvPr>
          <p:cNvSpPr txBox="1"/>
          <p:nvPr/>
        </p:nvSpPr>
        <p:spPr>
          <a:xfrm>
            <a:off x="2381129" y="5289633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39.4 MHz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49B8D722-8158-27D9-3B07-4AC218113D58}"/>
              </a:ext>
            </a:extLst>
          </p:cNvPr>
          <p:cNvSpPr txBox="1"/>
          <p:nvPr/>
        </p:nvSpPr>
        <p:spPr>
          <a:xfrm>
            <a:off x="2376687" y="5499060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98.5 MHz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398DF28F-CD8F-F80C-6F95-5DA25A83942D}"/>
              </a:ext>
            </a:extLst>
          </p:cNvPr>
          <p:cNvSpPr txBox="1"/>
          <p:nvPr/>
        </p:nvSpPr>
        <p:spPr>
          <a:xfrm>
            <a:off x="2394823" y="5774911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others</a:t>
            </a:r>
          </a:p>
        </p:txBody>
      </p:sp>
      <p:cxnSp>
        <p:nvCxnSpPr>
          <p:cNvPr id="430" name="Curved Connector 380">
            <a:extLst>
              <a:ext uri="{FF2B5EF4-FFF2-40B4-BE49-F238E27FC236}">
                <a16:creationId xmlns:a16="http://schemas.microsoft.com/office/drawing/2014/main" id="{5E93FB10-C696-D8B3-43AF-E2A246CB5271}"/>
              </a:ext>
            </a:extLst>
          </p:cNvPr>
          <p:cNvCxnSpPr/>
          <p:nvPr/>
        </p:nvCxnSpPr>
        <p:spPr>
          <a:xfrm rot="16200000" flipH="1">
            <a:off x="2489694" y="4637956"/>
            <a:ext cx="1524701" cy="87260"/>
          </a:xfrm>
          <a:prstGeom prst="curvedConnector3">
            <a:avLst>
              <a:gd name="adj1" fmla="val 97478"/>
            </a:avLst>
          </a:prstGeom>
          <a:ln w="158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86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D6664-EB2C-9026-39EB-9AB5AF746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57FB90DF-7A2F-C8D6-2966-1C2365290271}"/>
              </a:ext>
            </a:extLst>
          </p:cNvPr>
          <p:cNvSpPr/>
          <p:nvPr/>
        </p:nvSpPr>
        <p:spPr>
          <a:xfrm>
            <a:off x="1226617" y="339351"/>
            <a:ext cx="4169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dirty="0" err="1">
                <a:solidFill>
                  <a:srgbClr val="000000"/>
                </a:solidFill>
              </a:rPr>
              <a:t>ePIC</a:t>
            </a:r>
            <a:r>
              <a:rPr lang="en-US" sz="2000" dirty="0">
                <a:solidFill>
                  <a:srgbClr val="000000"/>
                </a:solidFill>
              </a:rPr>
              <a:t> downlink (fast controls)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B3E749-F16C-E030-04DB-7A33FE32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8BF020-A952-95C9-EC53-9051530E9338}"/>
              </a:ext>
            </a:extLst>
          </p:cNvPr>
          <p:cNvSpPr/>
          <p:nvPr/>
        </p:nvSpPr>
        <p:spPr>
          <a:xfrm>
            <a:off x="520482" y="1380933"/>
            <a:ext cx="11151035" cy="2052385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FB06D-DE78-9D73-7189-EA6B1AE67001}"/>
              </a:ext>
            </a:extLst>
          </p:cNvPr>
          <p:cNvSpPr/>
          <p:nvPr/>
        </p:nvSpPr>
        <p:spPr>
          <a:xfrm>
            <a:off x="529366" y="5139921"/>
            <a:ext cx="11151035" cy="1135590"/>
          </a:xfrm>
          <a:prstGeom prst="rect">
            <a:avLst/>
          </a:prstGeom>
          <a:solidFill>
            <a:srgbClr val="00B05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CFB33A-79DA-CE5E-8B12-974D2C7D4DD0}"/>
              </a:ext>
            </a:extLst>
          </p:cNvPr>
          <p:cNvSpPr/>
          <p:nvPr/>
        </p:nvSpPr>
        <p:spPr>
          <a:xfrm>
            <a:off x="2122878" y="2526680"/>
            <a:ext cx="1619108" cy="35664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5CE2FA-1BDB-305A-CA4A-F6AA5FCED214}"/>
              </a:ext>
            </a:extLst>
          </p:cNvPr>
          <p:cNvSpPr/>
          <p:nvPr/>
        </p:nvSpPr>
        <p:spPr>
          <a:xfrm>
            <a:off x="3749639" y="2521933"/>
            <a:ext cx="4094230" cy="35664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C098F-DF66-8F24-D025-780CAA38572C}"/>
              </a:ext>
            </a:extLst>
          </p:cNvPr>
          <p:cNvSpPr/>
          <p:nvPr/>
        </p:nvSpPr>
        <p:spPr>
          <a:xfrm>
            <a:off x="7847696" y="2526315"/>
            <a:ext cx="3242312" cy="356641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223">
            <a:extLst>
              <a:ext uri="{FF2B5EF4-FFF2-40B4-BE49-F238E27FC236}">
                <a16:creationId xmlns:a16="http://schemas.microsoft.com/office/drawing/2014/main" id="{14AC8F95-C8E4-6D0B-146F-7762E7043F3F}"/>
              </a:ext>
            </a:extLst>
          </p:cNvPr>
          <p:cNvCxnSpPr/>
          <p:nvPr/>
        </p:nvCxnSpPr>
        <p:spPr>
          <a:xfrm>
            <a:off x="3056363" y="1743357"/>
            <a:ext cx="4077405" cy="510212"/>
          </a:xfrm>
          <a:prstGeom prst="bentConnector3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243">
            <a:extLst>
              <a:ext uri="{FF2B5EF4-FFF2-40B4-BE49-F238E27FC236}">
                <a16:creationId xmlns:a16="http://schemas.microsoft.com/office/drawing/2014/main" id="{5E021503-F9B5-4130-6BBD-196364344260}"/>
              </a:ext>
            </a:extLst>
          </p:cNvPr>
          <p:cNvCxnSpPr/>
          <p:nvPr/>
        </p:nvCxnSpPr>
        <p:spPr>
          <a:xfrm flipV="1">
            <a:off x="1032300" y="1745155"/>
            <a:ext cx="4048126" cy="504825"/>
          </a:xfrm>
          <a:prstGeom prst="bentConnector3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245">
            <a:extLst>
              <a:ext uri="{FF2B5EF4-FFF2-40B4-BE49-F238E27FC236}">
                <a16:creationId xmlns:a16="http://schemas.microsoft.com/office/drawing/2014/main" id="{DF3DE4F0-8DDC-F9F7-2832-54EBC45C7E7E}"/>
              </a:ext>
            </a:extLst>
          </p:cNvPr>
          <p:cNvCxnSpPr/>
          <p:nvPr/>
        </p:nvCxnSpPr>
        <p:spPr>
          <a:xfrm>
            <a:off x="7154802" y="1761686"/>
            <a:ext cx="4048125" cy="504825"/>
          </a:xfrm>
          <a:prstGeom prst="bentConnector3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246">
            <a:extLst>
              <a:ext uri="{FF2B5EF4-FFF2-40B4-BE49-F238E27FC236}">
                <a16:creationId xmlns:a16="http://schemas.microsoft.com/office/drawing/2014/main" id="{BABD8961-5D8C-A5BC-9099-47C565889DE5}"/>
              </a:ext>
            </a:extLst>
          </p:cNvPr>
          <p:cNvCxnSpPr/>
          <p:nvPr/>
        </p:nvCxnSpPr>
        <p:spPr>
          <a:xfrm flipV="1">
            <a:off x="5080426" y="1755090"/>
            <a:ext cx="4076254" cy="505076"/>
          </a:xfrm>
          <a:prstGeom prst="bentConnector3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4476AB-3A49-813F-0591-02E76CBF702D}"/>
              </a:ext>
            </a:extLst>
          </p:cNvPr>
          <p:cNvSpPr txBox="1"/>
          <p:nvPr/>
        </p:nvSpPr>
        <p:spPr>
          <a:xfrm>
            <a:off x="794893" y="1617471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ePIC</a:t>
            </a:r>
            <a:r>
              <a:rPr lang="en-US" dirty="0"/>
              <a:t> system clock</a:t>
            </a:r>
          </a:p>
          <a:p>
            <a:r>
              <a:rPr lang="en-US" dirty="0"/>
              <a:t>(19.7 MHz)</a:t>
            </a:r>
          </a:p>
        </p:txBody>
      </p:sp>
      <p:cxnSp>
        <p:nvCxnSpPr>
          <p:cNvPr id="18" name="Elbow Connector 230">
            <a:extLst>
              <a:ext uri="{FF2B5EF4-FFF2-40B4-BE49-F238E27FC236}">
                <a16:creationId xmlns:a16="http://schemas.microsoft.com/office/drawing/2014/main" id="{B0169BAE-5AF1-F749-671B-3F7BC04AC898}"/>
              </a:ext>
            </a:extLst>
          </p:cNvPr>
          <p:cNvCxnSpPr/>
          <p:nvPr/>
        </p:nvCxnSpPr>
        <p:spPr>
          <a:xfrm flipV="1">
            <a:off x="3785148" y="2521935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279">
            <a:extLst>
              <a:ext uri="{FF2B5EF4-FFF2-40B4-BE49-F238E27FC236}">
                <a16:creationId xmlns:a16="http://schemas.microsoft.com/office/drawing/2014/main" id="{D5E0FACB-BD3A-A934-7731-C08EA3A46F48}"/>
              </a:ext>
            </a:extLst>
          </p:cNvPr>
          <p:cNvCxnSpPr/>
          <p:nvPr/>
        </p:nvCxnSpPr>
        <p:spPr>
          <a:xfrm>
            <a:off x="3783994" y="2521933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373">
            <a:extLst>
              <a:ext uri="{FF2B5EF4-FFF2-40B4-BE49-F238E27FC236}">
                <a16:creationId xmlns:a16="http://schemas.microsoft.com/office/drawing/2014/main" id="{8498474B-8BE2-A83D-AD21-8295086E8B1E}"/>
              </a:ext>
            </a:extLst>
          </p:cNvPr>
          <p:cNvCxnSpPr/>
          <p:nvPr/>
        </p:nvCxnSpPr>
        <p:spPr>
          <a:xfrm flipV="1">
            <a:off x="4595058" y="2521935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381">
            <a:extLst>
              <a:ext uri="{FF2B5EF4-FFF2-40B4-BE49-F238E27FC236}">
                <a16:creationId xmlns:a16="http://schemas.microsoft.com/office/drawing/2014/main" id="{3B776CE2-B2AD-4B6B-7D74-41231E9A31E8}"/>
              </a:ext>
            </a:extLst>
          </p:cNvPr>
          <p:cNvCxnSpPr/>
          <p:nvPr/>
        </p:nvCxnSpPr>
        <p:spPr>
          <a:xfrm>
            <a:off x="4593904" y="2521933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382">
            <a:extLst>
              <a:ext uri="{FF2B5EF4-FFF2-40B4-BE49-F238E27FC236}">
                <a16:creationId xmlns:a16="http://schemas.microsoft.com/office/drawing/2014/main" id="{C482E24A-0A3C-5F36-3C03-6954AF05C853}"/>
              </a:ext>
            </a:extLst>
          </p:cNvPr>
          <p:cNvCxnSpPr/>
          <p:nvPr/>
        </p:nvCxnSpPr>
        <p:spPr>
          <a:xfrm flipV="1">
            <a:off x="5407640" y="2521935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383">
            <a:extLst>
              <a:ext uri="{FF2B5EF4-FFF2-40B4-BE49-F238E27FC236}">
                <a16:creationId xmlns:a16="http://schemas.microsoft.com/office/drawing/2014/main" id="{D42303C3-48B6-8E69-3F6F-748BDEDBC5EE}"/>
              </a:ext>
            </a:extLst>
          </p:cNvPr>
          <p:cNvCxnSpPr/>
          <p:nvPr/>
        </p:nvCxnSpPr>
        <p:spPr>
          <a:xfrm>
            <a:off x="5406486" y="2521933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384">
            <a:extLst>
              <a:ext uri="{FF2B5EF4-FFF2-40B4-BE49-F238E27FC236}">
                <a16:creationId xmlns:a16="http://schemas.microsoft.com/office/drawing/2014/main" id="{E5C4AC61-346C-B743-CE48-74F2DA09EDDE}"/>
              </a:ext>
            </a:extLst>
          </p:cNvPr>
          <p:cNvCxnSpPr/>
          <p:nvPr/>
        </p:nvCxnSpPr>
        <p:spPr>
          <a:xfrm flipV="1">
            <a:off x="6217550" y="2521935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385">
            <a:extLst>
              <a:ext uri="{FF2B5EF4-FFF2-40B4-BE49-F238E27FC236}">
                <a16:creationId xmlns:a16="http://schemas.microsoft.com/office/drawing/2014/main" id="{6868757F-4E60-792F-B1AB-98D4BF9E4883}"/>
              </a:ext>
            </a:extLst>
          </p:cNvPr>
          <p:cNvCxnSpPr/>
          <p:nvPr/>
        </p:nvCxnSpPr>
        <p:spPr>
          <a:xfrm>
            <a:off x="6216396" y="2521933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386">
            <a:extLst>
              <a:ext uri="{FF2B5EF4-FFF2-40B4-BE49-F238E27FC236}">
                <a16:creationId xmlns:a16="http://schemas.microsoft.com/office/drawing/2014/main" id="{C62588C4-2028-3A2E-DBBC-27B6A1A62C3D}"/>
              </a:ext>
            </a:extLst>
          </p:cNvPr>
          <p:cNvCxnSpPr/>
          <p:nvPr/>
        </p:nvCxnSpPr>
        <p:spPr>
          <a:xfrm flipV="1">
            <a:off x="7027460" y="2521936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387">
            <a:extLst>
              <a:ext uri="{FF2B5EF4-FFF2-40B4-BE49-F238E27FC236}">
                <a16:creationId xmlns:a16="http://schemas.microsoft.com/office/drawing/2014/main" id="{F922CC63-CAE4-F0B5-D96E-AA7E8FDDFD4E}"/>
              </a:ext>
            </a:extLst>
          </p:cNvPr>
          <p:cNvCxnSpPr/>
          <p:nvPr/>
        </p:nvCxnSpPr>
        <p:spPr>
          <a:xfrm>
            <a:off x="7026306" y="2521934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388">
            <a:extLst>
              <a:ext uri="{FF2B5EF4-FFF2-40B4-BE49-F238E27FC236}">
                <a16:creationId xmlns:a16="http://schemas.microsoft.com/office/drawing/2014/main" id="{E515935D-5ACF-D0BC-9BB8-594301067A53}"/>
              </a:ext>
            </a:extLst>
          </p:cNvPr>
          <p:cNvCxnSpPr/>
          <p:nvPr/>
        </p:nvCxnSpPr>
        <p:spPr>
          <a:xfrm flipV="1">
            <a:off x="7837370" y="2521936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389">
            <a:extLst>
              <a:ext uri="{FF2B5EF4-FFF2-40B4-BE49-F238E27FC236}">
                <a16:creationId xmlns:a16="http://schemas.microsoft.com/office/drawing/2014/main" id="{7E5F40BD-D15B-86C5-11E3-81E22EC838AE}"/>
              </a:ext>
            </a:extLst>
          </p:cNvPr>
          <p:cNvCxnSpPr/>
          <p:nvPr/>
        </p:nvCxnSpPr>
        <p:spPr>
          <a:xfrm>
            <a:off x="7836216" y="2521934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390">
            <a:extLst>
              <a:ext uri="{FF2B5EF4-FFF2-40B4-BE49-F238E27FC236}">
                <a16:creationId xmlns:a16="http://schemas.microsoft.com/office/drawing/2014/main" id="{2948DE1B-07D2-DE2D-1FB6-1FE0AC342F73}"/>
              </a:ext>
            </a:extLst>
          </p:cNvPr>
          <p:cNvCxnSpPr/>
          <p:nvPr/>
        </p:nvCxnSpPr>
        <p:spPr>
          <a:xfrm flipV="1">
            <a:off x="8653779" y="2524692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391">
            <a:extLst>
              <a:ext uri="{FF2B5EF4-FFF2-40B4-BE49-F238E27FC236}">
                <a16:creationId xmlns:a16="http://schemas.microsoft.com/office/drawing/2014/main" id="{F1D75A2F-F81D-A120-F855-2C0392D0B97E}"/>
              </a:ext>
            </a:extLst>
          </p:cNvPr>
          <p:cNvCxnSpPr/>
          <p:nvPr/>
        </p:nvCxnSpPr>
        <p:spPr>
          <a:xfrm>
            <a:off x="8652625" y="2524690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392">
            <a:extLst>
              <a:ext uri="{FF2B5EF4-FFF2-40B4-BE49-F238E27FC236}">
                <a16:creationId xmlns:a16="http://schemas.microsoft.com/office/drawing/2014/main" id="{775CDD14-C198-2BBE-0BD0-FB17D523A273}"/>
              </a:ext>
            </a:extLst>
          </p:cNvPr>
          <p:cNvCxnSpPr/>
          <p:nvPr/>
        </p:nvCxnSpPr>
        <p:spPr>
          <a:xfrm flipV="1">
            <a:off x="9463689" y="2524692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393">
            <a:extLst>
              <a:ext uri="{FF2B5EF4-FFF2-40B4-BE49-F238E27FC236}">
                <a16:creationId xmlns:a16="http://schemas.microsoft.com/office/drawing/2014/main" id="{8A6CF12A-9E24-FB9A-A373-B4317990393B}"/>
              </a:ext>
            </a:extLst>
          </p:cNvPr>
          <p:cNvCxnSpPr/>
          <p:nvPr/>
        </p:nvCxnSpPr>
        <p:spPr>
          <a:xfrm>
            <a:off x="9462535" y="2524690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394">
            <a:extLst>
              <a:ext uri="{FF2B5EF4-FFF2-40B4-BE49-F238E27FC236}">
                <a16:creationId xmlns:a16="http://schemas.microsoft.com/office/drawing/2014/main" id="{1C453CDE-2A93-5EC4-F75F-BEFE27687B2B}"/>
              </a:ext>
            </a:extLst>
          </p:cNvPr>
          <p:cNvCxnSpPr/>
          <p:nvPr/>
        </p:nvCxnSpPr>
        <p:spPr>
          <a:xfrm flipV="1">
            <a:off x="2127147" y="2521935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395">
            <a:extLst>
              <a:ext uri="{FF2B5EF4-FFF2-40B4-BE49-F238E27FC236}">
                <a16:creationId xmlns:a16="http://schemas.microsoft.com/office/drawing/2014/main" id="{9013AD9B-53B8-EC07-37B8-502612B5832F}"/>
              </a:ext>
            </a:extLst>
          </p:cNvPr>
          <p:cNvCxnSpPr/>
          <p:nvPr/>
        </p:nvCxnSpPr>
        <p:spPr>
          <a:xfrm>
            <a:off x="2125993" y="2521933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396">
            <a:extLst>
              <a:ext uri="{FF2B5EF4-FFF2-40B4-BE49-F238E27FC236}">
                <a16:creationId xmlns:a16="http://schemas.microsoft.com/office/drawing/2014/main" id="{B39A1D98-C05B-2E11-64CC-08FC5DFB033B}"/>
              </a:ext>
            </a:extLst>
          </p:cNvPr>
          <p:cNvCxnSpPr/>
          <p:nvPr/>
        </p:nvCxnSpPr>
        <p:spPr>
          <a:xfrm flipV="1">
            <a:off x="2937057" y="2521935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397">
            <a:extLst>
              <a:ext uri="{FF2B5EF4-FFF2-40B4-BE49-F238E27FC236}">
                <a16:creationId xmlns:a16="http://schemas.microsoft.com/office/drawing/2014/main" id="{FA64D77F-6552-6D95-4C46-1F2A41F46358}"/>
              </a:ext>
            </a:extLst>
          </p:cNvPr>
          <p:cNvCxnSpPr/>
          <p:nvPr/>
        </p:nvCxnSpPr>
        <p:spPr>
          <a:xfrm>
            <a:off x="2935903" y="2521933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402">
            <a:extLst>
              <a:ext uri="{FF2B5EF4-FFF2-40B4-BE49-F238E27FC236}">
                <a16:creationId xmlns:a16="http://schemas.microsoft.com/office/drawing/2014/main" id="{B7939509-B0F1-0BA6-7AF7-8DE548B6BA9C}"/>
              </a:ext>
            </a:extLst>
          </p:cNvPr>
          <p:cNvCxnSpPr/>
          <p:nvPr/>
        </p:nvCxnSpPr>
        <p:spPr>
          <a:xfrm flipV="1">
            <a:off x="7857087" y="2529344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403">
            <a:extLst>
              <a:ext uri="{FF2B5EF4-FFF2-40B4-BE49-F238E27FC236}">
                <a16:creationId xmlns:a16="http://schemas.microsoft.com/office/drawing/2014/main" id="{DB261903-9847-32E6-FE46-1FB18635D88C}"/>
              </a:ext>
            </a:extLst>
          </p:cNvPr>
          <p:cNvCxnSpPr/>
          <p:nvPr/>
        </p:nvCxnSpPr>
        <p:spPr>
          <a:xfrm>
            <a:off x="7849001" y="2519141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404">
            <a:extLst>
              <a:ext uri="{FF2B5EF4-FFF2-40B4-BE49-F238E27FC236}">
                <a16:creationId xmlns:a16="http://schemas.microsoft.com/office/drawing/2014/main" id="{9838B910-F5A7-4D0D-66BB-FBFF3EA49530}"/>
              </a:ext>
            </a:extLst>
          </p:cNvPr>
          <p:cNvCxnSpPr/>
          <p:nvPr/>
        </p:nvCxnSpPr>
        <p:spPr>
          <a:xfrm flipV="1">
            <a:off x="8656592" y="2539080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405">
            <a:extLst>
              <a:ext uri="{FF2B5EF4-FFF2-40B4-BE49-F238E27FC236}">
                <a16:creationId xmlns:a16="http://schemas.microsoft.com/office/drawing/2014/main" id="{8B72CBB7-FCC8-B1AA-1A5D-90799F9D3809}"/>
              </a:ext>
            </a:extLst>
          </p:cNvPr>
          <p:cNvCxnSpPr/>
          <p:nvPr/>
        </p:nvCxnSpPr>
        <p:spPr>
          <a:xfrm>
            <a:off x="8648798" y="2517840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lbow Connector 406">
            <a:extLst>
              <a:ext uri="{FF2B5EF4-FFF2-40B4-BE49-F238E27FC236}">
                <a16:creationId xmlns:a16="http://schemas.microsoft.com/office/drawing/2014/main" id="{3FF4CB17-3BE6-36F1-9072-B7F333FC4F55}"/>
              </a:ext>
            </a:extLst>
          </p:cNvPr>
          <p:cNvCxnSpPr/>
          <p:nvPr/>
        </p:nvCxnSpPr>
        <p:spPr>
          <a:xfrm flipV="1">
            <a:off x="9458708" y="2532586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407">
            <a:extLst>
              <a:ext uri="{FF2B5EF4-FFF2-40B4-BE49-F238E27FC236}">
                <a16:creationId xmlns:a16="http://schemas.microsoft.com/office/drawing/2014/main" id="{3D1C970C-6902-DA0D-761B-3D87478DE22A}"/>
              </a:ext>
            </a:extLst>
          </p:cNvPr>
          <p:cNvCxnSpPr/>
          <p:nvPr/>
        </p:nvCxnSpPr>
        <p:spPr>
          <a:xfrm>
            <a:off x="9453284" y="2535832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urved Connector 276">
            <a:extLst>
              <a:ext uri="{FF2B5EF4-FFF2-40B4-BE49-F238E27FC236}">
                <a16:creationId xmlns:a16="http://schemas.microsoft.com/office/drawing/2014/main" id="{E3839366-99FB-5A67-6A61-69E02DA7F394}"/>
              </a:ext>
            </a:extLst>
          </p:cNvPr>
          <p:cNvCxnSpPr/>
          <p:nvPr/>
        </p:nvCxnSpPr>
        <p:spPr>
          <a:xfrm>
            <a:off x="3085957" y="1918654"/>
            <a:ext cx="665066" cy="648873"/>
          </a:xfrm>
          <a:prstGeom prst="curvedConnector3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FBDE5D93-B744-75C5-B4DD-78A78CE3CDB5}"/>
              </a:ext>
            </a:extLst>
          </p:cNvPr>
          <p:cNvSpPr txBox="1"/>
          <p:nvPr/>
        </p:nvSpPr>
        <p:spPr>
          <a:xfrm>
            <a:off x="2441105" y="3063987"/>
            <a:ext cx="923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</a:t>
            </a:r>
            <a:r>
              <a:rPr lang="en-US" dirty="0"/>
              <a:t>, Five 64-bit words, 8b/10b encoding, </a:t>
            </a:r>
            <a:r>
              <a:rPr lang="en-US" dirty="0">
                <a:sym typeface="Wingdings" panose="05000000000000000000" pitchFamily="2" charset="2"/>
              </a:rPr>
              <a:t> 7.88 </a:t>
            </a:r>
            <a:r>
              <a:rPr lang="en-US" dirty="0" err="1">
                <a:sym typeface="Wingdings" panose="05000000000000000000" pitchFamily="2" charset="2"/>
              </a:rPr>
              <a:t>Gbps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sz="1600" dirty="0">
                <a:sym typeface="Wingdings" panose="05000000000000000000" pitchFamily="2" charset="2"/>
              </a:rPr>
              <a:t>320-bit per </a:t>
            </a:r>
            <a:r>
              <a:rPr lang="en-US" sz="1600" dirty="0" err="1">
                <a:sym typeface="Wingdings" panose="05000000000000000000" pitchFamily="2" charset="2"/>
              </a:rPr>
              <a:t>ePIC</a:t>
            </a:r>
            <a:r>
              <a:rPr lang="en-US" sz="1600" dirty="0">
                <a:sym typeface="Wingdings" panose="05000000000000000000" pitchFamily="2" charset="2"/>
              </a:rPr>
              <a:t> system clock cycle</a:t>
            </a:r>
            <a:endParaRPr lang="en-US" sz="1600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43C7553-CC97-036D-0BFE-1A4E6740E31B}"/>
              </a:ext>
            </a:extLst>
          </p:cNvPr>
          <p:cNvSpPr/>
          <p:nvPr/>
        </p:nvSpPr>
        <p:spPr>
          <a:xfrm>
            <a:off x="3928430" y="2539080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0D4D630-A827-DB36-10BA-F88C07EA17AF}"/>
              </a:ext>
            </a:extLst>
          </p:cNvPr>
          <p:cNvSpPr/>
          <p:nvPr/>
        </p:nvSpPr>
        <p:spPr>
          <a:xfrm>
            <a:off x="8583286" y="2514954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N+1</a:t>
            </a:r>
            <a:endParaRPr lang="en-US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873EEB7-E938-D349-21F2-9F96A1DE1C8D}"/>
              </a:ext>
            </a:extLst>
          </p:cNvPr>
          <p:cNvSpPr/>
          <p:nvPr/>
        </p:nvSpPr>
        <p:spPr>
          <a:xfrm>
            <a:off x="2576603" y="2521933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N-1</a:t>
            </a:r>
            <a:endParaRPr lang="en-US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BBD3F72-2894-E7E8-07FD-4630A9F2C82E}"/>
              </a:ext>
            </a:extLst>
          </p:cNvPr>
          <p:cNvSpPr/>
          <p:nvPr/>
        </p:nvSpPr>
        <p:spPr>
          <a:xfrm>
            <a:off x="7148808" y="2555090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F8D7C31-A609-A638-FEAD-AE2098D69309}"/>
              </a:ext>
            </a:extLst>
          </p:cNvPr>
          <p:cNvSpPr/>
          <p:nvPr/>
        </p:nvSpPr>
        <p:spPr>
          <a:xfrm>
            <a:off x="6354036" y="2539080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</a:t>
            </a:r>
            <a:r>
              <a:rPr lang="en-US" baseline="30000" dirty="0"/>
              <a:t>4</a:t>
            </a:r>
            <a:endParaRPr lang="en-US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3ADE3C50-8285-3D20-163A-B9A76F346CD5}"/>
              </a:ext>
            </a:extLst>
          </p:cNvPr>
          <p:cNvSpPr/>
          <p:nvPr/>
        </p:nvSpPr>
        <p:spPr>
          <a:xfrm>
            <a:off x="5446992" y="2539080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D83D71C6-AA43-C578-4D43-7C62C82B4DFF}"/>
              </a:ext>
            </a:extLst>
          </p:cNvPr>
          <p:cNvSpPr/>
          <p:nvPr/>
        </p:nvSpPr>
        <p:spPr>
          <a:xfrm>
            <a:off x="4682409" y="2539080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903A130-FDF4-CBA6-932E-C7664BDFBC6D}"/>
              </a:ext>
            </a:extLst>
          </p:cNvPr>
          <p:cNvSpPr txBox="1"/>
          <p:nvPr/>
        </p:nvSpPr>
        <p:spPr>
          <a:xfrm>
            <a:off x="520482" y="3572884"/>
            <a:ext cx="5461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DownLink</a:t>
            </a:r>
            <a:r>
              <a:rPr lang="en-US" sz="2800" b="1" dirty="0"/>
              <a:t>, </a:t>
            </a:r>
            <a:r>
              <a:rPr lang="en-US" sz="2000" dirty="0"/>
              <a:t>DAM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LpGBT</a:t>
            </a:r>
            <a:r>
              <a:rPr lang="en-US" sz="2000" dirty="0">
                <a:sym typeface="Wingdings" panose="05000000000000000000" pitchFamily="2" charset="2"/>
              </a:rPr>
              <a:t> (39.4 MHz)</a:t>
            </a:r>
            <a:endParaRPr lang="en-US" sz="1600" dirty="0"/>
          </a:p>
        </p:txBody>
      </p:sp>
      <p:cxnSp>
        <p:nvCxnSpPr>
          <p:cNvPr id="186" name="Elbow Connector 426">
            <a:extLst>
              <a:ext uri="{FF2B5EF4-FFF2-40B4-BE49-F238E27FC236}">
                <a16:creationId xmlns:a16="http://schemas.microsoft.com/office/drawing/2014/main" id="{CDB488D0-958F-5F50-FB58-F4C252F754B2}"/>
              </a:ext>
            </a:extLst>
          </p:cNvPr>
          <p:cNvCxnSpPr/>
          <p:nvPr/>
        </p:nvCxnSpPr>
        <p:spPr>
          <a:xfrm>
            <a:off x="3928430" y="4121084"/>
            <a:ext cx="4077405" cy="5102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Elbow Connector 427">
            <a:extLst>
              <a:ext uri="{FF2B5EF4-FFF2-40B4-BE49-F238E27FC236}">
                <a16:creationId xmlns:a16="http://schemas.microsoft.com/office/drawing/2014/main" id="{50052836-CFBE-4B12-B9EC-4C2CE6F3FC6F}"/>
              </a:ext>
            </a:extLst>
          </p:cNvPr>
          <p:cNvCxnSpPr/>
          <p:nvPr/>
        </p:nvCxnSpPr>
        <p:spPr>
          <a:xfrm flipV="1">
            <a:off x="1904367" y="4122882"/>
            <a:ext cx="4048126" cy="50482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Elbow Connector 428">
            <a:extLst>
              <a:ext uri="{FF2B5EF4-FFF2-40B4-BE49-F238E27FC236}">
                <a16:creationId xmlns:a16="http://schemas.microsoft.com/office/drawing/2014/main" id="{818F9D44-CF29-DCCC-F032-0B7E66514F80}"/>
              </a:ext>
            </a:extLst>
          </p:cNvPr>
          <p:cNvCxnSpPr/>
          <p:nvPr/>
        </p:nvCxnSpPr>
        <p:spPr>
          <a:xfrm>
            <a:off x="5952493" y="4125831"/>
            <a:ext cx="4077405" cy="5102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Elbow Connector 429">
            <a:extLst>
              <a:ext uri="{FF2B5EF4-FFF2-40B4-BE49-F238E27FC236}">
                <a16:creationId xmlns:a16="http://schemas.microsoft.com/office/drawing/2014/main" id="{CA11E866-883B-313D-683F-D8DA2AABC848}"/>
              </a:ext>
            </a:extLst>
          </p:cNvPr>
          <p:cNvCxnSpPr/>
          <p:nvPr/>
        </p:nvCxnSpPr>
        <p:spPr>
          <a:xfrm flipV="1">
            <a:off x="3928430" y="4127629"/>
            <a:ext cx="4048126" cy="50482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430">
            <a:extLst>
              <a:ext uri="{FF2B5EF4-FFF2-40B4-BE49-F238E27FC236}">
                <a16:creationId xmlns:a16="http://schemas.microsoft.com/office/drawing/2014/main" id="{C20575BC-95D8-8ACE-0D26-2F40564FB615}"/>
              </a:ext>
            </a:extLst>
          </p:cNvPr>
          <p:cNvCxnSpPr/>
          <p:nvPr/>
        </p:nvCxnSpPr>
        <p:spPr>
          <a:xfrm>
            <a:off x="1904367" y="4096104"/>
            <a:ext cx="4077405" cy="5102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Elbow Connector 431">
            <a:extLst>
              <a:ext uri="{FF2B5EF4-FFF2-40B4-BE49-F238E27FC236}">
                <a16:creationId xmlns:a16="http://schemas.microsoft.com/office/drawing/2014/main" id="{25EAB2CF-807D-70B8-40F6-6F249141F116}"/>
              </a:ext>
            </a:extLst>
          </p:cNvPr>
          <p:cNvCxnSpPr/>
          <p:nvPr/>
        </p:nvCxnSpPr>
        <p:spPr>
          <a:xfrm flipV="1">
            <a:off x="5996412" y="4135965"/>
            <a:ext cx="4048126" cy="50482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245">
            <a:extLst>
              <a:ext uri="{FF2B5EF4-FFF2-40B4-BE49-F238E27FC236}">
                <a16:creationId xmlns:a16="http://schemas.microsoft.com/office/drawing/2014/main" id="{2B6F7CEC-EB60-5681-70C5-1A6213CE9BD2}"/>
              </a:ext>
            </a:extLst>
          </p:cNvPr>
          <p:cNvSpPr/>
          <p:nvPr/>
        </p:nvSpPr>
        <p:spPr>
          <a:xfrm>
            <a:off x="3939102" y="4122883"/>
            <a:ext cx="4094230" cy="52002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AC8B1D22-4B21-5ABC-9CAB-2B655F62D625}"/>
              </a:ext>
            </a:extLst>
          </p:cNvPr>
          <p:cNvSpPr/>
          <p:nvPr/>
        </p:nvSpPr>
        <p:spPr>
          <a:xfrm>
            <a:off x="8016507" y="4133848"/>
            <a:ext cx="3073501" cy="50219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4E8AF155-FEBA-E53F-6F47-A13D6FDFCC0A}"/>
              </a:ext>
            </a:extLst>
          </p:cNvPr>
          <p:cNvSpPr/>
          <p:nvPr/>
        </p:nvSpPr>
        <p:spPr>
          <a:xfrm>
            <a:off x="2122878" y="4110631"/>
            <a:ext cx="1808904" cy="481679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CEF3E186-3320-675B-3159-15162A5A37A0}"/>
              </a:ext>
            </a:extLst>
          </p:cNvPr>
          <p:cNvSpPr/>
          <p:nvPr/>
        </p:nvSpPr>
        <p:spPr>
          <a:xfrm>
            <a:off x="4384121" y="416654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DgP</a:t>
            </a:r>
            <a:r>
              <a:rPr lang="en-US" baseline="-10000" dirty="0"/>
              <a:t>N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259A7A4-BFE9-EBA8-03A4-14B0B409C339}"/>
              </a:ext>
            </a:extLst>
          </p:cNvPr>
          <p:cNvSpPr/>
          <p:nvPr/>
        </p:nvSpPr>
        <p:spPr>
          <a:xfrm>
            <a:off x="6540089" y="416654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DgP</a:t>
            </a:r>
            <a:r>
              <a:rPr lang="en-US" baseline="-10000" dirty="0"/>
              <a:t>N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A0AB68C5-044D-A748-F864-1AED5308453D}"/>
              </a:ext>
            </a:extLst>
          </p:cNvPr>
          <p:cNvSpPr/>
          <p:nvPr/>
        </p:nvSpPr>
        <p:spPr>
          <a:xfrm>
            <a:off x="8634605" y="4166544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DgP</a:t>
            </a:r>
            <a:r>
              <a:rPr lang="en-US" baseline="-10000" dirty="0"/>
              <a:t>N+1</a:t>
            </a:r>
            <a:endParaRPr lang="en-US" dirty="0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2DA19813-97F9-52F4-75B0-786E2F4F1B35}"/>
              </a:ext>
            </a:extLst>
          </p:cNvPr>
          <p:cNvSpPr/>
          <p:nvPr/>
        </p:nvSpPr>
        <p:spPr>
          <a:xfrm>
            <a:off x="2511455" y="4137166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DgP</a:t>
            </a:r>
            <a:r>
              <a:rPr lang="en-US" baseline="-10000" dirty="0"/>
              <a:t>N-1</a:t>
            </a:r>
            <a:endParaRPr lang="en-US" dirty="0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C7767572-957C-A53E-6A5A-01E2750505A1}"/>
              </a:ext>
            </a:extLst>
          </p:cNvPr>
          <p:cNvSpPr/>
          <p:nvPr/>
        </p:nvSpPr>
        <p:spPr>
          <a:xfrm>
            <a:off x="2511455" y="4656922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DgP</a:t>
            </a:r>
            <a:r>
              <a:rPr lang="en-US" baseline="-10000" dirty="0" err="1"/>
              <a:t>N</a:t>
            </a:r>
            <a:endParaRPr lang="en-US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B5222573-8F22-997F-0725-B35E8567CC90}"/>
              </a:ext>
            </a:extLst>
          </p:cNvPr>
          <p:cNvSpPr txBox="1"/>
          <p:nvPr/>
        </p:nvSpPr>
        <p:spPr>
          <a:xfrm>
            <a:off x="3251454" y="4690244"/>
            <a:ext cx="818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LpGBT</a:t>
            </a:r>
            <a:r>
              <a:rPr lang="en-US" dirty="0"/>
              <a:t> and </a:t>
            </a:r>
            <a:r>
              <a:rPr lang="en-US" dirty="0" err="1"/>
              <a:t>VTRx</a:t>
            </a:r>
            <a:r>
              <a:rPr lang="en-US" dirty="0"/>
              <a:t>+ dictated package format, extracted (repackaged) from GP</a:t>
            </a:r>
            <a:r>
              <a:rPr lang="en-US" baseline="-10000" dirty="0"/>
              <a:t>N</a:t>
            </a:r>
            <a:r>
              <a:rPr lang="en-US" dirty="0"/>
              <a:t> 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E80EB12F-3DFD-34B6-3C3C-D41FB709D02D}"/>
              </a:ext>
            </a:extLst>
          </p:cNvPr>
          <p:cNvSpPr txBox="1"/>
          <p:nvPr/>
        </p:nvSpPr>
        <p:spPr>
          <a:xfrm>
            <a:off x="492985" y="4990937"/>
            <a:ext cx="819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DownLink</a:t>
            </a:r>
            <a:r>
              <a:rPr lang="en-US" sz="2800" b="1" dirty="0"/>
              <a:t>, </a:t>
            </a:r>
            <a:r>
              <a:rPr lang="en-US" sz="2000" dirty="0"/>
              <a:t>DAM </a:t>
            </a:r>
            <a:r>
              <a:rPr lang="en-US" sz="2000" dirty="0">
                <a:sym typeface="Wingdings" panose="05000000000000000000" pitchFamily="2" charset="2"/>
              </a:rPr>
              <a:t> RDO (non-</a:t>
            </a:r>
            <a:r>
              <a:rPr lang="en-US" sz="2000" dirty="0" err="1">
                <a:sym typeface="Wingdings" panose="05000000000000000000" pitchFamily="2" charset="2"/>
              </a:rPr>
              <a:t>LpGBT</a:t>
            </a:r>
            <a:r>
              <a:rPr lang="en-US" sz="2000" dirty="0">
                <a:sym typeface="Wingdings" panose="05000000000000000000" pitchFamily="2" charset="2"/>
              </a:rPr>
              <a:t>) (98.5 MHz for example)</a:t>
            </a:r>
            <a:endParaRPr lang="en-US" sz="1600" dirty="0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D52AE2F5-8162-EB9F-0F0B-EFE5FB12081F}"/>
              </a:ext>
            </a:extLst>
          </p:cNvPr>
          <p:cNvSpPr/>
          <p:nvPr/>
        </p:nvSpPr>
        <p:spPr>
          <a:xfrm>
            <a:off x="2207472" y="5537523"/>
            <a:ext cx="1619108" cy="35664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6FFA69FB-7A29-1A15-E15F-359337A611D7}"/>
              </a:ext>
            </a:extLst>
          </p:cNvPr>
          <p:cNvSpPr/>
          <p:nvPr/>
        </p:nvSpPr>
        <p:spPr>
          <a:xfrm>
            <a:off x="3834233" y="5532776"/>
            <a:ext cx="4094230" cy="35664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04CE4DB-F74C-50DA-5C11-7371FC8D4D1E}"/>
              </a:ext>
            </a:extLst>
          </p:cNvPr>
          <p:cNvSpPr/>
          <p:nvPr/>
        </p:nvSpPr>
        <p:spPr>
          <a:xfrm>
            <a:off x="7932290" y="5537158"/>
            <a:ext cx="3242312" cy="356641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Elbow Connector 475">
            <a:extLst>
              <a:ext uri="{FF2B5EF4-FFF2-40B4-BE49-F238E27FC236}">
                <a16:creationId xmlns:a16="http://schemas.microsoft.com/office/drawing/2014/main" id="{A8C6C4C1-A11B-A88B-7065-911358BC987D}"/>
              </a:ext>
            </a:extLst>
          </p:cNvPr>
          <p:cNvCxnSpPr/>
          <p:nvPr/>
        </p:nvCxnSpPr>
        <p:spPr>
          <a:xfrm flipV="1">
            <a:off x="3869742" y="5532778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Elbow Connector 476">
            <a:extLst>
              <a:ext uri="{FF2B5EF4-FFF2-40B4-BE49-F238E27FC236}">
                <a16:creationId xmlns:a16="http://schemas.microsoft.com/office/drawing/2014/main" id="{208A2BE9-B186-7A60-D1A0-A22C639B2E40}"/>
              </a:ext>
            </a:extLst>
          </p:cNvPr>
          <p:cNvCxnSpPr/>
          <p:nvPr/>
        </p:nvCxnSpPr>
        <p:spPr>
          <a:xfrm>
            <a:off x="3868588" y="5532776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Elbow Connector 477">
            <a:extLst>
              <a:ext uri="{FF2B5EF4-FFF2-40B4-BE49-F238E27FC236}">
                <a16:creationId xmlns:a16="http://schemas.microsoft.com/office/drawing/2014/main" id="{723D74FF-A146-D666-FF03-54538B859072}"/>
              </a:ext>
            </a:extLst>
          </p:cNvPr>
          <p:cNvCxnSpPr/>
          <p:nvPr/>
        </p:nvCxnSpPr>
        <p:spPr>
          <a:xfrm flipV="1">
            <a:off x="4679652" y="5532778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lbow Connector 478">
            <a:extLst>
              <a:ext uri="{FF2B5EF4-FFF2-40B4-BE49-F238E27FC236}">
                <a16:creationId xmlns:a16="http://schemas.microsoft.com/office/drawing/2014/main" id="{E2588632-7658-D1CE-8DA6-678CD5E275EF}"/>
              </a:ext>
            </a:extLst>
          </p:cNvPr>
          <p:cNvCxnSpPr/>
          <p:nvPr/>
        </p:nvCxnSpPr>
        <p:spPr>
          <a:xfrm>
            <a:off x="4678498" y="5532776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Elbow Connector 479">
            <a:extLst>
              <a:ext uri="{FF2B5EF4-FFF2-40B4-BE49-F238E27FC236}">
                <a16:creationId xmlns:a16="http://schemas.microsoft.com/office/drawing/2014/main" id="{5B02F076-5012-25D1-FB83-86DD35F7E14E}"/>
              </a:ext>
            </a:extLst>
          </p:cNvPr>
          <p:cNvCxnSpPr/>
          <p:nvPr/>
        </p:nvCxnSpPr>
        <p:spPr>
          <a:xfrm flipV="1">
            <a:off x="5492234" y="5532778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Elbow Connector 480">
            <a:extLst>
              <a:ext uri="{FF2B5EF4-FFF2-40B4-BE49-F238E27FC236}">
                <a16:creationId xmlns:a16="http://schemas.microsoft.com/office/drawing/2014/main" id="{E74F0091-22C0-9532-A316-D0FB66B1848F}"/>
              </a:ext>
            </a:extLst>
          </p:cNvPr>
          <p:cNvCxnSpPr/>
          <p:nvPr/>
        </p:nvCxnSpPr>
        <p:spPr>
          <a:xfrm>
            <a:off x="5491080" y="5532776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Elbow Connector 481">
            <a:extLst>
              <a:ext uri="{FF2B5EF4-FFF2-40B4-BE49-F238E27FC236}">
                <a16:creationId xmlns:a16="http://schemas.microsoft.com/office/drawing/2014/main" id="{CB999E3A-11BC-4152-570F-14D4A2F9264E}"/>
              </a:ext>
            </a:extLst>
          </p:cNvPr>
          <p:cNvCxnSpPr/>
          <p:nvPr/>
        </p:nvCxnSpPr>
        <p:spPr>
          <a:xfrm flipV="1">
            <a:off x="6302144" y="5532778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Elbow Connector 482">
            <a:extLst>
              <a:ext uri="{FF2B5EF4-FFF2-40B4-BE49-F238E27FC236}">
                <a16:creationId xmlns:a16="http://schemas.microsoft.com/office/drawing/2014/main" id="{EC2B24CF-5ED5-9C18-F9FC-8D9962126DFB}"/>
              </a:ext>
            </a:extLst>
          </p:cNvPr>
          <p:cNvCxnSpPr/>
          <p:nvPr/>
        </p:nvCxnSpPr>
        <p:spPr>
          <a:xfrm>
            <a:off x="6300990" y="5532776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Elbow Connector 483">
            <a:extLst>
              <a:ext uri="{FF2B5EF4-FFF2-40B4-BE49-F238E27FC236}">
                <a16:creationId xmlns:a16="http://schemas.microsoft.com/office/drawing/2014/main" id="{909B5837-62AB-5BBB-9898-F067ACB50B6D}"/>
              </a:ext>
            </a:extLst>
          </p:cNvPr>
          <p:cNvCxnSpPr/>
          <p:nvPr/>
        </p:nvCxnSpPr>
        <p:spPr>
          <a:xfrm flipV="1">
            <a:off x="7112054" y="5532779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Elbow Connector 484">
            <a:extLst>
              <a:ext uri="{FF2B5EF4-FFF2-40B4-BE49-F238E27FC236}">
                <a16:creationId xmlns:a16="http://schemas.microsoft.com/office/drawing/2014/main" id="{122314C2-4443-1466-F399-B5263C3FBBF1}"/>
              </a:ext>
            </a:extLst>
          </p:cNvPr>
          <p:cNvCxnSpPr/>
          <p:nvPr/>
        </p:nvCxnSpPr>
        <p:spPr>
          <a:xfrm>
            <a:off x="7110900" y="5532777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Elbow Connector 485">
            <a:extLst>
              <a:ext uri="{FF2B5EF4-FFF2-40B4-BE49-F238E27FC236}">
                <a16:creationId xmlns:a16="http://schemas.microsoft.com/office/drawing/2014/main" id="{B810054A-C88E-94CA-661E-EF2EBCE695A6}"/>
              </a:ext>
            </a:extLst>
          </p:cNvPr>
          <p:cNvCxnSpPr/>
          <p:nvPr/>
        </p:nvCxnSpPr>
        <p:spPr>
          <a:xfrm flipV="1">
            <a:off x="7921964" y="5532779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Elbow Connector 486">
            <a:extLst>
              <a:ext uri="{FF2B5EF4-FFF2-40B4-BE49-F238E27FC236}">
                <a16:creationId xmlns:a16="http://schemas.microsoft.com/office/drawing/2014/main" id="{B939E220-C0C7-2C51-9C57-83E196D07655}"/>
              </a:ext>
            </a:extLst>
          </p:cNvPr>
          <p:cNvCxnSpPr/>
          <p:nvPr/>
        </p:nvCxnSpPr>
        <p:spPr>
          <a:xfrm>
            <a:off x="7920810" y="5532777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Elbow Connector 487">
            <a:extLst>
              <a:ext uri="{FF2B5EF4-FFF2-40B4-BE49-F238E27FC236}">
                <a16:creationId xmlns:a16="http://schemas.microsoft.com/office/drawing/2014/main" id="{7FC2B079-C9AA-2010-1ACD-5D106C9FDF33}"/>
              </a:ext>
            </a:extLst>
          </p:cNvPr>
          <p:cNvCxnSpPr/>
          <p:nvPr/>
        </p:nvCxnSpPr>
        <p:spPr>
          <a:xfrm flipV="1">
            <a:off x="8738373" y="5535535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Elbow Connector 488">
            <a:extLst>
              <a:ext uri="{FF2B5EF4-FFF2-40B4-BE49-F238E27FC236}">
                <a16:creationId xmlns:a16="http://schemas.microsoft.com/office/drawing/2014/main" id="{F4F02F7D-9985-61B3-E49E-27581E7AAB18}"/>
              </a:ext>
            </a:extLst>
          </p:cNvPr>
          <p:cNvCxnSpPr/>
          <p:nvPr/>
        </p:nvCxnSpPr>
        <p:spPr>
          <a:xfrm>
            <a:off x="8737219" y="5535533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Elbow Connector 489">
            <a:extLst>
              <a:ext uri="{FF2B5EF4-FFF2-40B4-BE49-F238E27FC236}">
                <a16:creationId xmlns:a16="http://schemas.microsoft.com/office/drawing/2014/main" id="{33E5C900-75B9-1A1E-4B87-7F133CB15496}"/>
              </a:ext>
            </a:extLst>
          </p:cNvPr>
          <p:cNvCxnSpPr/>
          <p:nvPr/>
        </p:nvCxnSpPr>
        <p:spPr>
          <a:xfrm flipV="1">
            <a:off x="9548283" y="5535535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Elbow Connector 490">
            <a:extLst>
              <a:ext uri="{FF2B5EF4-FFF2-40B4-BE49-F238E27FC236}">
                <a16:creationId xmlns:a16="http://schemas.microsoft.com/office/drawing/2014/main" id="{465F154C-6B78-148E-2923-3F665ACC33D0}"/>
              </a:ext>
            </a:extLst>
          </p:cNvPr>
          <p:cNvCxnSpPr/>
          <p:nvPr/>
        </p:nvCxnSpPr>
        <p:spPr>
          <a:xfrm>
            <a:off x="9547129" y="5535533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491">
            <a:extLst>
              <a:ext uri="{FF2B5EF4-FFF2-40B4-BE49-F238E27FC236}">
                <a16:creationId xmlns:a16="http://schemas.microsoft.com/office/drawing/2014/main" id="{6C2364B6-C183-F5BC-0117-BC55DC66AF12}"/>
              </a:ext>
            </a:extLst>
          </p:cNvPr>
          <p:cNvCxnSpPr/>
          <p:nvPr/>
        </p:nvCxnSpPr>
        <p:spPr>
          <a:xfrm flipV="1">
            <a:off x="2211741" y="5532778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Elbow Connector 492">
            <a:extLst>
              <a:ext uri="{FF2B5EF4-FFF2-40B4-BE49-F238E27FC236}">
                <a16:creationId xmlns:a16="http://schemas.microsoft.com/office/drawing/2014/main" id="{0A9BD6DB-67C3-1595-20A7-256A990A1695}"/>
              </a:ext>
            </a:extLst>
          </p:cNvPr>
          <p:cNvCxnSpPr/>
          <p:nvPr/>
        </p:nvCxnSpPr>
        <p:spPr>
          <a:xfrm>
            <a:off x="2210587" y="5532776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Elbow Connector 493">
            <a:extLst>
              <a:ext uri="{FF2B5EF4-FFF2-40B4-BE49-F238E27FC236}">
                <a16:creationId xmlns:a16="http://schemas.microsoft.com/office/drawing/2014/main" id="{473FFDA5-833A-D44A-AEDC-AB38EF340F8A}"/>
              </a:ext>
            </a:extLst>
          </p:cNvPr>
          <p:cNvCxnSpPr/>
          <p:nvPr/>
        </p:nvCxnSpPr>
        <p:spPr>
          <a:xfrm flipV="1">
            <a:off x="3021651" y="5532778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Elbow Connector 494">
            <a:extLst>
              <a:ext uri="{FF2B5EF4-FFF2-40B4-BE49-F238E27FC236}">
                <a16:creationId xmlns:a16="http://schemas.microsoft.com/office/drawing/2014/main" id="{AC4D90C8-5B24-E5F8-0DD2-A5F0922A903C}"/>
              </a:ext>
            </a:extLst>
          </p:cNvPr>
          <p:cNvCxnSpPr/>
          <p:nvPr/>
        </p:nvCxnSpPr>
        <p:spPr>
          <a:xfrm>
            <a:off x="3020497" y="5532776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Elbow Connector 495">
            <a:extLst>
              <a:ext uri="{FF2B5EF4-FFF2-40B4-BE49-F238E27FC236}">
                <a16:creationId xmlns:a16="http://schemas.microsoft.com/office/drawing/2014/main" id="{995E4DD4-7D69-B269-A652-674B44467055}"/>
              </a:ext>
            </a:extLst>
          </p:cNvPr>
          <p:cNvCxnSpPr/>
          <p:nvPr/>
        </p:nvCxnSpPr>
        <p:spPr>
          <a:xfrm flipV="1">
            <a:off x="7941681" y="5540187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Elbow Connector 496">
            <a:extLst>
              <a:ext uri="{FF2B5EF4-FFF2-40B4-BE49-F238E27FC236}">
                <a16:creationId xmlns:a16="http://schemas.microsoft.com/office/drawing/2014/main" id="{14933820-1681-DCF0-AC07-36E5DF3364CA}"/>
              </a:ext>
            </a:extLst>
          </p:cNvPr>
          <p:cNvCxnSpPr/>
          <p:nvPr/>
        </p:nvCxnSpPr>
        <p:spPr>
          <a:xfrm>
            <a:off x="7933595" y="5529984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Elbow Connector 497">
            <a:extLst>
              <a:ext uri="{FF2B5EF4-FFF2-40B4-BE49-F238E27FC236}">
                <a16:creationId xmlns:a16="http://schemas.microsoft.com/office/drawing/2014/main" id="{A9DCD857-C26E-539F-FC08-558AA7361ECF}"/>
              </a:ext>
            </a:extLst>
          </p:cNvPr>
          <p:cNvCxnSpPr/>
          <p:nvPr/>
        </p:nvCxnSpPr>
        <p:spPr>
          <a:xfrm flipV="1">
            <a:off x="8741186" y="5549923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Elbow Connector 498">
            <a:extLst>
              <a:ext uri="{FF2B5EF4-FFF2-40B4-BE49-F238E27FC236}">
                <a16:creationId xmlns:a16="http://schemas.microsoft.com/office/drawing/2014/main" id="{6FAFCA77-88A8-9081-7846-52A9B87D46FC}"/>
              </a:ext>
            </a:extLst>
          </p:cNvPr>
          <p:cNvCxnSpPr/>
          <p:nvPr/>
        </p:nvCxnSpPr>
        <p:spPr>
          <a:xfrm>
            <a:off x="8733392" y="5528683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Elbow Connector 499">
            <a:extLst>
              <a:ext uri="{FF2B5EF4-FFF2-40B4-BE49-F238E27FC236}">
                <a16:creationId xmlns:a16="http://schemas.microsoft.com/office/drawing/2014/main" id="{8E78C2CE-86FC-8A33-AEA0-AEF305134055}"/>
              </a:ext>
            </a:extLst>
          </p:cNvPr>
          <p:cNvCxnSpPr/>
          <p:nvPr/>
        </p:nvCxnSpPr>
        <p:spPr>
          <a:xfrm flipV="1">
            <a:off x="9543302" y="5543429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Elbow Connector 500">
            <a:extLst>
              <a:ext uri="{FF2B5EF4-FFF2-40B4-BE49-F238E27FC236}">
                <a16:creationId xmlns:a16="http://schemas.microsoft.com/office/drawing/2014/main" id="{8F32941E-45C9-CD43-3461-9B5E09157141}"/>
              </a:ext>
            </a:extLst>
          </p:cNvPr>
          <p:cNvCxnSpPr/>
          <p:nvPr/>
        </p:nvCxnSpPr>
        <p:spPr>
          <a:xfrm>
            <a:off x="9537878" y="5546675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Rectangle 284">
            <a:extLst>
              <a:ext uri="{FF2B5EF4-FFF2-40B4-BE49-F238E27FC236}">
                <a16:creationId xmlns:a16="http://schemas.microsoft.com/office/drawing/2014/main" id="{94B49160-ED76-598F-692F-6783ED5296DC}"/>
              </a:ext>
            </a:extLst>
          </p:cNvPr>
          <p:cNvSpPr/>
          <p:nvPr/>
        </p:nvSpPr>
        <p:spPr>
          <a:xfrm>
            <a:off x="4013024" y="5549923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DrP</a:t>
            </a:r>
            <a:r>
              <a:rPr lang="en-US" baseline="-10000" dirty="0"/>
              <a:t>N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87AF188F-D4DD-EBEC-E516-D767CCE8CA22}"/>
              </a:ext>
            </a:extLst>
          </p:cNvPr>
          <p:cNvSpPr/>
          <p:nvPr/>
        </p:nvSpPr>
        <p:spPr>
          <a:xfrm>
            <a:off x="8667880" y="5525797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DrP</a:t>
            </a:r>
            <a:r>
              <a:rPr lang="en-US" baseline="-10000" dirty="0"/>
              <a:t>N+1</a:t>
            </a:r>
            <a:endParaRPr lang="en-US" dirty="0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D9363B55-7828-800C-BABB-379E9C6B6060}"/>
              </a:ext>
            </a:extLst>
          </p:cNvPr>
          <p:cNvSpPr/>
          <p:nvPr/>
        </p:nvSpPr>
        <p:spPr>
          <a:xfrm>
            <a:off x="2661197" y="5532776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DrP</a:t>
            </a:r>
            <a:r>
              <a:rPr lang="en-US" baseline="-10000" dirty="0"/>
              <a:t>N-1</a:t>
            </a:r>
            <a:endParaRPr lang="en-US" dirty="0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FDFD9EAA-C244-C06A-2335-29D9FC1E7A20}"/>
              </a:ext>
            </a:extLst>
          </p:cNvPr>
          <p:cNvSpPr/>
          <p:nvPr/>
        </p:nvSpPr>
        <p:spPr>
          <a:xfrm>
            <a:off x="7233402" y="5565933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DrP</a:t>
            </a:r>
            <a:r>
              <a:rPr lang="en-US" baseline="-10000" dirty="0"/>
              <a:t>N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9449A507-AA2C-A71D-E215-E5E65AFE6FEB}"/>
              </a:ext>
            </a:extLst>
          </p:cNvPr>
          <p:cNvSpPr/>
          <p:nvPr/>
        </p:nvSpPr>
        <p:spPr>
          <a:xfrm>
            <a:off x="6438630" y="5549923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DrP</a:t>
            </a:r>
            <a:r>
              <a:rPr lang="en-US" baseline="-10000" dirty="0"/>
              <a:t>N</a:t>
            </a:r>
            <a:r>
              <a:rPr lang="en-US" baseline="30000" dirty="0"/>
              <a:t>4</a:t>
            </a:r>
            <a:endParaRPr lang="en-US" dirty="0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7CB3D7B6-581C-40A5-7409-4479FBD532C0}"/>
              </a:ext>
            </a:extLst>
          </p:cNvPr>
          <p:cNvSpPr/>
          <p:nvPr/>
        </p:nvSpPr>
        <p:spPr>
          <a:xfrm>
            <a:off x="5531586" y="5549923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DrP</a:t>
            </a:r>
            <a:r>
              <a:rPr lang="en-US" baseline="-10000" dirty="0"/>
              <a:t>N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42293710-E046-9A37-72E9-8F69E1BCC370}"/>
              </a:ext>
            </a:extLst>
          </p:cNvPr>
          <p:cNvSpPr/>
          <p:nvPr/>
        </p:nvSpPr>
        <p:spPr>
          <a:xfrm>
            <a:off x="4767003" y="5549923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DrP</a:t>
            </a:r>
            <a:r>
              <a:rPr lang="en-US" baseline="-10000" dirty="0"/>
              <a:t>N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70623D68-CFEE-1EC1-E9D2-BC58D9081887}"/>
              </a:ext>
            </a:extLst>
          </p:cNvPr>
          <p:cNvSpPr/>
          <p:nvPr/>
        </p:nvSpPr>
        <p:spPr>
          <a:xfrm>
            <a:off x="2485506" y="5876373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DrP</a:t>
            </a:r>
            <a:r>
              <a:rPr lang="en-US" baseline="-10000" dirty="0" err="1"/>
              <a:t>N</a:t>
            </a:r>
            <a:endParaRPr lang="en-US" dirty="0"/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ABE00E88-3970-0A24-835C-4E0C4F8ACF4E}"/>
              </a:ext>
            </a:extLst>
          </p:cNvPr>
          <p:cNvSpPr txBox="1"/>
          <p:nvPr/>
        </p:nvSpPr>
        <p:spPr>
          <a:xfrm>
            <a:off x="3219853" y="5857583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RDO dictated package format, extracted (repackaged) from GP</a:t>
            </a:r>
            <a:r>
              <a:rPr lang="en-US" baseline="-10000" dirty="0"/>
              <a:t>N</a:t>
            </a:r>
            <a:r>
              <a:rPr lang="en-US" dirty="0"/>
              <a:t> </a:t>
            </a:r>
          </a:p>
        </p:txBody>
      </p:sp>
      <p:pic>
        <p:nvPicPr>
          <p:cNvPr id="294" name="Picture 293">
            <a:extLst>
              <a:ext uri="{FF2B5EF4-FFF2-40B4-BE49-F238E27FC236}">
                <a16:creationId xmlns:a16="http://schemas.microsoft.com/office/drawing/2014/main" id="{3C496D7B-8369-181B-6318-D82395C21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969" y="1753129"/>
            <a:ext cx="1072510" cy="2689776"/>
          </a:xfrm>
          <a:prstGeom prst="rect">
            <a:avLst/>
          </a:prstGeom>
        </p:spPr>
      </p:pic>
      <p:pic>
        <p:nvPicPr>
          <p:cNvPr id="295" name="Picture 294">
            <a:extLst>
              <a:ext uri="{FF2B5EF4-FFF2-40B4-BE49-F238E27FC236}">
                <a16:creationId xmlns:a16="http://schemas.microsoft.com/office/drawing/2014/main" id="{5AFEC5AA-64F8-6663-F4FA-E1E17D4A4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229" y="1758180"/>
            <a:ext cx="1072510" cy="2689776"/>
          </a:xfrm>
          <a:prstGeom prst="rect">
            <a:avLst/>
          </a:prstGeom>
        </p:spPr>
      </p:pic>
      <p:cxnSp>
        <p:nvCxnSpPr>
          <p:cNvPr id="296" name="Curved Connector 512">
            <a:extLst>
              <a:ext uri="{FF2B5EF4-FFF2-40B4-BE49-F238E27FC236}">
                <a16:creationId xmlns:a16="http://schemas.microsoft.com/office/drawing/2014/main" id="{1F50DEDA-0ACE-B763-7E7E-F64B96BADFB3}"/>
              </a:ext>
            </a:extLst>
          </p:cNvPr>
          <p:cNvCxnSpPr/>
          <p:nvPr/>
        </p:nvCxnSpPr>
        <p:spPr>
          <a:xfrm>
            <a:off x="7136837" y="1905059"/>
            <a:ext cx="665066" cy="648873"/>
          </a:xfrm>
          <a:prstGeom prst="curvedConnector3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" name="Picture 296">
            <a:extLst>
              <a:ext uri="{FF2B5EF4-FFF2-40B4-BE49-F238E27FC236}">
                <a16:creationId xmlns:a16="http://schemas.microsoft.com/office/drawing/2014/main" id="{F2AE79E8-7527-B94B-DE70-FAE431466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696" y="1675950"/>
            <a:ext cx="989391" cy="4385089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DF5F55B1-7BC9-B785-E318-593F0CFE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590" y="1753129"/>
            <a:ext cx="989391" cy="4385089"/>
          </a:xfrm>
          <a:prstGeom prst="rect">
            <a:avLst/>
          </a:prstGeom>
        </p:spPr>
      </p:pic>
      <p:sp>
        <p:nvSpPr>
          <p:cNvPr id="299" name="Rectangle 298">
            <a:extLst>
              <a:ext uri="{FF2B5EF4-FFF2-40B4-BE49-F238E27FC236}">
                <a16:creationId xmlns:a16="http://schemas.microsoft.com/office/drawing/2014/main" id="{BC3ECEC3-1F8B-2B07-5060-E54CDDC87671}"/>
              </a:ext>
            </a:extLst>
          </p:cNvPr>
          <p:cNvSpPr/>
          <p:nvPr/>
        </p:nvSpPr>
        <p:spPr>
          <a:xfrm>
            <a:off x="520482" y="3657719"/>
            <a:ext cx="11151035" cy="1368535"/>
          </a:xfrm>
          <a:prstGeom prst="rect">
            <a:avLst/>
          </a:prstGeom>
          <a:solidFill>
            <a:srgbClr val="7030A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45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55770</TotalTime>
  <Words>443</Words>
  <Application>Microsoft Office PowerPoint</Application>
  <PresentationFormat>Widescreen</PresentationFormat>
  <Paragraphs>106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ePIC DAQ setup at BNL_510_1-231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Gu</dc:creator>
  <cp:lastModifiedBy>William Gu</cp:lastModifiedBy>
  <cp:revision>448</cp:revision>
  <cp:lastPrinted>2024-11-25T19:53:14Z</cp:lastPrinted>
  <dcterms:created xsi:type="dcterms:W3CDTF">2024-11-15T15:29:01Z</dcterms:created>
  <dcterms:modified xsi:type="dcterms:W3CDTF">2026-03-26T01:02:09Z</dcterms:modified>
</cp:coreProperties>
</file>