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73" r:id="rId3"/>
    <p:sldId id="277" r:id="rId4"/>
    <p:sldId id="278" r:id="rId5"/>
    <p:sldId id="280" r:id="rId6"/>
    <p:sldId id="281" r:id="rId7"/>
    <p:sldId id="282" r:id="rId8"/>
    <p:sldId id="283" r:id="rId9"/>
    <p:sldId id="279" r:id="rId10"/>
    <p:sldId id="274" r:id="rId11"/>
    <p:sldId id="259" r:id="rId12"/>
    <p:sldId id="260" r:id="rId13"/>
    <p:sldId id="261" r:id="rId14"/>
    <p:sldId id="263" r:id="rId15"/>
    <p:sldId id="264"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jVAjy0Wp0yzHwYXZdrD2CyKK3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1" d="100"/>
          <a:sy n="111" d="100"/>
        </p:scale>
        <p:origin x="39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83452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7fc863e4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g37fc863e4a1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228600" algn="l" rtl="0">
              <a:spcBef>
                <a:spcPts val="0"/>
              </a:spcBef>
              <a:spcAft>
                <a:spcPts val="0"/>
              </a:spcAft>
              <a:buNone/>
            </a:pPr>
            <a:r>
              <a:rPr lang="en-US" sz="900">
                <a:latin typeface="Calibri"/>
                <a:ea typeface="Calibri"/>
                <a:cs typeface="Calibri"/>
                <a:sym typeface="Calibri"/>
              </a:rPr>
              <a:t>The GlueX ESB was one piece that just slid in as shown in the photo, and then bolted to the black metal frames.  BIC will me more complex to remove when the DIRC is there.  We hope for a solution that will satisfy both the electron and hadron ends, so that we do not have to come up with two drastically different designs.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228600" algn="l" rtl="0">
              <a:spcBef>
                <a:spcPts val="0"/>
              </a:spcBef>
              <a:spcAft>
                <a:spcPts val="0"/>
              </a:spcAft>
              <a:buNone/>
            </a:pPr>
            <a:r>
              <a:rPr lang="en-US" sz="900">
                <a:latin typeface="Calibri"/>
                <a:ea typeface="Calibri"/>
                <a:cs typeface="Calibri"/>
                <a:sym typeface="Calibri"/>
              </a:rPr>
              <a:t>We received an extra 1.5 cm space between the end of the ESB and the DIRC prism (pink volume in sketch).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228600" algn="l" rtl="0">
              <a:spcBef>
                <a:spcPts val="0"/>
              </a:spcBef>
              <a:spcAft>
                <a:spcPts val="0"/>
              </a:spcAft>
              <a:buNone/>
            </a:pPr>
            <a:r>
              <a:rPr lang="en-US" sz="900">
                <a:latin typeface="Calibri"/>
                <a:ea typeface="Calibri"/>
                <a:cs typeface="Calibri"/>
                <a:sym typeface="Calibri"/>
              </a:rPr>
              <a:t>3-mm tested.  1-mm still  to be tested.  Cast appears to be the correct choice; extruded has dimension-limitations; cast has better transmittance? (Shinhyung to verify). We make the cookies in Regina.  Seems to work well.</a:t>
            </a:r>
            <a:endParaRPr/>
          </a:p>
          <a:p>
            <a:pPr marL="0" lvl="0" indent="228600" algn="l" rtl="0">
              <a:spcBef>
                <a:spcPts val="0"/>
              </a:spcBef>
              <a:spcAft>
                <a:spcPts val="0"/>
              </a:spcAft>
              <a:buNone/>
            </a:pPr>
            <a:endParaRPr sz="900">
              <a:latin typeface="Calibri"/>
              <a:ea typeface="Calibri"/>
              <a:cs typeface="Calibri"/>
              <a:sym typeface="Calibri"/>
            </a:endParaRPr>
          </a:p>
          <a:p>
            <a:pPr marL="0" lvl="0" indent="228600" algn="l" rtl="0">
              <a:spcBef>
                <a:spcPts val="0"/>
              </a:spcBef>
              <a:spcAft>
                <a:spcPts val="0"/>
              </a:spcAft>
              <a:buNone/>
            </a:pPr>
            <a:r>
              <a:rPr lang="en-US" sz="900">
                <a:latin typeface="Calibri"/>
                <a:ea typeface="Calibri"/>
                <a:cs typeface="Calibri"/>
                <a:sym typeface="Calibri"/>
              </a:rPr>
              <a:t>PDMS (Polydimethylsiloxane)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9"/>
        <p:cNvGrpSpPr/>
        <p:nvPr/>
      </p:nvGrpSpPr>
      <p:grpSpPr>
        <a:xfrm>
          <a:off x="0" y="0"/>
          <a:ext cx="0" cy="0"/>
          <a:chOff x="0" y="0"/>
          <a:chExt cx="0" cy="0"/>
        </a:xfrm>
      </p:grpSpPr>
      <p:pic>
        <p:nvPicPr>
          <p:cNvPr id="10" name="Google Shape;10;p34" descr="Google Shape;14;p34"/>
          <p:cNvPicPr preferRelativeResize="0"/>
          <p:nvPr/>
        </p:nvPicPr>
        <p:blipFill rotWithShape="1">
          <a:blip r:embed="rId2">
            <a:alphaModFix amt="90000"/>
          </a:blip>
          <a:srcRect/>
          <a:stretch/>
        </p:blipFill>
        <p:spPr>
          <a:xfrm>
            <a:off x="0" y="-46"/>
            <a:ext cx="9144000" cy="4488735"/>
          </a:xfrm>
          <a:prstGeom prst="rect">
            <a:avLst/>
          </a:prstGeom>
          <a:noFill/>
          <a:ln>
            <a:noFill/>
          </a:ln>
        </p:spPr>
      </p:pic>
      <p:sp>
        <p:nvSpPr>
          <p:cNvPr id="11" name="Google Shape;11;p34"/>
          <p:cNvSpPr txBox="1">
            <a:spLocks noGrp="1"/>
          </p:cNvSpPr>
          <p:nvPr>
            <p:ph type="body" idx="1"/>
          </p:nvPr>
        </p:nvSpPr>
        <p:spPr>
          <a:xfrm>
            <a:off x="6118671" y="3533776"/>
            <a:ext cx="2692874" cy="685803"/>
          </a:xfrm>
          <a:prstGeom prst="rect">
            <a:avLst/>
          </a:prstGeom>
          <a:noFill/>
          <a:ln>
            <a:noFill/>
          </a:ln>
        </p:spPr>
        <p:txBody>
          <a:bodyPr spcFirstLastPara="1" wrap="square" lIns="0" tIns="0" rIns="0" bIns="0" anchor="t" anchorCtr="0">
            <a:normAutofit/>
          </a:bodyPr>
          <a:lstStyle>
            <a:lvl1pPr marL="457200" lvl="0" indent="-228600" algn="l">
              <a:lnSpc>
                <a:spcPct val="95000"/>
              </a:lnSpc>
              <a:spcBef>
                <a:spcPts val="0"/>
              </a:spcBef>
              <a:spcAft>
                <a:spcPts val="0"/>
              </a:spcAft>
              <a:buClr>
                <a:srgbClr val="FFFFFF"/>
              </a:buClr>
              <a:buSzPts val="1400"/>
              <a:buFont typeface="Arial"/>
              <a:buNone/>
              <a:defRPr sz="1400">
                <a:solidFill>
                  <a:srgbClr val="FFFFFF"/>
                </a:solidFill>
              </a:defRPr>
            </a:lvl1pPr>
            <a:lvl2pPr marL="914400" lvl="1" indent="-228600" algn="l">
              <a:lnSpc>
                <a:spcPct val="95000"/>
              </a:lnSpc>
              <a:spcBef>
                <a:spcPts val="0"/>
              </a:spcBef>
              <a:spcAft>
                <a:spcPts val="0"/>
              </a:spcAft>
              <a:buClr>
                <a:srgbClr val="FFFFFF"/>
              </a:buClr>
              <a:buSzPts val="1400"/>
              <a:buFont typeface="Arial"/>
              <a:buNone/>
              <a:defRPr sz="1400">
                <a:solidFill>
                  <a:srgbClr val="FFFFFF"/>
                </a:solidFill>
              </a:defRPr>
            </a:lvl2pPr>
            <a:lvl3pPr marL="1371600" lvl="2" indent="-317500" algn="l">
              <a:lnSpc>
                <a:spcPct val="95000"/>
              </a:lnSpc>
              <a:spcBef>
                <a:spcPts val="0"/>
              </a:spcBef>
              <a:spcAft>
                <a:spcPts val="0"/>
              </a:spcAft>
              <a:buClr>
                <a:srgbClr val="FFFFFF"/>
              </a:buClr>
              <a:buSzPts val="1400"/>
              <a:buFont typeface="Arial"/>
              <a:buChar char="•"/>
              <a:defRPr sz="1400">
                <a:solidFill>
                  <a:srgbClr val="FFFFFF"/>
                </a:solidFill>
              </a:defRPr>
            </a:lvl3pPr>
            <a:lvl4pPr marL="1828800" lvl="3" indent="-317500" algn="l">
              <a:lnSpc>
                <a:spcPct val="95000"/>
              </a:lnSpc>
              <a:spcBef>
                <a:spcPts val="0"/>
              </a:spcBef>
              <a:spcAft>
                <a:spcPts val="0"/>
              </a:spcAft>
              <a:buClr>
                <a:srgbClr val="FFFFFF"/>
              </a:buClr>
              <a:buSzPts val="1400"/>
              <a:buFont typeface="Arial"/>
              <a:buChar char="—"/>
              <a:defRPr sz="1400">
                <a:solidFill>
                  <a:srgbClr val="FFFFFF"/>
                </a:solidFill>
              </a:defRPr>
            </a:lvl4pPr>
            <a:lvl5pPr marL="2286000" lvl="4" indent="-317500" algn="l">
              <a:lnSpc>
                <a:spcPct val="95000"/>
              </a:lnSpc>
              <a:spcBef>
                <a:spcPts val="0"/>
              </a:spcBef>
              <a:spcAft>
                <a:spcPts val="0"/>
              </a:spcAft>
              <a:buClr>
                <a:srgbClr val="FFFFFF"/>
              </a:buClr>
              <a:buSzPts val="1400"/>
              <a:buFont typeface="Arial"/>
              <a:buChar char="»"/>
              <a:defRPr sz="1400">
                <a:solidFill>
                  <a:srgbClr val="FFFFFF"/>
                </a:solidFill>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2" name="Google Shape;12;p34"/>
          <p:cNvSpPr txBox="1">
            <a:spLocks noGrp="1"/>
          </p:cNvSpPr>
          <p:nvPr>
            <p:ph type="title"/>
          </p:nvPr>
        </p:nvSpPr>
        <p:spPr>
          <a:xfrm>
            <a:off x="227329" y="923382"/>
            <a:ext cx="5002306" cy="2057401"/>
          </a:xfrm>
          <a:prstGeom prst="rect">
            <a:avLst/>
          </a:prstGeom>
          <a:solidFill>
            <a:schemeClr val="accent2">
              <a:alpha val="83921"/>
            </a:schemeClr>
          </a:solidFill>
          <a:ln>
            <a:noFill/>
          </a:ln>
        </p:spPr>
        <p:txBody>
          <a:bodyPr spcFirstLastPara="1" wrap="square" lIns="0" tIns="0" rIns="0" bIns="0" anchor="ctr" anchorCtr="0">
            <a:normAutofit/>
          </a:bodyPr>
          <a:lstStyle>
            <a:lvl1pPr lvl="0" algn="l">
              <a:lnSpc>
                <a:spcPct val="90000"/>
              </a:lnSpc>
              <a:spcBef>
                <a:spcPts val="0"/>
              </a:spcBef>
              <a:spcAft>
                <a:spcPts val="0"/>
              </a:spcAft>
              <a:buClr>
                <a:srgbClr val="FFFFFF"/>
              </a:buClr>
              <a:buSzPts val="2800"/>
              <a:buFont typeface="Arial"/>
              <a:buNone/>
              <a:defRPr>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3" name="Google Shape;13;p34"/>
          <p:cNvSpPr/>
          <p:nvPr/>
        </p:nvSpPr>
        <p:spPr>
          <a:xfrm>
            <a:off x="-1271" y="923382"/>
            <a:ext cx="228601" cy="2057401"/>
          </a:xfrm>
          <a:prstGeom prst="rect">
            <a:avLst/>
          </a:prstGeom>
          <a:solidFill>
            <a:srgbClr val="0082CA"/>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100"/>
              <a:buFont typeface="Arial"/>
              <a:buNone/>
            </a:pPr>
            <a:endParaRPr sz="100" b="0" i="0" u="none" strike="noStrike" cap="none">
              <a:solidFill>
                <a:schemeClr val="accent1"/>
              </a:solidFill>
              <a:latin typeface="Arial"/>
              <a:ea typeface="Arial"/>
              <a:cs typeface="Arial"/>
              <a:sym typeface="Arial"/>
            </a:endParaRPr>
          </a:p>
        </p:txBody>
      </p:sp>
      <p:sp>
        <p:nvSpPr>
          <p:cNvPr id="14" name="Google Shape;14;p34"/>
          <p:cNvSpPr>
            <a:spLocks noGrp="1"/>
          </p:cNvSpPr>
          <p:nvPr>
            <p:ph type="pic" idx="2"/>
          </p:nvPr>
        </p:nvSpPr>
        <p:spPr>
          <a:xfrm>
            <a:off x="5229542" y="923382"/>
            <a:ext cx="3911602" cy="2057401"/>
          </a:xfrm>
          <a:prstGeom prst="rect">
            <a:avLst/>
          </a:prstGeom>
          <a:noFill/>
          <a:ln>
            <a:noFill/>
          </a:ln>
        </p:spPr>
        <p:txBody>
          <a:bodyPr/>
          <a:lstStyle/>
          <a:p>
            <a:endParaRPr lang="en-US"/>
          </a:p>
        </p:txBody>
      </p:sp>
      <p:sp>
        <p:nvSpPr>
          <p:cNvPr id="15" name="Google Shape;15;p34"/>
          <p:cNvSpPr txBox="1">
            <a:spLocks noGrp="1"/>
          </p:cNvSpPr>
          <p:nvPr>
            <p:ph type="body" idx="3"/>
          </p:nvPr>
        </p:nvSpPr>
        <p:spPr>
          <a:xfrm>
            <a:off x="469898" y="3229517"/>
            <a:ext cx="2692876" cy="295279"/>
          </a:xfrm>
          <a:prstGeom prst="rect">
            <a:avLst/>
          </a:prstGeom>
          <a:noFill/>
          <a:ln>
            <a:noFill/>
          </a:ln>
        </p:spPr>
        <p:txBody>
          <a:bodyPr spcFirstLastPara="1" wrap="square" lIns="0" tIns="0" rIns="0" bIns="0" anchor="b"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6" name="Google Shape;16;p34"/>
          <p:cNvSpPr txBox="1">
            <a:spLocks noGrp="1"/>
          </p:cNvSpPr>
          <p:nvPr>
            <p:ph type="body" idx="4"/>
          </p:nvPr>
        </p:nvSpPr>
        <p:spPr>
          <a:xfrm>
            <a:off x="469898" y="3533776"/>
            <a:ext cx="2692876" cy="6858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7" name="Google Shape;17;p34"/>
          <p:cNvSpPr txBox="1">
            <a:spLocks noGrp="1"/>
          </p:cNvSpPr>
          <p:nvPr>
            <p:ph type="body" idx="5"/>
          </p:nvPr>
        </p:nvSpPr>
        <p:spPr>
          <a:xfrm>
            <a:off x="3294286" y="3229517"/>
            <a:ext cx="2692874" cy="295279"/>
          </a:xfrm>
          <a:prstGeom prst="rect">
            <a:avLst/>
          </a:prstGeom>
          <a:noFill/>
          <a:ln>
            <a:noFill/>
          </a:ln>
        </p:spPr>
        <p:txBody>
          <a:bodyPr spcFirstLastPara="1" wrap="square" lIns="0" tIns="0" rIns="0" bIns="0" anchor="b"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8" name="Google Shape;18;p34"/>
          <p:cNvSpPr txBox="1">
            <a:spLocks noGrp="1"/>
          </p:cNvSpPr>
          <p:nvPr>
            <p:ph type="body" idx="6"/>
          </p:nvPr>
        </p:nvSpPr>
        <p:spPr>
          <a:xfrm>
            <a:off x="3294286" y="3533776"/>
            <a:ext cx="2692874" cy="6858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9" name="Google Shape;19;p34"/>
          <p:cNvSpPr txBox="1">
            <a:spLocks noGrp="1"/>
          </p:cNvSpPr>
          <p:nvPr>
            <p:ph type="body" idx="7"/>
          </p:nvPr>
        </p:nvSpPr>
        <p:spPr>
          <a:xfrm>
            <a:off x="6118671" y="3229517"/>
            <a:ext cx="2692874" cy="295279"/>
          </a:xfrm>
          <a:prstGeom prst="rect">
            <a:avLst/>
          </a:prstGeom>
          <a:noFill/>
          <a:ln>
            <a:noFill/>
          </a:ln>
        </p:spPr>
        <p:txBody>
          <a:bodyPr spcFirstLastPara="1" wrap="square" lIns="0" tIns="0" rIns="0" bIns="0" anchor="b"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pic>
        <p:nvPicPr>
          <p:cNvPr id="20" name="Google Shape;20;p34" descr="Google Shape;24;p34"/>
          <p:cNvPicPr preferRelativeResize="0"/>
          <p:nvPr/>
        </p:nvPicPr>
        <p:blipFill rotWithShape="1">
          <a:blip r:embed="rId3">
            <a:alphaModFix/>
          </a:blip>
          <a:srcRect/>
          <a:stretch/>
        </p:blipFill>
        <p:spPr>
          <a:xfrm>
            <a:off x="76200" y="4488674"/>
            <a:ext cx="914400" cy="658161"/>
          </a:xfrm>
          <a:prstGeom prst="rect">
            <a:avLst/>
          </a:prstGeom>
          <a:noFill/>
          <a:ln>
            <a:noFill/>
          </a:ln>
        </p:spPr>
      </p:pic>
      <p:sp>
        <p:nvSpPr>
          <p:cNvPr id="21" name="Google Shape;21;p34"/>
          <p:cNvSpPr txBox="1">
            <a:spLocks noGrp="1"/>
          </p:cNvSpPr>
          <p:nvPr>
            <p:ph type="sldNum" idx="12"/>
          </p:nvPr>
        </p:nvSpPr>
        <p:spPr>
          <a:xfrm>
            <a:off x="8909143" y="4749851"/>
            <a:ext cx="196343" cy="1850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FFFFFF"/>
              </a:buClr>
              <a:buSzPts val="1300"/>
              <a:buFont typeface="Arial"/>
              <a:buNone/>
              <a:defRPr sz="1300">
                <a:solidFill>
                  <a:srgbClr val="FFFFFF"/>
                </a:solidFill>
              </a:defRPr>
            </a:lvl1pPr>
            <a:lvl2pPr marL="0" marR="0" lvl="1" indent="0" algn="r">
              <a:lnSpc>
                <a:spcPct val="100000"/>
              </a:lnSpc>
              <a:spcBef>
                <a:spcPts val="0"/>
              </a:spcBef>
              <a:spcAft>
                <a:spcPts val="0"/>
              </a:spcAft>
              <a:buClr>
                <a:srgbClr val="FFFFFF"/>
              </a:buClr>
              <a:buSzPts val="1300"/>
              <a:buFont typeface="Arial"/>
              <a:buNone/>
              <a:defRPr sz="1300">
                <a:solidFill>
                  <a:srgbClr val="FFFFFF"/>
                </a:solidFill>
              </a:defRPr>
            </a:lvl2pPr>
            <a:lvl3pPr marL="0" marR="0" lvl="2" indent="0" algn="r">
              <a:lnSpc>
                <a:spcPct val="100000"/>
              </a:lnSpc>
              <a:spcBef>
                <a:spcPts val="0"/>
              </a:spcBef>
              <a:spcAft>
                <a:spcPts val="0"/>
              </a:spcAft>
              <a:buClr>
                <a:srgbClr val="FFFFFF"/>
              </a:buClr>
              <a:buSzPts val="1300"/>
              <a:buFont typeface="Arial"/>
              <a:buNone/>
              <a:defRPr sz="1300">
                <a:solidFill>
                  <a:srgbClr val="FFFFFF"/>
                </a:solidFill>
              </a:defRPr>
            </a:lvl3pPr>
            <a:lvl4pPr marL="0" marR="0" lvl="3" indent="0" algn="r">
              <a:lnSpc>
                <a:spcPct val="100000"/>
              </a:lnSpc>
              <a:spcBef>
                <a:spcPts val="0"/>
              </a:spcBef>
              <a:spcAft>
                <a:spcPts val="0"/>
              </a:spcAft>
              <a:buClr>
                <a:srgbClr val="FFFFFF"/>
              </a:buClr>
              <a:buSzPts val="1300"/>
              <a:buFont typeface="Arial"/>
              <a:buNone/>
              <a:defRPr sz="1300">
                <a:solidFill>
                  <a:srgbClr val="FFFFFF"/>
                </a:solidFill>
              </a:defRPr>
            </a:lvl4pPr>
            <a:lvl5pPr marL="0" marR="0" lvl="4" indent="0" algn="r">
              <a:lnSpc>
                <a:spcPct val="100000"/>
              </a:lnSpc>
              <a:spcBef>
                <a:spcPts val="0"/>
              </a:spcBef>
              <a:spcAft>
                <a:spcPts val="0"/>
              </a:spcAft>
              <a:buClr>
                <a:srgbClr val="FFFFFF"/>
              </a:buClr>
              <a:buSzPts val="1300"/>
              <a:buFont typeface="Arial"/>
              <a:buNone/>
              <a:defRPr sz="1300">
                <a:solidFill>
                  <a:srgbClr val="FFFFFF"/>
                </a:solidFill>
              </a:defRPr>
            </a:lvl5pPr>
            <a:lvl6pPr marL="0" marR="0" lvl="5" indent="0" algn="r">
              <a:lnSpc>
                <a:spcPct val="100000"/>
              </a:lnSpc>
              <a:spcBef>
                <a:spcPts val="0"/>
              </a:spcBef>
              <a:spcAft>
                <a:spcPts val="0"/>
              </a:spcAft>
              <a:buClr>
                <a:srgbClr val="FFFFFF"/>
              </a:buClr>
              <a:buSzPts val="1300"/>
              <a:buFont typeface="Arial"/>
              <a:buNone/>
              <a:defRPr sz="1300">
                <a:solidFill>
                  <a:srgbClr val="FFFFFF"/>
                </a:solidFill>
              </a:defRPr>
            </a:lvl6pPr>
            <a:lvl7pPr marL="0" marR="0" lvl="6" indent="0" algn="r">
              <a:lnSpc>
                <a:spcPct val="100000"/>
              </a:lnSpc>
              <a:spcBef>
                <a:spcPts val="0"/>
              </a:spcBef>
              <a:spcAft>
                <a:spcPts val="0"/>
              </a:spcAft>
              <a:buClr>
                <a:srgbClr val="FFFFFF"/>
              </a:buClr>
              <a:buSzPts val="1300"/>
              <a:buFont typeface="Arial"/>
              <a:buNone/>
              <a:defRPr sz="1300">
                <a:solidFill>
                  <a:srgbClr val="FFFFFF"/>
                </a:solidFill>
              </a:defRPr>
            </a:lvl7pPr>
            <a:lvl8pPr marL="0" marR="0" lvl="7" indent="0" algn="r">
              <a:lnSpc>
                <a:spcPct val="100000"/>
              </a:lnSpc>
              <a:spcBef>
                <a:spcPts val="0"/>
              </a:spcBef>
              <a:spcAft>
                <a:spcPts val="0"/>
              </a:spcAft>
              <a:buClr>
                <a:srgbClr val="FFFFFF"/>
              </a:buClr>
              <a:buSzPts val="1300"/>
              <a:buFont typeface="Arial"/>
              <a:buNone/>
              <a:defRPr sz="1300">
                <a:solidFill>
                  <a:srgbClr val="FFFFFF"/>
                </a:solidFill>
              </a:defRPr>
            </a:lvl8pPr>
            <a:lvl9pPr marL="0" marR="0" lvl="8" indent="0" algn="r">
              <a:lnSpc>
                <a:spcPct val="100000"/>
              </a:lnSpc>
              <a:spcBef>
                <a:spcPts val="0"/>
              </a:spcBef>
              <a:spcAft>
                <a:spcPts val="0"/>
              </a:spcAft>
              <a:buClr>
                <a:srgbClr val="FFFFFF"/>
              </a:buClr>
              <a:buSzPts val="1300"/>
              <a:buFont typeface="Arial"/>
              <a:buNone/>
              <a:defRPr sz="1300">
                <a:solidFill>
                  <a:srgbClr val="FFFFFF"/>
                </a:solidFill>
              </a:defRPr>
            </a:lvl9pPr>
          </a:lstStyle>
          <a:p>
            <a:pPr marL="0" lvl="0" indent="0" algn="r" rtl="0">
              <a:spcBef>
                <a:spcPts val="0"/>
              </a:spcBef>
              <a:spcAft>
                <a:spcPts val="0"/>
              </a:spcAft>
              <a:buNone/>
            </a:pPr>
            <a:fld id="{00000000-1234-1234-1234-123412341234}" type="slidenum">
              <a:rPr lang="en-US"/>
              <a:t>‹#›</a:t>
            </a:fld>
            <a:endParaRPr sz="1500">
              <a:solidFill>
                <a:srgbClr val="A5A5A5"/>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ubtitle: 2 column">
  <p:cSld name="*Title and Subtitle: 2 column">
    <p:spTree>
      <p:nvGrpSpPr>
        <p:cNvPr id="1" name="Shape 109"/>
        <p:cNvGrpSpPr/>
        <p:nvPr/>
      </p:nvGrpSpPr>
      <p:grpSpPr>
        <a:xfrm>
          <a:off x="0" y="0"/>
          <a:ext cx="0" cy="0"/>
          <a:chOff x="0" y="0"/>
          <a:chExt cx="0" cy="0"/>
        </a:xfrm>
      </p:grpSpPr>
      <p:sp>
        <p:nvSpPr>
          <p:cNvPr id="110" name="Google Shape;110;p49"/>
          <p:cNvSpPr/>
          <p:nvPr/>
        </p:nvSpPr>
        <p:spPr>
          <a:xfrm>
            <a:off x="0" y="-2"/>
            <a:ext cx="228600" cy="5143502"/>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100"/>
              <a:buFont typeface="Arial"/>
              <a:buNone/>
            </a:pPr>
            <a:endParaRPr sz="100" b="0" i="0" u="none" strike="noStrike" cap="none">
              <a:solidFill>
                <a:schemeClr val="accent1"/>
              </a:solidFill>
              <a:latin typeface="Arial"/>
              <a:ea typeface="Arial"/>
              <a:cs typeface="Arial"/>
              <a:sym typeface="Arial"/>
            </a:endParaRPr>
          </a:p>
        </p:txBody>
      </p:sp>
      <p:pic>
        <p:nvPicPr>
          <p:cNvPr id="111" name="Google Shape;111;p49" descr="Google Shape;115;p49"/>
          <p:cNvPicPr preferRelativeResize="0"/>
          <p:nvPr/>
        </p:nvPicPr>
        <p:blipFill rotWithShape="1">
          <a:blip r:embed="rId2">
            <a:alphaModFix/>
          </a:blip>
          <a:srcRect/>
          <a:stretch/>
        </p:blipFill>
        <p:spPr>
          <a:xfrm>
            <a:off x="8153400" y="0"/>
            <a:ext cx="914400" cy="658158"/>
          </a:xfrm>
          <a:prstGeom prst="rect">
            <a:avLst/>
          </a:prstGeom>
          <a:noFill/>
          <a:ln>
            <a:noFill/>
          </a:ln>
        </p:spPr>
      </p:pic>
      <p:sp>
        <p:nvSpPr>
          <p:cNvPr id="112" name="Google Shape;112;p49"/>
          <p:cNvSpPr txBox="1">
            <a:spLocks noGrp="1"/>
          </p:cNvSpPr>
          <p:nvPr>
            <p:ph type="title"/>
          </p:nvPr>
        </p:nvSpPr>
        <p:spPr>
          <a:xfrm>
            <a:off x="457200" y="0"/>
            <a:ext cx="8382000" cy="7464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3" name="Google Shape;113;p49"/>
          <p:cNvSpPr txBox="1">
            <a:spLocks noGrp="1"/>
          </p:cNvSpPr>
          <p:nvPr>
            <p:ph type="body" idx="1"/>
          </p:nvPr>
        </p:nvSpPr>
        <p:spPr>
          <a:xfrm>
            <a:off x="457200" y="914400"/>
            <a:ext cx="8382000" cy="4383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900"/>
              </a:spcBef>
              <a:spcAft>
                <a:spcPts val="0"/>
              </a:spcAft>
              <a:buClr>
                <a:schemeClr val="accent2"/>
              </a:buClr>
              <a:buSzPts val="2000"/>
              <a:buFont typeface="Arial"/>
              <a:buNone/>
              <a:defRPr sz="2000" b="1">
                <a:solidFill>
                  <a:schemeClr val="accent2"/>
                </a:solidFill>
              </a:defRPr>
            </a:lvl1pPr>
            <a:lvl2pPr marL="914400" lvl="1" indent="-355600" algn="l">
              <a:lnSpc>
                <a:spcPct val="100000"/>
              </a:lnSpc>
              <a:spcBef>
                <a:spcPts val="900"/>
              </a:spcBef>
              <a:spcAft>
                <a:spcPts val="0"/>
              </a:spcAft>
              <a:buClr>
                <a:schemeClr val="accent2"/>
              </a:buClr>
              <a:buSzPts val="2000"/>
              <a:buFont typeface="Arial"/>
              <a:buChar char="—"/>
              <a:defRPr sz="2000" b="1">
                <a:solidFill>
                  <a:schemeClr val="accent2"/>
                </a:solidFill>
              </a:defRPr>
            </a:lvl2pPr>
            <a:lvl3pPr marL="1371600" lvl="2" indent="-355600" algn="l">
              <a:lnSpc>
                <a:spcPct val="100000"/>
              </a:lnSpc>
              <a:spcBef>
                <a:spcPts val="900"/>
              </a:spcBef>
              <a:spcAft>
                <a:spcPts val="0"/>
              </a:spcAft>
              <a:buClr>
                <a:schemeClr val="accent2"/>
              </a:buClr>
              <a:buSzPts val="2000"/>
              <a:buFont typeface="Arial"/>
              <a:buChar char="•"/>
              <a:defRPr sz="2000" b="1">
                <a:solidFill>
                  <a:schemeClr val="accent2"/>
                </a:solidFill>
              </a:defRPr>
            </a:lvl3pPr>
            <a:lvl4pPr marL="1828800" lvl="3" indent="-355600" algn="l">
              <a:lnSpc>
                <a:spcPct val="100000"/>
              </a:lnSpc>
              <a:spcBef>
                <a:spcPts val="900"/>
              </a:spcBef>
              <a:spcAft>
                <a:spcPts val="0"/>
              </a:spcAft>
              <a:buClr>
                <a:schemeClr val="accent2"/>
              </a:buClr>
              <a:buSzPts val="2000"/>
              <a:buFont typeface="Arial"/>
              <a:buChar char="—"/>
              <a:defRPr sz="2000" b="1">
                <a:solidFill>
                  <a:schemeClr val="accent2"/>
                </a:solidFill>
              </a:defRPr>
            </a:lvl4pPr>
            <a:lvl5pPr marL="2286000" lvl="4" indent="-355600" algn="l">
              <a:lnSpc>
                <a:spcPct val="100000"/>
              </a:lnSpc>
              <a:spcBef>
                <a:spcPts val="900"/>
              </a:spcBef>
              <a:spcAft>
                <a:spcPts val="0"/>
              </a:spcAft>
              <a:buClr>
                <a:schemeClr val="accent2"/>
              </a:buClr>
              <a:buSzPts val="2000"/>
              <a:buFont typeface="Arial"/>
              <a:buChar char="»"/>
              <a:defRPr sz="2000" b="1">
                <a:solidFill>
                  <a:schemeClr val="accent2"/>
                </a:solidFill>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14" name="Google Shape;114;p49"/>
          <p:cNvSpPr txBox="1">
            <a:spLocks noGrp="1"/>
          </p:cNvSpPr>
          <p:nvPr>
            <p:ph type="body" idx="2"/>
          </p:nvPr>
        </p:nvSpPr>
        <p:spPr>
          <a:xfrm>
            <a:off x="457200" y="1984331"/>
            <a:ext cx="4085546" cy="2721019"/>
          </a:xfrm>
          <a:prstGeom prst="rect">
            <a:avLst/>
          </a:prstGeom>
          <a:solidFill>
            <a:srgbClr val="D8D8D8"/>
          </a:solidFill>
          <a:ln>
            <a:noFill/>
          </a:ln>
        </p:spPr>
        <p:txBody>
          <a:bodyPr spcFirstLastPara="1" wrap="square" lIns="45675" tIns="45675" rIns="45675" bIns="45675"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15" name="Google Shape;115;p49"/>
          <p:cNvSpPr txBox="1">
            <a:spLocks noGrp="1"/>
          </p:cNvSpPr>
          <p:nvPr>
            <p:ph type="body" idx="3"/>
          </p:nvPr>
        </p:nvSpPr>
        <p:spPr>
          <a:xfrm>
            <a:off x="4728671" y="1984331"/>
            <a:ext cx="4110529" cy="2721019"/>
          </a:xfrm>
          <a:prstGeom prst="rect">
            <a:avLst/>
          </a:prstGeom>
          <a:solidFill>
            <a:srgbClr val="D8D8D8"/>
          </a:solidFill>
          <a:ln>
            <a:noFill/>
          </a:ln>
        </p:spPr>
        <p:txBody>
          <a:bodyPr spcFirstLastPara="1" wrap="square" lIns="45675" tIns="45675" rIns="45675" bIns="45675"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16" name="Google Shape;116;p49"/>
          <p:cNvSpPr txBox="1">
            <a:spLocks noGrp="1"/>
          </p:cNvSpPr>
          <p:nvPr>
            <p:ph type="body" idx="4"/>
          </p:nvPr>
        </p:nvSpPr>
        <p:spPr>
          <a:xfrm>
            <a:off x="457200" y="1435692"/>
            <a:ext cx="4085546" cy="548643"/>
          </a:xfrm>
          <a:prstGeom prst="rect">
            <a:avLst/>
          </a:prstGeom>
          <a:solidFill>
            <a:srgbClr val="0082CA"/>
          </a:solidFill>
          <a:ln>
            <a:noFill/>
          </a:ln>
        </p:spPr>
        <p:txBody>
          <a:bodyPr spcFirstLastPara="1" wrap="square" lIns="0" tIns="0" rIns="0" bIns="0" anchor="b"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17" name="Google Shape;117;p49"/>
          <p:cNvSpPr txBox="1">
            <a:spLocks noGrp="1"/>
          </p:cNvSpPr>
          <p:nvPr>
            <p:ph type="body" idx="5"/>
          </p:nvPr>
        </p:nvSpPr>
        <p:spPr>
          <a:xfrm>
            <a:off x="4728671" y="1435692"/>
            <a:ext cx="4110529" cy="548643"/>
          </a:xfrm>
          <a:prstGeom prst="rect">
            <a:avLst/>
          </a:prstGeom>
          <a:solidFill>
            <a:srgbClr val="0082CA"/>
          </a:solidFill>
          <a:ln>
            <a:noFill/>
          </a:ln>
        </p:spPr>
        <p:txBody>
          <a:bodyPr spcFirstLastPara="1" wrap="square" lIns="0" tIns="0" rIns="0" bIns="0" anchor="b"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18" name="Google Shape;118;p49"/>
          <p:cNvSpPr txBox="1">
            <a:spLocks noGrp="1"/>
          </p:cNvSpPr>
          <p:nvPr>
            <p:ph type="sldNum" idx="12"/>
          </p:nvPr>
        </p:nvSpPr>
        <p:spPr>
          <a:xfrm>
            <a:off x="8726854" y="4867247"/>
            <a:ext cx="224595" cy="209669"/>
          </a:xfrm>
          <a:prstGeom prst="rect">
            <a:avLst/>
          </a:prstGeom>
          <a:noFill/>
          <a:ln>
            <a:noFill/>
          </a:ln>
        </p:spPr>
        <p:txBody>
          <a:bodyPr spcFirstLastPara="1" wrap="square" lIns="0" tIns="0" rIns="0" bIns="0" anchor="ctr" anchorCtr="0">
            <a:spAutoFit/>
          </a:bodyPr>
          <a:lstStyle>
            <a:lvl1pPr marL="0" lvl="0" indent="0" algn="ctr">
              <a:lnSpc>
                <a:spcPct val="100000"/>
              </a:lnSpc>
              <a:spcBef>
                <a:spcPts val="0"/>
              </a:spcBef>
              <a:spcAft>
                <a:spcPts val="0"/>
              </a:spcAft>
              <a:buClr>
                <a:srgbClr val="A5A5A5"/>
              </a:buClr>
              <a:buSzPts val="1500"/>
              <a:buFont typeface="Arial"/>
              <a:buNone/>
              <a:defRPr sz="1500">
                <a:solidFill>
                  <a:srgbClr val="A5A5A5"/>
                </a:solidFill>
              </a:defRPr>
            </a:lvl1pPr>
            <a:lvl2pPr marL="0" lvl="1" indent="0" algn="ctr">
              <a:lnSpc>
                <a:spcPct val="100000"/>
              </a:lnSpc>
              <a:spcBef>
                <a:spcPts val="0"/>
              </a:spcBef>
              <a:spcAft>
                <a:spcPts val="0"/>
              </a:spcAft>
              <a:buClr>
                <a:srgbClr val="A5A5A5"/>
              </a:buClr>
              <a:buSzPts val="1500"/>
              <a:buFont typeface="Arial"/>
              <a:buNone/>
              <a:defRPr sz="1500">
                <a:solidFill>
                  <a:srgbClr val="A5A5A5"/>
                </a:solidFill>
              </a:defRPr>
            </a:lvl2pPr>
            <a:lvl3pPr marL="0" lvl="2" indent="0" algn="ctr">
              <a:lnSpc>
                <a:spcPct val="100000"/>
              </a:lnSpc>
              <a:spcBef>
                <a:spcPts val="0"/>
              </a:spcBef>
              <a:spcAft>
                <a:spcPts val="0"/>
              </a:spcAft>
              <a:buClr>
                <a:srgbClr val="A5A5A5"/>
              </a:buClr>
              <a:buSzPts val="1500"/>
              <a:buFont typeface="Arial"/>
              <a:buNone/>
              <a:defRPr sz="1500">
                <a:solidFill>
                  <a:srgbClr val="A5A5A5"/>
                </a:solidFill>
              </a:defRPr>
            </a:lvl3pPr>
            <a:lvl4pPr marL="0" lvl="3" indent="0" algn="ctr">
              <a:lnSpc>
                <a:spcPct val="100000"/>
              </a:lnSpc>
              <a:spcBef>
                <a:spcPts val="0"/>
              </a:spcBef>
              <a:spcAft>
                <a:spcPts val="0"/>
              </a:spcAft>
              <a:buClr>
                <a:srgbClr val="A5A5A5"/>
              </a:buClr>
              <a:buSzPts val="1500"/>
              <a:buFont typeface="Arial"/>
              <a:buNone/>
              <a:defRPr sz="1500">
                <a:solidFill>
                  <a:srgbClr val="A5A5A5"/>
                </a:solidFill>
              </a:defRPr>
            </a:lvl4pPr>
            <a:lvl5pPr marL="0" lvl="4" indent="0" algn="ctr">
              <a:lnSpc>
                <a:spcPct val="100000"/>
              </a:lnSpc>
              <a:spcBef>
                <a:spcPts val="0"/>
              </a:spcBef>
              <a:spcAft>
                <a:spcPts val="0"/>
              </a:spcAft>
              <a:buClr>
                <a:srgbClr val="A5A5A5"/>
              </a:buClr>
              <a:buSzPts val="1500"/>
              <a:buFont typeface="Arial"/>
              <a:buNone/>
              <a:defRPr sz="1500">
                <a:solidFill>
                  <a:srgbClr val="A5A5A5"/>
                </a:solidFill>
              </a:defRPr>
            </a:lvl5pPr>
            <a:lvl6pPr marL="0" lvl="5" indent="0" algn="ctr">
              <a:lnSpc>
                <a:spcPct val="100000"/>
              </a:lnSpc>
              <a:spcBef>
                <a:spcPts val="0"/>
              </a:spcBef>
              <a:spcAft>
                <a:spcPts val="0"/>
              </a:spcAft>
              <a:buClr>
                <a:srgbClr val="A5A5A5"/>
              </a:buClr>
              <a:buSzPts val="1500"/>
              <a:buFont typeface="Arial"/>
              <a:buNone/>
              <a:defRPr sz="1500">
                <a:solidFill>
                  <a:srgbClr val="A5A5A5"/>
                </a:solidFill>
              </a:defRPr>
            </a:lvl6pPr>
            <a:lvl7pPr marL="0" lvl="6" indent="0" algn="ctr">
              <a:lnSpc>
                <a:spcPct val="100000"/>
              </a:lnSpc>
              <a:spcBef>
                <a:spcPts val="0"/>
              </a:spcBef>
              <a:spcAft>
                <a:spcPts val="0"/>
              </a:spcAft>
              <a:buClr>
                <a:srgbClr val="A5A5A5"/>
              </a:buClr>
              <a:buSzPts val="1500"/>
              <a:buFont typeface="Arial"/>
              <a:buNone/>
              <a:defRPr sz="1500">
                <a:solidFill>
                  <a:srgbClr val="A5A5A5"/>
                </a:solidFill>
              </a:defRPr>
            </a:lvl7pPr>
            <a:lvl8pPr marL="0" lvl="7" indent="0" algn="ctr">
              <a:lnSpc>
                <a:spcPct val="100000"/>
              </a:lnSpc>
              <a:spcBef>
                <a:spcPts val="0"/>
              </a:spcBef>
              <a:spcAft>
                <a:spcPts val="0"/>
              </a:spcAft>
              <a:buClr>
                <a:srgbClr val="A5A5A5"/>
              </a:buClr>
              <a:buSzPts val="1500"/>
              <a:buFont typeface="Arial"/>
              <a:buNone/>
              <a:defRPr sz="1500">
                <a:solidFill>
                  <a:srgbClr val="A5A5A5"/>
                </a:solidFill>
              </a:defRPr>
            </a:lvl8pPr>
            <a:lvl9pPr marL="0" lvl="8" indent="0" algn="ctr">
              <a:lnSpc>
                <a:spcPct val="100000"/>
              </a:lnSpc>
              <a:spcBef>
                <a:spcPts val="0"/>
              </a:spcBef>
              <a:spcAft>
                <a:spcPts val="0"/>
              </a:spcAft>
              <a:buClr>
                <a:srgbClr val="A5A5A5"/>
              </a:buClr>
              <a:buSzPts val="1500"/>
              <a:buFont typeface="Arial"/>
              <a:buNone/>
              <a:defRPr sz="1500">
                <a:solidFill>
                  <a:srgbClr val="A5A5A5"/>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ubtitle: 4 block big idea">
  <p:cSld name="*Title and Subtitle: 4 block big idea">
    <p:spTree>
      <p:nvGrpSpPr>
        <p:cNvPr id="1" name="Shape 119"/>
        <p:cNvGrpSpPr/>
        <p:nvPr/>
      </p:nvGrpSpPr>
      <p:grpSpPr>
        <a:xfrm>
          <a:off x="0" y="0"/>
          <a:ext cx="0" cy="0"/>
          <a:chOff x="0" y="0"/>
          <a:chExt cx="0" cy="0"/>
        </a:xfrm>
      </p:grpSpPr>
      <p:sp>
        <p:nvSpPr>
          <p:cNvPr id="120" name="Google Shape;120;p50"/>
          <p:cNvSpPr/>
          <p:nvPr/>
        </p:nvSpPr>
        <p:spPr>
          <a:xfrm>
            <a:off x="0" y="-2"/>
            <a:ext cx="228600" cy="5143502"/>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100"/>
              <a:buFont typeface="Arial"/>
              <a:buNone/>
            </a:pPr>
            <a:endParaRPr sz="100" b="0" i="0" u="none" strike="noStrike" cap="none">
              <a:solidFill>
                <a:schemeClr val="accent1"/>
              </a:solidFill>
              <a:latin typeface="Arial"/>
              <a:ea typeface="Arial"/>
              <a:cs typeface="Arial"/>
              <a:sym typeface="Arial"/>
            </a:endParaRPr>
          </a:p>
        </p:txBody>
      </p:sp>
      <p:pic>
        <p:nvPicPr>
          <p:cNvPr id="121" name="Google Shape;121;p50" descr="Google Shape;125;p50"/>
          <p:cNvPicPr preferRelativeResize="0"/>
          <p:nvPr/>
        </p:nvPicPr>
        <p:blipFill rotWithShape="1">
          <a:blip r:embed="rId2">
            <a:alphaModFix/>
          </a:blip>
          <a:srcRect/>
          <a:stretch/>
        </p:blipFill>
        <p:spPr>
          <a:xfrm>
            <a:off x="8153400" y="0"/>
            <a:ext cx="914400" cy="658158"/>
          </a:xfrm>
          <a:prstGeom prst="rect">
            <a:avLst/>
          </a:prstGeom>
          <a:noFill/>
          <a:ln>
            <a:noFill/>
          </a:ln>
        </p:spPr>
      </p:pic>
      <p:sp>
        <p:nvSpPr>
          <p:cNvPr id="122" name="Google Shape;122;p50"/>
          <p:cNvSpPr txBox="1">
            <a:spLocks noGrp="1"/>
          </p:cNvSpPr>
          <p:nvPr>
            <p:ph type="title"/>
          </p:nvPr>
        </p:nvSpPr>
        <p:spPr>
          <a:xfrm>
            <a:off x="457200" y="0"/>
            <a:ext cx="8382000" cy="7464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23" name="Google Shape;123;p50"/>
          <p:cNvSpPr txBox="1">
            <a:spLocks noGrp="1"/>
          </p:cNvSpPr>
          <p:nvPr>
            <p:ph type="body" idx="1"/>
          </p:nvPr>
        </p:nvSpPr>
        <p:spPr>
          <a:xfrm>
            <a:off x="457200" y="746399"/>
            <a:ext cx="8382000" cy="43830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900"/>
              </a:spcBef>
              <a:spcAft>
                <a:spcPts val="0"/>
              </a:spcAft>
              <a:buClr>
                <a:schemeClr val="accent2"/>
              </a:buClr>
              <a:buSzPts val="2000"/>
              <a:buFont typeface="Arial"/>
              <a:buNone/>
              <a:defRPr sz="2000" b="1">
                <a:solidFill>
                  <a:schemeClr val="accent2"/>
                </a:solidFill>
              </a:defRPr>
            </a:lvl1pPr>
            <a:lvl2pPr marL="914400" lvl="1" indent="-355600" algn="l">
              <a:lnSpc>
                <a:spcPct val="100000"/>
              </a:lnSpc>
              <a:spcBef>
                <a:spcPts val="900"/>
              </a:spcBef>
              <a:spcAft>
                <a:spcPts val="0"/>
              </a:spcAft>
              <a:buClr>
                <a:schemeClr val="accent2"/>
              </a:buClr>
              <a:buSzPts val="2000"/>
              <a:buFont typeface="Arial"/>
              <a:buChar char="—"/>
              <a:defRPr sz="2000" b="1">
                <a:solidFill>
                  <a:schemeClr val="accent2"/>
                </a:solidFill>
              </a:defRPr>
            </a:lvl2pPr>
            <a:lvl3pPr marL="1371600" lvl="2" indent="-355600" algn="l">
              <a:lnSpc>
                <a:spcPct val="100000"/>
              </a:lnSpc>
              <a:spcBef>
                <a:spcPts val="900"/>
              </a:spcBef>
              <a:spcAft>
                <a:spcPts val="0"/>
              </a:spcAft>
              <a:buClr>
                <a:schemeClr val="accent2"/>
              </a:buClr>
              <a:buSzPts val="2000"/>
              <a:buFont typeface="Arial"/>
              <a:buChar char="•"/>
              <a:defRPr sz="2000" b="1">
                <a:solidFill>
                  <a:schemeClr val="accent2"/>
                </a:solidFill>
              </a:defRPr>
            </a:lvl3pPr>
            <a:lvl4pPr marL="1828800" lvl="3" indent="-355600" algn="l">
              <a:lnSpc>
                <a:spcPct val="100000"/>
              </a:lnSpc>
              <a:spcBef>
                <a:spcPts val="900"/>
              </a:spcBef>
              <a:spcAft>
                <a:spcPts val="0"/>
              </a:spcAft>
              <a:buClr>
                <a:schemeClr val="accent2"/>
              </a:buClr>
              <a:buSzPts val="2000"/>
              <a:buFont typeface="Arial"/>
              <a:buChar char="—"/>
              <a:defRPr sz="2000" b="1">
                <a:solidFill>
                  <a:schemeClr val="accent2"/>
                </a:solidFill>
              </a:defRPr>
            </a:lvl4pPr>
            <a:lvl5pPr marL="2286000" lvl="4" indent="-355600" algn="l">
              <a:lnSpc>
                <a:spcPct val="100000"/>
              </a:lnSpc>
              <a:spcBef>
                <a:spcPts val="900"/>
              </a:spcBef>
              <a:spcAft>
                <a:spcPts val="0"/>
              </a:spcAft>
              <a:buClr>
                <a:schemeClr val="accent2"/>
              </a:buClr>
              <a:buSzPts val="2000"/>
              <a:buFont typeface="Arial"/>
              <a:buChar char="»"/>
              <a:defRPr sz="2000" b="1">
                <a:solidFill>
                  <a:schemeClr val="accent2"/>
                </a:solidFill>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24" name="Google Shape;124;p50"/>
          <p:cNvSpPr txBox="1">
            <a:spLocks noGrp="1"/>
          </p:cNvSpPr>
          <p:nvPr>
            <p:ph type="body" idx="2"/>
          </p:nvPr>
        </p:nvSpPr>
        <p:spPr>
          <a:xfrm>
            <a:off x="819626" y="1657348"/>
            <a:ext cx="3723123" cy="1426467"/>
          </a:xfrm>
          <a:prstGeom prst="rect">
            <a:avLst/>
          </a:prstGeom>
          <a:solidFill>
            <a:srgbClr val="0082CA"/>
          </a:solidFill>
          <a:ln>
            <a:noFill/>
          </a:ln>
        </p:spPr>
        <p:txBody>
          <a:bodyPr spcFirstLastPara="1" wrap="square" lIns="91375" tIns="91375" rIns="91375" bIns="91375"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25" name="Google Shape;125;p50"/>
          <p:cNvSpPr txBox="1">
            <a:spLocks noGrp="1"/>
          </p:cNvSpPr>
          <p:nvPr>
            <p:ph type="body" idx="3"/>
          </p:nvPr>
        </p:nvSpPr>
        <p:spPr>
          <a:xfrm>
            <a:off x="4631137" y="1657349"/>
            <a:ext cx="3723119" cy="1426467"/>
          </a:xfrm>
          <a:prstGeom prst="rect">
            <a:avLst/>
          </a:prstGeom>
          <a:solidFill>
            <a:srgbClr val="0082CA"/>
          </a:solidFill>
          <a:ln>
            <a:noFill/>
          </a:ln>
        </p:spPr>
        <p:txBody>
          <a:bodyPr spcFirstLastPara="1" wrap="square" lIns="91375" tIns="91375" rIns="91375" bIns="91375"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26" name="Google Shape;126;p50"/>
          <p:cNvSpPr txBox="1">
            <a:spLocks noGrp="1"/>
          </p:cNvSpPr>
          <p:nvPr>
            <p:ph type="body" idx="4"/>
          </p:nvPr>
        </p:nvSpPr>
        <p:spPr>
          <a:xfrm>
            <a:off x="819626" y="3174780"/>
            <a:ext cx="3723123" cy="1426468"/>
          </a:xfrm>
          <a:prstGeom prst="rect">
            <a:avLst/>
          </a:prstGeom>
          <a:solidFill>
            <a:srgbClr val="0082CA"/>
          </a:solidFill>
          <a:ln>
            <a:noFill/>
          </a:ln>
        </p:spPr>
        <p:txBody>
          <a:bodyPr spcFirstLastPara="1" wrap="square" lIns="91375" tIns="91375" rIns="91375" bIns="91375"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27" name="Google Shape;127;p50"/>
          <p:cNvSpPr txBox="1">
            <a:spLocks noGrp="1"/>
          </p:cNvSpPr>
          <p:nvPr>
            <p:ph type="body" idx="5"/>
          </p:nvPr>
        </p:nvSpPr>
        <p:spPr>
          <a:xfrm>
            <a:off x="4631137" y="3174780"/>
            <a:ext cx="3723119" cy="1426468"/>
          </a:xfrm>
          <a:prstGeom prst="rect">
            <a:avLst/>
          </a:prstGeom>
          <a:solidFill>
            <a:srgbClr val="0082CA"/>
          </a:solidFill>
          <a:ln>
            <a:noFill/>
          </a:ln>
        </p:spPr>
        <p:txBody>
          <a:bodyPr spcFirstLastPara="1" wrap="square" lIns="91375" tIns="91375" rIns="91375" bIns="91375"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28" name="Google Shape;128;p50"/>
          <p:cNvSpPr txBox="1">
            <a:spLocks noGrp="1"/>
          </p:cNvSpPr>
          <p:nvPr>
            <p:ph type="sldNum" idx="12"/>
          </p:nvPr>
        </p:nvSpPr>
        <p:spPr>
          <a:xfrm>
            <a:off x="8726854" y="4867247"/>
            <a:ext cx="224595" cy="209669"/>
          </a:xfrm>
          <a:prstGeom prst="rect">
            <a:avLst/>
          </a:prstGeom>
          <a:noFill/>
          <a:ln>
            <a:noFill/>
          </a:ln>
        </p:spPr>
        <p:txBody>
          <a:bodyPr spcFirstLastPara="1" wrap="square" lIns="0" tIns="0" rIns="0" bIns="0" anchor="ctr" anchorCtr="0">
            <a:spAutoFit/>
          </a:bodyPr>
          <a:lstStyle>
            <a:lvl1pPr marL="0" lvl="0" indent="0" algn="ctr">
              <a:lnSpc>
                <a:spcPct val="100000"/>
              </a:lnSpc>
              <a:spcBef>
                <a:spcPts val="0"/>
              </a:spcBef>
              <a:spcAft>
                <a:spcPts val="0"/>
              </a:spcAft>
              <a:buClr>
                <a:srgbClr val="A5A5A5"/>
              </a:buClr>
              <a:buSzPts val="1500"/>
              <a:buFont typeface="Arial"/>
              <a:buNone/>
              <a:defRPr sz="1500">
                <a:solidFill>
                  <a:srgbClr val="A5A5A5"/>
                </a:solidFill>
              </a:defRPr>
            </a:lvl1pPr>
            <a:lvl2pPr marL="0" lvl="1" indent="0" algn="ctr">
              <a:lnSpc>
                <a:spcPct val="100000"/>
              </a:lnSpc>
              <a:spcBef>
                <a:spcPts val="0"/>
              </a:spcBef>
              <a:spcAft>
                <a:spcPts val="0"/>
              </a:spcAft>
              <a:buClr>
                <a:srgbClr val="A5A5A5"/>
              </a:buClr>
              <a:buSzPts val="1500"/>
              <a:buFont typeface="Arial"/>
              <a:buNone/>
              <a:defRPr sz="1500">
                <a:solidFill>
                  <a:srgbClr val="A5A5A5"/>
                </a:solidFill>
              </a:defRPr>
            </a:lvl2pPr>
            <a:lvl3pPr marL="0" lvl="2" indent="0" algn="ctr">
              <a:lnSpc>
                <a:spcPct val="100000"/>
              </a:lnSpc>
              <a:spcBef>
                <a:spcPts val="0"/>
              </a:spcBef>
              <a:spcAft>
                <a:spcPts val="0"/>
              </a:spcAft>
              <a:buClr>
                <a:srgbClr val="A5A5A5"/>
              </a:buClr>
              <a:buSzPts val="1500"/>
              <a:buFont typeface="Arial"/>
              <a:buNone/>
              <a:defRPr sz="1500">
                <a:solidFill>
                  <a:srgbClr val="A5A5A5"/>
                </a:solidFill>
              </a:defRPr>
            </a:lvl3pPr>
            <a:lvl4pPr marL="0" lvl="3" indent="0" algn="ctr">
              <a:lnSpc>
                <a:spcPct val="100000"/>
              </a:lnSpc>
              <a:spcBef>
                <a:spcPts val="0"/>
              </a:spcBef>
              <a:spcAft>
                <a:spcPts val="0"/>
              </a:spcAft>
              <a:buClr>
                <a:srgbClr val="A5A5A5"/>
              </a:buClr>
              <a:buSzPts val="1500"/>
              <a:buFont typeface="Arial"/>
              <a:buNone/>
              <a:defRPr sz="1500">
                <a:solidFill>
                  <a:srgbClr val="A5A5A5"/>
                </a:solidFill>
              </a:defRPr>
            </a:lvl4pPr>
            <a:lvl5pPr marL="0" lvl="4" indent="0" algn="ctr">
              <a:lnSpc>
                <a:spcPct val="100000"/>
              </a:lnSpc>
              <a:spcBef>
                <a:spcPts val="0"/>
              </a:spcBef>
              <a:spcAft>
                <a:spcPts val="0"/>
              </a:spcAft>
              <a:buClr>
                <a:srgbClr val="A5A5A5"/>
              </a:buClr>
              <a:buSzPts val="1500"/>
              <a:buFont typeface="Arial"/>
              <a:buNone/>
              <a:defRPr sz="1500">
                <a:solidFill>
                  <a:srgbClr val="A5A5A5"/>
                </a:solidFill>
              </a:defRPr>
            </a:lvl5pPr>
            <a:lvl6pPr marL="0" lvl="5" indent="0" algn="ctr">
              <a:lnSpc>
                <a:spcPct val="100000"/>
              </a:lnSpc>
              <a:spcBef>
                <a:spcPts val="0"/>
              </a:spcBef>
              <a:spcAft>
                <a:spcPts val="0"/>
              </a:spcAft>
              <a:buClr>
                <a:srgbClr val="A5A5A5"/>
              </a:buClr>
              <a:buSzPts val="1500"/>
              <a:buFont typeface="Arial"/>
              <a:buNone/>
              <a:defRPr sz="1500">
                <a:solidFill>
                  <a:srgbClr val="A5A5A5"/>
                </a:solidFill>
              </a:defRPr>
            </a:lvl6pPr>
            <a:lvl7pPr marL="0" lvl="6" indent="0" algn="ctr">
              <a:lnSpc>
                <a:spcPct val="100000"/>
              </a:lnSpc>
              <a:spcBef>
                <a:spcPts val="0"/>
              </a:spcBef>
              <a:spcAft>
                <a:spcPts val="0"/>
              </a:spcAft>
              <a:buClr>
                <a:srgbClr val="A5A5A5"/>
              </a:buClr>
              <a:buSzPts val="1500"/>
              <a:buFont typeface="Arial"/>
              <a:buNone/>
              <a:defRPr sz="1500">
                <a:solidFill>
                  <a:srgbClr val="A5A5A5"/>
                </a:solidFill>
              </a:defRPr>
            </a:lvl7pPr>
            <a:lvl8pPr marL="0" lvl="7" indent="0" algn="ctr">
              <a:lnSpc>
                <a:spcPct val="100000"/>
              </a:lnSpc>
              <a:spcBef>
                <a:spcPts val="0"/>
              </a:spcBef>
              <a:spcAft>
                <a:spcPts val="0"/>
              </a:spcAft>
              <a:buClr>
                <a:srgbClr val="A5A5A5"/>
              </a:buClr>
              <a:buSzPts val="1500"/>
              <a:buFont typeface="Arial"/>
              <a:buNone/>
              <a:defRPr sz="1500">
                <a:solidFill>
                  <a:srgbClr val="A5A5A5"/>
                </a:solidFill>
              </a:defRPr>
            </a:lvl8pPr>
            <a:lvl9pPr marL="0" lvl="8" indent="0" algn="ctr">
              <a:lnSpc>
                <a:spcPct val="100000"/>
              </a:lnSpc>
              <a:spcBef>
                <a:spcPts val="0"/>
              </a:spcBef>
              <a:spcAft>
                <a:spcPts val="0"/>
              </a:spcAft>
              <a:buClr>
                <a:srgbClr val="A5A5A5"/>
              </a:buClr>
              <a:buSzPts val="1500"/>
              <a:buFont typeface="Arial"/>
              <a:buNone/>
              <a:defRPr sz="1500">
                <a:solidFill>
                  <a:srgbClr val="A5A5A5"/>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3 column photo">
  <p:cSld name="*Title and Subtitle: 3 column photo">
    <p:spTree>
      <p:nvGrpSpPr>
        <p:cNvPr id="1" name="Shape 129"/>
        <p:cNvGrpSpPr/>
        <p:nvPr/>
      </p:nvGrpSpPr>
      <p:grpSpPr>
        <a:xfrm>
          <a:off x="0" y="0"/>
          <a:ext cx="0" cy="0"/>
          <a:chOff x="0" y="0"/>
          <a:chExt cx="0" cy="0"/>
        </a:xfrm>
      </p:grpSpPr>
      <p:sp>
        <p:nvSpPr>
          <p:cNvPr id="130" name="Google Shape;130;p51"/>
          <p:cNvSpPr/>
          <p:nvPr/>
        </p:nvSpPr>
        <p:spPr>
          <a:xfrm>
            <a:off x="0" y="-2"/>
            <a:ext cx="228600" cy="5143502"/>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100"/>
              <a:buFont typeface="Arial"/>
              <a:buNone/>
            </a:pPr>
            <a:endParaRPr sz="100" b="0" i="0" u="none" strike="noStrike" cap="none">
              <a:solidFill>
                <a:schemeClr val="accent1"/>
              </a:solidFill>
              <a:latin typeface="Arial"/>
              <a:ea typeface="Arial"/>
              <a:cs typeface="Arial"/>
              <a:sym typeface="Arial"/>
            </a:endParaRPr>
          </a:p>
        </p:txBody>
      </p:sp>
      <p:pic>
        <p:nvPicPr>
          <p:cNvPr id="131" name="Google Shape;131;p51" descr="Google Shape;135;p51"/>
          <p:cNvPicPr preferRelativeResize="0"/>
          <p:nvPr/>
        </p:nvPicPr>
        <p:blipFill rotWithShape="1">
          <a:blip r:embed="rId2">
            <a:alphaModFix/>
          </a:blip>
          <a:srcRect/>
          <a:stretch/>
        </p:blipFill>
        <p:spPr>
          <a:xfrm>
            <a:off x="8153400" y="0"/>
            <a:ext cx="914400" cy="658158"/>
          </a:xfrm>
          <a:prstGeom prst="rect">
            <a:avLst/>
          </a:prstGeom>
          <a:noFill/>
          <a:ln>
            <a:noFill/>
          </a:ln>
        </p:spPr>
      </p:pic>
      <p:sp>
        <p:nvSpPr>
          <p:cNvPr id="132" name="Google Shape;132;p51"/>
          <p:cNvSpPr txBox="1">
            <a:spLocks noGrp="1"/>
          </p:cNvSpPr>
          <p:nvPr>
            <p:ph type="title"/>
          </p:nvPr>
        </p:nvSpPr>
        <p:spPr>
          <a:xfrm>
            <a:off x="457200" y="0"/>
            <a:ext cx="8382000" cy="7464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33" name="Google Shape;133;p51"/>
          <p:cNvSpPr txBox="1">
            <a:spLocks noGrp="1"/>
          </p:cNvSpPr>
          <p:nvPr>
            <p:ph type="body" idx="1"/>
          </p:nvPr>
        </p:nvSpPr>
        <p:spPr>
          <a:xfrm>
            <a:off x="451799" y="746399"/>
            <a:ext cx="8382001" cy="43830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900"/>
              </a:spcBef>
              <a:spcAft>
                <a:spcPts val="0"/>
              </a:spcAft>
              <a:buClr>
                <a:schemeClr val="accent2"/>
              </a:buClr>
              <a:buSzPts val="2000"/>
              <a:buFont typeface="Arial"/>
              <a:buNone/>
              <a:defRPr sz="2000" b="1">
                <a:solidFill>
                  <a:schemeClr val="accent2"/>
                </a:solidFill>
              </a:defRPr>
            </a:lvl1pPr>
            <a:lvl2pPr marL="914400" lvl="1" indent="-355600" algn="l">
              <a:lnSpc>
                <a:spcPct val="100000"/>
              </a:lnSpc>
              <a:spcBef>
                <a:spcPts val="900"/>
              </a:spcBef>
              <a:spcAft>
                <a:spcPts val="0"/>
              </a:spcAft>
              <a:buClr>
                <a:schemeClr val="accent2"/>
              </a:buClr>
              <a:buSzPts val="2000"/>
              <a:buFont typeface="Arial"/>
              <a:buChar char="—"/>
              <a:defRPr sz="2000" b="1">
                <a:solidFill>
                  <a:schemeClr val="accent2"/>
                </a:solidFill>
              </a:defRPr>
            </a:lvl2pPr>
            <a:lvl3pPr marL="1371600" lvl="2" indent="-355600" algn="l">
              <a:lnSpc>
                <a:spcPct val="100000"/>
              </a:lnSpc>
              <a:spcBef>
                <a:spcPts val="900"/>
              </a:spcBef>
              <a:spcAft>
                <a:spcPts val="0"/>
              </a:spcAft>
              <a:buClr>
                <a:schemeClr val="accent2"/>
              </a:buClr>
              <a:buSzPts val="2000"/>
              <a:buFont typeface="Arial"/>
              <a:buChar char="•"/>
              <a:defRPr sz="2000" b="1">
                <a:solidFill>
                  <a:schemeClr val="accent2"/>
                </a:solidFill>
              </a:defRPr>
            </a:lvl3pPr>
            <a:lvl4pPr marL="1828800" lvl="3" indent="-355600" algn="l">
              <a:lnSpc>
                <a:spcPct val="100000"/>
              </a:lnSpc>
              <a:spcBef>
                <a:spcPts val="900"/>
              </a:spcBef>
              <a:spcAft>
                <a:spcPts val="0"/>
              </a:spcAft>
              <a:buClr>
                <a:schemeClr val="accent2"/>
              </a:buClr>
              <a:buSzPts val="2000"/>
              <a:buFont typeface="Arial"/>
              <a:buChar char="—"/>
              <a:defRPr sz="2000" b="1">
                <a:solidFill>
                  <a:schemeClr val="accent2"/>
                </a:solidFill>
              </a:defRPr>
            </a:lvl4pPr>
            <a:lvl5pPr marL="2286000" lvl="4" indent="-355600" algn="l">
              <a:lnSpc>
                <a:spcPct val="100000"/>
              </a:lnSpc>
              <a:spcBef>
                <a:spcPts val="900"/>
              </a:spcBef>
              <a:spcAft>
                <a:spcPts val="0"/>
              </a:spcAft>
              <a:buClr>
                <a:schemeClr val="accent2"/>
              </a:buClr>
              <a:buSzPts val="2000"/>
              <a:buFont typeface="Arial"/>
              <a:buChar char="»"/>
              <a:defRPr sz="2000" b="1">
                <a:solidFill>
                  <a:schemeClr val="accent2"/>
                </a:solidFill>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34" name="Google Shape;134;p51"/>
          <p:cNvSpPr txBox="1">
            <a:spLocks noGrp="1"/>
          </p:cNvSpPr>
          <p:nvPr>
            <p:ph type="body" idx="2"/>
          </p:nvPr>
        </p:nvSpPr>
        <p:spPr>
          <a:xfrm>
            <a:off x="457196" y="3711575"/>
            <a:ext cx="2679702" cy="99377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35" name="Google Shape;135;p51"/>
          <p:cNvSpPr txBox="1">
            <a:spLocks noGrp="1"/>
          </p:cNvSpPr>
          <p:nvPr>
            <p:ph type="body" idx="3"/>
          </p:nvPr>
        </p:nvSpPr>
        <p:spPr>
          <a:xfrm>
            <a:off x="3302949" y="3711575"/>
            <a:ext cx="2679698" cy="99377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36" name="Google Shape;136;p51"/>
          <p:cNvSpPr txBox="1">
            <a:spLocks noGrp="1"/>
          </p:cNvSpPr>
          <p:nvPr>
            <p:ph type="body" idx="4"/>
          </p:nvPr>
        </p:nvSpPr>
        <p:spPr>
          <a:xfrm>
            <a:off x="6159500" y="3711575"/>
            <a:ext cx="2679700" cy="99377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37" name="Google Shape;137;p51"/>
          <p:cNvSpPr>
            <a:spLocks noGrp="1"/>
          </p:cNvSpPr>
          <p:nvPr>
            <p:ph type="pic" idx="5"/>
          </p:nvPr>
        </p:nvSpPr>
        <p:spPr>
          <a:xfrm>
            <a:off x="457198" y="1657349"/>
            <a:ext cx="2679701" cy="2054226"/>
          </a:xfrm>
          <a:prstGeom prst="rect">
            <a:avLst/>
          </a:prstGeom>
          <a:noFill/>
          <a:ln>
            <a:noFill/>
          </a:ln>
        </p:spPr>
      </p:sp>
      <p:sp>
        <p:nvSpPr>
          <p:cNvPr id="138" name="Google Shape;138;p51"/>
          <p:cNvSpPr>
            <a:spLocks noGrp="1"/>
          </p:cNvSpPr>
          <p:nvPr>
            <p:ph type="pic" idx="6"/>
          </p:nvPr>
        </p:nvSpPr>
        <p:spPr>
          <a:xfrm>
            <a:off x="3302949" y="1657349"/>
            <a:ext cx="2679703" cy="2054226"/>
          </a:xfrm>
          <a:prstGeom prst="rect">
            <a:avLst/>
          </a:prstGeom>
          <a:noFill/>
          <a:ln>
            <a:noFill/>
          </a:ln>
        </p:spPr>
      </p:sp>
      <p:sp>
        <p:nvSpPr>
          <p:cNvPr id="139" name="Google Shape;139;p51"/>
          <p:cNvSpPr>
            <a:spLocks noGrp="1"/>
          </p:cNvSpPr>
          <p:nvPr>
            <p:ph type="pic" idx="7"/>
          </p:nvPr>
        </p:nvSpPr>
        <p:spPr>
          <a:xfrm>
            <a:off x="6159500" y="1657349"/>
            <a:ext cx="2679700" cy="2054226"/>
          </a:xfrm>
          <a:prstGeom prst="rect">
            <a:avLst/>
          </a:prstGeom>
          <a:noFill/>
          <a:ln>
            <a:noFill/>
          </a:ln>
        </p:spPr>
      </p:sp>
      <p:cxnSp>
        <p:nvCxnSpPr>
          <p:cNvPr id="140" name="Google Shape;140;p51"/>
          <p:cNvCxnSpPr/>
          <p:nvPr/>
        </p:nvCxnSpPr>
        <p:spPr>
          <a:xfrm flipH="1">
            <a:off x="3219924" y="1521151"/>
            <a:ext cx="2" cy="3273040"/>
          </a:xfrm>
          <a:prstGeom prst="straightConnector1">
            <a:avLst/>
          </a:prstGeom>
          <a:noFill/>
          <a:ln w="9525" cap="flat" cmpd="sng">
            <a:solidFill>
              <a:srgbClr val="7F7F7F"/>
            </a:solidFill>
            <a:prstDash val="solid"/>
            <a:miter lim="8000"/>
            <a:headEnd type="none" w="sm" len="sm"/>
            <a:tailEnd type="none" w="sm" len="sm"/>
          </a:ln>
        </p:spPr>
      </p:cxnSp>
      <p:cxnSp>
        <p:nvCxnSpPr>
          <p:cNvPr id="141" name="Google Shape;141;p51"/>
          <p:cNvCxnSpPr/>
          <p:nvPr/>
        </p:nvCxnSpPr>
        <p:spPr>
          <a:xfrm flipH="1">
            <a:off x="6078494" y="1521151"/>
            <a:ext cx="3" cy="3273040"/>
          </a:xfrm>
          <a:prstGeom prst="straightConnector1">
            <a:avLst/>
          </a:prstGeom>
          <a:noFill/>
          <a:ln w="9525" cap="flat" cmpd="sng">
            <a:solidFill>
              <a:srgbClr val="7F7F7F"/>
            </a:solidFill>
            <a:prstDash val="solid"/>
            <a:miter lim="8000"/>
            <a:headEnd type="none" w="sm" len="sm"/>
            <a:tailEnd type="none" w="sm" len="sm"/>
          </a:ln>
        </p:spPr>
      </p:cxnSp>
      <p:sp>
        <p:nvSpPr>
          <p:cNvPr id="142" name="Google Shape;142;p51"/>
          <p:cNvSpPr txBox="1">
            <a:spLocks noGrp="1"/>
          </p:cNvSpPr>
          <p:nvPr>
            <p:ph type="sldNum" idx="12"/>
          </p:nvPr>
        </p:nvSpPr>
        <p:spPr>
          <a:xfrm>
            <a:off x="8726854" y="4867247"/>
            <a:ext cx="224595" cy="209669"/>
          </a:xfrm>
          <a:prstGeom prst="rect">
            <a:avLst/>
          </a:prstGeom>
          <a:noFill/>
          <a:ln>
            <a:noFill/>
          </a:ln>
        </p:spPr>
        <p:txBody>
          <a:bodyPr spcFirstLastPara="1" wrap="square" lIns="0" tIns="0" rIns="0" bIns="0" anchor="ctr" anchorCtr="0">
            <a:spAutoFit/>
          </a:bodyPr>
          <a:lstStyle>
            <a:lvl1pPr marL="0" lvl="0" indent="0" algn="ctr">
              <a:lnSpc>
                <a:spcPct val="100000"/>
              </a:lnSpc>
              <a:spcBef>
                <a:spcPts val="0"/>
              </a:spcBef>
              <a:spcAft>
                <a:spcPts val="0"/>
              </a:spcAft>
              <a:buClr>
                <a:srgbClr val="A5A5A5"/>
              </a:buClr>
              <a:buSzPts val="1500"/>
              <a:buFont typeface="Arial"/>
              <a:buNone/>
              <a:defRPr sz="1500">
                <a:solidFill>
                  <a:srgbClr val="A5A5A5"/>
                </a:solidFill>
              </a:defRPr>
            </a:lvl1pPr>
            <a:lvl2pPr marL="0" lvl="1" indent="0" algn="ctr">
              <a:lnSpc>
                <a:spcPct val="100000"/>
              </a:lnSpc>
              <a:spcBef>
                <a:spcPts val="0"/>
              </a:spcBef>
              <a:spcAft>
                <a:spcPts val="0"/>
              </a:spcAft>
              <a:buClr>
                <a:srgbClr val="A5A5A5"/>
              </a:buClr>
              <a:buSzPts val="1500"/>
              <a:buFont typeface="Arial"/>
              <a:buNone/>
              <a:defRPr sz="1500">
                <a:solidFill>
                  <a:srgbClr val="A5A5A5"/>
                </a:solidFill>
              </a:defRPr>
            </a:lvl2pPr>
            <a:lvl3pPr marL="0" lvl="2" indent="0" algn="ctr">
              <a:lnSpc>
                <a:spcPct val="100000"/>
              </a:lnSpc>
              <a:spcBef>
                <a:spcPts val="0"/>
              </a:spcBef>
              <a:spcAft>
                <a:spcPts val="0"/>
              </a:spcAft>
              <a:buClr>
                <a:srgbClr val="A5A5A5"/>
              </a:buClr>
              <a:buSzPts val="1500"/>
              <a:buFont typeface="Arial"/>
              <a:buNone/>
              <a:defRPr sz="1500">
                <a:solidFill>
                  <a:srgbClr val="A5A5A5"/>
                </a:solidFill>
              </a:defRPr>
            </a:lvl3pPr>
            <a:lvl4pPr marL="0" lvl="3" indent="0" algn="ctr">
              <a:lnSpc>
                <a:spcPct val="100000"/>
              </a:lnSpc>
              <a:spcBef>
                <a:spcPts val="0"/>
              </a:spcBef>
              <a:spcAft>
                <a:spcPts val="0"/>
              </a:spcAft>
              <a:buClr>
                <a:srgbClr val="A5A5A5"/>
              </a:buClr>
              <a:buSzPts val="1500"/>
              <a:buFont typeface="Arial"/>
              <a:buNone/>
              <a:defRPr sz="1500">
                <a:solidFill>
                  <a:srgbClr val="A5A5A5"/>
                </a:solidFill>
              </a:defRPr>
            </a:lvl4pPr>
            <a:lvl5pPr marL="0" lvl="4" indent="0" algn="ctr">
              <a:lnSpc>
                <a:spcPct val="100000"/>
              </a:lnSpc>
              <a:spcBef>
                <a:spcPts val="0"/>
              </a:spcBef>
              <a:spcAft>
                <a:spcPts val="0"/>
              </a:spcAft>
              <a:buClr>
                <a:srgbClr val="A5A5A5"/>
              </a:buClr>
              <a:buSzPts val="1500"/>
              <a:buFont typeface="Arial"/>
              <a:buNone/>
              <a:defRPr sz="1500">
                <a:solidFill>
                  <a:srgbClr val="A5A5A5"/>
                </a:solidFill>
              </a:defRPr>
            </a:lvl5pPr>
            <a:lvl6pPr marL="0" lvl="5" indent="0" algn="ctr">
              <a:lnSpc>
                <a:spcPct val="100000"/>
              </a:lnSpc>
              <a:spcBef>
                <a:spcPts val="0"/>
              </a:spcBef>
              <a:spcAft>
                <a:spcPts val="0"/>
              </a:spcAft>
              <a:buClr>
                <a:srgbClr val="A5A5A5"/>
              </a:buClr>
              <a:buSzPts val="1500"/>
              <a:buFont typeface="Arial"/>
              <a:buNone/>
              <a:defRPr sz="1500">
                <a:solidFill>
                  <a:srgbClr val="A5A5A5"/>
                </a:solidFill>
              </a:defRPr>
            </a:lvl6pPr>
            <a:lvl7pPr marL="0" lvl="6" indent="0" algn="ctr">
              <a:lnSpc>
                <a:spcPct val="100000"/>
              </a:lnSpc>
              <a:spcBef>
                <a:spcPts val="0"/>
              </a:spcBef>
              <a:spcAft>
                <a:spcPts val="0"/>
              </a:spcAft>
              <a:buClr>
                <a:srgbClr val="A5A5A5"/>
              </a:buClr>
              <a:buSzPts val="1500"/>
              <a:buFont typeface="Arial"/>
              <a:buNone/>
              <a:defRPr sz="1500">
                <a:solidFill>
                  <a:srgbClr val="A5A5A5"/>
                </a:solidFill>
              </a:defRPr>
            </a:lvl7pPr>
            <a:lvl8pPr marL="0" lvl="7" indent="0" algn="ctr">
              <a:lnSpc>
                <a:spcPct val="100000"/>
              </a:lnSpc>
              <a:spcBef>
                <a:spcPts val="0"/>
              </a:spcBef>
              <a:spcAft>
                <a:spcPts val="0"/>
              </a:spcAft>
              <a:buClr>
                <a:srgbClr val="A5A5A5"/>
              </a:buClr>
              <a:buSzPts val="1500"/>
              <a:buFont typeface="Arial"/>
              <a:buNone/>
              <a:defRPr sz="1500">
                <a:solidFill>
                  <a:srgbClr val="A5A5A5"/>
                </a:solidFill>
              </a:defRPr>
            </a:lvl8pPr>
            <a:lvl9pPr marL="0" lvl="8" indent="0" algn="ctr">
              <a:lnSpc>
                <a:spcPct val="100000"/>
              </a:lnSpc>
              <a:spcBef>
                <a:spcPts val="0"/>
              </a:spcBef>
              <a:spcAft>
                <a:spcPts val="0"/>
              </a:spcAft>
              <a:buClr>
                <a:srgbClr val="A5A5A5"/>
              </a:buClr>
              <a:buSzPts val="1500"/>
              <a:buFont typeface="Arial"/>
              <a:buNone/>
              <a:defRPr sz="1500">
                <a:solidFill>
                  <a:srgbClr val="A5A5A5"/>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3"/>
        <p:cNvGrpSpPr/>
        <p:nvPr/>
      </p:nvGrpSpPr>
      <p:grpSpPr>
        <a:xfrm>
          <a:off x="0" y="0"/>
          <a:ext cx="0" cy="0"/>
          <a:chOff x="0" y="0"/>
          <a:chExt cx="0" cy="0"/>
        </a:xfrm>
      </p:grpSpPr>
      <p:sp>
        <p:nvSpPr>
          <p:cNvPr id="144" name="Google Shape;144;p52"/>
          <p:cNvSpPr>
            <a:spLocks noGrp="1"/>
          </p:cNvSpPr>
          <p:nvPr>
            <p:ph type="media" idx="2"/>
          </p:nvPr>
        </p:nvSpPr>
        <p:spPr>
          <a:xfrm>
            <a:off x="0" y="0"/>
            <a:ext cx="9144000"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1pPr>
            <a:lvl2pPr marR="0" lvl="1"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2pPr>
            <a:lvl3pPr marR="0" lvl="2"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3pPr>
            <a:lvl4pPr marR="0" lvl="3"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4pPr>
            <a:lvl5pPr marR="0" lvl="4"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5pPr>
            <a:lvl6pPr marR="0" lvl="5"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6pPr>
            <a:lvl7pPr marR="0" lvl="6"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7pPr>
            <a:lvl8pPr marR="0" lvl="7"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8pPr>
            <a:lvl9pPr marR="0" lvl="8"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9pPr>
          </a:lstStyle>
          <a:p>
            <a:endParaRPr/>
          </a:p>
        </p:txBody>
      </p:sp>
      <p:sp>
        <p:nvSpPr>
          <p:cNvPr id="145" name="Google Shape;145;p52"/>
          <p:cNvSpPr txBox="1">
            <a:spLocks noGrp="1"/>
          </p:cNvSpPr>
          <p:nvPr>
            <p:ph type="title"/>
          </p:nvPr>
        </p:nvSpPr>
        <p:spPr>
          <a:xfrm>
            <a:off x="457200" y="0"/>
            <a:ext cx="8382000" cy="7464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FFFFFF"/>
              </a:buClr>
              <a:buSzPts val="2800"/>
              <a:buFont typeface="Arial"/>
              <a:buNone/>
              <a:defRPr>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pic>
        <p:nvPicPr>
          <p:cNvPr id="146" name="Google Shape;146;p52" descr="Google Shape;150;p52"/>
          <p:cNvPicPr preferRelativeResize="0"/>
          <p:nvPr/>
        </p:nvPicPr>
        <p:blipFill rotWithShape="1">
          <a:blip r:embed="rId2">
            <a:alphaModFix/>
          </a:blip>
          <a:srcRect/>
          <a:stretch/>
        </p:blipFill>
        <p:spPr>
          <a:xfrm>
            <a:off x="110850" y="4484325"/>
            <a:ext cx="914401" cy="659166"/>
          </a:xfrm>
          <a:prstGeom prst="rect">
            <a:avLst/>
          </a:prstGeom>
          <a:noFill/>
          <a:ln>
            <a:noFill/>
          </a:ln>
        </p:spPr>
      </p:pic>
      <p:sp>
        <p:nvSpPr>
          <p:cNvPr id="147" name="Google Shape;147;p52"/>
          <p:cNvSpPr txBox="1">
            <a:spLocks noGrp="1"/>
          </p:cNvSpPr>
          <p:nvPr>
            <p:ph type="sldNum" idx="12"/>
          </p:nvPr>
        </p:nvSpPr>
        <p:spPr>
          <a:xfrm>
            <a:off x="8909143" y="4749851"/>
            <a:ext cx="196343" cy="1850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300"/>
              <a:buFont typeface="Arial"/>
              <a:buNone/>
              <a:defRPr sz="1300">
                <a:solidFill>
                  <a:srgbClr val="000000"/>
                </a:solidFill>
              </a:defRPr>
            </a:lvl1pPr>
            <a:lvl2pPr marL="0" marR="0" lvl="1" indent="0" algn="r">
              <a:lnSpc>
                <a:spcPct val="100000"/>
              </a:lnSpc>
              <a:spcBef>
                <a:spcPts val="0"/>
              </a:spcBef>
              <a:spcAft>
                <a:spcPts val="0"/>
              </a:spcAft>
              <a:buClr>
                <a:srgbClr val="000000"/>
              </a:buClr>
              <a:buSzPts val="1300"/>
              <a:buFont typeface="Arial"/>
              <a:buNone/>
              <a:defRPr sz="1300">
                <a:solidFill>
                  <a:srgbClr val="000000"/>
                </a:solidFill>
              </a:defRPr>
            </a:lvl2pPr>
            <a:lvl3pPr marL="0" marR="0" lvl="2" indent="0" algn="r">
              <a:lnSpc>
                <a:spcPct val="100000"/>
              </a:lnSpc>
              <a:spcBef>
                <a:spcPts val="0"/>
              </a:spcBef>
              <a:spcAft>
                <a:spcPts val="0"/>
              </a:spcAft>
              <a:buClr>
                <a:srgbClr val="000000"/>
              </a:buClr>
              <a:buSzPts val="1300"/>
              <a:buFont typeface="Arial"/>
              <a:buNone/>
              <a:defRPr sz="1300">
                <a:solidFill>
                  <a:srgbClr val="000000"/>
                </a:solidFill>
              </a:defRPr>
            </a:lvl3pPr>
            <a:lvl4pPr marL="0" marR="0" lvl="3" indent="0" algn="r">
              <a:lnSpc>
                <a:spcPct val="100000"/>
              </a:lnSpc>
              <a:spcBef>
                <a:spcPts val="0"/>
              </a:spcBef>
              <a:spcAft>
                <a:spcPts val="0"/>
              </a:spcAft>
              <a:buClr>
                <a:srgbClr val="000000"/>
              </a:buClr>
              <a:buSzPts val="1300"/>
              <a:buFont typeface="Arial"/>
              <a:buNone/>
              <a:defRPr sz="1300">
                <a:solidFill>
                  <a:srgbClr val="000000"/>
                </a:solidFill>
              </a:defRPr>
            </a:lvl4pPr>
            <a:lvl5pPr marL="0" marR="0" lvl="4" indent="0" algn="r">
              <a:lnSpc>
                <a:spcPct val="100000"/>
              </a:lnSpc>
              <a:spcBef>
                <a:spcPts val="0"/>
              </a:spcBef>
              <a:spcAft>
                <a:spcPts val="0"/>
              </a:spcAft>
              <a:buClr>
                <a:srgbClr val="000000"/>
              </a:buClr>
              <a:buSzPts val="1300"/>
              <a:buFont typeface="Arial"/>
              <a:buNone/>
              <a:defRPr sz="1300">
                <a:solidFill>
                  <a:srgbClr val="000000"/>
                </a:solidFill>
              </a:defRPr>
            </a:lvl5pPr>
            <a:lvl6pPr marL="0" marR="0" lvl="5" indent="0" algn="r">
              <a:lnSpc>
                <a:spcPct val="100000"/>
              </a:lnSpc>
              <a:spcBef>
                <a:spcPts val="0"/>
              </a:spcBef>
              <a:spcAft>
                <a:spcPts val="0"/>
              </a:spcAft>
              <a:buClr>
                <a:srgbClr val="000000"/>
              </a:buClr>
              <a:buSzPts val="1300"/>
              <a:buFont typeface="Arial"/>
              <a:buNone/>
              <a:defRPr sz="1300">
                <a:solidFill>
                  <a:srgbClr val="000000"/>
                </a:solidFill>
              </a:defRPr>
            </a:lvl6pPr>
            <a:lvl7pPr marL="0" marR="0" lvl="6" indent="0" algn="r">
              <a:lnSpc>
                <a:spcPct val="100000"/>
              </a:lnSpc>
              <a:spcBef>
                <a:spcPts val="0"/>
              </a:spcBef>
              <a:spcAft>
                <a:spcPts val="0"/>
              </a:spcAft>
              <a:buClr>
                <a:srgbClr val="000000"/>
              </a:buClr>
              <a:buSzPts val="1300"/>
              <a:buFont typeface="Arial"/>
              <a:buNone/>
              <a:defRPr sz="1300">
                <a:solidFill>
                  <a:srgbClr val="000000"/>
                </a:solidFill>
              </a:defRPr>
            </a:lvl7pPr>
            <a:lvl8pPr marL="0" marR="0" lvl="7" indent="0" algn="r">
              <a:lnSpc>
                <a:spcPct val="100000"/>
              </a:lnSpc>
              <a:spcBef>
                <a:spcPts val="0"/>
              </a:spcBef>
              <a:spcAft>
                <a:spcPts val="0"/>
              </a:spcAft>
              <a:buClr>
                <a:srgbClr val="000000"/>
              </a:buClr>
              <a:buSzPts val="1300"/>
              <a:buFont typeface="Arial"/>
              <a:buNone/>
              <a:defRPr sz="1300">
                <a:solidFill>
                  <a:srgbClr val="000000"/>
                </a:solidFill>
              </a:defRPr>
            </a:lvl8pPr>
            <a:lvl9pPr marL="0" marR="0" lvl="8" indent="0" algn="r">
              <a:lnSpc>
                <a:spcPct val="100000"/>
              </a:lnSpc>
              <a:spcBef>
                <a:spcPts val="0"/>
              </a:spcBef>
              <a:spcAft>
                <a:spcPts val="0"/>
              </a:spcAft>
              <a:buClr>
                <a:srgbClr val="000000"/>
              </a:buClr>
              <a:buSzPts val="1300"/>
              <a:buFont typeface="Arial"/>
              <a:buNone/>
              <a:defRPr sz="1300">
                <a:solidFill>
                  <a:srgbClr val="000000"/>
                </a:solidFill>
              </a:defRPr>
            </a:lvl9pPr>
          </a:lstStyle>
          <a:p>
            <a:pPr marL="0" lvl="0" indent="0" algn="r" rtl="0">
              <a:spcBef>
                <a:spcPts val="0"/>
              </a:spcBef>
              <a:spcAft>
                <a:spcPts val="0"/>
              </a:spcAft>
              <a:buNone/>
            </a:pPr>
            <a:fld id="{00000000-1234-1234-1234-123412341234}" type="slidenum">
              <a:rPr lang="en-US"/>
              <a:t>‹#›</a:t>
            </a:fld>
            <a:endParaRPr sz="1500">
              <a:solidFill>
                <a:srgbClr val="A5A5A5"/>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rts, Graphs, Tables">
  <p:cSld name="*Charts, Graphs, Tables">
    <p:spTree>
      <p:nvGrpSpPr>
        <p:cNvPr id="1" name="Shape 148"/>
        <p:cNvGrpSpPr/>
        <p:nvPr/>
      </p:nvGrpSpPr>
      <p:grpSpPr>
        <a:xfrm>
          <a:off x="0" y="0"/>
          <a:ext cx="0" cy="0"/>
          <a:chOff x="0" y="0"/>
          <a:chExt cx="0" cy="0"/>
        </a:xfrm>
      </p:grpSpPr>
      <p:sp>
        <p:nvSpPr>
          <p:cNvPr id="149" name="Google Shape;149;p53"/>
          <p:cNvSpPr/>
          <p:nvPr/>
        </p:nvSpPr>
        <p:spPr>
          <a:xfrm>
            <a:off x="0" y="-2"/>
            <a:ext cx="228600" cy="5143502"/>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100"/>
              <a:buFont typeface="Arial"/>
              <a:buNone/>
            </a:pPr>
            <a:endParaRPr sz="100" b="0" i="0" u="none" strike="noStrike" cap="none">
              <a:solidFill>
                <a:schemeClr val="accent1"/>
              </a:solidFill>
              <a:latin typeface="Arial"/>
              <a:ea typeface="Arial"/>
              <a:cs typeface="Arial"/>
              <a:sym typeface="Arial"/>
            </a:endParaRPr>
          </a:p>
        </p:txBody>
      </p:sp>
      <p:pic>
        <p:nvPicPr>
          <p:cNvPr id="150" name="Google Shape;150;p53" descr="Google Shape;154;p53"/>
          <p:cNvPicPr preferRelativeResize="0"/>
          <p:nvPr/>
        </p:nvPicPr>
        <p:blipFill rotWithShape="1">
          <a:blip r:embed="rId2">
            <a:alphaModFix/>
          </a:blip>
          <a:srcRect/>
          <a:stretch/>
        </p:blipFill>
        <p:spPr>
          <a:xfrm>
            <a:off x="8153400" y="0"/>
            <a:ext cx="914400" cy="658158"/>
          </a:xfrm>
          <a:prstGeom prst="rect">
            <a:avLst/>
          </a:prstGeom>
          <a:noFill/>
          <a:ln>
            <a:noFill/>
          </a:ln>
        </p:spPr>
      </p:pic>
      <p:sp>
        <p:nvSpPr>
          <p:cNvPr id="151" name="Google Shape;151;p53"/>
          <p:cNvSpPr txBox="1">
            <a:spLocks noGrp="1"/>
          </p:cNvSpPr>
          <p:nvPr>
            <p:ph type="title"/>
          </p:nvPr>
        </p:nvSpPr>
        <p:spPr>
          <a:xfrm>
            <a:off x="466201" y="2"/>
            <a:ext cx="8373000" cy="621602"/>
          </a:xfrm>
          <a:prstGeom prst="rect">
            <a:avLst/>
          </a:prstGeom>
          <a:noFill/>
          <a:ln>
            <a:noFill/>
          </a:ln>
        </p:spPr>
        <p:txBody>
          <a:bodyPr spcFirstLastPara="1" wrap="square" lIns="0" tIns="0" rIns="0" bIns="0" anchor="ctr" anchorCtr="0">
            <a:normAutofit/>
          </a:bodyPr>
          <a:lstStyle>
            <a:lvl1pPr lvl="0" algn="l">
              <a:lnSpc>
                <a:spcPct val="95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2" name="Google Shape;152;p53"/>
          <p:cNvSpPr txBox="1">
            <a:spLocks noGrp="1"/>
          </p:cNvSpPr>
          <p:nvPr>
            <p:ph type="body" idx="1"/>
          </p:nvPr>
        </p:nvSpPr>
        <p:spPr>
          <a:xfrm>
            <a:off x="457201" y="1417578"/>
            <a:ext cx="8373000" cy="3022501"/>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Clr>
                <a:srgbClr val="232425"/>
              </a:buClr>
              <a:buSzPts val="1800"/>
              <a:buChar char="▪"/>
              <a:defRPr/>
            </a:lvl1pPr>
            <a:lvl2pPr marL="914400" lvl="1" indent="-342900" algn="l">
              <a:lnSpc>
                <a:spcPct val="100000"/>
              </a:lnSpc>
              <a:spcBef>
                <a:spcPts val="600"/>
              </a:spcBef>
              <a:spcAft>
                <a:spcPts val="0"/>
              </a:spcAft>
              <a:buClr>
                <a:srgbClr val="232425"/>
              </a:buClr>
              <a:buSzPts val="1800"/>
              <a:buChar char="—"/>
              <a:defRPr/>
            </a:lvl2pPr>
            <a:lvl3pPr marL="1371600" lvl="2" indent="-342900" algn="l">
              <a:lnSpc>
                <a:spcPct val="100000"/>
              </a:lnSpc>
              <a:spcBef>
                <a:spcPts val="600"/>
              </a:spcBef>
              <a:spcAft>
                <a:spcPts val="0"/>
              </a:spcAft>
              <a:buClr>
                <a:srgbClr val="232425"/>
              </a:buClr>
              <a:buSzPts val="1800"/>
              <a:buChar char="•"/>
              <a:defRPr/>
            </a:lvl3pPr>
            <a:lvl4pPr marL="1828800" lvl="3" indent="-342900" algn="l">
              <a:lnSpc>
                <a:spcPct val="100000"/>
              </a:lnSpc>
              <a:spcBef>
                <a:spcPts val="600"/>
              </a:spcBef>
              <a:spcAft>
                <a:spcPts val="0"/>
              </a:spcAft>
              <a:buClr>
                <a:srgbClr val="232425"/>
              </a:buClr>
              <a:buSzPts val="1800"/>
              <a:buChar char="—"/>
              <a:defRPr/>
            </a:lvl4pPr>
            <a:lvl5pPr marL="2286000" lvl="4" indent="-342900" algn="l">
              <a:lnSpc>
                <a:spcPct val="100000"/>
              </a:lnSpc>
              <a:spcBef>
                <a:spcPts val="600"/>
              </a:spcBef>
              <a:spcAft>
                <a:spcPts val="0"/>
              </a:spcAft>
              <a:buClr>
                <a:srgbClr val="232425"/>
              </a:buClr>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53" name="Google Shape;153;p53"/>
          <p:cNvSpPr txBox="1">
            <a:spLocks noGrp="1"/>
          </p:cNvSpPr>
          <p:nvPr>
            <p:ph type="body" idx="2"/>
          </p:nvPr>
        </p:nvSpPr>
        <p:spPr>
          <a:xfrm>
            <a:off x="443576" y="627686"/>
            <a:ext cx="8373000" cy="3747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54" name="Google Shape;154;p53"/>
          <p:cNvSpPr txBox="1">
            <a:spLocks noGrp="1"/>
          </p:cNvSpPr>
          <p:nvPr>
            <p:ph type="body" idx="3"/>
          </p:nvPr>
        </p:nvSpPr>
        <p:spPr>
          <a:xfrm>
            <a:off x="443571" y="4457863"/>
            <a:ext cx="3711004" cy="2406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55" name="Google Shape;155;p53"/>
          <p:cNvSpPr txBox="1">
            <a:spLocks noGrp="1"/>
          </p:cNvSpPr>
          <p:nvPr>
            <p:ph type="sldNum" idx="12"/>
          </p:nvPr>
        </p:nvSpPr>
        <p:spPr>
          <a:xfrm>
            <a:off x="4459702" y="4782715"/>
            <a:ext cx="224595" cy="209668"/>
          </a:xfrm>
          <a:prstGeom prst="rect">
            <a:avLst/>
          </a:prstGeom>
          <a:noFill/>
          <a:ln>
            <a:noFill/>
          </a:ln>
        </p:spPr>
        <p:txBody>
          <a:bodyPr spcFirstLastPara="1" wrap="square" lIns="0" tIns="0" rIns="0" bIns="0" anchor="b" anchorCtr="0">
            <a:spAutoFit/>
          </a:bodyPr>
          <a:lstStyle>
            <a:lvl1pPr marL="0" lvl="0" indent="0" algn="ctr">
              <a:lnSpc>
                <a:spcPct val="100000"/>
              </a:lnSpc>
              <a:spcBef>
                <a:spcPts val="0"/>
              </a:spcBef>
              <a:spcAft>
                <a:spcPts val="0"/>
              </a:spcAft>
              <a:buClr>
                <a:srgbClr val="A5A5A5"/>
              </a:buClr>
              <a:buSzPts val="1500"/>
              <a:buFont typeface="Arial"/>
              <a:buNone/>
              <a:defRPr sz="1500">
                <a:solidFill>
                  <a:srgbClr val="A5A5A5"/>
                </a:solidFill>
              </a:defRPr>
            </a:lvl1pPr>
            <a:lvl2pPr marL="0" lvl="1" indent="0" algn="ctr">
              <a:lnSpc>
                <a:spcPct val="100000"/>
              </a:lnSpc>
              <a:spcBef>
                <a:spcPts val="0"/>
              </a:spcBef>
              <a:spcAft>
                <a:spcPts val="0"/>
              </a:spcAft>
              <a:buClr>
                <a:srgbClr val="A5A5A5"/>
              </a:buClr>
              <a:buSzPts val="1500"/>
              <a:buFont typeface="Arial"/>
              <a:buNone/>
              <a:defRPr sz="1500">
                <a:solidFill>
                  <a:srgbClr val="A5A5A5"/>
                </a:solidFill>
              </a:defRPr>
            </a:lvl2pPr>
            <a:lvl3pPr marL="0" lvl="2" indent="0" algn="ctr">
              <a:lnSpc>
                <a:spcPct val="100000"/>
              </a:lnSpc>
              <a:spcBef>
                <a:spcPts val="0"/>
              </a:spcBef>
              <a:spcAft>
                <a:spcPts val="0"/>
              </a:spcAft>
              <a:buClr>
                <a:srgbClr val="A5A5A5"/>
              </a:buClr>
              <a:buSzPts val="1500"/>
              <a:buFont typeface="Arial"/>
              <a:buNone/>
              <a:defRPr sz="1500">
                <a:solidFill>
                  <a:srgbClr val="A5A5A5"/>
                </a:solidFill>
              </a:defRPr>
            </a:lvl3pPr>
            <a:lvl4pPr marL="0" lvl="3" indent="0" algn="ctr">
              <a:lnSpc>
                <a:spcPct val="100000"/>
              </a:lnSpc>
              <a:spcBef>
                <a:spcPts val="0"/>
              </a:spcBef>
              <a:spcAft>
                <a:spcPts val="0"/>
              </a:spcAft>
              <a:buClr>
                <a:srgbClr val="A5A5A5"/>
              </a:buClr>
              <a:buSzPts val="1500"/>
              <a:buFont typeface="Arial"/>
              <a:buNone/>
              <a:defRPr sz="1500">
                <a:solidFill>
                  <a:srgbClr val="A5A5A5"/>
                </a:solidFill>
              </a:defRPr>
            </a:lvl4pPr>
            <a:lvl5pPr marL="0" lvl="4" indent="0" algn="ctr">
              <a:lnSpc>
                <a:spcPct val="100000"/>
              </a:lnSpc>
              <a:spcBef>
                <a:spcPts val="0"/>
              </a:spcBef>
              <a:spcAft>
                <a:spcPts val="0"/>
              </a:spcAft>
              <a:buClr>
                <a:srgbClr val="A5A5A5"/>
              </a:buClr>
              <a:buSzPts val="1500"/>
              <a:buFont typeface="Arial"/>
              <a:buNone/>
              <a:defRPr sz="1500">
                <a:solidFill>
                  <a:srgbClr val="A5A5A5"/>
                </a:solidFill>
              </a:defRPr>
            </a:lvl5pPr>
            <a:lvl6pPr marL="0" lvl="5" indent="0" algn="ctr">
              <a:lnSpc>
                <a:spcPct val="100000"/>
              </a:lnSpc>
              <a:spcBef>
                <a:spcPts val="0"/>
              </a:spcBef>
              <a:spcAft>
                <a:spcPts val="0"/>
              </a:spcAft>
              <a:buClr>
                <a:srgbClr val="A5A5A5"/>
              </a:buClr>
              <a:buSzPts val="1500"/>
              <a:buFont typeface="Arial"/>
              <a:buNone/>
              <a:defRPr sz="1500">
                <a:solidFill>
                  <a:srgbClr val="A5A5A5"/>
                </a:solidFill>
              </a:defRPr>
            </a:lvl6pPr>
            <a:lvl7pPr marL="0" lvl="6" indent="0" algn="ctr">
              <a:lnSpc>
                <a:spcPct val="100000"/>
              </a:lnSpc>
              <a:spcBef>
                <a:spcPts val="0"/>
              </a:spcBef>
              <a:spcAft>
                <a:spcPts val="0"/>
              </a:spcAft>
              <a:buClr>
                <a:srgbClr val="A5A5A5"/>
              </a:buClr>
              <a:buSzPts val="1500"/>
              <a:buFont typeface="Arial"/>
              <a:buNone/>
              <a:defRPr sz="1500">
                <a:solidFill>
                  <a:srgbClr val="A5A5A5"/>
                </a:solidFill>
              </a:defRPr>
            </a:lvl7pPr>
            <a:lvl8pPr marL="0" lvl="7" indent="0" algn="ctr">
              <a:lnSpc>
                <a:spcPct val="100000"/>
              </a:lnSpc>
              <a:spcBef>
                <a:spcPts val="0"/>
              </a:spcBef>
              <a:spcAft>
                <a:spcPts val="0"/>
              </a:spcAft>
              <a:buClr>
                <a:srgbClr val="A5A5A5"/>
              </a:buClr>
              <a:buSzPts val="1500"/>
              <a:buFont typeface="Arial"/>
              <a:buNone/>
              <a:defRPr sz="1500">
                <a:solidFill>
                  <a:srgbClr val="A5A5A5"/>
                </a:solidFill>
              </a:defRPr>
            </a:lvl8pPr>
            <a:lvl9pPr marL="0" lvl="8" indent="0" algn="ctr">
              <a:lnSpc>
                <a:spcPct val="100000"/>
              </a:lnSpc>
              <a:spcBef>
                <a:spcPts val="0"/>
              </a:spcBef>
              <a:spcAft>
                <a:spcPts val="0"/>
              </a:spcAft>
              <a:buClr>
                <a:srgbClr val="A5A5A5"/>
              </a:buClr>
              <a:buSzPts val="1500"/>
              <a:buFont typeface="Arial"/>
              <a:buNone/>
              <a:defRPr sz="1500">
                <a:solidFill>
                  <a:srgbClr val="A5A5A5"/>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_9">
  <p:cSld name="*Title and Content_9">
    <p:spTree>
      <p:nvGrpSpPr>
        <p:cNvPr id="1" name="Shape 156"/>
        <p:cNvGrpSpPr/>
        <p:nvPr/>
      </p:nvGrpSpPr>
      <p:grpSpPr>
        <a:xfrm>
          <a:off x="0" y="0"/>
          <a:ext cx="0" cy="0"/>
          <a:chOff x="0" y="0"/>
          <a:chExt cx="0" cy="0"/>
        </a:xfrm>
      </p:grpSpPr>
      <p:sp>
        <p:nvSpPr>
          <p:cNvPr id="157" name="Google Shape;157;p54"/>
          <p:cNvSpPr/>
          <p:nvPr/>
        </p:nvSpPr>
        <p:spPr>
          <a:xfrm>
            <a:off x="0" y="-2"/>
            <a:ext cx="228600" cy="5143502"/>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100"/>
              <a:buFont typeface="Arial"/>
              <a:buNone/>
            </a:pPr>
            <a:endParaRPr sz="100" b="0" i="0" u="none" strike="noStrike" cap="none">
              <a:solidFill>
                <a:schemeClr val="accent1"/>
              </a:solidFill>
              <a:latin typeface="Arial"/>
              <a:ea typeface="Arial"/>
              <a:cs typeface="Arial"/>
              <a:sym typeface="Arial"/>
            </a:endParaRPr>
          </a:p>
        </p:txBody>
      </p:sp>
      <p:pic>
        <p:nvPicPr>
          <p:cNvPr id="158" name="Google Shape;158;p54" descr="Google Shape;162;p54"/>
          <p:cNvPicPr preferRelativeResize="0"/>
          <p:nvPr/>
        </p:nvPicPr>
        <p:blipFill rotWithShape="1">
          <a:blip r:embed="rId2">
            <a:alphaModFix/>
          </a:blip>
          <a:srcRect/>
          <a:stretch/>
        </p:blipFill>
        <p:spPr>
          <a:xfrm>
            <a:off x="8153400" y="0"/>
            <a:ext cx="914400" cy="658158"/>
          </a:xfrm>
          <a:prstGeom prst="rect">
            <a:avLst/>
          </a:prstGeom>
          <a:noFill/>
          <a:ln>
            <a:noFill/>
          </a:ln>
        </p:spPr>
      </p:pic>
      <p:sp>
        <p:nvSpPr>
          <p:cNvPr id="159" name="Google Shape;159;p54"/>
          <p:cNvSpPr txBox="1"/>
          <p:nvPr/>
        </p:nvSpPr>
        <p:spPr>
          <a:xfrm>
            <a:off x="3215550" y="4780050"/>
            <a:ext cx="2856303" cy="306061"/>
          </a:xfrm>
          <a:prstGeom prst="rect">
            <a:avLst/>
          </a:prstGeom>
          <a:noFill/>
          <a:ln>
            <a:noFill/>
          </a:ln>
        </p:spPr>
        <p:txBody>
          <a:bodyPr spcFirstLastPara="1" wrap="square" lIns="91375" tIns="91375" rIns="91375" bIns="91375" anchor="t" anchorCtr="0">
            <a:spAutoFit/>
          </a:bodyPr>
          <a:lstStyle/>
          <a:p>
            <a:pPr marL="0" marR="0" lvl="0" indent="0" algn="ctr" rtl="0">
              <a:lnSpc>
                <a:spcPct val="100000"/>
              </a:lnSpc>
              <a:spcBef>
                <a:spcPts val="0"/>
              </a:spcBef>
              <a:spcAft>
                <a:spcPts val="0"/>
              </a:spcAft>
              <a:buClr>
                <a:srgbClr val="888888"/>
              </a:buClr>
              <a:buSzPts val="900"/>
              <a:buFont typeface="Arial"/>
              <a:buNone/>
            </a:pPr>
            <a:r>
              <a:rPr lang="en-US" sz="900" b="0" i="0" u="none" strike="noStrike" cap="none">
                <a:solidFill>
                  <a:srgbClr val="888888"/>
                </a:solidFill>
                <a:latin typeface="Arial"/>
                <a:ea typeface="Arial"/>
                <a:cs typeface="Arial"/>
                <a:sym typeface="Arial"/>
              </a:rPr>
              <a:t>eRD115 - Barrel Imaging Calorimeter</a:t>
            </a:r>
            <a:endParaRPr/>
          </a:p>
        </p:txBody>
      </p:sp>
      <p:sp>
        <p:nvSpPr>
          <p:cNvPr id="160" name="Google Shape;160;p54"/>
          <p:cNvSpPr/>
          <p:nvPr/>
        </p:nvSpPr>
        <p:spPr>
          <a:xfrm>
            <a:off x="396273" y="4753874"/>
            <a:ext cx="1563003" cy="294303"/>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4"/>
          <p:cNvSpPr/>
          <p:nvPr/>
        </p:nvSpPr>
        <p:spPr>
          <a:xfrm>
            <a:off x="7864223" y="4760400"/>
            <a:ext cx="1113603" cy="323103"/>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4"/>
          <p:cNvSpPr txBox="1">
            <a:spLocks noGrp="1"/>
          </p:cNvSpPr>
          <p:nvPr>
            <p:ph type="sldNum" idx="12"/>
          </p:nvPr>
        </p:nvSpPr>
        <p:spPr>
          <a:xfrm>
            <a:off x="8587427" y="4800490"/>
            <a:ext cx="224595" cy="209669"/>
          </a:xfrm>
          <a:prstGeom prst="rect">
            <a:avLst/>
          </a:prstGeom>
          <a:noFill/>
          <a:ln>
            <a:noFill/>
          </a:ln>
        </p:spPr>
        <p:txBody>
          <a:bodyPr spcFirstLastPara="1" wrap="square" lIns="0" tIns="0" rIns="0" bIns="0" anchor="b" anchorCtr="0">
            <a:spAutoFit/>
          </a:bodyPr>
          <a:lstStyle>
            <a:lvl1pPr marL="0" lvl="0" indent="0" algn="ctr">
              <a:lnSpc>
                <a:spcPct val="100000"/>
              </a:lnSpc>
              <a:spcBef>
                <a:spcPts val="0"/>
              </a:spcBef>
              <a:spcAft>
                <a:spcPts val="0"/>
              </a:spcAft>
              <a:buClr>
                <a:srgbClr val="A5A5A5"/>
              </a:buClr>
              <a:buSzPts val="1500"/>
              <a:buFont typeface="Arial"/>
              <a:buNone/>
              <a:defRPr sz="1500">
                <a:solidFill>
                  <a:srgbClr val="A5A5A5"/>
                </a:solidFill>
              </a:defRPr>
            </a:lvl1pPr>
            <a:lvl2pPr marL="0" lvl="1" indent="0" algn="ctr">
              <a:lnSpc>
                <a:spcPct val="100000"/>
              </a:lnSpc>
              <a:spcBef>
                <a:spcPts val="0"/>
              </a:spcBef>
              <a:spcAft>
                <a:spcPts val="0"/>
              </a:spcAft>
              <a:buClr>
                <a:srgbClr val="A5A5A5"/>
              </a:buClr>
              <a:buSzPts val="1500"/>
              <a:buFont typeface="Arial"/>
              <a:buNone/>
              <a:defRPr sz="1500">
                <a:solidFill>
                  <a:srgbClr val="A5A5A5"/>
                </a:solidFill>
              </a:defRPr>
            </a:lvl2pPr>
            <a:lvl3pPr marL="0" lvl="2" indent="0" algn="ctr">
              <a:lnSpc>
                <a:spcPct val="100000"/>
              </a:lnSpc>
              <a:spcBef>
                <a:spcPts val="0"/>
              </a:spcBef>
              <a:spcAft>
                <a:spcPts val="0"/>
              </a:spcAft>
              <a:buClr>
                <a:srgbClr val="A5A5A5"/>
              </a:buClr>
              <a:buSzPts val="1500"/>
              <a:buFont typeface="Arial"/>
              <a:buNone/>
              <a:defRPr sz="1500">
                <a:solidFill>
                  <a:srgbClr val="A5A5A5"/>
                </a:solidFill>
              </a:defRPr>
            </a:lvl3pPr>
            <a:lvl4pPr marL="0" lvl="3" indent="0" algn="ctr">
              <a:lnSpc>
                <a:spcPct val="100000"/>
              </a:lnSpc>
              <a:spcBef>
                <a:spcPts val="0"/>
              </a:spcBef>
              <a:spcAft>
                <a:spcPts val="0"/>
              </a:spcAft>
              <a:buClr>
                <a:srgbClr val="A5A5A5"/>
              </a:buClr>
              <a:buSzPts val="1500"/>
              <a:buFont typeface="Arial"/>
              <a:buNone/>
              <a:defRPr sz="1500">
                <a:solidFill>
                  <a:srgbClr val="A5A5A5"/>
                </a:solidFill>
              </a:defRPr>
            </a:lvl4pPr>
            <a:lvl5pPr marL="0" lvl="4" indent="0" algn="ctr">
              <a:lnSpc>
                <a:spcPct val="100000"/>
              </a:lnSpc>
              <a:spcBef>
                <a:spcPts val="0"/>
              </a:spcBef>
              <a:spcAft>
                <a:spcPts val="0"/>
              </a:spcAft>
              <a:buClr>
                <a:srgbClr val="A5A5A5"/>
              </a:buClr>
              <a:buSzPts val="1500"/>
              <a:buFont typeface="Arial"/>
              <a:buNone/>
              <a:defRPr sz="1500">
                <a:solidFill>
                  <a:srgbClr val="A5A5A5"/>
                </a:solidFill>
              </a:defRPr>
            </a:lvl5pPr>
            <a:lvl6pPr marL="0" lvl="5" indent="0" algn="ctr">
              <a:lnSpc>
                <a:spcPct val="100000"/>
              </a:lnSpc>
              <a:spcBef>
                <a:spcPts val="0"/>
              </a:spcBef>
              <a:spcAft>
                <a:spcPts val="0"/>
              </a:spcAft>
              <a:buClr>
                <a:srgbClr val="A5A5A5"/>
              </a:buClr>
              <a:buSzPts val="1500"/>
              <a:buFont typeface="Arial"/>
              <a:buNone/>
              <a:defRPr sz="1500">
                <a:solidFill>
                  <a:srgbClr val="A5A5A5"/>
                </a:solidFill>
              </a:defRPr>
            </a:lvl6pPr>
            <a:lvl7pPr marL="0" lvl="6" indent="0" algn="ctr">
              <a:lnSpc>
                <a:spcPct val="100000"/>
              </a:lnSpc>
              <a:spcBef>
                <a:spcPts val="0"/>
              </a:spcBef>
              <a:spcAft>
                <a:spcPts val="0"/>
              </a:spcAft>
              <a:buClr>
                <a:srgbClr val="A5A5A5"/>
              </a:buClr>
              <a:buSzPts val="1500"/>
              <a:buFont typeface="Arial"/>
              <a:buNone/>
              <a:defRPr sz="1500">
                <a:solidFill>
                  <a:srgbClr val="A5A5A5"/>
                </a:solidFill>
              </a:defRPr>
            </a:lvl7pPr>
            <a:lvl8pPr marL="0" lvl="7" indent="0" algn="ctr">
              <a:lnSpc>
                <a:spcPct val="100000"/>
              </a:lnSpc>
              <a:spcBef>
                <a:spcPts val="0"/>
              </a:spcBef>
              <a:spcAft>
                <a:spcPts val="0"/>
              </a:spcAft>
              <a:buClr>
                <a:srgbClr val="A5A5A5"/>
              </a:buClr>
              <a:buSzPts val="1500"/>
              <a:buFont typeface="Arial"/>
              <a:buNone/>
              <a:defRPr sz="1500">
                <a:solidFill>
                  <a:srgbClr val="A5A5A5"/>
                </a:solidFill>
              </a:defRPr>
            </a:lvl8pPr>
            <a:lvl9pPr marL="0" lvl="8" indent="0" algn="ctr">
              <a:lnSpc>
                <a:spcPct val="100000"/>
              </a:lnSpc>
              <a:spcBef>
                <a:spcPts val="0"/>
              </a:spcBef>
              <a:spcAft>
                <a:spcPts val="0"/>
              </a:spcAft>
              <a:buClr>
                <a:srgbClr val="A5A5A5"/>
              </a:buClr>
              <a:buSzPts val="1500"/>
              <a:buFont typeface="Arial"/>
              <a:buNone/>
              <a:defRPr sz="1500">
                <a:solidFill>
                  <a:srgbClr val="A5A5A5"/>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63"/>
        <p:cNvGrpSpPr/>
        <p:nvPr/>
      </p:nvGrpSpPr>
      <p:grpSpPr>
        <a:xfrm>
          <a:off x="0" y="0"/>
          <a:ext cx="0" cy="0"/>
          <a:chOff x="0" y="0"/>
          <a:chExt cx="0" cy="0"/>
        </a:xfrm>
      </p:grpSpPr>
      <p:sp>
        <p:nvSpPr>
          <p:cNvPr id="164" name="Google Shape;164;p55"/>
          <p:cNvSpPr/>
          <p:nvPr/>
        </p:nvSpPr>
        <p:spPr>
          <a:xfrm>
            <a:off x="0" y="-2"/>
            <a:ext cx="228600" cy="5143502"/>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100"/>
              <a:buFont typeface="Arial"/>
              <a:buNone/>
            </a:pPr>
            <a:endParaRPr sz="100" b="0" i="0" u="none" strike="noStrike" cap="none">
              <a:solidFill>
                <a:schemeClr val="accent1"/>
              </a:solidFill>
              <a:latin typeface="Arial"/>
              <a:ea typeface="Arial"/>
              <a:cs typeface="Arial"/>
              <a:sym typeface="Arial"/>
            </a:endParaRPr>
          </a:p>
        </p:txBody>
      </p:sp>
      <p:pic>
        <p:nvPicPr>
          <p:cNvPr id="165" name="Google Shape;165;p55" descr="Google Shape;7;p33"/>
          <p:cNvPicPr preferRelativeResize="0"/>
          <p:nvPr/>
        </p:nvPicPr>
        <p:blipFill rotWithShape="1">
          <a:blip r:embed="rId2">
            <a:alphaModFix/>
          </a:blip>
          <a:srcRect/>
          <a:stretch/>
        </p:blipFill>
        <p:spPr>
          <a:xfrm>
            <a:off x="8153400" y="0"/>
            <a:ext cx="914400" cy="658158"/>
          </a:xfrm>
          <a:prstGeom prst="rect">
            <a:avLst/>
          </a:prstGeom>
          <a:noFill/>
          <a:ln>
            <a:noFill/>
          </a:ln>
        </p:spPr>
      </p:pic>
      <p:sp>
        <p:nvSpPr>
          <p:cNvPr id="166" name="Google Shape;166;p55"/>
          <p:cNvSpPr/>
          <p:nvPr/>
        </p:nvSpPr>
        <p:spPr>
          <a:xfrm>
            <a:off x="7379723" y="4733799"/>
            <a:ext cx="1663802" cy="351603"/>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5"/>
          <p:cNvSpPr/>
          <p:nvPr/>
        </p:nvSpPr>
        <p:spPr>
          <a:xfrm>
            <a:off x="346050" y="4696550"/>
            <a:ext cx="1663800" cy="351603"/>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5"/>
          <p:cNvSpPr txBox="1">
            <a:spLocks noGrp="1"/>
          </p:cNvSpPr>
          <p:nvPr>
            <p:ph type="title"/>
          </p:nvPr>
        </p:nvSpPr>
        <p:spPr>
          <a:xfrm>
            <a:off x="628650" y="273842"/>
            <a:ext cx="7886700" cy="994203"/>
          </a:xfrm>
          <a:prstGeom prst="rect">
            <a:avLst/>
          </a:prstGeom>
          <a:noFill/>
          <a:ln>
            <a:noFill/>
          </a:ln>
        </p:spPr>
        <p:txBody>
          <a:bodyPr spcFirstLastPara="1" wrap="square" lIns="34275" tIns="34275" rIns="34275" bIns="34275"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69" name="Google Shape;169;p55"/>
          <p:cNvSpPr txBox="1">
            <a:spLocks noGrp="1"/>
          </p:cNvSpPr>
          <p:nvPr>
            <p:ph type="body" idx="1"/>
          </p:nvPr>
        </p:nvSpPr>
        <p:spPr>
          <a:xfrm>
            <a:off x="628650" y="1369219"/>
            <a:ext cx="7886700" cy="3263403"/>
          </a:xfrm>
          <a:prstGeom prst="rect">
            <a:avLst/>
          </a:prstGeom>
          <a:noFill/>
          <a:ln>
            <a:noFill/>
          </a:ln>
        </p:spPr>
        <p:txBody>
          <a:bodyPr spcFirstLastPara="1" wrap="square" lIns="34275" tIns="34275" rIns="34275" bIns="34275"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70" name="Google Shape;170;p55"/>
          <p:cNvSpPr txBox="1">
            <a:spLocks noGrp="1"/>
          </p:cNvSpPr>
          <p:nvPr>
            <p:ph type="sldNum" idx="12"/>
          </p:nvPr>
        </p:nvSpPr>
        <p:spPr>
          <a:xfrm>
            <a:off x="8335217" y="4793941"/>
            <a:ext cx="180135" cy="154543"/>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A5A5A5"/>
              </a:buClr>
              <a:buSzPts val="700"/>
              <a:buFont typeface="Arial"/>
              <a:buNone/>
              <a:defRPr sz="700"/>
            </a:lvl1pPr>
            <a:lvl2pPr marL="0" marR="0" lvl="1" indent="0" algn="r">
              <a:lnSpc>
                <a:spcPct val="100000"/>
              </a:lnSpc>
              <a:spcBef>
                <a:spcPts val="0"/>
              </a:spcBef>
              <a:spcAft>
                <a:spcPts val="0"/>
              </a:spcAft>
              <a:buClr>
                <a:srgbClr val="A5A5A5"/>
              </a:buClr>
              <a:buSzPts val="700"/>
              <a:buFont typeface="Arial"/>
              <a:buNone/>
              <a:defRPr sz="700"/>
            </a:lvl2pPr>
            <a:lvl3pPr marL="0" marR="0" lvl="2" indent="0" algn="r">
              <a:lnSpc>
                <a:spcPct val="100000"/>
              </a:lnSpc>
              <a:spcBef>
                <a:spcPts val="0"/>
              </a:spcBef>
              <a:spcAft>
                <a:spcPts val="0"/>
              </a:spcAft>
              <a:buClr>
                <a:srgbClr val="A5A5A5"/>
              </a:buClr>
              <a:buSzPts val="700"/>
              <a:buFont typeface="Arial"/>
              <a:buNone/>
              <a:defRPr sz="700"/>
            </a:lvl3pPr>
            <a:lvl4pPr marL="0" marR="0" lvl="3" indent="0" algn="r">
              <a:lnSpc>
                <a:spcPct val="100000"/>
              </a:lnSpc>
              <a:spcBef>
                <a:spcPts val="0"/>
              </a:spcBef>
              <a:spcAft>
                <a:spcPts val="0"/>
              </a:spcAft>
              <a:buClr>
                <a:srgbClr val="A5A5A5"/>
              </a:buClr>
              <a:buSzPts val="700"/>
              <a:buFont typeface="Arial"/>
              <a:buNone/>
              <a:defRPr sz="700"/>
            </a:lvl4pPr>
            <a:lvl5pPr marL="0" marR="0" lvl="4" indent="0" algn="r">
              <a:lnSpc>
                <a:spcPct val="100000"/>
              </a:lnSpc>
              <a:spcBef>
                <a:spcPts val="0"/>
              </a:spcBef>
              <a:spcAft>
                <a:spcPts val="0"/>
              </a:spcAft>
              <a:buClr>
                <a:srgbClr val="A5A5A5"/>
              </a:buClr>
              <a:buSzPts val="700"/>
              <a:buFont typeface="Arial"/>
              <a:buNone/>
              <a:defRPr sz="700"/>
            </a:lvl5pPr>
            <a:lvl6pPr marL="0" marR="0" lvl="5" indent="0" algn="r">
              <a:lnSpc>
                <a:spcPct val="100000"/>
              </a:lnSpc>
              <a:spcBef>
                <a:spcPts val="0"/>
              </a:spcBef>
              <a:spcAft>
                <a:spcPts val="0"/>
              </a:spcAft>
              <a:buClr>
                <a:srgbClr val="A5A5A5"/>
              </a:buClr>
              <a:buSzPts val="700"/>
              <a:buFont typeface="Arial"/>
              <a:buNone/>
              <a:defRPr sz="700"/>
            </a:lvl6pPr>
            <a:lvl7pPr marL="0" marR="0" lvl="6" indent="0" algn="r">
              <a:lnSpc>
                <a:spcPct val="100000"/>
              </a:lnSpc>
              <a:spcBef>
                <a:spcPts val="0"/>
              </a:spcBef>
              <a:spcAft>
                <a:spcPts val="0"/>
              </a:spcAft>
              <a:buClr>
                <a:srgbClr val="A5A5A5"/>
              </a:buClr>
              <a:buSzPts val="700"/>
              <a:buFont typeface="Arial"/>
              <a:buNone/>
              <a:defRPr sz="700"/>
            </a:lvl7pPr>
            <a:lvl8pPr marL="0" marR="0" lvl="7" indent="0" algn="r">
              <a:lnSpc>
                <a:spcPct val="100000"/>
              </a:lnSpc>
              <a:spcBef>
                <a:spcPts val="0"/>
              </a:spcBef>
              <a:spcAft>
                <a:spcPts val="0"/>
              </a:spcAft>
              <a:buClr>
                <a:srgbClr val="A5A5A5"/>
              </a:buClr>
              <a:buSzPts val="700"/>
              <a:buFont typeface="Arial"/>
              <a:buNone/>
              <a:defRPr sz="700"/>
            </a:lvl8pPr>
            <a:lvl9pPr marL="0" marR="0" lvl="8" indent="0" algn="r">
              <a:lnSpc>
                <a:spcPct val="100000"/>
              </a:lnSpc>
              <a:spcBef>
                <a:spcPts val="0"/>
              </a:spcBef>
              <a:spcAft>
                <a:spcPts val="0"/>
              </a:spcAft>
              <a:buClr>
                <a:srgbClr val="A5A5A5"/>
              </a:buClr>
              <a:buSzPts val="700"/>
              <a:buFont typeface="Arial"/>
              <a:buNone/>
              <a:defRPr sz="700"/>
            </a:lvl9pPr>
          </a:lstStyle>
          <a:p>
            <a:pPr marL="0" lvl="0" indent="0" algn="r" rtl="0">
              <a:spcBef>
                <a:spcPts val="0"/>
              </a:spcBef>
              <a:spcAft>
                <a:spcPts val="0"/>
              </a:spcAft>
              <a:buNone/>
            </a:pPr>
            <a:fld id="{00000000-1234-1234-1234-123412341234}" type="slidenum">
              <a:rPr lang="en-US"/>
              <a:t>‹#›</a:t>
            </a:fld>
            <a:endParaRPr sz="15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ubtitle and Bullets 5">
  <p:cSld name="*Title, Subtitle and Bullets 5">
    <p:spTree>
      <p:nvGrpSpPr>
        <p:cNvPr id="1" name="Shape 171"/>
        <p:cNvGrpSpPr/>
        <p:nvPr/>
      </p:nvGrpSpPr>
      <p:grpSpPr>
        <a:xfrm>
          <a:off x="0" y="0"/>
          <a:ext cx="0" cy="0"/>
          <a:chOff x="0" y="0"/>
          <a:chExt cx="0" cy="0"/>
        </a:xfrm>
      </p:grpSpPr>
      <p:sp>
        <p:nvSpPr>
          <p:cNvPr id="172" name="Google Shape;172;p56"/>
          <p:cNvSpPr/>
          <p:nvPr/>
        </p:nvSpPr>
        <p:spPr>
          <a:xfrm>
            <a:off x="0" y="-2"/>
            <a:ext cx="228600" cy="5143502"/>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100"/>
              <a:buFont typeface="Arial"/>
              <a:buNone/>
            </a:pPr>
            <a:endParaRPr sz="100" b="0" i="0" u="none" strike="noStrike" cap="none">
              <a:solidFill>
                <a:schemeClr val="accent1"/>
              </a:solidFill>
              <a:latin typeface="Arial"/>
              <a:ea typeface="Arial"/>
              <a:cs typeface="Arial"/>
              <a:sym typeface="Arial"/>
            </a:endParaRPr>
          </a:p>
        </p:txBody>
      </p:sp>
      <p:pic>
        <p:nvPicPr>
          <p:cNvPr id="173" name="Google Shape;173;p56" descr="Google Shape;173;p56"/>
          <p:cNvPicPr preferRelativeResize="0"/>
          <p:nvPr/>
        </p:nvPicPr>
        <p:blipFill rotWithShape="1">
          <a:blip r:embed="rId2">
            <a:alphaModFix/>
          </a:blip>
          <a:srcRect/>
          <a:stretch/>
        </p:blipFill>
        <p:spPr>
          <a:xfrm>
            <a:off x="8153400" y="0"/>
            <a:ext cx="914400" cy="658158"/>
          </a:xfrm>
          <a:prstGeom prst="rect">
            <a:avLst/>
          </a:prstGeom>
          <a:noFill/>
          <a:ln>
            <a:noFill/>
          </a:ln>
        </p:spPr>
      </p:pic>
      <p:sp>
        <p:nvSpPr>
          <p:cNvPr id="174" name="Google Shape;174;p56"/>
          <p:cNvSpPr txBox="1">
            <a:spLocks noGrp="1"/>
          </p:cNvSpPr>
          <p:nvPr>
            <p:ph type="title"/>
          </p:nvPr>
        </p:nvSpPr>
        <p:spPr>
          <a:xfrm>
            <a:off x="457200" y="0"/>
            <a:ext cx="8382000" cy="7464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75" name="Google Shape;175;p56"/>
          <p:cNvSpPr txBox="1">
            <a:spLocks noGrp="1"/>
          </p:cNvSpPr>
          <p:nvPr>
            <p:ph type="body" idx="1"/>
          </p:nvPr>
        </p:nvSpPr>
        <p:spPr>
          <a:xfrm>
            <a:off x="457200" y="588173"/>
            <a:ext cx="8382000" cy="43830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900"/>
              </a:spcBef>
              <a:spcAft>
                <a:spcPts val="0"/>
              </a:spcAft>
              <a:buClr>
                <a:schemeClr val="accent2"/>
              </a:buClr>
              <a:buSzPts val="2000"/>
              <a:buFont typeface="Arial"/>
              <a:buNone/>
              <a:defRPr sz="2000" b="1">
                <a:solidFill>
                  <a:schemeClr val="accent2"/>
                </a:solidFill>
              </a:defRPr>
            </a:lvl1pPr>
            <a:lvl2pPr marL="914400" lvl="1" indent="-355600" algn="l">
              <a:lnSpc>
                <a:spcPct val="100000"/>
              </a:lnSpc>
              <a:spcBef>
                <a:spcPts val="900"/>
              </a:spcBef>
              <a:spcAft>
                <a:spcPts val="0"/>
              </a:spcAft>
              <a:buClr>
                <a:schemeClr val="accent2"/>
              </a:buClr>
              <a:buSzPts val="2000"/>
              <a:buFont typeface="Arial"/>
              <a:buChar char="—"/>
              <a:defRPr sz="2000" b="1">
                <a:solidFill>
                  <a:schemeClr val="accent2"/>
                </a:solidFill>
              </a:defRPr>
            </a:lvl2pPr>
            <a:lvl3pPr marL="1371600" lvl="2" indent="-355600" algn="l">
              <a:lnSpc>
                <a:spcPct val="100000"/>
              </a:lnSpc>
              <a:spcBef>
                <a:spcPts val="900"/>
              </a:spcBef>
              <a:spcAft>
                <a:spcPts val="0"/>
              </a:spcAft>
              <a:buClr>
                <a:schemeClr val="accent2"/>
              </a:buClr>
              <a:buSzPts val="2000"/>
              <a:buFont typeface="Arial"/>
              <a:buChar char="•"/>
              <a:defRPr sz="2000" b="1">
                <a:solidFill>
                  <a:schemeClr val="accent2"/>
                </a:solidFill>
              </a:defRPr>
            </a:lvl3pPr>
            <a:lvl4pPr marL="1828800" lvl="3" indent="-355600" algn="l">
              <a:lnSpc>
                <a:spcPct val="100000"/>
              </a:lnSpc>
              <a:spcBef>
                <a:spcPts val="900"/>
              </a:spcBef>
              <a:spcAft>
                <a:spcPts val="0"/>
              </a:spcAft>
              <a:buClr>
                <a:schemeClr val="accent2"/>
              </a:buClr>
              <a:buSzPts val="2000"/>
              <a:buFont typeface="Arial"/>
              <a:buChar char="—"/>
              <a:defRPr sz="2000" b="1">
                <a:solidFill>
                  <a:schemeClr val="accent2"/>
                </a:solidFill>
              </a:defRPr>
            </a:lvl4pPr>
            <a:lvl5pPr marL="2286000" lvl="4" indent="-355600" algn="l">
              <a:lnSpc>
                <a:spcPct val="100000"/>
              </a:lnSpc>
              <a:spcBef>
                <a:spcPts val="900"/>
              </a:spcBef>
              <a:spcAft>
                <a:spcPts val="0"/>
              </a:spcAft>
              <a:buClr>
                <a:schemeClr val="accent2"/>
              </a:buClr>
              <a:buSzPts val="2000"/>
              <a:buFont typeface="Arial"/>
              <a:buChar char="»"/>
              <a:defRPr sz="2000" b="1">
                <a:solidFill>
                  <a:schemeClr val="accent2"/>
                </a:solidFill>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76" name="Google Shape;176;p56"/>
          <p:cNvSpPr txBox="1">
            <a:spLocks noGrp="1"/>
          </p:cNvSpPr>
          <p:nvPr>
            <p:ph type="body" idx="2"/>
          </p:nvPr>
        </p:nvSpPr>
        <p:spPr>
          <a:xfrm>
            <a:off x="457200" y="1431925"/>
            <a:ext cx="7315200" cy="327342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77" name="Google Shape;177;p56"/>
          <p:cNvSpPr txBox="1">
            <a:spLocks noGrp="1"/>
          </p:cNvSpPr>
          <p:nvPr>
            <p:ph type="sldNum" idx="12"/>
          </p:nvPr>
        </p:nvSpPr>
        <p:spPr>
          <a:xfrm>
            <a:off x="8726854" y="4867247"/>
            <a:ext cx="224595" cy="209669"/>
          </a:xfrm>
          <a:prstGeom prst="rect">
            <a:avLst/>
          </a:prstGeom>
          <a:noFill/>
          <a:ln>
            <a:noFill/>
          </a:ln>
        </p:spPr>
        <p:txBody>
          <a:bodyPr spcFirstLastPara="1" wrap="square" lIns="0" tIns="0" rIns="0" bIns="0" anchor="ctr" anchorCtr="0">
            <a:spAutoFit/>
          </a:bodyPr>
          <a:lstStyle>
            <a:lvl1pPr marL="0" lvl="0" indent="0" algn="ctr">
              <a:lnSpc>
                <a:spcPct val="100000"/>
              </a:lnSpc>
              <a:spcBef>
                <a:spcPts val="0"/>
              </a:spcBef>
              <a:spcAft>
                <a:spcPts val="0"/>
              </a:spcAft>
              <a:buClr>
                <a:srgbClr val="A5A5A5"/>
              </a:buClr>
              <a:buSzPts val="1500"/>
              <a:buFont typeface="Arial"/>
              <a:buNone/>
              <a:defRPr sz="1500">
                <a:solidFill>
                  <a:srgbClr val="A5A5A5"/>
                </a:solidFill>
              </a:defRPr>
            </a:lvl1pPr>
            <a:lvl2pPr marL="0" lvl="1" indent="0" algn="ctr">
              <a:lnSpc>
                <a:spcPct val="100000"/>
              </a:lnSpc>
              <a:spcBef>
                <a:spcPts val="0"/>
              </a:spcBef>
              <a:spcAft>
                <a:spcPts val="0"/>
              </a:spcAft>
              <a:buClr>
                <a:srgbClr val="A5A5A5"/>
              </a:buClr>
              <a:buSzPts val="1500"/>
              <a:buFont typeface="Arial"/>
              <a:buNone/>
              <a:defRPr sz="1500">
                <a:solidFill>
                  <a:srgbClr val="A5A5A5"/>
                </a:solidFill>
              </a:defRPr>
            </a:lvl2pPr>
            <a:lvl3pPr marL="0" lvl="2" indent="0" algn="ctr">
              <a:lnSpc>
                <a:spcPct val="100000"/>
              </a:lnSpc>
              <a:spcBef>
                <a:spcPts val="0"/>
              </a:spcBef>
              <a:spcAft>
                <a:spcPts val="0"/>
              </a:spcAft>
              <a:buClr>
                <a:srgbClr val="A5A5A5"/>
              </a:buClr>
              <a:buSzPts val="1500"/>
              <a:buFont typeface="Arial"/>
              <a:buNone/>
              <a:defRPr sz="1500">
                <a:solidFill>
                  <a:srgbClr val="A5A5A5"/>
                </a:solidFill>
              </a:defRPr>
            </a:lvl3pPr>
            <a:lvl4pPr marL="0" lvl="3" indent="0" algn="ctr">
              <a:lnSpc>
                <a:spcPct val="100000"/>
              </a:lnSpc>
              <a:spcBef>
                <a:spcPts val="0"/>
              </a:spcBef>
              <a:spcAft>
                <a:spcPts val="0"/>
              </a:spcAft>
              <a:buClr>
                <a:srgbClr val="A5A5A5"/>
              </a:buClr>
              <a:buSzPts val="1500"/>
              <a:buFont typeface="Arial"/>
              <a:buNone/>
              <a:defRPr sz="1500">
                <a:solidFill>
                  <a:srgbClr val="A5A5A5"/>
                </a:solidFill>
              </a:defRPr>
            </a:lvl4pPr>
            <a:lvl5pPr marL="0" lvl="4" indent="0" algn="ctr">
              <a:lnSpc>
                <a:spcPct val="100000"/>
              </a:lnSpc>
              <a:spcBef>
                <a:spcPts val="0"/>
              </a:spcBef>
              <a:spcAft>
                <a:spcPts val="0"/>
              </a:spcAft>
              <a:buClr>
                <a:srgbClr val="A5A5A5"/>
              </a:buClr>
              <a:buSzPts val="1500"/>
              <a:buFont typeface="Arial"/>
              <a:buNone/>
              <a:defRPr sz="1500">
                <a:solidFill>
                  <a:srgbClr val="A5A5A5"/>
                </a:solidFill>
              </a:defRPr>
            </a:lvl5pPr>
            <a:lvl6pPr marL="0" lvl="5" indent="0" algn="ctr">
              <a:lnSpc>
                <a:spcPct val="100000"/>
              </a:lnSpc>
              <a:spcBef>
                <a:spcPts val="0"/>
              </a:spcBef>
              <a:spcAft>
                <a:spcPts val="0"/>
              </a:spcAft>
              <a:buClr>
                <a:srgbClr val="A5A5A5"/>
              </a:buClr>
              <a:buSzPts val="1500"/>
              <a:buFont typeface="Arial"/>
              <a:buNone/>
              <a:defRPr sz="1500">
                <a:solidFill>
                  <a:srgbClr val="A5A5A5"/>
                </a:solidFill>
              </a:defRPr>
            </a:lvl6pPr>
            <a:lvl7pPr marL="0" lvl="6" indent="0" algn="ctr">
              <a:lnSpc>
                <a:spcPct val="100000"/>
              </a:lnSpc>
              <a:spcBef>
                <a:spcPts val="0"/>
              </a:spcBef>
              <a:spcAft>
                <a:spcPts val="0"/>
              </a:spcAft>
              <a:buClr>
                <a:srgbClr val="A5A5A5"/>
              </a:buClr>
              <a:buSzPts val="1500"/>
              <a:buFont typeface="Arial"/>
              <a:buNone/>
              <a:defRPr sz="1500">
                <a:solidFill>
                  <a:srgbClr val="A5A5A5"/>
                </a:solidFill>
              </a:defRPr>
            </a:lvl7pPr>
            <a:lvl8pPr marL="0" lvl="7" indent="0" algn="ctr">
              <a:lnSpc>
                <a:spcPct val="100000"/>
              </a:lnSpc>
              <a:spcBef>
                <a:spcPts val="0"/>
              </a:spcBef>
              <a:spcAft>
                <a:spcPts val="0"/>
              </a:spcAft>
              <a:buClr>
                <a:srgbClr val="A5A5A5"/>
              </a:buClr>
              <a:buSzPts val="1500"/>
              <a:buFont typeface="Arial"/>
              <a:buNone/>
              <a:defRPr sz="1500">
                <a:solidFill>
                  <a:srgbClr val="A5A5A5"/>
                </a:solidFill>
              </a:defRPr>
            </a:lvl8pPr>
            <a:lvl9pPr marL="0" lvl="8" indent="0" algn="ctr">
              <a:lnSpc>
                <a:spcPct val="100000"/>
              </a:lnSpc>
              <a:spcBef>
                <a:spcPts val="0"/>
              </a:spcBef>
              <a:spcAft>
                <a:spcPts val="0"/>
              </a:spcAft>
              <a:buClr>
                <a:srgbClr val="A5A5A5"/>
              </a:buClr>
              <a:buSzPts val="1500"/>
              <a:buFont typeface="Arial"/>
              <a:buNone/>
              <a:defRPr sz="1500">
                <a:solidFill>
                  <a:srgbClr val="A5A5A5"/>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Subtitle Only 2">
  <p:cSld name="*Title and Subtitle Only 2">
    <p:spTree>
      <p:nvGrpSpPr>
        <p:cNvPr id="1" name="Shape 28"/>
        <p:cNvGrpSpPr/>
        <p:nvPr/>
      </p:nvGrpSpPr>
      <p:grpSpPr>
        <a:xfrm>
          <a:off x="0" y="0"/>
          <a:ext cx="0" cy="0"/>
          <a:chOff x="0" y="0"/>
          <a:chExt cx="0" cy="0"/>
        </a:xfrm>
      </p:grpSpPr>
      <p:sp>
        <p:nvSpPr>
          <p:cNvPr id="29" name="Google Shape;29;p36"/>
          <p:cNvSpPr/>
          <p:nvPr/>
        </p:nvSpPr>
        <p:spPr>
          <a:xfrm>
            <a:off x="0" y="-2"/>
            <a:ext cx="228600" cy="5143502"/>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100"/>
              <a:buFont typeface="Arial"/>
              <a:buNone/>
            </a:pPr>
            <a:endParaRPr sz="100" b="0" i="0" u="none" strike="noStrike" cap="none">
              <a:solidFill>
                <a:schemeClr val="accent1"/>
              </a:solidFill>
              <a:latin typeface="Arial"/>
              <a:ea typeface="Arial"/>
              <a:cs typeface="Arial"/>
              <a:sym typeface="Arial"/>
            </a:endParaRPr>
          </a:p>
        </p:txBody>
      </p:sp>
      <p:pic>
        <p:nvPicPr>
          <p:cNvPr id="30" name="Google Shape;30;p36" descr="Google Shape;34;p36"/>
          <p:cNvPicPr preferRelativeResize="0"/>
          <p:nvPr/>
        </p:nvPicPr>
        <p:blipFill rotWithShape="1">
          <a:blip r:embed="rId2">
            <a:alphaModFix/>
          </a:blip>
          <a:srcRect/>
          <a:stretch/>
        </p:blipFill>
        <p:spPr>
          <a:xfrm>
            <a:off x="8153400" y="0"/>
            <a:ext cx="914400" cy="658158"/>
          </a:xfrm>
          <a:prstGeom prst="rect">
            <a:avLst/>
          </a:prstGeom>
          <a:noFill/>
          <a:ln>
            <a:noFill/>
          </a:ln>
        </p:spPr>
      </p:pic>
      <p:sp>
        <p:nvSpPr>
          <p:cNvPr id="31" name="Google Shape;31;p36"/>
          <p:cNvSpPr txBox="1">
            <a:spLocks noGrp="1"/>
          </p:cNvSpPr>
          <p:nvPr>
            <p:ph type="title"/>
          </p:nvPr>
        </p:nvSpPr>
        <p:spPr>
          <a:xfrm>
            <a:off x="457200" y="0"/>
            <a:ext cx="8382000" cy="7464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36"/>
          <p:cNvSpPr txBox="1">
            <a:spLocks noGrp="1"/>
          </p:cNvSpPr>
          <p:nvPr>
            <p:ph type="body" idx="1"/>
          </p:nvPr>
        </p:nvSpPr>
        <p:spPr>
          <a:xfrm>
            <a:off x="457200" y="591325"/>
            <a:ext cx="8382000" cy="4383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900"/>
              </a:spcBef>
              <a:spcAft>
                <a:spcPts val="0"/>
              </a:spcAft>
              <a:buClr>
                <a:schemeClr val="accent2"/>
              </a:buClr>
              <a:buSzPts val="2000"/>
              <a:buFont typeface="Arial"/>
              <a:buNone/>
              <a:defRPr sz="2000" b="1">
                <a:solidFill>
                  <a:schemeClr val="accent2"/>
                </a:solidFill>
              </a:defRPr>
            </a:lvl1pPr>
            <a:lvl2pPr marL="914400" lvl="1" indent="-355600" algn="l">
              <a:lnSpc>
                <a:spcPct val="100000"/>
              </a:lnSpc>
              <a:spcBef>
                <a:spcPts val="900"/>
              </a:spcBef>
              <a:spcAft>
                <a:spcPts val="0"/>
              </a:spcAft>
              <a:buClr>
                <a:schemeClr val="accent2"/>
              </a:buClr>
              <a:buSzPts val="2000"/>
              <a:buFont typeface="Arial"/>
              <a:buChar char="—"/>
              <a:defRPr sz="2000" b="1">
                <a:solidFill>
                  <a:schemeClr val="accent2"/>
                </a:solidFill>
              </a:defRPr>
            </a:lvl2pPr>
            <a:lvl3pPr marL="1371600" lvl="2" indent="-355600" algn="l">
              <a:lnSpc>
                <a:spcPct val="100000"/>
              </a:lnSpc>
              <a:spcBef>
                <a:spcPts val="900"/>
              </a:spcBef>
              <a:spcAft>
                <a:spcPts val="0"/>
              </a:spcAft>
              <a:buClr>
                <a:schemeClr val="accent2"/>
              </a:buClr>
              <a:buSzPts val="2000"/>
              <a:buFont typeface="Arial"/>
              <a:buChar char="•"/>
              <a:defRPr sz="2000" b="1">
                <a:solidFill>
                  <a:schemeClr val="accent2"/>
                </a:solidFill>
              </a:defRPr>
            </a:lvl3pPr>
            <a:lvl4pPr marL="1828800" lvl="3" indent="-355600" algn="l">
              <a:lnSpc>
                <a:spcPct val="100000"/>
              </a:lnSpc>
              <a:spcBef>
                <a:spcPts val="900"/>
              </a:spcBef>
              <a:spcAft>
                <a:spcPts val="0"/>
              </a:spcAft>
              <a:buClr>
                <a:schemeClr val="accent2"/>
              </a:buClr>
              <a:buSzPts val="2000"/>
              <a:buFont typeface="Arial"/>
              <a:buChar char="—"/>
              <a:defRPr sz="2000" b="1">
                <a:solidFill>
                  <a:schemeClr val="accent2"/>
                </a:solidFill>
              </a:defRPr>
            </a:lvl4pPr>
            <a:lvl5pPr marL="2286000" lvl="4" indent="-355600" algn="l">
              <a:lnSpc>
                <a:spcPct val="100000"/>
              </a:lnSpc>
              <a:spcBef>
                <a:spcPts val="900"/>
              </a:spcBef>
              <a:spcAft>
                <a:spcPts val="0"/>
              </a:spcAft>
              <a:buClr>
                <a:schemeClr val="accent2"/>
              </a:buClr>
              <a:buSzPts val="2000"/>
              <a:buFont typeface="Arial"/>
              <a:buChar char="»"/>
              <a:defRPr sz="2000" b="1">
                <a:solidFill>
                  <a:schemeClr val="accent2"/>
                </a:solidFill>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33" name="Google Shape;33;p36"/>
          <p:cNvSpPr txBox="1">
            <a:spLocks noGrp="1"/>
          </p:cNvSpPr>
          <p:nvPr>
            <p:ph type="sldNum" idx="12"/>
          </p:nvPr>
        </p:nvSpPr>
        <p:spPr>
          <a:xfrm>
            <a:off x="8726854" y="4867247"/>
            <a:ext cx="224595" cy="209669"/>
          </a:xfrm>
          <a:prstGeom prst="rect">
            <a:avLst/>
          </a:prstGeom>
          <a:noFill/>
          <a:ln>
            <a:noFill/>
          </a:ln>
        </p:spPr>
        <p:txBody>
          <a:bodyPr spcFirstLastPara="1" wrap="square" lIns="0" tIns="0" rIns="0" bIns="0" anchor="ctr" anchorCtr="0">
            <a:spAutoFit/>
          </a:bodyPr>
          <a:lstStyle>
            <a:lvl1pPr marL="0" lvl="0" indent="0" algn="ctr">
              <a:lnSpc>
                <a:spcPct val="100000"/>
              </a:lnSpc>
              <a:spcBef>
                <a:spcPts val="0"/>
              </a:spcBef>
              <a:spcAft>
                <a:spcPts val="0"/>
              </a:spcAft>
              <a:buClr>
                <a:srgbClr val="A5A5A5"/>
              </a:buClr>
              <a:buSzPts val="1500"/>
              <a:buFont typeface="Arial"/>
              <a:buNone/>
              <a:defRPr sz="1500">
                <a:solidFill>
                  <a:srgbClr val="A5A5A5"/>
                </a:solidFill>
              </a:defRPr>
            </a:lvl1pPr>
            <a:lvl2pPr marL="0" lvl="1" indent="0" algn="ctr">
              <a:lnSpc>
                <a:spcPct val="100000"/>
              </a:lnSpc>
              <a:spcBef>
                <a:spcPts val="0"/>
              </a:spcBef>
              <a:spcAft>
                <a:spcPts val="0"/>
              </a:spcAft>
              <a:buClr>
                <a:srgbClr val="A5A5A5"/>
              </a:buClr>
              <a:buSzPts val="1500"/>
              <a:buFont typeface="Arial"/>
              <a:buNone/>
              <a:defRPr sz="1500">
                <a:solidFill>
                  <a:srgbClr val="A5A5A5"/>
                </a:solidFill>
              </a:defRPr>
            </a:lvl2pPr>
            <a:lvl3pPr marL="0" lvl="2" indent="0" algn="ctr">
              <a:lnSpc>
                <a:spcPct val="100000"/>
              </a:lnSpc>
              <a:spcBef>
                <a:spcPts val="0"/>
              </a:spcBef>
              <a:spcAft>
                <a:spcPts val="0"/>
              </a:spcAft>
              <a:buClr>
                <a:srgbClr val="A5A5A5"/>
              </a:buClr>
              <a:buSzPts val="1500"/>
              <a:buFont typeface="Arial"/>
              <a:buNone/>
              <a:defRPr sz="1500">
                <a:solidFill>
                  <a:srgbClr val="A5A5A5"/>
                </a:solidFill>
              </a:defRPr>
            </a:lvl3pPr>
            <a:lvl4pPr marL="0" lvl="3" indent="0" algn="ctr">
              <a:lnSpc>
                <a:spcPct val="100000"/>
              </a:lnSpc>
              <a:spcBef>
                <a:spcPts val="0"/>
              </a:spcBef>
              <a:spcAft>
                <a:spcPts val="0"/>
              </a:spcAft>
              <a:buClr>
                <a:srgbClr val="A5A5A5"/>
              </a:buClr>
              <a:buSzPts val="1500"/>
              <a:buFont typeface="Arial"/>
              <a:buNone/>
              <a:defRPr sz="1500">
                <a:solidFill>
                  <a:srgbClr val="A5A5A5"/>
                </a:solidFill>
              </a:defRPr>
            </a:lvl4pPr>
            <a:lvl5pPr marL="0" lvl="4" indent="0" algn="ctr">
              <a:lnSpc>
                <a:spcPct val="100000"/>
              </a:lnSpc>
              <a:spcBef>
                <a:spcPts val="0"/>
              </a:spcBef>
              <a:spcAft>
                <a:spcPts val="0"/>
              </a:spcAft>
              <a:buClr>
                <a:srgbClr val="A5A5A5"/>
              </a:buClr>
              <a:buSzPts val="1500"/>
              <a:buFont typeface="Arial"/>
              <a:buNone/>
              <a:defRPr sz="1500">
                <a:solidFill>
                  <a:srgbClr val="A5A5A5"/>
                </a:solidFill>
              </a:defRPr>
            </a:lvl5pPr>
            <a:lvl6pPr marL="0" lvl="5" indent="0" algn="ctr">
              <a:lnSpc>
                <a:spcPct val="100000"/>
              </a:lnSpc>
              <a:spcBef>
                <a:spcPts val="0"/>
              </a:spcBef>
              <a:spcAft>
                <a:spcPts val="0"/>
              </a:spcAft>
              <a:buClr>
                <a:srgbClr val="A5A5A5"/>
              </a:buClr>
              <a:buSzPts val="1500"/>
              <a:buFont typeface="Arial"/>
              <a:buNone/>
              <a:defRPr sz="1500">
                <a:solidFill>
                  <a:srgbClr val="A5A5A5"/>
                </a:solidFill>
              </a:defRPr>
            </a:lvl6pPr>
            <a:lvl7pPr marL="0" lvl="6" indent="0" algn="ctr">
              <a:lnSpc>
                <a:spcPct val="100000"/>
              </a:lnSpc>
              <a:spcBef>
                <a:spcPts val="0"/>
              </a:spcBef>
              <a:spcAft>
                <a:spcPts val="0"/>
              </a:spcAft>
              <a:buClr>
                <a:srgbClr val="A5A5A5"/>
              </a:buClr>
              <a:buSzPts val="1500"/>
              <a:buFont typeface="Arial"/>
              <a:buNone/>
              <a:defRPr sz="1500">
                <a:solidFill>
                  <a:srgbClr val="A5A5A5"/>
                </a:solidFill>
              </a:defRPr>
            </a:lvl7pPr>
            <a:lvl8pPr marL="0" lvl="7" indent="0" algn="ctr">
              <a:lnSpc>
                <a:spcPct val="100000"/>
              </a:lnSpc>
              <a:spcBef>
                <a:spcPts val="0"/>
              </a:spcBef>
              <a:spcAft>
                <a:spcPts val="0"/>
              </a:spcAft>
              <a:buClr>
                <a:srgbClr val="A5A5A5"/>
              </a:buClr>
              <a:buSzPts val="1500"/>
              <a:buFont typeface="Arial"/>
              <a:buNone/>
              <a:defRPr sz="1500">
                <a:solidFill>
                  <a:srgbClr val="A5A5A5"/>
                </a:solidFill>
              </a:defRPr>
            </a:lvl8pPr>
            <a:lvl9pPr marL="0" lvl="8" indent="0" algn="ctr">
              <a:lnSpc>
                <a:spcPct val="100000"/>
              </a:lnSpc>
              <a:spcBef>
                <a:spcPts val="0"/>
              </a:spcBef>
              <a:spcAft>
                <a:spcPts val="0"/>
              </a:spcAft>
              <a:buClr>
                <a:srgbClr val="A5A5A5"/>
              </a:buClr>
              <a:buSzPts val="1500"/>
              <a:buFont typeface="Arial"/>
              <a:buNone/>
              <a:defRPr sz="1500">
                <a:solidFill>
                  <a:srgbClr val="A5A5A5"/>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and Bullets">
  <p:cSld name="*Title, Subtitle and Bullets">
    <p:spTree>
      <p:nvGrpSpPr>
        <p:cNvPr id="1" name="Shape 34"/>
        <p:cNvGrpSpPr/>
        <p:nvPr/>
      </p:nvGrpSpPr>
      <p:grpSpPr>
        <a:xfrm>
          <a:off x="0" y="0"/>
          <a:ext cx="0" cy="0"/>
          <a:chOff x="0" y="0"/>
          <a:chExt cx="0" cy="0"/>
        </a:xfrm>
      </p:grpSpPr>
      <p:sp>
        <p:nvSpPr>
          <p:cNvPr id="35" name="Google Shape;35;p37"/>
          <p:cNvSpPr/>
          <p:nvPr/>
        </p:nvSpPr>
        <p:spPr>
          <a:xfrm>
            <a:off x="0" y="-2"/>
            <a:ext cx="228600" cy="5143502"/>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100"/>
              <a:buFont typeface="Arial"/>
              <a:buNone/>
            </a:pPr>
            <a:endParaRPr sz="100" b="0" i="0" u="none" strike="noStrike" cap="none">
              <a:solidFill>
                <a:schemeClr val="accent1"/>
              </a:solidFill>
              <a:latin typeface="Arial"/>
              <a:ea typeface="Arial"/>
              <a:cs typeface="Arial"/>
              <a:sym typeface="Arial"/>
            </a:endParaRPr>
          </a:p>
        </p:txBody>
      </p:sp>
      <p:pic>
        <p:nvPicPr>
          <p:cNvPr id="36" name="Google Shape;36;p37" descr="Google Shape;40;p37"/>
          <p:cNvPicPr preferRelativeResize="0"/>
          <p:nvPr/>
        </p:nvPicPr>
        <p:blipFill rotWithShape="1">
          <a:blip r:embed="rId2">
            <a:alphaModFix/>
          </a:blip>
          <a:srcRect/>
          <a:stretch/>
        </p:blipFill>
        <p:spPr>
          <a:xfrm>
            <a:off x="8153400" y="0"/>
            <a:ext cx="914400" cy="658158"/>
          </a:xfrm>
          <a:prstGeom prst="rect">
            <a:avLst/>
          </a:prstGeom>
          <a:noFill/>
          <a:ln>
            <a:noFill/>
          </a:ln>
        </p:spPr>
      </p:pic>
      <p:sp>
        <p:nvSpPr>
          <p:cNvPr id="37" name="Google Shape;37;p37"/>
          <p:cNvSpPr txBox="1">
            <a:spLocks noGrp="1"/>
          </p:cNvSpPr>
          <p:nvPr>
            <p:ph type="title"/>
          </p:nvPr>
        </p:nvSpPr>
        <p:spPr>
          <a:xfrm>
            <a:off x="457200" y="0"/>
            <a:ext cx="8382000" cy="7464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8" name="Google Shape;38;p37"/>
          <p:cNvSpPr txBox="1">
            <a:spLocks noGrp="1"/>
          </p:cNvSpPr>
          <p:nvPr>
            <p:ph type="body" idx="1"/>
          </p:nvPr>
        </p:nvSpPr>
        <p:spPr>
          <a:xfrm>
            <a:off x="457200" y="588173"/>
            <a:ext cx="8382000" cy="43830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900"/>
              </a:spcBef>
              <a:spcAft>
                <a:spcPts val="0"/>
              </a:spcAft>
              <a:buClr>
                <a:schemeClr val="accent2"/>
              </a:buClr>
              <a:buSzPts val="2000"/>
              <a:buFont typeface="Arial"/>
              <a:buNone/>
              <a:defRPr sz="2000" b="1">
                <a:solidFill>
                  <a:schemeClr val="accent2"/>
                </a:solidFill>
              </a:defRPr>
            </a:lvl1pPr>
            <a:lvl2pPr marL="914400" lvl="1" indent="-355600" algn="l">
              <a:lnSpc>
                <a:spcPct val="100000"/>
              </a:lnSpc>
              <a:spcBef>
                <a:spcPts val="900"/>
              </a:spcBef>
              <a:spcAft>
                <a:spcPts val="0"/>
              </a:spcAft>
              <a:buClr>
                <a:schemeClr val="accent2"/>
              </a:buClr>
              <a:buSzPts val="2000"/>
              <a:buFont typeface="Arial"/>
              <a:buChar char="—"/>
              <a:defRPr sz="2000" b="1">
                <a:solidFill>
                  <a:schemeClr val="accent2"/>
                </a:solidFill>
              </a:defRPr>
            </a:lvl2pPr>
            <a:lvl3pPr marL="1371600" lvl="2" indent="-355600" algn="l">
              <a:lnSpc>
                <a:spcPct val="100000"/>
              </a:lnSpc>
              <a:spcBef>
                <a:spcPts val="900"/>
              </a:spcBef>
              <a:spcAft>
                <a:spcPts val="0"/>
              </a:spcAft>
              <a:buClr>
                <a:schemeClr val="accent2"/>
              </a:buClr>
              <a:buSzPts val="2000"/>
              <a:buFont typeface="Arial"/>
              <a:buChar char="•"/>
              <a:defRPr sz="2000" b="1">
                <a:solidFill>
                  <a:schemeClr val="accent2"/>
                </a:solidFill>
              </a:defRPr>
            </a:lvl3pPr>
            <a:lvl4pPr marL="1828800" lvl="3" indent="-355600" algn="l">
              <a:lnSpc>
                <a:spcPct val="100000"/>
              </a:lnSpc>
              <a:spcBef>
                <a:spcPts val="900"/>
              </a:spcBef>
              <a:spcAft>
                <a:spcPts val="0"/>
              </a:spcAft>
              <a:buClr>
                <a:schemeClr val="accent2"/>
              </a:buClr>
              <a:buSzPts val="2000"/>
              <a:buFont typeface="Arial"/>
              <a:buChar char="—"/>
              <a:defRPr sz="2000" b="1">
                <a:solidFill>
                  <a:schemeClr val="accent2"/>
                </a:solidFill>
              </a:defRPr>
            </a:lvl4pPr>
            <a:lvl5pPr marL="2286000" lvl="4" indent="-355600" algn="l">
              <a:lnSpc>
                <a:spcPct val="100000"/>
              </a:lnSpc>
              <a:spcBef>
                <a:spcPts val="900"/>
              </a:spcBef>
              <a:spcAft>
                <a:spcPts val="0"/>
              </a:spcAft>
              <a:buClr>
                <a:schemeClr val="accent2"/>
              </a:buClr>
              <a:buSzPts val="2000"/>
              <a:buFont typeface="Arial"/>
              <a:buChar char="»"/>
              <a:defRPr sz="2000" b="1">
                <a:solidFill>
                  <a:schemeClr val="accent2"/>
                </a:solidFill>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39" name="Google Shape;39;p37"/>
          <p:cNvSpPr txBox="1">
            <a:spLocks noGrp="1"/>
          </p:cNvSpPr>
          <p:nvPr>
            <p:ph type="body" idx="2"/>
          </p:nvPr>
        </p:nvSpPr>
        <p:spPr>
          <a:xfrm>
            <a:off x="457200" y="1431925"/>
            <a:ext cx="7315200" cy="327342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40" name="Google Shape;40;p37"/>
          <p:cNvSpPr txBox="1">
            <a:spLocks noGrp="1"/>
          </p:cNvSpPr>
          <p:nvPr>
            <p:ph type="sldNum" idx="12"/>
          </p:nvPr>
        </p:nvSpPr>
        <p:spPr>
          <a:xfrm>
            <a:off x="8726854" y="4867247"/>
            <a:ext cx="224595" cy="209669"/>
          </a:xfrm>
          <a:prstGeom prst="rect">
            <a:avLst/>
          </a:prstGeom>
          <a:noFill/>
          <a:ln>
            <a:noFill/>
          </a:ln>
        </p:spPr>
        <p:txBody>
          <a:bodyPr spcFirstLastPara="1" wrap="square" lIns="0" tIns="0" rIns="0" bIns="0" anchor="ctr" anchorCtr="0">
            <a:spAutoFit/>
          </a:bodyPr>
          <a:lstStyle>
            <a:lvl1pPr marL="0" lvl="0" indent="0" algn="ctr">
              <a:lnSpc>
                <a:spcPct val="100000"/>
              </a:lnSpc>
              <a:spcBef>
                <a:spcPts val="0"/>
              </a:spcBef>
              <a:spcAft>
                <a:spcPts val="0"/>
              </a:spcAft>
              <a:buClr>
                <a:srgbClr val="A5A5A5"/>
              </a:buClr>
              <a:buSzPts val="1500"/>
              <a:buFont typeface="Arial"/>
              <a:buNone/>
              <a:defRPr sz="1500">
                <a:solidFill>
                  <a:srgbClr val="A5A5A5"/>
                </a:solidFill>
              </a:defRPr>
            </a:lvl1pPr>
            <a:lvl2pPr marL="0" lvl="1" indent="0" algn="ctr">
              <a:lnSpc>
                <a:spcPct val="100000"/>
              </a:lnSpc>
              <a:spcBef>
                <a:spcPts val="0"/>
              </a:spcBef>
              <a:spcAft>
                <a:spcPts val="0"/>
              </a:spcAft>
              <a:buClr>
                <a:srgbClr val="A5A5A5"/>
              </a:buClr>
              <a:buSzPts val="1500"/>
              <a:buFont typeface="Arial"/>
              <a:buNone/>
              <a:defRPr sz="1500">
                <a:solidFill>
                  <a:srgbClr val="A5A5A5"/>
                </a:solidFill>
              </a:defRPr>
            </a:lvl2pPr>
            <a:lvl3pPr marL="0" lvl="2" indent="0" algn="ctr">
              <a:lnSpc>
                <a:spcPct val="100000"/>
              </a:lnSpc>
              <a:spcBef>
                <a:spcPts val="0"/>
              </a:spcBef>
              <a:spcAft>
                <a:spcPts val="0"/>
              </a:spcAft>
              <a:buClr>
                <a:srgbClr val="A5A5A5"/>
              </a:buClr>
              <a:buSzPts val="1500"/>
              <a:buFont typeface="Arial"/>
              <a:buNone/>
              <a:defRPr sz="1500">
                <a:solidFill>
                  <a:srgbClr val="A5A5A5"/>
                </a:solidFill>
              </a:defRPr>
            </a:lvl3pPr>
            <a:lvl4pPr marL="0" lvl="3" indent="0" algn="ctr">
              <a:lnSpc>
                <a:spcPct val="100000"/>
              </a:lnSpc>
              <a:spcBef>
                <a:spcPts val="0"/>
              </a:spcBef>
              <a:spcAft>
                <a:spcPts val="0"/>
              </a:spcAft>
              <a:buClr>
                <a:srgbClr val="A5A5A5"/>
              </a:buClr>
              <a:buSzPts val="1500"/>
              <a:buFont typeface="Arial"/>
              <a:buNone/>
              <a:defRPr sz="1500">
                <a:solidFill>
                  <a:srgbClr val="A5A5A5"/>
                </a:solidFill>
              </a:defRPr>
            </a:lvl4pPr>
            <a:lvl5pPr marL="0" lvl="4" indent="0" algn="ctr">
              <a:lnSpc>
                <a:spcPct val="100000"/>
              </a:lnSpc>
              <a:spcBef>
                <a:spcPts val="0"/>
              </a:spcBef>
              <a:spcAft>
                <a:spcPts val="0"/>
              </a:spcAft>
              <a:buClr>
                <a:srgbClr val="A5A5A5"/>
              </a:buClr>
              <a:buSzPts val="1500"/>
              <a:buFont typeface="Arial"/>
              <a:buNone/>
              <a:defRPr sz="1500">
                <a:solidFill>
                  <a:srgbClr val="A5A5A5"/>
                </a:solidFill>
              </a:defRPr>
            </a:lvl5pPr>
            <a:lvl6pPr marL="0" lvl="5" indent="0" algn="ctr">
              <a:lnSpc>
                <a:spcPct val="100000"/>
              </a:lnSpc>
              <a:spcBef>
                <a:spcPts val="0"/>
              </a:spcBef>
              <a:spcAft>
                <a:spcPts val="0"/>
              </a:spcAft>
              <a:buClr>
                <a:srgbClr val="A5A5A5"/>
              </a:buClr>
              <a:buSzPts val="1500"/>
              <a:buFont typeface="Arial"/>
              <a:buNone/>
              <a:defRPr sz="1500">
                <a:solidFill>
                  <a:srgbClr val="A5A5A5"/>
                </a:solidFill>
              </a:defRPr>
            </a:lvl6pPr>
            <a:lvl7pPr marL="0" lvl="6" indent="0" algn="ctr">
              <a:lnSpc>
                <a:spcPct val="100000"/>
              </a:lnSpc>
              <a:spcBef>
                <a:spcPts val="0"/>
              </a:spcBef>
              <a:spcAft>
                <a:spcPts val="0"/>
              </a:spcAft>
              <a:buClr>
                <a:srgbClr val="A5A5A5"/>
              </a:buClr>
              <a:buSzPts val="1500"/>
              <a:buFont typeface="Arial"/>
              <a:buNone/>
              <a:defRPr sz="1500">
                <a:solidFill>
                  <a:srgbClr val="A5A5A5"/>
                </a:solidFill>
              </a:defRPr>
            </a:lvl7pPr>
            <a:lvl8pPr marL="0" lvl="7" indent="0" algn="ctr">
              <a:lnSpc>
                <a:spcPct val="100000"/>
              </a:lnSpc>
              <a:spcBef>
                <a:spcPts val="0"/>
              </a:spcBef>
              <a:spcAft>
                <a:spcPts val="0"/>
              </a:spcAft>
              <a:buClr>
                <a:srgbClr val="A5A5A5"/>
              </a:buClr>
              <a:buSzPts val="1500"/>
              <a:buFont typeface="Arial"/>
              <a:buNone/>
              <a:defRPr sz="1500">
                <a:solidFill>
                  <a:srgbClr val="A5A5A5"/>
                </a:solidFill>
              </a:defRPr>
            </a:lvl8pPr>
            <a:lvl9pPr marL="0" lvl="8" indent="0" algn="ctr">
              <a:lnSpc>
                <a:spcPct val="100000"/>
              </a:lnSpc>
              <a:spcBef>
                <a:spcPts val="0"/>
              </a:spcBef>
              <a:spcAft>
                <a:spcPts val="0"/>
              </a:spcAft>
              <a:buClr>
                <a:srgbClr val="A5A5A5"/>
              </a:buClr>
              <a:buSzPts val="1500"/>
              <a:buFont typeface="Arial"/>
              <a:buNone/>
              <a:defRPr sz="1500">
                <a:solidFill>
                  <a:srgbClr val="A5A5A5"/>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and Bullets 2">
  <p:cSld name="*Title, Subtitle and Bullets 2">
    <p:spTree>
      <p:nvGrpSpPr>
        <p:cNvPr id="1" name="Shape 41"/>
        <p:cNvGrpSpPr/>
        <p:nvPr/>
      </p:nvGrpSpPr>
      <p:grpSpPr>
        <a:xfrm>
          <a:off x="0" y="0"/>
          <a:ext cx="0" cy="0"/>
          <a:chOff x="0" y="0"/>
          <a:chExt cx="0" cy="0"/>
        </a:xfrm>
      </p:grpSpPr>
      <p:sp>
        <p:nvSpPr>
          <p:cNvPr id="42" name="Google Shape;42;p38"/>
          <p:cNvSpPr/>
          <p:nvPr/>
        </p:nvSpPr>
        <p:spPr>
          <a:xfrm>
            <a:off x="0" y="-2"/>
            <a:ext cx="228600" cy="5143502"/>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100"/>
              <a:buFont typeface="Arial"/>
              <a:buNone/>
            </a:pPr>
            <a:endParaRPr sz="100" b="0" i="0" u="none" strike="noStrike" cap="none">
              <a:solidFill>
                <a:schemeClr val="accent1"/>
              </a:solidFill>
              <a:latin typeface="Arial"/>
              <a:ea typeface="Arial"/>
              <a:cs typeface="Arial"/>
              <a:sym typeface="Arial"/>
            </a:endParaRPr>
          </a:p>
        </p:txBody>
      </p:sp>
      <p:pic>
        <p:nvPicPr>
          <p:cNvPr id="43" name="Google Shape;43;p38" descr="Google Shape;47;p38"/>
          <p:cNvPicPr preferRelativeResize="0"/>
          <p:nvPr/>
        </p:nvPicPr>
        <p:blipFill rotWithShape="1">
          <a:blip r:embed="rId2">
            <a:alphaModFix/>
          </a:blip>
          <a:srcRect/>
          <a:stretch/>
        </p:blipFill>
        <p:spPr>
          <a:xfrm>
            <a:off x="8153400" y="0"/>
            <a:ext cx="914400" cy="658158"/>
          </a:xfrm>
          <a:prstGeom prst="rect">
            <a:avLst/>
          </a:prstGeom>
          <a:noFill/>
          <a:ln>
            <a:noFill/>
          </a:ln>
        </p:spPr>
      </p:pic>
      <p:sp>
        <p:nvSpPr>
          <p:cNvPr id="44" name="Google Shape;44;p38"/>
          <p:cNvSpPr txBox="1">
            <a:spLocks noGrp="1"/>
          </p:cNvSpPr>
          <p:nvPr>
            <p:ph type="title"/>
          </p:nvPr>
        </p:nvSpPr>
        <p:spPr>
          <a:xfrm>
            <a:off x="457200" y="0"/>
            <a:ext cx="8382000" cy="7464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5" name="Google Shape;45;p38"/>
          <p:cNvSpPr txBox="1">
            <a:spLocks noGrp="1"/>
          </p:cNvSpPr>
          <p:nvPr>
            <p:ph type="body" idx="1"/>
          </p:nvPr>
        </p:nvSpPr>
        <p:spPr>
          <a:xfrm>
            <a:off x="457200" y="588173"/>
            <a:ext cx="8382000" cy="43830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900"/>
              </a:spcBef>
              <a:spcAft>
                <a:spcPts val="0"/>
              </a:spcAft>
              <a:buClr>
                <a:schemeClr val="accent2"/>
              </a:buClr>
              <a:buSzPts val="2000"/>
              <a:buFont typeface="Arial"/>
              <a:buNone/>
              <a:defRPr sz="2000" b="1">
                <a:solidFill>
                  <a:schemeClr val="accent2"/>
                </a:solidFill>
              </a:defRPr>
            </a:lvl1pPr>
            <a:lvl2pPr marL="914400" lvl="1" indent="-355600" algn="l">
              <a:lnSpc>
                <a:spcPct val="100000"/>
              </a:lnSpc>
              <a:spcBef>
                <a:spcPts val="900"/>
              </a:spcBef>
              <a:spcAft>
                <a:spcPts val="0"/>
              </a:spcAft>
              <a:buClr>
                <a:schemeClr val="accent2"/>
              </a:buClr>
              <a:buSzPts val="2000"/>
              <a:buFont typeface="Arial"/>
              <a:buChar char="—"/>
              <a:defRPr sz="2000" b="1">
                <a:solidFill>
                  <a:schemeClr val="accent2"/>
                </a:solidFill>
              </a:defRPr>
            </a:lvl2pPr>
            <a:lvl3pPr marL="1371600" lvl="2" indent="-355600" algn="l">
              <a:lnSpc>
                <a:spcPct val="100000"/>
              </a:lnSpc>
              <a:spcBef>
                <a:spcPts val="900"/>
              </a:spcBef>
              <a:spcAft>
                <a:spcPts val="0"/>
              </a:spcAft>
              <a:buClr>
                <a:schemeClr val="accent2"/>
              </a:buClr>
              <a:buSzPts val="2000"/>
              <a:buFont typeface="Arial"/>
              <a:buChar char="•"/>
              <a:defRPr sz="2000" b="1">
                <a:solidFill>
                  <a:schemeClr val="accent2"/>
                </a:solidFill>
              </a:defRPr>
            </a:lvl3pPr>
            <a:lvl4pPr marL="1828800" lvl="3" indent="-355600" algn="l">
              <a:lnSpc>
                <a:spcPct val="100000"/>
              </a:lnSpc>
              <a:spcBef>
                <a:spcPts val="900"/>
              </a:spcBef>
              <a:spcAft>
                <a:spcPts val="0"/>
              </a:spcAft>
              <a:buClr>
                <a:schemeClr val="accent2"/>
              </a:buClr>
              <a:buSzPts val="2000"/>
              <a:buFont typeface="Arial"/>
              <a:buChar char="—"/>
              <a:defRPr sz="2000" b="1">
                <a:solidFill>
                  <a:schemeClr val="accent2"/>
                </a:solidFill>
              </a:defRPr>
            </a:lvl4pPr>
            <a:lvl5pPr marL="2286000" lvl="4" indent="-355600" algn="l">
              <a:lnSpc>
                <a:spcPct val="100000"/>
              </a:lnSpc>
              <a:spcBef>
                <a:spcPts val="900"/>
              </a:spcBef>
              <a:spcAft>
                <a:spcPts val="0"/>
              </a:spcAft>
              <a:buClr>
                <a:schemeClr val="accent2"/>
              </a:buClr>
              <a:buSzPts val="2000"/>
              <a:buFont typeface="Arial"/>
              <a:buChar char="»"/>
              <a:defRPr sz="2000" b="1">
                <a:solidFill>
                  <a:schemeClr val="accent2"/>
                </a:solidFill>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46" name="Google Shape;46;p38"/>
          <p:cNvSpPr txBox="1">
            <a:spLocks noGrp="1"/>
          </p:cNvSpPr>
          <p:nvPr>
            <p:ph type="body" idx="2"/>
          </p:nvPr>
        </p:nvSpPr>
        <p:spPr>
          <a:xfrm>
            <a:off x="457200" y="1431925"/>
            <a:ext cx="7315200" cy="327342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47" name="Google Shape;47;p38"/>
          <p:cNvSpPr txBox="1">
            <a:spLocks noGrp="1"/>
          </p:cNvSpPr>
          <p:nvPr>
            <p:ph type="sldNum" idx="12"/>
          </p:nvPr>
        </p:nvSpPr>
        <p:spPr>
          <a:xfrm>
            <a:off x="8775651" y="4908581"/>
            <a:ext cx="127001" cy="127001"/>
          </a:xfrm>
          <a:prstGeom prst="rect">
            <a:avLst/>
          </a:prstGeom>
          <a:noFill/>
          <a:ln>
            <a:noFill/>
          </a:ln>
        </p:spPr>
        <p:txBody>
          <a:bodyPr spcFirstLastPara="1" wrap="square" lIns="0" tIns="0" rIns="0" bIns="0" anchor="ctr" anchorCtr="0">
            <a:spAutoFit/>
          </a:bodyPr>
          <a:lstStyle>
            <a:lvl1pPr marL="0" marR="0" lvl="0" indent="0" algn="ctr">
              <a:lnSpc>
                <a:spcPct val="100000"/>
              </a:lnSpc>
              <a:spcBef>
                <a:spcPts val="0"/>
              </a:spcBef>
              <a:spcAft>
                <a:spcPts val="0"/>
              </a:spcAft>
              <a:buClr>
                <a:srgbClr val="A5A5A5"/>
              </a:buClr>
              <a:buSzPts val="700"/>
              <a:buFont typeface="Arial"/>
              <a:buNone/>
              <a:defRPr sz="700"/>
            </a:lvl1pPr>
            <a:lvl2pPr marL="0" marR="0" lvl="1" indent="0" algn="ctr">
              <a:lnSpc>
                <a:spcPct val="100000"/>
              </a:lnSpc>
              <a:spcBef>
                <a:spcPts val="0"/>
              </a:spcBef>
              <a:spcAft>
                <a:spcPts val="0"/>
              </a:spcAft>
              <a:buClr>
                <a:srgbClr val="A5A5A5"/>
              </a:buClr>
              <a:buSzPts val="700"/>
              <a:buFont typeface="Arial"/>
              <a:buNone/>
              <a:defRPr sz="700"/>
            </a:lvl2pPr>
            <a:lvl3pPr marL="0" marR="0" lvl="2" indent="0" algn="ctr">
              <a:lnSpc>
                <a:spcPct val="100000"/>
              </a:lnSpc>
              <a:spcBef>
                <a:spcPts val="0"/>
              </a:spcBef>
              <a:spcAft>
                <a:spcPts val="0"/>
              </a:spcAft>
              <a:buClr>
                <a:srgbClr val="A5A5A5"/>
              </a:buClr>
              <a:buSzPts val="700"/>
              <a:buFont typeface="Arial"/>
              <a:buNone/>
              <a:defRPr sz="700"/>
            </a:lvl3pPr>
            <a:lvl4pPr marL="0" marR="0" lvl="3" indent="0" algn="ctr">
              <a:lnSpc>
                <a:spcPct val="100000"/>
              </a:lnSpc>
              <a:spcBef>
                <a:spcPts val="0"/>
              </a:spcBef>
              <a:spcAft>
                <a:spcPts val="0"/>
              </a:spcAft>
              <a:buClr>
                <a:srgbClr val="A5A5A5"/>
              </a:buClr>
              <a:buSzPts val="700"/>
              <a:buFont typeface="Arial"/>
              <a:buNone/>
              <a:defRPr sz="700"/>
            </a:lvl4pPr>
            <a:lvl5pPr marL="0" marR="0" lvl="4" indent="0" algn="ctr">
              <a:lnSpc>
                <a:spcPct val="100000"/>
              </a:lnSpc>
              <a:spcBef>
                <a:spcPts val="0"/>
              </a:spcBef>
              <a:spcAft>
                <a:spcPts val="0"/>
              </a:spcAft>
              <a:buClr>
                <a:srgbClr val="A5A5A5"/>
              </a:buClr>
              <a:buSzPts val="700"/>
              <a:buFont typeface="Arial"/>
              <a:buNone/>
              <a:defRPr sz="700"/>
            </a:lvl5pPr>
            <a:lvl6pPr marL="0" marR="0" lvl="5" indent="0" algn="ctr">
              <a:lnSpc>
                <a:spcPct val="100000"/>
              </a:lnSpc>
              <a:spcBef>
                <a:spcPts val="0"/>
              </a:spcBef>
              <a:spcAft>
                <a:spcPts val="0"/>
              </a:spcAft>
              <a:buClr>
                <a:srgbClr val="A5A5A5"/>
              </a:buClr>
              <a:buSzPts val="700"/>
              <a:buFont typeface="Arial"/>
              <a:buNone/>
              <a:defRPr sz="700"/>
            </a:lvl6pPr>
            <a:lvl7pPr marL="0" marR="0" lvl="6" indent="0" algn="ctr">
              <a:lnSpc>
                <a:spcPct val="100000"/>
              </a:lnSpc>
              <a:spcBef>
                <a:spcPts val="0"/>
              </a:spcBef>
              <a:spcAft>
                <a:spcPts val="0"/>
              </a:spcAft>
              <a:buClr>
                <a:srgbClr val="A5A5A5"/>
              </a:buClr>
              <a:buSzPts val="700"/>
              <a:buFont typeface="Arial"/>
              <a:buNone/>
              <a:defRPr sz="700"/>
            </a:lvl7pPr>
            <a:lvl8pPr marL="0" marR="0" lvl="7" indent="0" algn="ctr">
              <a:lnSpc>
                <a:spcPct val="100000"/>
              </a:lnSpc>
              <a:spcBef>
                <a:spcPts val="0"/>
              </a:spcBef>
              <a:spcAft>
                <a:spcPts val="0"/>
              </a:spcAft>
              <a:buClr>
                <a:srgbClr val="A5A5A5"/>
              </a:buClr>
              <a:buSzPts val="700"/>
              <a:buFont typeface="Arial"/>
              <a:buNone/>
              <a:defRPr sz="700"/>
            </a:lvl8pPr>
            <a:lvl9pPr marL="0" marR="0" lvl="8" indent="0" algn="ctr">
              <a:lnSpc>
                <a:spcPct val="100000"/>
              </a:lnSpc>
              <a:spcBef>
                <a:spcPts val="0"/>
              </a:spcBef>
              <a:spcAft>
                <a:spcPts val="0"/>
              </a:spcAft>
              <a:buClr>
                <a:srgbClr val="A5A5A5"/>
              </a:buClr>
              <a:buSzPts val="700"/>
              <a:buFont typeface="Arial"/>
              <a:buNone/>
              <a:defRPr sz="700"/>
            </a:lvl9pPr>
          </a:lstStyle>
          <a:p>
            <a:pPr marL="0" lvl="0" indent="0" algn="ctr" rtl="0">
              <a:spcBef>
                <a:spcPts val="0"/>
              </a:spcBef>
              <a:spcAft>
                <a:spcPts val="0"/>
              </a:spcAft>
              <a:buNone/>
            </a:pPr>
            <a:fld id="{00000000-1234-1234-1234-123412341234}" type="slidenum">
              <a:rPr lang="en-US"/>
              <a:t>‹#›</a:t>
            </a:fld>
            <a:endParaRPr sz="15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ubtitle Only 3">
  <p:cSld name="*Title and Subtitle Only 3">
    <p:spTree>
      <p:nvGrpSpPr>
        <p:cNvPr id="1" name="Shape 48"/>
        <p:cNvGrpSpPr/>
        <p:nvPr/>
      </p:nvGrpSpPr>
      <p:grpSpPr>
        <a:xfrm>
          <a:off x="0" y="0"/>
          <a:ext cx="0" cy="0"/>
          <a:chOff x="0" y="0"/>
          <a:chExt cx="0" cy="0"/>
        </a:xfrm>
      </p:grpSpPr>
      <p:sp>
        <p:nvSpPr>
          <p:cNvPr id="49" name="Google Shape;49;p39"/>
          <p:cNvSpPr/>
          <p:nvPr/>
        </p:nvSpPr>
        <p:spPr>
          <a:xfrm>
            <a:off x="0" y="-2"/>
            <a:ext cx="228600" cy="5143502"/>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100"/>
              <a:buFont typeface="Arial"/>
              <a:buNone/>
            </a:pPr>
            <a:endParaRPr sz="100" b="0" i="0" u="none" strike="noStrike" cap="none">
              <a:solidFill>
                <a:schemeClr val="accent1"/>
              </a:solidFill>
              <a:latin typeface="Arial"/>
              <a:ea typeface="Arial"/>
              <a:cs typeface="Arial"/>
              <a:sym typeface="Arial"/>
            </a:endParaRPr>
          </a:p>
        </p:txBody>
      </p:sp>
      <p:pic>
        <p:nvPicPr>
          <p:cNvPr id="50" name="Google Shape;50;p39" descr="Google Shape;54;p39"/>
          <p:cNvPicPr preferRelativeResize="0"/>
          <p:nvPr/>
        </p:nvPicPr>
        <p:blipFill rotWithShape="1">
          <a:blip r:embed="rId2">
            <a:alphaModFix/>
          </a:blip>
          <a:srcRect/>
          <a:stretch/>
        </p:blipFill>
        <p:spPr>
          <a:xfrm>
            <a:off x="8153400" y="0"/>
            <a:ext cx="914400" cy="658158"/>
          </a:xfrm>
          <a:prstGeom prst="rect">
            <a:avLst/>
          </a:prstGeom>
          <a:noFill/>
          <a:ln>
            <a:noFill/>
          </a:ln>
        </p:spPr>
      </p:pic>
      <p:sp>
        <p:nvSpPr>
          <p:cNvPr id="51" name="Google Shape;51;p39"/>
          <p:cNvSpPr txBox="1">
            <a:spLocks noGrp="1"/>
          </p:cNvSpPr>
          <p:nvPr>
            <p:ph type="title"/>
          </p:nvPr>
        </p:nvSpPr>
        <p:spPr>
          <a:xfrm>
            <a:off x="457200" y="0"/>
            <a:ext cx="8382000" cy="7464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2" name="Google Shape;52;p39"/>
          <p:cNvSpPr txBox="1">
            <a:spLocks noGrp="1"/>
          </p:cNvSpPr>
          <p:nvPr>
            <p:ph type="body" idx="1"/>
          </p:nvPr>
        </p:nvSpPr>
        <p:spPr>
          <a:xfrm>
            <a:off x="457200" y="591325"/>
            <a:ext cx="8382000" cy="4383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900"/>
              </a:spcBef>
              <a:spcAft>
                <a:spcPts val="0"/>
              </a:spcAft>
              <a:buClr>
                <a:schemeClr val="accent2"/>
              </a:buClr>
              <a:buSzPts val="2000"/>
              <a:buFont typeface="Arial"/>
              <a:buNone/>
              <a:defRPr sz="2000" b="1">
                <a:solidFill>
                  <a:schemeClr val="accent2"/>
                </a:solidFill>
              </a:defRPr>
            </a:lvl1pPr>
            <a:lvl2pPr marL="914400" lvl="1" indent="-355600" algn="l">
              <a:lnSpc>
                <a:spcPct val="100000"/>
              </a:lnSpc>
              <a:spcBef>
                <a:spcPts val="900"/>
              </a:spcBef>
              <a:spcAft>
                <a:spcPts val="0"/>
              </a:spcAft>
              <a:buClr>
                <a:schemeClr val="accent2"/>
              </a:buClr>
              <a:buSzPts val="2000"/>
              <a:buFont typeface="Arial"/>
              <a:buChar char="—"/>
              <a:defRPr sz="2000" b="1">
                <a:solidFill>
                  <a:schemeClr val="accent2"/>
                </a:solidFill>
              </a:defRPr>
            </a:lvl2pPr>
            <a:lvl3pPr marL="1371600" lvl="2" indent="-355600" algn="l">
              <a:lnSpc>
                <a:spcPct val="100000"/>
              </a:lnSpc>
              <a:spcBef>
                <a:spcPts val="900"/>
              </a:spcBef>
              <a:spcAft>
                <a:spcPts val="0"/>
              </a:spcAft>
              <a:buClr>
                <a:schemeClr val="accent2"/>
              </a:buClr>
              <a:buSzPts val="2000"/>
              <a:buFont typeface="Arial"/>
              <a:buChar char="•"/>
              <a:defRPr sz="2000" b="1">
                <a:solidFill>
                  <a:schemeClr val="accent2"/>
                </a:solidFill>
              </a:defRPr>
            </a:lvl3pPr>
            <a:lvl4pPr marL="1828800" lvl="3" indent="-355600" algn="l">
              <a:lnSpc>
                <a:spcPct val="100000"/>
              </a:lnSpc>
              <a:spcBef>
                <a:spcPts val="900"/>
              </a:spcBef>
              <a:spcAft>
                <a:spcPts val="0"/>
              </a:spcAft>
              <a:buClr>
                <a:schemeClr val="accent2"/>
              </a:buClr>
              <a:buSzPts val="2000"/>
              <a:buFont typeface="Arial"/>
              <a:buChar char="—"/>
              <a:defRPr sz="2000" b="1">
                <a:solidFill>
                  <a:schemeClr val="accent2"/>
                </a:solidFill>
              </a:defRPr>
            </a:lvl4pPr>
            <a:lvl5pPr marL="2286000" lvl="4" indent="-355600" algn="l">
              <a:lnSpc>
                <a:spcPct val="100000"/>
              </a:lnSpc>
              <a:spcBef>
                <a:spcPts val="900"/>
              </a:spcBef>
              <a:spcAft>
                <a:spcPts val="0"/>
              </a:spcAft>
              <a:buClr>
                <a:schemeClr val="accent2"/>
              </a:buClr>
              <a:buSzPts val="2000"/>
              <a:buFont typeface="Arial"/>
              <a:buChar char="»"/>
              <a:defRPr sz="2000" b="1">
                <a:solidFill>
                  <a:schemeClr val="accent2"/>
                </a:solidFill>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53" name="Google Shape;53;p39"/>
          <p:cNvSpPr txBox="1">
            <a:spLocks noGrp="1"/>
          </p:cNvSpPr>
          <p:nvPr>
            <p:ph type="sldNum" idx="12"/>
          </p:nvPr>
        </p:nvSpPr>
        <p:spPr>
          <a:xfrm>
            <a:off x="8726854" y="4867247"/>
            <a:ext cx="224595" cy="209669"/>
          </a:xfrm>
          <a:prstGeom prst="rect">
            <a:avLst/>
          </a:prstGeom>
          <a:noFill/>
          <a:ln>
            <a:noFill/>
          </a:ln>
        </p:spPr>
        <p:txBody>
          <a:bodyPr spcFirstLastPara="1" wrap="square" lIns="0" tIns="0" rIns="0" bIns="0" anchor="ctr" anchorCtr="0">
            <a:spAutoFit/>
          </a:bodyPr>
          <a:lstStyle>
            <a:lvl1pPr marL="0" lvl="0" indent="0" algn="ctr">
              <a:lnSpc>
                <a:spcPct val="100000"/>
              </a:lnSpc>
              <a:spcBef>
                <a:spcPts val="0"/>
              </a:spcBef>
              <a:spcAft>
                <a:spcPts val="0"/>
              </a:spcAft>
              <a:buClr>
                <a:srgbClr val="A5A5A5"/>
              </a:buClr>
              <a:buSzPts val="1500"/>
              <a:buFont typeface="Arial"/>
              <a:buNone/>
              <a:defRPr sz="1500">
                <a:solidFill>
                  <a:srgbClr val="A5A5A5"/>
                </a:solidFill>
              </a:defRPr>
            </a:lvl1pPr>
            <a:lvl2pPr marL="0" lvl="1" indent="0" algn="ctr">
              <a:lnSpc>
                <a:spcPct val="100000"/>
              </a:lnSpc>
              <a:spcBef>
                <a:spcPts val="0"/>
              </a:spcBef>
              <a:spcAft>
                <a:spcPts val="0"/>
              </a:spcAft>
              <a:buClr>
                <a:srgbClr val="A5A5A5"/>
              </a:buClr>
              <a:buSzPts val="1500"/>
              <a:buFont typeface="Arial"/>
              <a:buNone/>
              <a:defRPr sz="1500">
                <a:solidFill>
                  <a:srgbClr val="A5A5A5"/>
                </a:solidFill>
              </a:defRPr>
            </a:lvl2pPr>
            <a:lvl3pPr marL="0" lvl="2" indent="0" algn="ctr">
              <a:lnSpc>
                <a:spcPct val="100000"/>
              </a:lnSpc>
              <a:spcBef>
                <a:spcPts val="0"/>
              </a:spcBef>
              <a:spcAft>
                <a:spcPts val="0"/>
              </a:spcAft>
              <a:buClr>
                <a:srgbClr val="A5A5A5"/>
              </a:buClr>
              <a:buSzPts val="1500"/>
              <a:buFont typeface="Arial"/>
              <a:buNone/>
              <a:defRPr sz="1500">
                <a:solidFill>
                  <a:srgbClr val="A5A5A5"/>
                </a:solidFill>
              </a:defRPr>
            </a:lvl3pPr>
            <a:lvl4pPr marL="0" lvl="3" indent="0" algn="ctr">
              <a:lnSpc>
                <a:spcPct val="100000"/>
              </a:lnSpc>
              <a:spcBef>
                <a:spcPts val="0"/>
              </a:spcBef>
              <a:spcAft>
                <a:spcPts val="0"/>
              </a:spcAft>
              <a:buClr>
                <a:srgbClr val="A5A5A5"/>
              </a:buClr>
              <a:buSzPts val="1500"/>
              <a:buFont typeface="Arial"/>
              <a:buNone/>
              <a:defRPr sz="1500">
                <a:solidFill>
                  <a:srgbClr val="A5A5A5"/>
                </a:solidFill>
              </a:defRPr>
            </a:lvl4pPr>
            <a:lvl5pPr marL="0" lvl="4" indent="0" algn="ctr">
              <a:lnSpc>
                <a:spcPct val="100000"/>
              </a:lnSpc>
              <a:spcBef>
                <a:spcPts val="0"/>
              </a:spcBef>
              <a:spcAft>
                <a:spcPts val="0"/>
              </a:spcAft>
              <a:buClr>
                <a:srgbClr val="A5A5A5"/>
              </a:buClr>
              <a:buSzPts val="1500"/>
              <a:buFont typeface="Arial"/>
              <a:buNone/>
              <a:defRPr sz="1500">
                <a:solidFill>
                  <a:srgbClr val="A5A5A5"/>
                </a:solidFill>
              </a:defRPr>
            </a:lvl5pPr>
            <a:lvl6pPr marL="0" lvl="5" indent="0" algn="ctr">
              <a:lnSpc>
                <a:spcPct val="100000"/>
              </a:lnSpc>
              <a:spcBef>
                <a:spcPts val="0"/>
              </a:spcBef>
              <a:spcAft>
                <a:spcPts val="0"/>
              </a:spcAft>
              <a:buClr>
                <a:srgbClr val="A5A5A5"/>
              </a:buClr>
              <a:buSzPts val="1500"/>
              <a:buFont typeface="Arial"/>
              <a:buNone/>
              <a:defRPr sz="1500">
                <a:solidFill>
                  <a:srgbClr val="A5A5A5"/>
                </a:solidFill>
              </a:defRPr>
            </a:lvl6pPr>
            <a:lvl7pPr marL="0" lvl="6" indent="0" algn="ctr">
              <a:lnSpc>
                <a:spcPct val="100000"/>
              </a:lnSpc>
              <a:spcBef>
                <a:spcPts val="0"/>
              </a:spcBef>
              <a:spcAft>
                <a:spcPts val="0"/>
              </a:spcAft>
              <a:buClr>
                <a:srgbClr val="A5A5A5"/>
              </a:buClr>
              <a:buSzPts val="1500"/>
              <a:buFont typeface="Arial"/>
              <a:buNone/>
              <a:defRPr sz="1500">
                <a:solidFill>
                  <a:srgbClr val="A5A5A5"/>
                </a:solidFill>
              </a:defRPr>
            </a:lvl7pPr>
            <a:lvl8pPr marL="0" lvl="7" indent="0" algn="ctr">
              <a:lnSpc>
                <a:spcPct val="100000"/>
              </a:lnSpc>
              <a:spcBef>
                <a:spcPts val="0"/>
              </a:spcBef>
              <a:spcAft>
                <a:spcPts val="0"/>
              </a:spcAft>
              <a:buClr>
                <a:srgbClr val="A5A5A5"/>
              </a:buClr>
              <a:buSzPts val="1500"/>
              <a:buFont typeface="Arial"/>
              <a:buNone/>
              <a:defRPr sz="1500">
                <a:solidFill>
                  <a:srgbClr val="A5A5A5"/>
                </a:solidFill>
              </a:defRPr>
            </a:lvl8pPr>
            <a:lvl9pPr marL="0" lvl="8" indent="0" algn="ctr">
              <a:lnSpc>
                <a:spcPct val="100000"/>
              </a:lnSpc>
              <a:spcBef>
                <a:spcPts val="0"/>
              </a:spcBef>
              <a:spcAft>
                <a:spcPts val="0"/>
              </a:spcAft>
              <a:buClr>
                <a:srgbClr val="A5A5A5"/>
              </a:buClr>
              <a:buSzPts val="1500"/>
              <a:buFont typeface="Arial"/>
              <a:buNone/>
              <a:defRPr sz="1500">
                <a:solidFill>
                  <a:srgbClr val="A5A5A5"/>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74"/>
        <p:cNvGrpSpPr/>
        <p:nvPr/>
      </p:nvGrpSpPr>
      <p:grpSpPr>
        <a:xfrm>
          <a:off x="0" y="0"/>
          <a:ext cx="0" cy="0"/>
          <a:chOff x="0" y="0"/>
          <a:chExt cx="0" cy="0"/>
        </a:xfrm>
      </p:grpSpPr>
      <p:pic>
        <p:nvPicPr>
          <p:cNvPr id="75" name="Google Shape;75;p43" descr="Google Shape;86;p44"/>
          <p:cNvPicPr preferRelativeResize="0"/>
          <p:nvPr/>
        </p:nvPicPr>
        <p:blipFill rotWithShape="1">
          <a:blip r:embed="rId2">
            <a:alphaModFix amt="90000"/>
          </a:blip>
          <a:srcRect l="7274" r="7260" b="14533"/>
          <a:stretch/>
        </p:blipFill>
        <p:spPr>
          <a:xfrm>
            <a:off x="0" y="-75"/>
            <a:ext cx="9144001" cy="4488763"/>
          </a:xfrm>
          <a:prstGeom prst="rect">
            <a:avLst/>
          </a:prstGeom>
          <a:noFill/>
          <a:ln>
            <a:noFill/>
          </a:ln>
        </p:spPr>
      </p:pic>
      <p:sp>
        <p:nvSpPr>
          <p:cNvPr id="76" name="Google Shape;76;p43"/>
          <p:cNvSpPr txBox="1">
            <a:spLocks noGrp="1"/>
          </p:cNvSpPr>
          <p:nvPr>
            <p:ph type="title"/>
          </p:nvPr>
        </p:nvSpPr>
        <p:spPr>
          <a:xfrm>
            <a:off x="-1271" y="0"/>
            <a:ext cx="8840473" cy="448869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FFFFFF"/>
              </a:buClr>
              <a:buSzPts val="2800"/>
              <a:buFont typeface="Arial"/>
              <a:buNone/>
              <a:defRPr>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pic>
        <p:nvPicPr>
          <p:cNvPr id="77" name="Google Shape;77;p43" descr="Google Shape;88;p44"/>
          <p:cNvPicPr preferRelativeResize="0"/>
          <p:nvPr/>
        </p:nvPicPr>
        <p:blipFill rotWithShape="1">
          <a:blip r:embed="rId3">
            <a:alphaModFix/>
          </a:blip>
          <a:srcRect/>
          <a:stretch/>
        </p:blipFill>
        <p:spPr>
          <a:xfrm>
            <a:off x="76200" y="4488674"/>
            <a:ext cx="914400" cy="658161"/>
          </a:xfrm>
          <a:prstGeom prst="rect">
            <a:avLst/>
          </a:prstGeom>
          <a:noFill/>
          <a:ln>
            <a:noFill/>
          </a:ln>
        </p:spPr>
      </p:pic>
      <p:sp>
        <p:nvSpPr>
          <p:cNvPr id="78" name="Google Shape;78;p43"/>
          <p:cNvSpPr txBox="1">
            <a:spLocks noGrp="1"/>
          </p:cNvSpPr>
          <p:nvPr>
            <p:ph type="sldNum" idx="12"/>
          </p:nvPr>
        </p:nvSpPr>
        <p:spPr>
          <a:xfrm>
            <a:off x="8726854" y="4867247"/>
            <a:ext cx="224595" cy="209669"/>
          </a:xfrm>
          <a:prstGeom prst="rect">
            <a:avLst/>
          </a:prstGeom>
          <a:noFill/>
          <a:ln>
            <a:noFill/>
          </a:ln>
        </p:spPr>
        <p:txBody>
          <a:bodyPr spcFirstLastPara="1" wrap="square" lIns="0" tIns="0" rIns="0" bIns="0" anchor="ctr" anchorCtr="0">
            <a:spAutoFit/>
          </a:bodyPr>
          <a:lstStyle>
            <a:lvl1pPr marL="0" lvl="0" indent="0" algn="ctr">
              <a:lnSpc>
                <a:spcPct val="100000"/>
              </a:lnSpc>
              <a:spcBef>
                <a:spcPts val="0"/>
              </a:spcBef>
              <a:spcAft>
                <a:spcPts val="0"/>
              </a:spcAft>
              <a:buClr>
                <a:srgbClr val="A5A5A5"/>
              </a:buClr>
              <a:buSzPts val="1500"/>
              <a:buFont typeface="Arial"/>
              <a:buNone/>
              <a:defRPr sz="1500">
                <a:solidFill>
                  <a:srgbClr val="A5A5A5"/>
                </a:solidFill>
              </a:defRPr>
            </a:lvl1pPr>
            <a:lvl2pPr marL="0" lvl="1" indent="0" algn="ctr">
              <a:lnSpc>
                <a:spcPct val="100000"/>
              </a:lnSpc>
              <a:spcBef>
                <a:spcPts val="0"/>
              </a:spcBef>
              <a:spcAft>
                <a:spcPts val="0"/>
              </a:spcAft>
              <a:buClr>
                <a:srgbClr val="A5A5A5"/>
              </a:buClr>
              <a:buSzPts val="1500"/>
              <a:buFont typeface="Arial"/>
              <a:buNone/>
              <a:defRPr sz="1500">
                <a:solidFill>
                  <a:srgbClr val="A5A5A5"/>
                </a:solidFill>
              </a:defRPr>
            </a:lvl2pPr>
            <a:lvl3pPr marL="0" lvl="2" indent="0" algn="ctr">
              <a:lnSpc>
                <a:spcPct val="100000"/>
              </a:lnSpc>
              <a:spcBef>
                <a:spcPts val="0"/>
              </a:spcBef>
              <a:spcAft>
                <a:spcPts val="0"/>
              </a:spcAft>
              <a:buClr>
                <a:srgbClr val="A5A5A5"/>
              </a:buClr>
              <a:buSzPts val="1500"/>
              <a:buFont typeface="Arial"/>
              <a:buNone/>
              <a:defRPr sz="1500">
                <a:solidFill>
                  <a:srgbClr val="A5A5A5"/>
                </a:solidFill>
              </a:defRPr>
            </a:lvl3pPr>
            <a:lvl4pPr marL="0" lvl="3" indent="0" algn="ctr">
              <a:lnSpc>
                <a:spcPct val="100000"/>
              </a:lnSpc>
              <a:spcBef>
                <a:spcPts val="0"/>
              </a:spcBef>
              <a:spcAft>
                <a:spcPts val="0"/>
              </a:spcAft>
              <a:buClr>
                <a:srgbClr val="A5A5A5"/>
              </a:buClr>
              <a:buSzPts val="1500"/>
              <a:buFont typeface="Arial"/>
              <a:buNone/>
              <a:defRPr sz="1500">
                <a:solidFill>
                  <a:srgbClr val="A5A5A5"/>
                </a:solidFill>
              </a:defRPr>
            </a:lvl4pPr>
            <a:lvl5pPr marL="0" lvl="4" indent="0" algn="ctr">
              <a:lnSpc>
                <a:spcPct val="100000"/>
              </a:lnSpc>
              <a:spcBef>
                <a:spcPts val="0"/>
              </a:spcBef>
              <a:spcAft>
                <a:spcPts val="0"/>
              </a:spcAft>
              <a:buClr>
                <a:srgbClr val="A5A5A5"/>
              </a:buClr>
              <a:buSzPts val="1500"/>
              <a:buFont typeface="Arial"/>
              <a:buNone/>
              <a:defRPr sz="1500">
                <a:solidFill>
                  <a:srgbClr val="A5A5A5"/>
                </a:solidFill>
              </a:defRPr>
            </a:lvl5pPr>
            <a:lvl6pPr marL="0" lvl="5" indent="0" algn="ctr">
              <a:lnSpc>
                <a:spcPct val="100000"/>
              </a:lnSpc>
              <a:spcBef>
                <a:spcPts val="0"/>
              </a:spcBef>
              <a:spcAft>
                <a:spcPts val="0"/>
              </a:spcAft>
              <a:buClr>
                <a:srgbClr val="A5A5A5"/>
              </a:buClr>
              <a:buSzPts val="1500"/>
              <a:buFont typeface="Arial"/>
              <a:buNone/>
              <a:defRPr sz="1500">
                <a:solidFill>
                  <a:srgbClr val="A5A5A5"/>
                </a:solidFill>
              </a:defRPr>
            </a:lvl6pPr>
            <a:lvl7pPr marL="0" lvl="6" indent="0" algn="ctr">
              <a:lnSpc>
                <a:spcPct val="100000"/>
              </a:lnSpc>
              <a:spcBef>
                <a:spcPts val="0"/>
              </a:spcBef>
              <a:spcAft>
                <a:spcPts val="0"/>
              </a:spcAft>
              <a:buClr>
                <a:srgbClr val="A5A5A5"/>
              </a:buClr>
              <a:buSzPts val="1500"/>
              <a:buFont typeface="Arial"/>
              <a:buNone/>
              <a:defRPr sz="1500">
                <a:solidFill>
                  <a:srgbClr val="A5A5A5"/>
                </a:solidFill>
              </a:defRPr>
            </a:lvl7pPr>
            <a:lvl8pPr marL="0" lvl="7" indent="0" algn="ctr">
              <a:lnSpc>
                <a:spcPct val="100000"/>
              </a:lnSpc>
              <a:spcBef>
                <a:spcPts val="0"/>
              </a:spcBef>
              <a:spcAft>
                <a:spcPts val="0"/>
              </a:spcAft>
              <a:buClr>
                <a:srgbClr val="A5A5A5"/>
              </a:buClr>
              <a:buSzPts val="1500"/>
              <a:buFont typeface="Arial"/>
              <a:buNone/>
              <a:defRPr sz="1500">
                <a:solidFill>
                  <a:srgbClr val="A5A5A5"/>
                </a:solidFill>
              </a:defRPr>
            </a:lvl8pPr>
            <a:lvl9pPr marL="0" lvl="8" indent="0" algn="ctr">
              <a:lnSpc>
                <a:spcPct val="100000"/>
              </a:lnSpc>
              <a:spcBef>
                <a:spcPts val="0"/>
              </a:spcBef>
              <a:spcAft>
                <a:spcPts val="0"/>
              </a:spcAft>
              <a:buClr>
                <a:srgbClr val="A5A5A5"/>
              </a:buClr>
              <a:buSzPts val="1500"/>
              <a:buFont typeface="Arial"/>
              <a:buNone/>
              <a:defRPr sz="1500">
                <a:solidFill>
                  <a:srgbClr val="A5A5A5"/>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losing slide Argonne">
  <p:cSld name="Closing slide Argonne">
    <p:spTree>
      <p:nvGrpSpPr>
        <p:cNvPr id="1" name="Shape 88"/>
        <p:cNvGrpSpPr/>
        <p:nvPr/>
      </p:nvGrpSpPr>
      <p:grpSpPr>
        <a:xfrm>
          <a:off x="0" y="0"/>
          <a:ext cx="0" cy="0"/>
          <a:chOff x="0" y="0"/>
          <a:chExt cx="0" cy="0"/>
        </a:xfrm>
      </p:grpSpPr>
      <p:pic>
        <p:nvPicPr>
          <p:cNvPr id="89" name="Google Shape;89;p46" descr="Google Shape;93;p46"/>
          <p:cNvPicPr preferRelativeResize="0"/>
          <p:nvPr/>
        </p:nvPicPr>
        <p:blipFill rotWithShape="1">
          <a:blip r:embed="rId2">
            <a:alphaModFix amt="90000"/>
          </a:blip>
          <a:srcRect l="7271" r="7262" b="2066"/>
          <a:stretch/>
        </p:blipFill>
        <p:spPr>
          <a:xfrm>
            <a:off x="0" y="134"/>
            <a:ext cx="9144001" cy="5143368"/>
          </a:xfrm>
          <a:prstGeom prst="rect">
            <a:avLst/>
          </a:prstGeom>
          <a:noFill/>
          <a:ln>
            <a:noFill/>
          </a:ln>
        </p:spPr>
      </p:pic>
      <p:pic>
        <p:nvPicPr>
          <p:cNvPr id="90" name="Google Shape;90;p46" descr="Google Shape;94;p46"/>
          <p:cNvPicPr preferRelativeResize="0"/>
          <p:nvPr/>
        </p:nvPicPr>
        <p:blipFill rotWithShape="1">
          <a:blip r:embed="rId3">
            <a:alphaModFix/>
          </a:blip>
          <a:srcRect/>
          <a:stretch/>
        </p:blipFill>
        <p:spPr>
          <a:xfrm>
            <a:off x="110850" y="4484325"/>
            <a:ext cx="914401" cy="659166"/>
          </a:xfrm>
          <a:prstGeom prst="rect">
            <a:avLst/>
          </a:prstGeom>
          <a:noFill/>
          <a:ln>
            <a:noFill/>
          </a:ln>
        </p:spPr>
      </p:pic>
      <p:sp>
        <p:nvSpPr>
          <p:cNvPr id="91" name="Google Shape;91;p46"/>
          <p:cNvSpPr txBox="1">
            <a:spLocks noGrp="1"/>
          </p:cNvSpPr>
          <p:nvPr>
            <p:ph type="sldNum" idx="12"/>
          </p:nvPr>
        </p:nvSpPr>
        <p:spPr>
          <a:xfrm>
            <a:off x="8775651" y="4908581"/>
            <a:ext cx="127001" cy="127001"/>
          </a:xfrm>
          <a:prstGeom prst="rect">
            <a:avLst/>
          </a:prstGeom>
          <a:noFill/>
          <a:ln>
            <a:noFill/>
          </a:ln>
        </p:spPr>
        <p:txBody>
          <a:bodyPr spcFirstLastPara="1" wrap="square" lIns="0" tIns="0" rIns="0" bIns="0" anchor="ctr" anchorCtr="0">
            <a:spAutoFit/>
          </a:bodyPr>
          <a:lstStyle>
            <a:lvl1pPr marL="0" marR="0" lvl="0" indent="0" algn="ctr">
              <a:lnSpc>
                <a:spcPct val="100000"/>
              </a:lnSpc>
              <a:spcBef>
                <a:spcPts val="0"/>
              </a:spcBef>
              <a:spcAft>
                <a:spcPts val="0"/>
              </a:spcAft>
              <a:buClr>
                <a:srgbClr val="FFFFFF"/>
              </a:buClr>
              <a:buSzPts val="700"/>
              <a:buFont typeface="Arial"/>
              <a:buNone/>
              <a:defRPr sz="700">
                <a:solidFill>
                  <a:srgbClr val="FFFFFF"/>
                </a:solidFill>
              </a:defRPr>
            </a:lvl1pPr>
            <a:lvl2pPr marL="0" marR="0" lvl="1" indent="0" algn="ctr">
              <a:lnSpc>
                <a:spcPct val="100000"/>
              </a:lnSpc>
              <a:spcBef>
                <a:spcPts val="0"/>
              </a:spcBef>
              <a:spcAft>
                <a:spcPts val="0"/>
              </a:spcAft>
              <a:buClr>
                <a:srgbClr val="FFFFFF"/>
              </a:buClr>
              <a:buSzPts val="700"/>
              <a:buFont typeface="Arial"/>
              <a:buNone/>
              <a:defRPr sz="700">
                <a:solidFill>
                  <a:srgbClr val="FFFFFF"/>
                </a:solidFill>
              </a:defRPr>
            </a:lvl2pPr>
            <a:lvl3pPr marL="0" marR="0" lvl="2" indent="0" algn="ctr">
              <a:lnSpc>
                <a:spcPct val="100000"/>
              </a:lnSpc>
              <a:spcBef>
                <a:spcPts val="0"/>
              </a:spcBef>
              <a:spcAft>
                <a:spcPts val="0"/>
              </a:spcAft>
              <a:buClr>
                <a:srgbClr val="FFFFFF"/>
              </a:buClr>
              <a:buSzPts val="700"/>
              <a:buFont typeface="Arial"/>
              <a:buNone/>
              <a:defRPr sz="700">
                <a:solidFill>
                  <a:srgbClr val="FFFFFF"/>
                </a:solidFill>
              </a:defRPr>
            </a:lvl3pPr>
            <a:lvl4pPr marL="0" marR="0" lvl="3" indent="0" algn="ctr">
              <a:lnSpc>
                <a:spcPct val="100000"/>
              </a:lnSpc>
              <a:spcBef>
                <a:spcPts val="0"/>
              </a:spcBef>
              <a:spcAft>
                <a:spcPts val="0"/>
              </a:spcAft>
              <a:buClr>
                <a:srgbClr val="FFFFFF"/>
              </a:buClr>
              <a:buSzPts val="700"/>
              <a:buFont typeface="Arial"/>
              <a:buNone/>
              <a:defRPr sz="700">
                <a:solidFill>
                  <a:srgbClr val="FFFFFF"/>
                </a:solidFill>
              </a:defRPr>
            </a:lvl4pPr>
            <a:lvl5pPr marL="0" marR="0" lvl="4" indent="0" algn="ctr">
              <a:lnSpc>
                <a:spcPct val="100000"/>
              </a:lnSpc>
              <a:spcBef>
                <a:spcPts val="0"/>
              </a:spcBef>
              <a:spcAft>
                <a:spcPts val="0"/>
              </a:spcAft>
              <a:buClr>
                <a:srgbClr val="FFFFFF"/>
              </a:buClr>
              <a:buSzPts val="700"/>
              <a:buFont typeface="Arial"/>
              <a:buNone/>
              <a:defRPr sz="700">
                <a:solidFill>
                  <a:srgbClr val="FFFFFF"/>
                </a:solidFill>
              </a:defRPr>
            </a:lvl5pPr>
            <a:lvl6pPr marL="0" marR="0" lvl="5" indent="0" algn="ctr">
              <a:lnSpc>
                <a:spcPct val="100000"/>
              </a:lnSpc>
              <a:spcBef>
                <a:spcPts val="0"/>
              </a:spcBef>
              <a:spcAft>
                <a:spcPts val="0"/>
              </a:spcAft>
              <a:buClr>
                <a:srgbClr val="FFFFFF"/>
              </a:buClr>
              <a:buSzPts val="700"/>
              <a:buFont typeface="Arial"/>
              <a:buNone/>
              <a:defRPr sz="700">
                <a:solidFill>
                  <a:srgbClr val="FFFFFF"/>
                </a:solidFill>
              </a:defRPr>
            </a:lvl6pPr>
            <a:lvl7pPr marL="0" marR="0" lvl="6" indent="0" algn="ctr">
              <a:lnSpc>
                <a:spcPct val="100000"/>
              </a:lnSpc>
              <a:spcBef>
                <a:spcPts val="0"/>
              </a:spcBef>
              <a:spcAft>
                <a:spcPts val="0"/>
              </a:spcAft>
              <a:buClr>
                <a:srgbClr val="FFFFFF"/>
              </a:buClr>
              <a:buSzPts val="700"/>
              <a:buFont typeface="Arial"/>
              <a:buNone/>
              <a:defRPr sz="700">
                <a:solidFill>
                  <a:srgbClr val="FFFFFF"/>
                </a:solidFill>
              </a:defRPr>
            </a:lvl7pPr>
            <a:lvl8pPr marL="0" marR="0" lvl="7" indent="0" algn="ctr">
              <a:lnSpc>
                <a:spcPct val="100000"/>
              </a:lnSpc>
              <a:spcBef>
                <a:spcPts val="0"/>
              </a:spcBef>
              <a:spcAft>
                <a:spcPts val="0"/>
              </a:spcAft>
              <a:buClr>
                <a:srgbClr val="FFFFFF"/>
              </a:buClr>
              <a:buSzPts val="700"/>
              <a:buFont typeface="Arial"/>
              <a:buNone/>
              <a:defRPr sz="700">
                <a:solidFill>
                  <a:srgbClr val="FFFFFF"/>
                </a:solidFill>
              </a:defRPr>
            </a:lvl8pPr>
            <a:lvl9pPr marL="0" marR="0" lvl="8" indent="0" algn="ctr">
              <a:lnSpc>
                <a:spcPct val="100000"/>
              </a:lnSpc>
              <a:spcBef>
                <a:spcPts val="0"/>
              </a:spcBef>
              <a:spcAft>
                <a:spcPts val="0"/>
              </a:spcAft>
              <a:buClr>
                <a:srgbClr val="FFFFFF"/>
              </a:buClr>
              <a:buSzPts val="700"/>
              <a:buFont typeface="Arial"/>
              <a:buNone/>
              <a:defRPr sz="700">
                <a:solidFill>
                  <a:srgbClr val="FFFFFF"/>
                </a:solidFill>
              </a:defRPr>
            </a:lvl9pPr>
          </a:lstStyle>
          <a:p>
            <a:pPr marL="0" lvl="0" indent="0" algn="ctr" rtl="0">
              <a:spcBef>
                <a:spcPts val="0"/>
              </a:spcBef>
              <a:spcAft>
                <a:spcPts val="0"/>
              </a:spcAft>
              <a:buNone/>
            </a:pPr>
            <a:fld id="{00000000-1234-1234-1234-123412341234}" type="slidenum">
              <a:rPr lang="en-US"/>
              <a:t>‹#›</a:t>
            </a:fld>
            <a:endParaRPr sz="1500">
              <a:solidFill>
                <a:srgbClr val="A5A5A5"/>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osing slide Argonne DOE">
  <p:cSld name="Closing slide Argonne DOE">
    <p:spTree>
      <p:nvGrpSpPr>
        <p:cNvPr id="1" name="Shape 92"/>
        <p:cNvGrpSpPr/>
        <p:nvPr/>
      </p:nvGrpSpPr>
      <p:grpSpPr>
        <a:xfrm>
          <a:off x="0" y="0"/>
          <a:ext cx="0" cy="0"/>
          <a:chOff x="0" y="0"/>
          <a:chExt cx="0" cy="0"/>
        </a:xfrm>
      </p:grpSpPr>
      <p:pic>
        <p:nvPicPr>
          <p:cNvPr id="93" name="Google Shape;93;p47" descr="Google Shape;97;p47"/>
          <p:cNvPicPr preferRelativeResize="0"/>
          <p:nvPr/>
        </p:nvPicPr>
        <p:blipFill rotWithShape="1">
          <a:blip r:embed="rId2">
            <a:alphaModFix amt="90000"/>
          </a:blip>
          <a:srcRect l="7274" r="7260" b="2068"/>
          <a:stretch/>
        </p:blipFill>
        <p:spPr>
          <a:xfrm>
            <a:off x="0" y="28"/>
            <a:ext cx="9144001" cy="5143474"/>
          </a:xfrm>
          <a:prstGeom prst="rect">
            <a:avLst/>
          </a:prstGeom>
          <a:noFill/>
          <a:ln>
            <a:noFill/>
          </a:ln>
        </p:spPr>
      </p:pic>
      <p:pic>
        <p:nvPicPr>
          <p:cNvPr id="94" name="Google Shape;94;p47" descr="Google Shape;98;p47"/>
          <p:cNvPicPr preferRelativeResize="0"/>
          <p:nvPr/>
        </p:nvPicPr>
        <p:blipFill rotWithShape="1">
          <a:blip r:embed="rId3">
            <a:alphaModFix/>
          </a:blip>
          <a:srcRect/>
          <a:stretch/>
        </p:blipFill>
        <p:spPr>
          <a:xfrm>
            <a:off x="110850" y="4484325"/>
            <a:ext cx="914401" cy="659166"/>
          </a:xfrm>
          <a:prstGeom prst="rect">
            <a:avLst/>
          </a:prstGeom>
          <a:noFill/>
          <a:ln>
            <a:noFill/>
          </a:ln>
        </p:spPr>
      </p:pic>
      <p:sp>
        <p:nvSpPr>
          <p:cNvPr id="95" name="Google Shape;95;p47"/>
          <p:cNvSpPr txBox="1">
            <a:spLocks noGrp="1"/>
          </p:cNvSpPr>
          <p:nvPr>
            <p:ph type="sldNum" idx="12"/>
          </p:nvPr>
        </p:nvSpPr>
        <p:spPr>
          <a:xfrm>
            <a:off x="8775651" y="4908581"/>
            <a:ext cx="127001" cy="127001"/>
          </a:xfrm>
          <a:prstGeom prst="rect">
            <a:avLst/>
          </a:prstGeom>
          <a:noFill/>
          <a:ln>
            <a:noFill/>
          </a:ln>
        </p:spPr>
        <p:txBody>
          <a:bodyPr spcFirstLastPara="1" wrap="square" lIns="0" tIns="0" rIns="0" bIns="0" anchor="ctr" anchorCtr="0">
            <a:spAutoFit/>
          </a:bodyPr>
          <a:lstStyle>
            <a:lvl1pPr marL="0" marR="0" lvl="0" indent="0" algn="ctr">
              <a:lnSpc>
                <a:spcPct val="100000"/>
              </a:lnSpc>
              <a:spcBef>
                <a:spcPts val="0"/>
              </a:spcBef>
              <a:spcAft>
                <a:spcPts val="0"/>
              </a:spcAft>
              <a:buClr>
                <a:srgbClr val="FFFFFF"/>
              </a:buClr>
              <a:buSzPts val="700"/>
              <a:buFont typeface="Arial"/>
              <a:buNone/>
              <a:defRPr sz="700">
                <a:solidFill>
                  <a:srgbClr val="FFFFFF"/>
                </a:solidFill>
              </a:defRPr>
            </a:lvl1pPr>
            <a:lvl2pPr marL="0" marR="0" lvl="1" indent="0" algn="ctr">
              <a:lnSpc>
                <a:spcPct val="100000"/>
              </a:lnSpc>
              <a:spcBef>
                <a:spcPts val="0"/>
              </a:spcBef>
              <a:spcAft>
                <a:spcPts val="0"/>
              </a:spcAft>
              <a:buClr>
                <a:srgbClr val="FFFFFF"/>
              </a:buClr>
              <a:buSzPts val="700"/>
              <a:buFont typeface="Arial"/>
              <a:buNone/>
              <a:defRPr sz="700">
                <a:solidFill>
                  <a:srgbClr val="FFFFFF"/>
                </a:solidFill>
              </a:defRPr>
            </a:lvl2pPr>
            <a:lvl3pPr marL="0" marR="0" lvl="2" indent="0" algn="ctr">
              <a:lnSpc>
                <a:spcPct val="100000"/>
              </a:lnSpc>
              <a:spcBef>
                <a:spcPts val="0"/>
              </a:spcBef>
              <a:spcAft>
                <a:spcPts val="0"/>
              </a:spcAft>
              <a:buClr>
                <a:srgbClr val="FFFFFF"/>
              </a:buClr>
              <a:buSzPts val="700"/>
              <a:buFont typeface="Arial"/>
              <a:buNone/>
              <a:defRPr sz="700">
                <a:solidFill>
                  <a:srgbClr val="FFFFFF"/>
                </a:solidFill>
              </a:defRPr>
            </a:lvl3pPr>
            <a:lvl4pPr marL="0" marR="0" lvl="3" indent="0" algn="ctr">
              <a:lnSpc>
                <a:spcPct val="100000"/>
              </a:lnSpc>
              <a:spcBef>
                <a:spcPts val="0"/>
              </a:spcBef>
              <a:spcAft>
                <a:spcPts val="0"/>
              </a:spcAft>
              <a:buClr>
                <a:srgbClr val="FFFFFF"/>
              </a:buClr>
              <a:buSzPts val="700"/>
              <a:buFont typeface="Arial"/>
              <a:buNone/>
              <a:defRPr sz="700">
                <a:solidFill>
                  <a:srgbClr val="FFFFFF"/>
                </a:solidFill>
              </a:defRPr>
            </a:lvl4pPr>
            <a:lvl5pPr marL="0" marR="0" lvl="4" indent="0" algn="ctr">
              <a:lnSpc>
                <a:spcPct val="100000"/>
              </a:lnSpc>
              <a:spcBef>
                <a:spcPts val="0"/>
              </a:spcBef>
              <a:spcAft>
                <a:spcPts val="0"/>
              </a:spcAft>
              <a:buClr>
                <a:srgbClr val="FFFFFF"/>
              </a:buClr>
              <a:buSzPts val="700"/>
              <a:buFont typeface="Arial"/>
              <a:buNone/>
              <a:defRPr sz="700">
                <a:solidFill>
                  <a:srgbClr val="FFFFFF"/>
                </a:solidFill>
              </a:defRPr>
            </a:lvl5pPr>
            <a:lvl6pPr marL="0" marR="0" lvl="5" indent="0" algn="ctr">
              <a:lnSpc>
                <a:spcPct val="100000"/>
              </a:lnSpc>
              <a:spcBef>
                <a:spcPts val="0"/>
              </a:spcBef>
              <a:spcAft>
                <a:spcPts val="0"/>
              </a:spcAft>
              <a:buClr>
                <a:srgbClr val="FFFFFF"/>
              </a:buClr>
              <a:buSzPts val="700"/>
              <a:buFont typeface="Arial"/>
              <a:buNone/>
              <a:defRPr sz="700">
                <a:solidFill>
                  <a:srgbClr val="FFFFFF"/>
                </a:solidFill>
              </a:defRPr>
            </a:lvl6pPr>
            <a:lvl7pPr marL="0" marR="0" lvl="6" indent="0" algn="ctr">
              <a:lnSpc>
                <a:spcPct val="100000"/>
              </a:lnSpc>
              <a:spcBef>
                <a:spcPts val="0"/>
              </a:spcBef>
              <a:spcAft>
                <a:spcPts val="0"/>
              </a:spcAft>
              <a:buClr>
                <a:srgbClr val="FFFFFF"/>
              </a:buClr>
              <a:buSzPts val="700"/>
              <a:buFont typeface="Arial"/>
              <a:buNone/>
              <a:defRPr sz="700">
                <a:solidFill>
                  <a:srgbClr val="FFFFFF"/>
                </a:solidFill>
              </a:defRPr>
            </a:lvl7pPr>
            <a:lvl8pPr marL="0" marR="0" lvl="7" indent="0" algn="ctr">
              <a:lnSpc>
                <a:spcPct val="100000"/>
              </a:lnSpc>
              <a:spcBef>
                <a:spcPts val="0"/>
              </a:spcBef>
              <a:spcAft>
                <a:spcPts val="0"/>
              </a:spcAft>
              <a:buClr>
                <a:srgbClr val="FFFFFF"/>
              </a:buClr>
              <a:buSzPts val="700"/>
              <a:buFont typeface="Arial"/>
              <a:buNone/>
              <a:defRPr sz="700">
                <a:solidFill>
                  <a:srgbClr val="FFFFFF"/>
                </a:solidFill>
              </a:defRPr>
            </a:lvl8pPr>
            <a:lvl9pPr marL="0" marR="0" lvl="8" indent="0" algn="ctr">
              <a:lnSpc>
                <a:spcPct val="100000"/>
              </a:lnSpc>
              <a:spcBef>
                <a:spcPts val="0"/>
              </a:spcBef>
              <a:spcAft>
                <a:spcPts val="0"/>
              </a:spcAft>
              <a:buClr>
                <a:srgbClr val="FFFFFF"/>
              </a:buClr>
              <a:buSzPts val="700"/>
              <a:buFont typeface="Arial"/>
              <a:buNone/>
              <a:defRPr sz="700">
                <a:solidFill>
                  <a:srgbClr val="FFFFFF"/>
                </a:solidFill>
              </a:defRPr>
            </a:lvl9pPr>
          </a:lstStyle>
          <a:p>
            <a:pPr marL="0" lvl="0" indent="0" algn="ctr" rtl="0">
              <a:spcBef>
                <a:spcPts val="0"/>
              </a:spcBef>
              <a:spcAft>
                <a:spcPts val="0"/>
              </a:spcAft>
              <a:buNone/>
            </a:pPr>
            <a:fld id="{00000000-1234-1234-1234-123412341234}" type="slidenum">
              <a:rPr lang="en-US"/>
              <a:t>‹#›</a:t>
            </a:fld>
            <a:endParaRPr sz="1500">
              <a:solidFill>
                <a:srgbClr val="A5A5A5"/>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6"/>
        <p:cNvGrpSpPr/>
        <p:nvPr/>
      </p:nvGrpSpPr>
      <p:grpSpPr>
        <a:xfrm>
          <a:off x="0" y="0"/>
          <a:ext cx="0" cy="0"/>
          <a:chOff x="0" y="0"/>
          <a:chExt cx="0" cy="0"/>
        </a:xfrm>
      </p:grpSpPr>
      <p:pic>
        <p:nvPicPr>
          <p:cNvPr id="97" name="Google Shape;97;p48" descr="Google Shape;101;p48"/>
          <p:cNvPicPr preferRelativeResize="0"/>
          <p:nvPr/>
        </p:nvPicPr>
        <p:blipFill rotWithShape="1">
          <a:blip r:embed="rId2">
            <a:alphaModFix/>
          </a:blip>
          <a:srcRect/>
          <a:stretch/>
        </p:blipFill>
        <p:spPr>
          <a:xfrm>
            <a:off x="76200" y="4488674"/>
            <a:ext cx="914400" cy="658161"/>
          </a:xfrm>
          <a:prstGeom prst="rect">
            <a:avLst/>
          </a:prstGeom>
          <a:noFill/>
          <a:ln>
            <a:noFill/>
          </a:ln>
        </p:spPr>
      </p:pic>
      <p:sp>
        <p:nvSpPr>
          <p:cNvPr id="98" name="Google Shape;98;p48"/>
          <p:cNvSpPr txBox="1">
            <a:spLocks noGrp="1"/>
          </p:cNvSpPr>
          <p:nvPr>
            <p:ph type="body" idx="1"/>
          </p:nvPr>
        </p:nvSpPr>
        <p:spPr>
          <a:xfrm>
            <a:off x="6118671" y="3229517"/>
            <a:ext cx="2692874" cy="29527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0"/>
              </a:spcBef>
              <a:spcAft>
                <a:spcPts val="0"/>
              </a:spcAft>
              <a:buClr>
                <a:srgbClr val="000000"/>
              </a:buClr>
              <a:buSzPts val="1400"/>
              <a:buFont typeface="Arial"/>
              <a:buNone/>
              <a:defRPr sz="1400" b="1"/>
            </a:lvl1pPr>
            <a:lvl2pPr marL="914400" lvl="1" indent="-228600" algn="l">
              <a:lnSpc>
                <a:spcPct val="100000"/>
              </a:lnSpc>
              <a:spcBef>
                <a:spcPts val="0"/>
              </a:spcBef>
              <a:spcAft>
                <a:spcPts val="0"/>
              </a:spcAft>
              <a:buClr>
                <a:srgbClr val="000000"/>
              </a:buClr>
              <a:buSzPts val="1400"/>
              <a:buFont typeface="Arial"/>
              <a:buNone/>
              <a:defRPr sz="1400" b="1"/>
            </a:lvl2pPr>
            <a:lvl3pPr marL="1371600" lvl="2" indent="-228600" algn="l">
              <a:lnSpc>
                <a:spcPct val="100000"/>
              </a:lnSpc>
              <a:spcBef>
                <a:spcPts val="0"/>
              </a:spcBef>
              <a:spcAft>
                <a:spcPts val="0"/>
              </a:spcAft>
              <a:buClr>
                <a:srgbClr val="000000"/>
              </a:buClr>
              <a:buSzPts val="1400"/>
              <a:buFont typeface="Arial"/>
              <a:buNone/>
              <a:defRPr sz="1400" b="1"/>
            </a:lvl3pPr>
            <a:lvl4pPr marL="1828800" lvl="3" indent="-317500" algn="l">
              <a:lnSpc>
                <a:spcPct val="100000"/>
              </a:lnSpc>
              <a:spcBef>
                <a:spcPts val="0"/>
              </a:spcBef>
              <a:spcAft>
                <a:spcPts val="0"/>
              </a:spcAft>
              <a:buClr>
                <a:srgbClr val="000000"/>
              </a:buClr>
              <a:buSzPts val="1400"/>
              <a:buFont typeface="Arial"/>
              <a:buChar char="—"/>
              <a:defRPr sz="1400" b="1"/>
            </a:lvl4pPr>
            <a:lvl5pPr marL="2286000" lvl="4" indent="-317500" algn="l">
              <a:lnSpc>
                <a:spcPct val="100000"/>
              </a:lnSpc>
              <a:spcBef>
                <a:spcPts val="0"/>
              </a:spcBef>
              <a:spcAft>
                <a:spcPts val="0"/>
              </a:spcAft>
              <a:buClr>
                <a:srgbClr val="000000"/>
              </a:buClr>
              <a:buSzPts val="1400"/>
              <a:buFont typeface="Arial"/>
              <a:buChar char="»"/>
              <a:defRPr sz="1400" b="1"/>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99" name="Google Shape;99;p48"/>
          <p:cNvSpPr txBox="1">
            <a:spLocks noGrp="1"/>
          </p:cNvSpPr>
          <p:nvPr>
            <p:ph type="body" idx="2"/>
          </p:nvPr>
        </p:nvSpPr>
        <p:spPr>
          <a:xfrm>
            <a:off x="6118671" y="3533776"/>
            <a:ext cx="2692874" cy="6858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00" name="Google Shape;100;p48"/>
          <p:cNvSpPr txBox="1">
            <a:spLocks noGrp="1"/>
          </p:cNvSpPr>
          <p:nvPr>
            <p:ph type="title"/>
          </p:nvPr>
        </p:nvSpPr>
        <p:spPr>
          <a:xfrm>
            <a:off x="227329" y="914400"/>
            <a:ext cx="5002306" cy="2057400"/>
          </a:xfrm>
          <a:prstGeom prst="rect">
            <a:avLst/>
          </a:prstGeom>
          <a:solidFill>
            <a:schemeClr val="accent2"/>
          </a:solidFill>
          <a:ln>
            <a:noFill/>
          </a:ln>
        </p:spPr>
        <p:txBody>
          <a:bodyPr spcFirstLastPara="1" wrap="square" lIns="0" tIns="0" rIns="0" bIns="0" anchor="ctr" anchorCtr="0">
            <a:normAutofit/>
          </a:bodyPr>
          <a:lstStyle>
            <a:lvl1pPr lvl="0" algn="l">
              <a:lnSpc>
                <a:spcPct val="90000"/>
              </a:lnSpc>
              <a:spcBef>
                <a:spcPts val="0"/>
              </a:spcBef>
              <a:spcAft>
                <a:spcPts val="0"/>
              </a:spcAft>
              <a:buClr>
                <a:srgbClr val="FFFFFF"/>
              </a:buClr>
              <a:buSzPts val="2800"/>
              <a:buFont typeface="Arial"/>
              <a:buNone/>
              <a:defRPr>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01" name="Google Shape;101;p48"/>
          <p:cNvSpPr/>
          <p:nvPr/>
        </p:nvSpPr>
        <p:spPr>
          <a:xfrm>
            <a:off x="-1271" y="914400"/>
            <a:ext cx="228601" cy="2057400"/>
          </a:xfrm>
          <a:prstGeom prst="rect">
            <a:avLst/>
          </a:prstGeom>
          <a:solidFill>
            <a:srgbClr val="0082CA"/>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100"/>
              <a:buFont typeface="Arial"/>
              <a:buNone/>
            </a:pPr>
            <a:endParaRPr sz="100" b="0" i="0" u="none" strike="noStrike" cap="none">
              <a:solidFill>
                <a:schemeClr val="accent1"/>
              </a:solidFill>
              <a:latin typeface="Arial"/>
              <a:ea typeface="Arial"/>
              <a:cs typeface="Arial"/>
              <a:sym typeface="Arial"/>
            </a:endParaRPr>
          </a:p>
        </p:txBody>
      </p:sp>
      <p:sp>
        <p:nvSpPr>
          <p:cNvPr id="102" name="Google Shape;102;p48"/>
          <p:cNvSpPr>
            <a:spLocks noGrp="1"/>
          </p:cNvSpPr>
          <p:nvPr>
            <p:ph type="pic" idx="3"/>
          </p:nvPr>
        </p:nvSpPr>
        <p:spPr>
          <a:xfrm>
            <a:off x="5229542" y="914400"/>
            <a:ext cx="3911602" cy="2057400"/>
          </a:xfrm>
          <a:prstGeom prst="rect">
            <a:avLst/>
          </a:prstGeom>
          <a:noFill/>
          <a:ln>
            <a:noFill/>
          </a:ln>
        </p:spPr>
      </p:sp>
      <p:sp>
        <p:nvSpPr>
          <p:cNvPr id="103" name="Google Shape;103;p48"/>
          <p:cNvSpPr txBox="1">
            <a:spLocks noGrp="1"/>
          </p:cNvSpPr>
          <p:nvPr>
            <p:ph type="body" idx="4"/>
          </p:nvPr>
        </p:nvSpPr>
        <p:spPr>
          <a:xfrm>
            <a:off x="469898" y="3229517"/>
            <a:ext cx="2692876" cy="295279"/>
          </a:xfrm>
          <a:prstGeom prst="rect">
            <a:avLst/>
          </a:prstGeom>
          <a:noFill/>
          <a:ln>
            <a:noFill/>
          </a:ln>
        </p:spPr>
        <p:txBody>
          <a:bodyPr spcFirstLastPara="1" wrap="square" lIns="0" tIns="0" rIns="0" bIns="0" anchor="b"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04" name="Google Shape;104;p48"/>
          <p:cNvSpPr txBox="1">
            <a:spLocks noGrp="1"/>
          </p:cNvSpPr>
          <p:nvPr>
            <p:ph type="body" idx="5"/>
          </p:nvPr>
        </p:nvSpPr>
        <p:spPr>
          <a:xfrm>
            <a:off x="469898" y="3533776"/>
            <a:ext cx="2692876" cy="6858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05" name="Google Shape;105;p48"/>
          <p:cNvSpPr txBox="1">
            <a:spLocks noGrp="1"/>
          </p:cNvSpPr>
          <p:nvPr>
            <p:ph type="body" idx="6"/>
          </p:nvPr>
        </p:nvSpPr>
        <p:spPr>
          <a:xfrm>
            <a:off x="3315651" y="3229517"/>
            <a:ext cx="2692874" cy="295279"/>
          </a:xfrm>
          <a:prstGeom prst="rect">
            <a:avLst/>
          </a:prstGeom>
          <a:noFill/>
          <a:ln>
            <a:noFill/>
          </a:ln>
        </p:spPr>
        <p:txBody>
          <a:bodyPr spcFirstLastPara="1" wrap="square" lIns="0" tIns="0" rIns="0" bIns="0" anchor="b"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06" name="Google Shape;106;p48"/>
          <p:cNvSpPr txBox="1">
            <a:spLocks noGrp="1"/>
          </p:cNvSpPr>
          <p:nvPr>
            <p:ph type="body" idx="7"/>
          </p:nvPr>
        </p:nvSpPr>
        <p:spPr>
          <a:xfrm>
            <a:off x="3315651" y="3533776"/>
            <a:ext cx="2692874" cy="6858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07" name="Google Shape;107;p48"/>
          <p:cNvSpPr txBox="1">
            <a:spLocks noGrp="1"/>
          </p:cNvSpPr>
          <p:nvPr>
            <p:ph type="body" idx="8"/>
          </p:nvPr>
        </p:nvSpPr>
        <p:spPr>
          <a:xfrm>
            <a:off x="6118671" y="4298950"/>
            <a:ext cx="2720529" cy="4206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90000"/>
              </a:lnSpc>
              <a:spcBef>
                <a:spcPts val="800"/>
              </a:spcBef>
              <a:spcAft>
                <a:spcPts val="0"/>
              </a:spcAft>
              <a:buSzPts val="1800"/>
              <a:buChar char="•"/>
              <a:defRPr/>
            </a:lvl6pPr>
            <a:lvl7pPr marL="3200400" lvl="6" indent="-342900" algn="l">
              <a:lnSpc>
                <a:spcPct val="90000"/>
              </a:lnSpc>
              <a:spcBef>
                <a:spcPts val="800"/>
              </a:spcBef>
              <a:spcAft>
                <a:spcPts val="0"/>
              </a:spcAft>
              <a:buSzPts val="1800"/>
              <a:buChar char="•"/>
              <a:defRPr/>
            </a:lvl7pPr>
            <a:lvl8pPr marL="3657600" lvl="7" indent="-342900" algn="l">
              <a:lnSpc>
                <a:spcPct val="90000"/>
              </a:lnSpc>
              <a:spcBef>
                <a:spcPts val="800"/>
              </a:spcBef>
              <a:spcAft>
                <a:spcPts val="0"/>
              </a:spcAft>
              <a:buSzPts val="1800"/>
              <a:buChar char="•"/>
              <a:defRPr/>
            </a:lvl8pPr>
            <a:lvl9pPr marL="4114800" lvl="8" indent="-342900" algn="l">
              <a:lnSpc>
                <a:spcPct val="90000"/>
              </a:lnSpc>
              <a:spcBef>
                <a:spcPts val="800"/>
              </a:spcBef>
              <a:spcAft>
                <a:spcPts val="0"/>
              </a:spcAft>
              <a:buSzPts val="1800"/>
              <a:buChar char="•"/>
              <a:defRPr/>
            </a:lvl9pPr>
          </a:lstStyle>
          <a:p>
            <a:endParaRPr/>
          </a:p>
        </p:txBody>
      </p:sp>
      <p:sp>
        <p:nvSpPr>
          <p:cNvPr id="108" name="Google Shape;108;p48"/>
          <p:cNvSpPr txBox="1">
            <a:spLocks noGrp="1"/>
          </p:cNvSpPr>
          <p:nvPr>
            <p:ph type="sldNum" idx="12"/>
          </p:nvPr>
        </p:nvSpPr>
        <p:spPr>
          <a:xfrm>
            <a:off x="6440902" y="4662428"/>
            <a:ext cx="224596" cy="209669"/>
          </a:xfrm>
          <a:prstGeom prst="rect">
            <a:avLst/>
          </a:prstGeom>
          <a:noFill/>
          <a:ln>
            <a:noFill/>
          </a:ln>
        </p:spPr>
        <p:txBody>
          <a:bodyPr spcFirstLastPara="1" wrap="square" lIns="0" tIns="0" rIns="0" bIns="0" anchor="ctr" anchorCtr="0">
            <a:spAutoFit/>
          </a:bodyPr>
          <a:lstStyle>
            <a:lvl1pPr marL="0" lvl="0" indent="0" algn="ctr">
              <a:lnSpc>
                <a:spcPct val="100000"/>
              </a:lnSpc>
              <a:spcBef>
                <a:spcPts val="0"/>
              </a:spcBef>
              <a:spcAft>
                <a:spcPts val="0"/>
              </a:spcAft>
              <a:buClr>
                <a:srgbClr val="A5A5A5"/>
              </a:buClr>
              <a:buSzPts val="1500"/>
              <a:buFont typeface="Arial"/>
              <a:buNone/>
              <a:defRPr sz="1500">
                <a:solidFill>
                  <a:srgbClr val="A5A5A5"/>
                </a:solidFill>
              </a:defRPr>
            </a:lvl1pPr>
            <a:lvl2pPr marL="0" lvl="1" indent="0" algn="ctr">
              <a:lnSpc>
                <a:spcPct val="100000"/>
              </a:lnSpc>
              <a:spcBef>
                <a:spcPts val="0"/>
              </a:spcBef>
              <a:spcAft>
                <a:spcPts val="0"/>
              </a:spcAft>
              <a:buClr>
                <a:srgbClr val="A5A5A5"/>
              </a:buClr>
              <a:buSzPts val="1500"/>
              <a:buFont typeface="Arial"/>
              <a:buNone/>
              <a:defRPr sz="1500">
                <a:solidFill>
                  <a:srgbClr val="A5A5A5"/>
                </a:solidFill>
              </a:defRPr>
            </a:lvl2pPr>
            <a:lvl3pPr marL="0" lvl="2" indent="0" algn="ctr">
              <a:lnSpc>
                <a:spcPct val="100000"/>
              </a:lnSpc>
              <a:spcBef>
                <a:spcPts val="0"/>
              </a:spcBef>
              <a:spcAft>
                <a:spcPts val="0"/>
              </a:spcAft>
              <a:buClr>
                <a:srgbClr val="A5A5A5"/>
              </a:buClr>
              <a:buSzPts val="1500"/>
              <a:buFont typeface="Arial"/>
              <a:buNone/>
              <a:defRPr sz="1500">
                <a:solidFill>
                  <a:srgbClr val="A5A5A5"/>
                </a:solidFill>
              </a:defRPr>
            </a:lvl3pPr>
            <a:lvl4pPr marL="0" lvl="3" indent="0" algn="ctr">
              <a:lnSpc>
                <a:spcPct val="100000"/>
              </a:lnSpc>
              <a:spcBef>
                <a:spcPts val="0"/>
              </a:spcBef>
              <a:spcAft>
                <a:spcPts val="0"/>
              </a:spcAft>
              <a:buClr>
                <a:srgbClr val="A5A5A5"/>
              </a:buClr>
              <a:buSzPts val="1500"/>
              <a:buFont typeface="Arial"/>
              <a:buNone/>
              <a:defRPr sz="1500">
                <a:solidFill>
                  <a:srgbClr val="A5A5A5"/>
                </a:solidFill>
              </a:defRPr>
            </a:lvl4pPr>
            <a:lvl5pPr marL="0" lvl="4" indent="0" algn="ctr">
              <a:lnSpc>
                <a:spcPct val="100000"/>
              </a:lnSpc>
              <a:spcBef>
                <a:spcPts val="0"/>
              </a:spcBef>
              <a:spcAft>
                <a:spcPts val="0"/>
              </a:spcAft>
              <a:buClr>
                <a:srgbClr val="A5A5A5"/>
              </a:buClr>
              <a:buSzPts val="1500"/>
              <a:buFont typeface="Arial"/>
              <a:buNone/>
              <a:defRPr sz="1500">
                <a:solidFill>
                  <a:srgbClr val="A5A5A5"/>
                </a:solidFill>
              </a:defRPr>
            </a:lvl5pPr>
            <a:lvl6pPr marL="0" lvl="5" indent="0" algn="ctr">
              <a:lnSpc>
                <a:spcPct val="100000"/>
              </a:lnSpc>
              <a:spcBef>
                <a:spcPts val="0"/>
              </a:spcBef>
              <a:spcAft>
                <a:spcPts val="0"/>
              </a:spcAft>
              <a:buClr>
                <a:srgbClr val="A5A5A5"/>
              </a:buClr>
              <a:buSzPts val="1500"/>
              <a:buFont typeface="Arial"/>
              <a:buNone/>
              <a:defRPr sz="1500">
                <a:solidFill>
                  <a:srgbClr val="A5A5A5"/>
                </a:solidFill>
              </a:defRPr>
            </a:lvl6pPr>
            <a:lvl7pPr marL="0" lvl="6" indent="0" algn="ctr">
              <a:lnSpc>
                <a:spcPct val="100000"/>
              </a:lnSpc>
              <a:spcBef>
                <a:spcPts val="0"/>
              </a:spcBef>
              <a:spcAft>
                <a:spcPts val="0"/>
              </a:spcAft>
              <a:buClr>
                <a:srgbClr val="A5A5A5"/>
              </a:buClr>
              <a:buSzPts val="1500"/>
              <a:buFont typeface="Arial"/>
              <a:buNone/>
              <a:defRPr sz="1500">
                <a:solidFill>
                  <a:srgbClr val="A5A5A5"/>
                </a:solidFill>
              </a:defRPr>
            </a:lvl7pPr>
            <a:lvl8pPr marL="0" lvl="7" indent="0" algn="ctr">
              <a:lnSpc>
                <a:spcPct val="100000"/>
              </a:lnSpc>
              <a:spcBef>
                <a:spcPts val="0"/>
              </a:spcBef>
              <a:spcAft>
                <a:spcPts val="0"/>
              </a:spcAft>
              <a:buClr>
                <a:srgbClr val="A5A5A5"/>
              </a:buClr>
              <a:buSzPts val="1500"/>
              <a:buFont typeface="Arial"/>
              <a:buNone/>
              <a:defRPr sz="1500">
                <a:solidFill>
                  <a:srgbClr val="A5A5A5"/>
                </a:solidFill>
              </a:defRPr>
            </a:lvl8pPr>
            <a:lvl9pPr marL="0" lvl="8" indent="0" algn="ctr">
              <a:lnSpc>
                <a:spcPct val="100000"/>
              </a:lnSpc>
              <a:spcBef>
                <a:spcPts val="0"/>
              </a:spcBef>
              <a:spcAft>
                <a:spcPts val="0"/>
              </a:spcAft>
              <a:buClr>
                <a:srgbClr val="A5A5A5"/>
              </a:buClr>
              <a:buSzPts val="1500"/>
              <a:buFont typeface="Arial"/>
              <a:buNone/>
              <a:defRPr sz="1500">
                <a:solidFill>
                  <a:srgbClr val="A5A5A5"/>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457200" y="69056"/>
            <a:ext cx="8229600" cy="1131094"/>
          </a:xfrm>
          <a:prstGeom prst="rect">
            <a:avLst/>
          </a:prstGeom>
          <a:noFill/>
          <a:ln>
            <a:noFill/>
          </a:ln>
        </p:spPr>
        <p:txBody>
          <a:bodyPr spcFirstLastPara="1" wrap="square" lIns="34275" tIns="34275" rIns="34275" bIns="34275" anchor="ctr" anchorCtr="0">
            <a:normAutofit/>
          </a:bodyPr>
          <a:lstStyle>
            <a:lvl1pPr marR="0" lvl="0" algn="l" rtl="0">
              <a:lnSpc>
                <a:spcPct val="9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1pPr>
            <a:lvl2pPr marR="0" lvl="1" algn="l" rtl="0">
              <a:lnSpc>
                <a:spcPct val="9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9pPr>
          </a:lstStyle>
          <a:p>
            <a:endParaRPr/>
          </a:p>
        </p:txBody>
      </p:sp>
      <p:sp>
        <p:nvSpPr>
          <p:cNvPr id="7" name="Google Shape;7;p33"/>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rmAutofit/>
          </a:bodyPr>
          <a:lstStyle>
            <a:lvl1pPr marL="457200" marR="0" lvl="0"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1pPr>
            <a:lvl2pPr marL="914400" marR="0" lvl="1"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2pPr>
            <a:lvl3pPr marL="1371600" marR="0" lvl="2"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3pPr>
            <a:lvl4pPr marL="1828800" marR="0" lvl="3"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6pPr>
            <a:lvl7pPr marL="3200400" marR="0" lvl="6"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7pPr>
            <a:lvl8pPr marL="3657600" marR="0" lvl="7"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8pPr>
            <a:lvl9pPr marL="4114800" marR="0" lvl="8"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9pPr>
          </a:lstStyle>
          <a:p>
            <a:endParaRPr/>
          </a:p>
        </p:txBody>
      </p:sp>
      <p:sp>
        <p:nvSpPr>
          <p:cNvPr id="8" name="Google Shape;8;p33"/>
          <p:cNvSpPr txBox="1">
            <a:spLocks noGrp="1"/>
          </p:cNvSpPr>
          <p:nvPr>
            <p:ph type="sldNum" idx="12"/>
          </p:nvPr>
        </p:nvSpPr>
        <p:spPr>
          <a:xfrm>
            <a:off x="6440902" y="4662428"/>
            <a:ext cx="224596" cy="209669"/>
          </a:xfrm>
          <a:prstGeom prst="rect">
            <a:avLst/>
          </a:prstGeom>
          <a:noFill/>
          <a:ln>
            <a:noFill/>
          </a:ln>
        </p:spPr>
        <p:txBody>
          <a:bodyPr spcFirstLastPara="1" wrap="square" lIns="0" tIns="0" rIns="0" bIns="0" anchor="ctr" anchorCtr="0">
            <a:spAutoFit/>
          </a:bodyPr>
          <a:lstStyle>
            <a:lvl1pPr marL="0" marR="0" lvl="0" indent="0" algn="ctr" rtl="0">
              <a:lnSpc>
                <a:spcPct val="100000"/>
              </a:lnSpc>
              <a:spcBef>
                <a:spcPts val="0"/>
              </a:spcBef>
              <a:spcAft>
                <a:spcPts val="0"/>
              </a:spcAft>
              <a:buClr>
                <a:srgbClr val="A5A5A5"/>
              </a:buClr>
              <a:buSzPts val="1500"/>
              <a:buFont typeface="Arial"/>
              <a:buNone/>
              <a:defRPr sz="1500" b="0" i="0" u="none" strike="noStrike" cap="none">
                <a:solidFill>
                  <a:srgbClr val="A5A5A5"/>
                </a:solidFill>
                <a:latin typeface="Arial"/>
                <a:ea typeface="Arial"/>
                <a:cs typeface="Arial"/>
                <a:sym typeface="Arial"/>
              </a:defRPr>
            </a:lvl1pPr>
            <a:lvl2pPr marL="0" marR="0" lvl="1" indent="0" algn="ctr" rtl="0">
              <a:lnSpc>
                <a:spcPct val="100000"/>
              </a:lnSpc>
              <a:spcBef>
                <a:spcPts val="0"/>
              </a:spcBef>
              <a:spcAft>
                <a:spcPts val="0"/>
              </a:spcAft>
              <a:buClr>
                <a:srgbClr val="A5A5A5"/>
              </a:buClr>
              <a:buSzPts val="1500"/>
              <a:buFont typeface="Arial"/>
              <a:buNone/>
              <a:defRPr sz="1500" b="0" i="0" u="none" strike="noStrike" cap="none">
                <a:solidFill>
                  <a:srgbClr val="A5A5A5"/>
                </a:solidFill>
                <a:latin typeface="Arial"/>
                <a:ea typeface="Arial"/>
                <a:cs typeface="Arial"/>
                <a:sym typeface="Arial"/>
              </a:defRPr>
            </a:lvl2pPr>
            <a:lvl3pPr marL="0" marR="0" lvl="2" indent="0" algn="ctr" rtl="0">
              <a:lnSpc>
                <a:spcPct val="100000"/>
              </a:lnSpc>
              <a:spcBef>
                <a:spcPts val="0"/>
              </a:spcBef>
              <a:spcAft>
                <a:spcPts val="0"/>
              </a:spcAft>
              <a:buClr>
                <a:srgbClr val="A5A5A5"/>
              </a:buClr>
              <a:buSzPts val="1500"/>
              <a:buFont typeface="Arial"/>
              <a:buNone/>
              <a:defRPr sz="1500" b="0" i="0" u="none" strike="noStrike" cap="none">
                <a:solidFill>
                  <a:srgbClr val="A5A5A5"/>
                </a:solidFill>
                <a:latin typeface="Arial"/>
                <a:ea typeface="Arial"/>
                <a:cs typeface="Arial"/>
                <a:sym typeface="Arial"/>
              </a:defRPr>
            </a:lvl3pPr>
            <a:lvl4pPr marL="0" marR="0" lvl="3" indent="0" algn="ctr" rtl="0">
              <a:lnSpc>
                <a:spcPct val="100000"/>
              </a:lnSpc>
              <a:spcBef>
                <a:spcPts val="0"/>
              </a:spcBef>
              <a:spcAft>
                <a:spcPts val="0"/>
              </a:spcAft>
              <a:buClr>
                <a:srgbClr val="A5A5A5"/>
              </a:buClr>
              <a:buSzPts val="1500"/>
              <a:buFont typeface="Arial"/>
              <a:buNone/>
              <a:defRPr sz="1500" b="0" i="0" u="none" strike="noStrike" cap="none">
                <a:solidFill>
                  <a:srgbClr val="A5A5A5"/>
                </a:solidFill>
                <a:latin typeface="Arial"/>
                <a:ea typeface="Arial"/>
                <a:cs typeface="Arial"/>
                <a:sym typeface="Arial"/>
              </a:defRPr>
            </a:lvl4pPr>
            <a:lvl5pPr marL="0" marR="0" lvl="4" indent="0" algn="ctr" rtl="0">
              <a:lnSpc>
                <a:spcPct val="100000"/>
              </a:lnSpc>
              <a:spcBef>
                <a:spcPts val="0"/>
              </a:spcBef>
              <a:spcAft>
                <a:spcPts val="0"/>
              </a:spcAft>
              <a:buClr>
                <a:srgbClr val="A5A5A5"/>
              </a:buClr>
              <a:buSzPts val="1500"/>
              <a:buFont typeface="Arial"/>
              <a:buNone/>
              <a:defRPr sz="1500" b="0" i="0" u="none" strike="noStrike" cap="none">
                <a:solidFill>
                  <a:srgbClr val="A5A5A5"/>
                </a:solidFill>
                <a:latin typeface="Arial"/>
                <a:ea typeface="Arial"/>
                <a:cs typeface="Arial"/>
                <a:sym typeface="Arial"/>
              </a:defRPr>
            </a:lvl5pPr>
            <a:lvl6pPr marL="0" marR="0" lvl="5" indent="0" algn="ctr" rtl="0">
              <a:lnSpc>
                <a:spcPct val="100000"/>
              </a:lnSpc>
              <a:spcBef>
                <a:spcPts val="0"/>
              </a:spcBef>
              <a:spcAft>
                <a:spcPts val="0"/>
              </a:spcAft>
              <a:buClr>
                <a:srgbClr val="A5A5A5"/>
              </a:buClr>
              <a:buSzPts val="1500"/>
              <a:buFont typeface="Arial"/>
              <a:buNone/>
              <a:defRPr sz="1500" b="0" i="0" u="none" strike="noStrike" cap="none">
                <a:solidFill>
                  <a:srgbClr val="A5A5A5"/>
                </a:solidFill>
                <a:latin typeface="Arial"/>
                <a:ea typeface="Arial"/>
                <a:cs typeface="Arial"/>
                <a:sym typeface="Arial"/>
              </a:defRPr>
            </a:lvl6pPr>
            <a:lvl7pPr marL="0" marR="0" lvl="6" indent="0" algn="ctr" rtl="0">
              <a:lnSpc>
                <a:spcPct val="100000"/>
              </a:lnSpc>
              <a:spcBef>
                <a:spcPts val="0"/>
              </a:spcBef>
              <a:spcAft>
                <a:spcPts val="0"/>
              </a:spcAft>
              <a:buClr>
                <a:srgbClr val="A5A5A5"/>
              </a:buClr>
              <a:buSzPts val="1500"/>
              <a:buFont typeface="Arial"/>
              <a:buNone/>
              <a:defRPr sz="1500" b="0" i="0" u="none" strike="noStrike" cap="none">
                <a:solidFill>
                  <a:srgbClr val="A5A5A5"/>
                </a:solidFill>
                <a:latin typeface="Arial"/>
                <a:ea typeface="Arial"/>
                <a:cs typeface="Arial"/>
                <a:sym typeface="Arial"/>
              </a:defRPr>
            </a:lvl7pPr>
            <a:lvl8pPr marL="0" marR="0" lvl="7" indent="0" algn="ctr" rtl="0">
              <a:lnSpc>
                <a:spcPct val="100000"/>
              </a:lnSpc>
              <a:spcBef>
                <a:spcPts val="0"/>
              </a:spcBef>
              <a:spcAft>
                <a:spcPts val="0"/>
              </a:spcAft>
              <a:buClr>
                <a:srgbClr val="A5A5A5"/>
              </a:buClr>
              <a:buSzPts val="1500"/>
              <a:buFont typeface="Arial"/>
              <a:buNone/>
              <a:defRPr sz="1500" b="0" i="0" u="none" strike="noStrike" cap="none">
                <a:solidFill>
                  <a:srgbClr val="A5A5A5"/>
                </a:solidFill>
                <a:latin typeface="Arial"/>
                <a:ea typeface="Arial"/>
                <a:cs typeface="Arial"/>
                <a:sym typeface="Arial"/>
              </a:defRPr>
            </a:lvl8pPr>
            <a:lvl9pPr marL="0" marR="0" lvl="8" indent="0" algn="ctr" rtl="0">
              <a:lnSpc>
                <a:spcPct val="100000"/>
              </a:lnSpc>
              <a:spcBef>
                <a:spcPts val="0"/>
              </a:spcBef>
              <a:spcAft>
                <a:spcPts val="0"/>
              </a:spcAft>
              <a:buClr>
                <a:srgbClr val="A5A5A5"/>
              </a:buClr>
              <a:buSzPts val="1500"/>
              <a:buFont typeface="Arial"/>
              <a:buNone/>
              <a:defRPr sz="1500" b="0" i="0" u="none" strike="noStrike" cap="none">
                <a:solidFill>
                  <a:srgbClr val="A5A5A5"/>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8"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
          <p:cNvSpPr/>
          <p:nvPr/>
        </p:nvSpPr>
        <p:spPr>
          <a:xfrm>
            <a:off x="5229500" y="923400"/>
            <a:ext cx="3911703" cy="2057402"/>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
          <p:cNvSpPr txBox="1">
            <a:spLocks noGrp="1"/>
          </p:cNvSpPr>
          <p:nvPr>
            <p:ph type="title"/>
          </p:nvPr>
        </p:nvSpPr>
        <p:spPr>
          <a:xfrm>
            <a:off x="227329" y="923382"/>
            <a:ext cx="5002306" cy="2057401"/>
          </a:xfrm>
          <a:prstGeom prst="rect">
            <a:avLst/>
          </a:prstGeom>
          <a:solidFill>
            <a:schemeClr val="accent2">
              <a:alpha val="83921"/>
            </a:schemeClr>
          </a:solid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FFFFFF"/>
              </a:buClr>
              <a:buSzPts val="2800"/>
              <a:buFont typeface="Arial"/>
              <a:buNone/>
            </a:pPr>
            <a:r>
              <a:rPr lang="en-US" dirty="0">
                <a:solidFill>
                  <a:srgbClr val="FFFFFF"/>
                </a:solidFill>
              </a:rPr>
              <a:t>Baby BCAL new Boards</a:t>
            </a:r>
            <a:br>
              <a:rPr lang="en-US" dirty="0">
                <a:solidFill>
                  <a:srgbClr val="FFFFFF"/>
                </a:solidFill>
              </a:rPr>
            </a:br>
            <a:r>
              <a:rPr lang="en-US" dirty="0">
                <a:solidFill>
                  <a:srgbClr val="FFFFFF"/>
                </a:solidFill>
              </a:rPr>
              <a:t>(for beam test in Hall D)</a:t>
            </a:r>
            <a:endParaRPr dirty="0"/>
          </a:p>
        </p:txBody>
      </p:sp>
      <p:sp>
        <p:nvSpPr>
          <p:cNvPr id="184" name="Google Shape;184;p1"/>
          <p:cNvSpPr txBox="1">
            <a:spLocks noGrp="1"/>
          </p:cNvSpPr>
          <p:nvPr>
            <p:ph type="body" idx="1"/>
          </p:nvPr>
        </p:nvSpPr>
        <p:spPr>
          <a:xfrm>
            <a:off x="274988" y="243450"/>
            <a:ext cx="5560804" cy="6711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rgbClr val="FFFFFF"/>
              </a:buClr>
              <a:buSzPts val="1600"/>
              <a:buFont typeface="Helvetica Neue"/>
              <a:buNone/>
            </a:pPr>
            <a:r>
              <a:rPr lang="en-US" sz="1600" b="1" i="1" dirty="0"/>
              <a:t>Barrel Imaging Calorimeter</a:t>
            </a:r>
            <a:endParaRPr dirty="0"/>
          </a:p>
        </p:txBody>
      </p:sp>
      <p:sp>
        <p:nvSpPr>
          <p:cNvPr id="185" name="Google Shape;185;p1"/>
          <p:cNvSpPr txBox="1">
            <a:spLocks noGrp="1"/>
          </p:cNvSpPr>
          <p:nvPr>
            <p:ph type="body" idx="3"/>
          </p:nvPr>
        </p:nvSpPr>
        <p:spPr>
          <a:xfrm>
            <a:off x="469898" y="3229517"/>
            <a:ext cx="2692876" cy="295279"/>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rgbClr val="000000"/>
              </a:buClr>
              <a:buSzPts val="1400"/>
              <a:buFont typeface="Helvetica Neue"/>
              <a:buNone/>
            </a:pPr>
            <a:r>
              <a:rPr lang="en-US" sz="1400" b="1" dirty="0">
                <a:solidFill>
                  <a:srgbClr val="FFFFFF"/>
                </a:solidFill>
              </a:rPr>
              <a:t>Halen Davies</a:t>
            </a:r>
            <a:endParaRPr dirty="0"/>
          </a:p>
        </p:txBody>
      </p:sp>
      <p:sp>
        <p:nvSpPr>
          <p:cNvPr id="186" name="Google Shape;186;p1"/>
          <p:cNvSpPr txBox="1">
            <a:spLocks noGrp="1"/>
          </p:cNvSpPr>
          <p:nvPr>
            <p:ph type="body" idx="4"/>
          </p:nvPr>
        </p:nvSpPr>
        <p:spPr>
          <a:xfrm>
            <a:off x="469898" y="3533776"/>
            <a:ext cx="2692876" cy="685803"/>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SzPts val="1400"/>
              <a:buNone/>
            </a:pPr>
            <a:r>
              <a:rPr lang="en-CA" sz="1400" dirty="0">
                <a:solidFill>
                  <a:srgbClr val="FFFFFF"/>
                </a:solidFill>
              </a:rPr>
              <a:t>University of Regina</a:t>
            </a:r>
            <a:endParaRPr dirty="0"/>
          </a:p>
        </p:txBody>
      </p:sp>
      <p:sp>
        <p:nvSpPr>
          <p:cNvPr id="187" name="Google Shape;187;p1"/>
          <p:cNvSpPr txBox="1">
            <a:spLocks noGrp="1"/>
          </p:cNvSpPr>
          <p:nvPr>
            <p:ph type="body" idx="7"/>
          </p:nvPr>
        </p:nvSpPr>
        <p:spPr>
          <a:xfrm>
            <a:off x="6118671" y="3229517"/>
            <a:ext cx="2692874" cy="295279"/>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rgbClr val="000000"/>
              </a:buClr>
              <a:buSzPts val="1400"/>
              <a:buFont typeface="Helvetica Neue"/>
              <a:buNone/>
            </a:pPr>
            <a:r>
              <a:rPr lang="en-US" sz="1400" b="1" dirty="0">
                <a:solidFill>
                  <a:srgbClr val="FFFFFF"/>
                </a:solidFill>
              </a:rPr>
              <a:t>ESB/DAQ Meeting</a:t>
            </a:r>
            <a:endParaRPr dirty="0"/>
          </a:p>
        </p:txBody>
      </p:sp>
      <p:sp>
        <p:nvSpPr>
          <p:cNvPr id="188" name="Google Shape;188;p1"/>
          <p:cNvSpPr txBox="1"/>
          <p:nvPr/>
        </p:nvSpPr>
        <p:spPr>
          <a:xfrm>
            <a:off x="6118671" y="3533776"/>
            <a:ext cx="2692874" cy="685803"/>
          </a:xfrm>
          <a:prstGeom prst="rect">
            <a:avLst/>
          </a:prstGeom>
          <a:noFill/>
          <a:ln>
            <a:noFill/>
          </a:ln>
        </p:spPr>
        <p:txBody>
          <a:bodyPr spcFirstLastPara="1" wrap="square" lIns="0" tIns="0" rIns="0" bIns="0" anchor="t" anchorCtr="0">
            <a:normAutofit/>
          </a:bodyPr>
          <a:lstStyle/>
          <a:p>
            <a:pPr marL="0" marR="0" lvl="0" indent="0" algn="l" rtl="0">
              <a:lnSpc>
                <a:spcPct val="95000"/>
              </a:lnSpc>
              <a:spcBef>
                <a:spcPts val="0"/>
              </a:spcBef>
              <a:spcAft>
                <a:spcPts val="0"/>
              </a:spcAft>
              <a:buClr>
                <a:srgbClr val="FFFFFF"/>
              </a:buClr>
              <a:buSzPts val="1400"/>
              <a:buFont typeface="Arial"/>
              <a:buNone/>
            </a:pPr>
            <a:r>
              <a:rPr lang="en-US" sz="1400" b="0" i="0" u="none" strike="noStrike" cap="none" dirty="0">
                <a:solidFill>
                  <a:srgbClr val="FFFFFF"/>
                </a:solidFill>
                <a:latin typeface="Arial"/>
                <a:ea typeface="Arial"/>
                <a:cs typeface="Arial"/>
                <a:sym typeface="Arial"/>
              </a:rPr>
              <a:t>March 3, 2026</a:t>
            </a:r>
            <a:endParaRPr dirty="0"/>
          </a:p>
        </p:txBody>
      </p:sp>
      <p:sp>
        <p:nvSpPr>
          <p:cNvPr id="189" name="Google Shape;189;p1"/>
          <p:cNvSpPr txBox="1">
            <a:spLocks noGrp="1"/>
          </p:cNvSpPr>
          <p:nvPr>
            <p:ph type="sldNum" idx="4294967295"/>
          </p:nvPr>
        </p:nvSpPr>
        <p:spPr>
          <a:xfrm>
            <a:off x="8978481" y="4749851"/>
            <a:ext cx="127001" cy="1850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FFFFFF"/>
              </a:buClr>
              <a:buSzPts val="1300"/>
              <a:buFont typeface="Arial"/>
              <a:buNone/>
            </a:pPr>
            <a:fld id="{00000000-1234-1234-1234-123412341234}" type="slidenum">
              <a:rPr lang="en-US" sz="1300">
                <a:solidFill>
                  <a:srgbClr val="FFFFFF"/>
                </a:solidFill>
              </a:rPr>
              <a:t>1</a:t>
            </a:fld>
            <a:endParaRPr/>
          </a:p>
        </p:txBody>
      </p:sp>
      <p:pic>
        <p:nvPicPr>
          <p:cNvPr id="3" name="Picture 2" descr="A green rectangular object with many square squares on it&#10;&#10;AI-generated content may be incorrect.">
            <a:extLst>
              <a:ext uri="{FF2B5EF4-FFF2-40B4-BE49-F238E27FC236}">
                <a16:creationId xmlns:a16="http://schemas.microsoft.com/office/drawing/2014/main" id="{D3172950-C629-D9DD-327A-4E015172133D}"/>
              </a:ext>
            </a:extLst>
          </p:cNvPr>
          <p:cNvPicPr>
            <a:picLocks noChangeAspect="1"/>
          </p:cNvPicPr>
          <p:nvPr/>
        </p:nvPicPr>
        <p:blipFill>
          <a:blip r:embed="rId3"/>
          <a:stretch>
            <a:fillRect/>
          </a:stretch>
        </p:blipFill>
        <p:spPr>
          <a:xfrm>
            <a:off x="5221549" y="923382"/>
            <a:ext cx="3911703" cy="21036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18"/>
          <p:cNvSpPr txBox="1">
            <a:spLocks noGrp="1"/>
          </p:cNvSpPr>
          <p:nvPr>
            <p:ph type="title"/>
          </p:nvPr>
        </p:nvSpPr>
        <p:spPr>
          <a:xfrm>
            <a:off x="-1272" y="-1"/>
            <a:ext cx="8840473" cy="448869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FFFFFF"/>
              </a:buClr>
              <a:buSzPts val="2800"/>
              <a:buFont typeface="Arial"/>
              <a:buNone/>
            </a:pPr>
            <a:r>
              <a:rPr lang="en-US">
                <a:solidFill>
                  <a:srgbClr val="FFFFFF"/>
                </a:solidFill>
              </a:rPr>
              <a:t>Backup slides</a:t>
            </a:r>
            <a:endParaRPr/>
          </a:p>
        </p:txBody>
      </p:sp>
      <p:sp>
        <p:nvSpPr>
          <p:cNvPr id="446" name="Google Shape;446;p18"/>
          <p:cNvSpPr txBox="1">
            <a:spLocks noGrp="1"/>
          </p:cNvSpPr>
          <p:nvPr>
            <p:ph type="sldNum" idx="4294967295"/>
          </p:nvPr>
        </p:nvSpPr>
        <p:spPr>
          <a:xfrm>
            <a:off x="8726854" y="4867247"/>
            <a:ext cx="224595" cy="209668"/>
          </a:xfrm>
          <a:prstGeom prst="rect">
            <a:avLst/>
          </a:prstGeom>
          <a:noFill/>
          <a:ln>
            <a:noFill/>
          </a:ln>
        </p:spPr>
        <p:txBody>
          <a:bodyPr spcFirstLastPara="1" wrap="square" lIns="0" tIns="0" rIns="0" bIns="0" anchor="ctr" anchorCtr="0">
            <a:spAutoFit/>
          </a:bodyPr>
          <a:lstStyle/>
          <a:p>
            <a:pPr marL="0" lvl="0" indent="0" algn="ctr" rtl="0">
              <a:lnSpc>
                <a:spcPct val="100000"/>
              </a:lnSpc>
              <a:spcBef>
                <a:spcPts val="0"/>
              </a:spcBef>
              <a:spcAft>
                <a:spcPts val="0"/>
              </a:spcAft>
              <a:buClr>
                <a:srgbClr val="A5A5A5"/>
              </a:buClr>
              <a:buSzPts val="1500"/>
              <a:buFont typeface="Arial"/>
              <a:buNone/>
            </a:pPr>
            <a:fld id="{00000000-1234-1234-1234-123412341234}" type="slidenum">
              <a:rPr lang="en-US" sz="1500">
                <a:solidFill>
                  <a:srgbClr val="A5A5A5"/>
                </a:solidFill>
              </a:rPr>
              <a:t>10</a:t>
            </a:fld>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
          <p:cNvSpPr txBox="1">
            <a:spLocks noGrp="1"/>
          </p:cNvSpPr>
          <p:nvPr>
            <p:ph type="title"/>
          </p:nvPr>
        </p:nvSpPr>
        <p:spPr>
          <a:xfrm>
            <a:off x="457200" y="-3"/>
            <a:ext cx="8382000" cy="74640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End-of-Sector Boxes</a:t>
            </a:r>
            <a:endParaRPr/>
          </a:p>
        </p:txBody>
      </p:sp>
      <p:sp>
        <p:nvSpPr>
          <p:cNvPr id="228" name="Google Shape;228;p3"/>
          <p:cNvSpPr txBox="1">
            <a:spLocks noGrp="1"/>
          </p:cNvSpPr>
          <p:nvPr>
            <p:ph type="sldNum" idx="4294967295"/>
          </p:nvPr>
        </p:nvSpPr>
        <p:spPr>
          <a:xfrm>
            <a:off x="8775651" y="4867247"/>
            <a:ext cx="127001" cy="209668"/>
          </a:xfrm>
          <a:prstGeom prst="rect">
            <a:avLst/>
          </a:prstGeom>
          <a:noFill/>
          <a:ln>
            <a:noFill/>
          </a:ln>
        </p:spPr>
        <p:txBody>
          <a:bodyPr spcFirstLastPara="1" wrap="square" lIns="0" tIns="0" rIns="0" bIns="0" anchor="ctr" anchorCtr="0">
            <a:spAutoFit/>
          </a:bodyPr>
          <a:lstStyle/>
          <a:p>
            <a:pPr marL="0" lvl="0" indent="0" algn="ctr" rtl="0">
              <a:lnSpc>
                <a:spcPct val="100000"/>
              </a:lnSpc>
              <a:spcBef>
                <a:spcPts val="0"/>
              </a:spcBef>
              <a:spcAft>
                <a:spcPts val="0"/>
              </a:spcAft>
              <a:buClr>
                <a:srgbClr val="A5A5A5"/>
              </a:buClr>
              <a:buSzPts val="1500"/>
              <a:buFont typeface="Arial"/>
              <a:buNone/>
            </a:pPr>
            <a:fld id="{00000000-1234-1234-1234-123412341234}" type="slidenum">
              <a:rPr lang="en-US" sz="1500">
                <a:solidFill>
                  <a:srgbClr val="A5A5A5"/>
                </a:solidFill>
              </a:rPr>
              <a:t>11</a:t>
            </a:fld>
            <a:endParaRPr/>
          </a:p>
        </p:txBody>
      </p:sp>
      <p:sp>
        <p:nvSpPr>
          <p:cNvPr id="229" name="Google Shape;229;p3"/>
          <p:cNvSpPr txBox="1">
            <a:spLocks noGrp="1"/>
          </p:cNvSpPr>
          <p:nvPr>
            <p:ph type="body" idx="1"/>
          </p:nvPr>
        </p:nvSpPr>
        <p:spPr>
          <a:xfrm>
            <a:off x="457200" y="591325"/>
            <a:ext cx="8382000" cy="4383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chemeClr val="accent2"/>
              </a:buClr>
              <a:buSzPts val="2000"/>
              <a:buFont typeface="Helvetica Neue"/>
              <a:buNone/>
            </a:pPr>
            <a:r>
              <a:rPr lang="en-US" sz="2000" b="1">
                <a:solidFill>
                  <a:schemeClr val="accent2"/>
                </a:solidFill>
              </a:rPr>
              <a:t>Light guides, cookies, SiPMs, CALOROC, ETC</a:t>
            </a:r>
            <a:endParaRPr/>
          </a:p>
        </p:txBody>
      </p:sp>
      <p:sp>
        <p:nvSpPr>
          <p:cNvPr id="230" name="Google Shape;230;p3"/>
          <p:cNvSpPr txBox="1"/>
          <p:nvPr/>
        </p:nvSpPr>
        <p:spPr>
          <a:xfrm>
            <a:off x="267724" y="914398"/>
            <a:ext cx="5190602" cy="3964193"/>
          </a:xfrm>
          <a:prstGeom prst="rect">
            <a:avLst/>
          </a:prstGeom>
          <a:noFill/>
          <a:ln>
            <a:noFill/>
          </a:ln>
        </p:spPr>
        <p:txBody>
          <a:bodyPr spcFirstLastPara="1" wrap="square" lIns="91375" tIns="91375" rIns="91375" bIns="91375" anchor="t" anchorCtr="0">
            <a:spAutoFit/>
          </a:bodyPr>
          <a:lstStyle/>
          <a:p>
            <a:pPr marL="457200" marR="0" lvl="0" indent="-317500" algn="l" rtl="0">
              <a:lnSpc>
                <a:spcPct val="115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Manages all powering and data collection on-detector</a:t>
            </a:r>
            <a:endParaRPr/>
          </a:p>
          <a:p>
            <a:pPr marL="457200" marR="0" lvl="0" indent="-317500" algn="l" rtl="0">
              <a:lnSpc>
                <a:spcPct val="115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Interfaces for envelope, services and </a:t>
            </a:r>
            <a:r>
              <a:rPr lang="en-US" sz="1400" b="1" i="0" u="none" strike="noStrike" cap="none">
                <a:solidFill>
                  <a:srgbClr val="FF2600"/>
                </a:solidFill>
                <a:latin typeface="Arial"/>
                <a:ea typeface="Arial"/>
                <a:cs typeface="Arial"/>
                <a:sym typeface="Arial"/>
              </a:rPr>
              <a:t>cooling</a:t>
            </a:r>
            <a:r>
              <a:rPr lang="en-US" sz="1400" b="0" i="0" u="none" strike="noStrike" cap="none">
                <a:solidFill>
                  <a:srgbClr val="000000"/>
                </a:solidFill>
                <a:latin typeface="Arial"/>
                <a:ea typeface="Arial"/>
                <a:cs typeface="Arial"/>
                <a:sym typeface="Arial"/>
              </a:rPr>
              <a:t> with ePIC</a:t>
            </a:r>
            <a:endParaRPr/>
          </a:p>
          <a:p>
            <a:pPr marL="914400" marR="0" lvl="1" indent="-317500" algn="l" rtl="0">
              <a:lnSpc>
                <a:spcPct val="115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envelope &amp; integration procedure nearly final</a:t>
            </a:r>
            <a:endParaRPr/>
          </a:p>
          <a:p>
            <a:pPr marL="914400" marR="0" lvl="1" indent="-317500" algn="l" rtl="0">
              <a:lnSpc>
                <a:spcPct val="115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provide electrical cabling service requirements, cooling, and other DAQ needs to ePIC</a:t>
            </a:r>
            <a:endParaRPr/>
          </a:p>
          <a:p>
            <a:pPr marL="457200" marR="0" lvl="0" indent="-317500" algn="l" rtl="0">
              <a:lnSpc>
                <a:spcPct val="115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CALOROC for SiPM readout, then common RDO to FELIX</a:t>
            </a:r>
            <a:endParaRPr/>
          </a:p>
          <a:p>
            <a:pPr marL="914400" marR="0" lvl="1" indent="-317500" algn="l" rtl="0">
              <a:lnSpc>
                <a:spcPct val="115000"/>
              </a:lnSpc>
              <a:spcBef>
                <a:spcPts val="0"/>
              </a:spcBef>
              <a:spcAft>
                <a:spcPts val="0"/>
              </a:spcAft>
              <a:buClr>
                <a:srgbClr val="FF2600"/>
              </a:buClr>
              <a:buSzPts val="1400"/>
              <a:buFont typeface="Arial"/>
              <a:buChar char="○"/>
            </a:pPr>
            <a:r>
              <a:rPr lang="en-US" sz="1400" b="1" i="0" u="none" strike="noStrike" cap="none">
                <a:solidFill>
                  <a:srgbClr val="FF2600"/>
                </a:solidFill>
                <a:latin typeface="Arial"/>
                <a:ea typeface="Arial"/>
                <a:cs typeface="Arial"/>
                <a:sym typeface="Arial"/>
              </a:rPr>
              <a:t>Light guide</a:t>
            </a:r>
            <a:r>
              <a:rPr lang="en-US" sz="1400" b="0" i="0" u="none" strike="noStrike" cap="none">
                <a:solidFill>
                  <a:srgbClr val="000000"/>
                </a:solidFill>
                <a:latin typeface="Arial"/>
                <a:ea typeface="Arial"/>
                <a:cs typeface="Arial"/>
                <a:sym typeface="Arial"/>
              </a:rPr>
              <a:t> option finalized; </a:t>
            </a:r>
            <a:r>
              <a:rPr lang="en-US" sz="1400" b="1" i="0" u="none" strike="noStrike" cap="none">
                <a:solidFill>
                  <a:srgbClr val="FF2600"/>
                </a:solidFill>
                <a:latin typeface="Arial"/>
                <a:ea typeface="Arial"/>
                <a:cs typeface="Arial"/>
                <a:sym typeface="Arial"/>
              </a:rPr>
              <a:t>Cookie</a:t>
            </a:r>
            <a:r>
              <a:rPr lang="en-US" sz="1400" b="0" i="0" u="none" strike="noStrike" cap="none">
                <a:solidFill>
                  <a:srgbClr val="000000"/>
                </a:solidFill>
                <a:latin typeface="Arial"/>
                <a:ea typeface="Arial"/>
                <a:cs typeface="Arial"/>
                <a:sym typeface="Arial"/>
              </a:rPr>
              <a:t> under final check; SiPM selection finalized</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CALOROC design being submitted now, evolution of H2GCROC used by CMS, ALICE</a:t>
            </a:r>
            <a:endParaRPr/>
          </a:p>
          <a:p>
            <a:pPr marL="457200" marR="0" lvl="0" indent="-317500" algn="l" rtl="0">
              <a:lnSpc>
                <a:spcPct val="115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End of Tray Card (ETC) to readout AstroPix to FELIX</a:t>
            </a:r>
            <a:endParaRPr/>
          </a:p>
          <a:p>
            <a:pPr marL="914400" marR="0" lvl="1" indent="-304800" algn="l" rtl="0">
              <a:lnSpc>
                <a:spcPct val="115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ETC to be designed by NASA Goddard Space Flight Center (GSFC), but </a:t>
            </a:r>
            <a:r>
              <a:rPr lang="en-US" sz="1200" b="1" i="1" u="none" strike="noStrike" cap="none">
                <a:solidFill>
                  <a:schemeClr val="accent6"/>
                </a:solidFill>
                <a:latin typeface="Arial"/>
                <a:ea typeface="Arial"/>
                <a:cs typeface="Arial"/>
                <a:sym typeface="Arial"/>
              </a:rPr>
              <a:t>work has not started due to extensive delays in processing the interagency agreement</a:t>
            </a:r>
            <a:r>
              <a:rPr lang="en-US" sz="1200" b="0" i="0" u="none" strike="noStrike" cap="none">
                <a:solidFill>
                  <a:srgbClr val="000000"/>
                </a:solidFill>
                <a:latin typeface="Arial"/>
                <a:ea typeface="Arial"/>
                <a:cs typeface="Arial"/>
                <a:sym typeface="Arial"/>
              </a:rPr>
              <a:t>. GSFC has designed similar FPGA boards for AstroPix, so they will be able to start from existing designs</a:t>
            </a:r>
            <a:endParaRPr/>
          </a:p>
        </p:txBody>
      </p:sp>
      <p:pic>
        <p:nvPicPr>
          <p:cNvPr id="231" name="Google Shape;231;p3" descr="Google Shape;223;p3"/>
          <p:cNvPicPr preferRelativeResize="0"/>
          <p:nvPr/>
        </p:nvPicPr>
        <p:blipFill rotWithShape="1">
          <a:blip r:embed="rId3">
            <a:alphaModFix/>
          </a:blip>
          <a:srcRect/>
          <a:stretch/>
        </p:blipFill>
        <p:spPr>
          <a:xfrm>
            <a:off x="5344588" y="3067803"/>
            <a:ext cx="3613651" cy="1820650"/>
          </a:xfrm>
          <a:prstGeom prst="rect">
            <a:avLst/>
          </a:prstGeom>
          <a:noFill/>
          <a:ln>
            <a:noFill/>
          </a:ln>
        </p:spPr>
      </p:pic>
      <p:pic>
        <p:nvPicPr>
          <p:cNvPr id="232" name="Google Shape;232;p3" descr="Google Shape;224;p3"/>
          <p:cNvPicPr preferRelativeResize="0"/>
          <p:nvPr/>
        </p:nvPicPr>
        <p:blipFill rotWithShape="1">
          <a:blip r:embed="rId4">
            <a:alphaModFix/>
          </a:blip>
          <a:srcRect/>
          <a:stretch/>
        </p:blipFill>
        <p:spPr>
          <a:xfrm>
            <a:off x="5623149" y="838982"/>
            <a:ext cx="1794924" cy="2164809"/>
          </a:xfrm>
          <a:prstGeom prst="rect">
            <a:avLst/>
          </a:prstGeom>
          <a:noFill/>
          <a:ln>
            <a:noFill/>
          </a:ln>
        </p:spPr>
      </p:pic>
      <p:grpSp>
        <p:nvGrpSpPr>
          <p:cNvPr id="233" name="Google Shape;233;p3"/>
          <p:cNvGrpSpPr/>
          <p:nvPr/>
        </p:nvGrpSpPr>
        <p:grpSpPr>
          <a:xfrm>
            <a:off x="5840170" y="4194596"/>
            <a:ext cx="445931" cy="290006"/>
            <a:chOff x="-1" y="-1"/>
            <a:chExt cx="445930" cy="290005"/>
          </a:xfrm>
        </p:grpSpPr>
        <p:sp>
          <p:nvSpPr>
            <p:cNvPr id="234" name="Google Shape;234;p3"/>
            <p:cNvSpPr/>
            <p:nvPr/>
          </p:nvSpPr>
          <p:spPr>
            <a:xfrm>
              <a:off x="-1" y="-1"/>
              <a:ext cx="445930" cy="290005"/>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
            <p:cNvSpPr txBox="1"/>
            <p:nvPr/>
          </p:nvSpPr>
          <p:spPr>
            <a:xfrm>
              <a:off x="-1" y="43813"/>
              <a:ext cx="445930" cy="202377"/>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EB539F"/>
                </a:buClr>
                <a:buSzPts val="800"/>
                <a:buFont typeface="Arial"/>
                <a:buNone/>
              </a:pPr>
              <a:r>
                <a:rPr lang="en-US" sz="800" b="0" i="0" u="none" strike="noStrike" cap="none">
                  <a:solidFill>
                    <a:srgbClr val="EB539F"/>
                  </a:solidFill>
                  <a:latin typeface="Arial"/>
                  <a:ea typeface="Arial"/>
                  <a:cs typeface="Arial"/>
                  <a:sym typeface="Arial"/>
                </a:rPr>
                <a:t>DIRC</a:t>
              </a:r>
              <a:endParaRPr/>
            </a:p>
          </p:txBody>
        </p:sp>
      </p:grpSp>
      <p:pic>
        <p:nvPicPr>
          <p:cNvPr id="236" name="Google Shape;236;p3" descr="Google Shape;226;p3"/>
          <p:cNvPicPr preferRelativeResize="0"/>
          <p:nvPr/>
        </p:nvPicPr>
        <p:blipFill rotWithShape="1">
          <a:blip r:embed="rId5">
            <a:alphaModFix/>
          </a:blip>
          <a:srcRect/>
          <a:stretch/>
        </p:blipFill>
        <p:spPr>
          <a:xfrm>
            <a:off x="7476039" y="676641"/>
            <a:ext cx="1659659" cy="24894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7fc863e4a1_0_0"/>
          <p:cNvSpPr txBox="1">
            <a:spLocks noGrp="1"/>
          </p:cNvSpPr>
          <p:nvPr>
            <p:ph type="title"/>
          </p:nvPr>
        </p:nvSpPr>
        <p:spPr>
          <a:xfrm>
            <a:off x="457200" y="0"/>
            <a:ext cx="8382000" cy="7464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00"/>
              </a:buClr>
              <a:buSzPts val="2800"/>
              <a:buFont typeface="Arial"/>
              <a:buNone/>
            </a:pPr>
            <a:r>
              <a:rPr lang="en-US"/>
              <a:t>ESB Progression</a:t>
            </a:r>
            <a:endParaRPr/>
          </a:p>
        </p:txBody>
      </p:sp>
      <p:sp>
        <p:nvSpPr>
          <p:cNvPr id="242" name="Google Shape;242;g37fc863e4a1_0_0"/>
          <p:cNvSpPr txBox="1">
            <a:spLocks noGrp="1"/>
          </p:cNvSpPr>
          <p:nvPr>
            <p:ph type="body" idx="1"/>
          </p:nvPr>
        </p:nvSpPr>
        <p:spPr>
          <a:xfrm>
            <a:off x="457200" y="588173"/>
            <a:ext cx="8382000" cy="438300"/>
          </a:xfrm>
          <a:prstGeom prst="rect">
            <a:avLst/>
          </a:prstGeom>
          <a:noFill/>
          <a:ln>
            <a:noFill/>
          </a:ln>
        </p:spPr>
        <p:txBody>
          <a:bodyPr spcFirstLastPara="1" wrap="square" lIns="0" tIns="0" rIns="0" bIns="0" anchor="t" anchorCtr="0">
            <a:normAutofit/>
          </a:bodyPr>
          <a:lstStyle/>
          <a:p>
            <a:pPr marL="0" lvl="0" indent="228600" algn="l" rtl="0">
              <a:lnSpc>
                <a:spcPct val="100000"/>
              </a:lnSpc>
              <a:spcBef>
                <a:spcPts val="0"/>
              </a:spcBef>
              <a:spcAft>
                <a:spcPts val="0"/>
              </a:spcAft>
              <a:buSzPts val="2000"/>
              <a:buNone/>
            </a:pPr>
            <a:r>
              <a:rPr lang="en-US"/>
              <a:t>GlueX u</a:t>
            </a:r>
            <a:r>
              <a:rPr lang="en-US" sz="2000" b="1">
                <a:solidFill>
                  <a:schemeClr val="accent2"/>
                </a:solidFill>
              </a:rPr>
              <a:t>sed as staged model for BIC ESB</a:t>
            </a:r>
            <a:endParaRPr/>
          </a:p>
        </p:txBody>
      </p:sp>
      <p:sp>
        <p:nvSpPr>
          <p:cNvPr id="243" name="Google Shape;243;g37fc863e4a1_0_0"/>
          <p:cNvSpPr txBox="1">
            <a:spLocks noGrp="1"/>
          </p:cNvSpPr>
          <p:nvPr>
            <p:ph type="sldNum" idx="4294967295"/>
          </p:nvPr>
        </p:nvSpPr>
        <p:spPr>
          <a:xfrm>
            <a:off x="8775651" y="4867247"/>
            <a:ext cx="126900" cy="2310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A5A5A5"/>
              </a:buClr>
              <a:buSzPts val="1500"/>
              <a:buFont typeface="Arial"/>
              <a:buNone/>
            </a:pPr>
            <a:fld id="{00000000-1234-1234-1234-123412341234}" type="slidenum">
              <a:rPr lang="en-US" sz="1500"/>
              <a:t>12</a:t>
            </a:fld>
            <a:endParaRPr/>
          </a:p>
        </p:txBody>
      </p:sp>
      <p:sp>
        <p:nvSpPr>
          <p:cNvPr id="244" name="Google Shape;244;g37fc863e4a1_0_0"/>
          <p:cNvSpPr txBox="1">
            <a:spLocks noGrp="1"/>
          </p:cNvSpPr>
          <p:nvPr>
            <p:ph type="body" idx="2"/>
          </p:nvPr>
        </p:nvSpPr>
        <p:spPr>
          <a:xfrm>
            <a:off x="568518" y="1134294"/>
            <a:ext cx="7315200" cy="3942600"/>
          </a:xfrm>
          <a:prstGeom prst="rect">
            <a:avLst/>
          </a:prstGeom>
          <a:noFill/>
          <a:ln>
            <a:noFill/>
          </a:ln>
        </p:spPr>
        <p:txBody>
          <a:bodyPr spcFirstLastPara="1" wrap="square" lIns="0" tIns="0" rIns="0" bIns="0" anchor="t" anchorCtr="0">
            <a:normAutofit/>
          </a:bodyPr>
          <a:lstStyle/>
          <a:p>
            <a:pPr marL="457200" lvl="0" indent="-342900" algn="l" rtl="0">
              <a:lnSpc>
                <a:spcPct val="64000"/>
              </a:lnSpc>
              <a:spcBef>
                <a:spcPts val="0"/>
              </a:spcBef>
              <a:spcAft>
                <a:spcPts val="0"/>
              </a:spcAft>
              <a:buSzPts val="1400"/>
              <a:buChar char="▪"/>
            </a:pPr>
            <a:r>
              <a:rPr lang="en-US" b="1">
                <a:solidFill>
                  <a:schemeClr val="dk1"/>
                </a:solidFill>
              </a:rPr>
              <a:t>GlueX </a:t>
            </a:r>
            <a:r>
              <a:rPr lang="en-US" b="1"/>
              <a:t>Wedge </a:t>
            </a:r>
            <a:r>
              <a:rPr lang="en-US" b="1">
                <a:solidFill>
                  <a:schemeClr val="dk1"/>
                </a:solidFill>
              </a:rPr>
              <a:t>Baby BCAL</a:t>
            </a:r>
            <a:endParaRPr b="1"/>
          </a:p>
          <a:p>
            <a:pPr marL="914400" lvl="1" indent="-342900" algn="l" rtl="0">
              <a:lnSpc>
                <a:spcPct val="64000"/>
              </a:lnSpc>
              <a:spcBef>
                <a:spcPts val="300"/>
              </a:spcBef>
              <a:spcAft>
                <a:spcPts val="0"/>
              </a:spcAft>
              <a:buSzPts val="1400"/>
              <a:buChar char="—"/>
            </a:pPr>
            <a:r>
              <a:rPr lang="en-US" sz="1400"/>
              <a:t>8-cm-long LGs (80)</a:t>
            </a:r>
            <a:endParaRPr/>
          </a:p>
          <a:p>
            <a:pPr marL="914400" lvl="1" indent="-342900" algn="l" rtl="0">
              <a:lnSpc>
                <a:spcPct val="64000"/>
              </a:lnSpc>
              <a:spcBef>
                <a:spcPts val="300"/>
              </a:spcBef>
              <a:spcAft>
                <a:spcPts val="0"/>
              </a:spcAft>
              <a:buSzPts val="1400"/>
              <a:buChar char="—"/>
            </a:pPr>
            <a:r>
              <a:rPr lang="en-US" sz="1400"/>
              <a:t>0.5-mm air gap</a:t>
            </a:r>
            <a:endParaRPr/>
          </a:p>
          <a:p>
            <a:pPr marL="914400" lvl="1" indent="-342900" algn="l" rtl="0">
              <a:lnSpc>
                <a:spcPct val="64000"/>
              </a:lnSpc>
              <a:spcBef>
                <a:spcPts val="300"/>
              </a:spcBef>
              <a:spcAft>
                <a:spcPts val="0"/>
              </a:spcAft>
              <a:buSzPts val="1400"/>
              <a:buChar char="—"/>
            </a:pPr>
            <a:r>
              <a:rPr lang="en-US" sz="1400"/>
              <a:t>Hamamatsu S10 SiPMs</a:t>
            </a:r>
            <a:endParaRPr/>
          </a:p>
          <a:p>
            <a:pPr marL="914400" lvl="1" indent="-342900" algn="l" rtl="0">
              <a:lnSpc>
                <a:spcPct val="64000"/>
              </a:lnSpc>
              <a:spcBef>
                <a:spcPts val="300"/>
              </a:spcBef>
              <a:spcAft>
                <a:spcPts val="0"/>
              </a:spcAft>
              <a:buSzPts val="1400"/>
              <a:buChar char="—"/>
            </a:pPr>
            <a:r>
              <a:rPr lang="en-US" sz="1400"/>
              <a:t>JLab PCB Analog Electronics</a:t>
            </a:r>
            <a:endParaRPr/>
          </a:p>
          <a:p>
            <a:pPr marL="914400" lvl="1" indent="-342900" algn="l" rtl="0">
              <a:lnSpc>
                <a:spcPct val="64000"/>
              </a:lnSpc>
              <a:spcBef>
                <a:spcPts val="300"/>
              </a:spcBef>
              <a:spcAft>
                <a:spcPts val="0"/>
              </a:spcAft>
              <a:buSzPts val="1400"/>
              <a:buChar char="—"/>
            </a:pPr>
            <a:r>
              <a:rPr lang="en-US" sz="1400"/>
              <a:t>Cooling</a:t>
            </a:r>
            <a:endParaRPr/>
          </a:p>
          <a:p>
            <a:pPr marL="914400" lvl="1" indent="-342900" algn="l" rtl="0">
              <a:lnSpc>
                <a:spcPct val="64000"/>
              </a:lnSpc>
              <a:spcBef>
                <a:spcPts val="300"/>
              </a:spcBef>
              <a:spcAft>
                <a:spcPts val="0"/>
              </a:spcAft>
              <a:buSzPts val="1400"/>
              <a:buChar char="—"/>
            </a:pPr>
            <a:r>
              <a:rPr lang="en-US" sz="1400"/>
              <a:t>Plug-N-play assembly</a:t>
            </a:r>
            <a:endParaRPr/>
          </a:p>
          <a:p>
            <a:pPr marL="457200" lvl="0" indent="-342900" algn="l" rtl="0">
              <a:lnSpc>
                <a:spcPct val="64000"/>
              </a:lnSpc>
              <a:spcBef>
                <a:spcPts val="900"/>
              </a:spcBef>
              <a:spcAft>
                <a:spcPts val="0"/>
              </a:spcAft>
              <a:buSzPts val="1400"/>
              <a:buChar char="▪"/>
            </a:pPr>
            <a:r>
              <a:rPr lang="en-US"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BIC </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ESB Test Article </a:t>
            </a:r>
            <a:r>
              <a:rPr lang="en-US" b="1">
                <a:solidFill>
                  <a:schemeClr val="dk1"/>
                </a:solidFill>
              </a:rPr>
              <a:t>Baby BCAL</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914400" lvl="1" indent="-342900" algn="l" rtl="0">
              <a:lnSpc>
                <a:spcPct val="64000"/>
              </a:lnSpc>
              <a:spcBef>
                <a:spcPts val="300"/>
              </a:spcBef>
              <a:spcAft>
                <a:spcPts val="0"/>
              </a:spcAft>
              <a:buSzPts val="1400"/>
              <a:buChar char="—"/>
            </a:pPr>
            <a:r>
              <a:rPr lang="en-US"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8-cm-long LGs (80)</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914400" lvl="1" indent="-342900" algn="l" rtl="0">
              <a:lnSpc>
                <a:spcPct val="64000"/>
              </a:lnSpc>
              <a:spcBef>
                <a:spcPts val="300"/>
              </a:spcBef>
              <a:spcAft>
                <a:spcPts val="0"/>
              </a:spcAft>
              <a:buSzPts val="1400"/>
              <a:buChar char="—"/>
            </a:pPr>
            <a:r>
              <a:rPr lang="en-US" sz="1400">
                <a:solidFill>
                  <a:srgbClr val="9A182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3-mm optical cookie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914400" lvl="1" indent="-342900" algn="l" rtl="0">
              <a:lnSpc>
                <a:spcPct val="64000"/>
              </a:lnSpc>
              <a:spcBef>
                <a:spcPts val="300"/>
              </a:spcBef>
              <a:spcAft>
                <a:spcPts val="0"/>
              </a:spcAft>
              <a:buSzPts val="1400"/>
              <a:buChar char="—"/>
            </a:pPr>
            <a:r>
              <a:rPr lang="en-US" sz="1400">
                <a:solidFill>
                  <a:srgbClr val="9A182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Hamamatsu S14 SiPMs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914400" lvl="1" indent="-342900" algn="l" rtl="0">
              <a:lnSpc>
                <a:spcPct val="64000"/>
              </a:lnSpc>
              <a:spcBef>
                <a:spcPts val="300"/>
              </a:spcBef>
              <a:spcAft>
                <a:spcPts val="0"/>
              </a:spcAft>
              <a:buSzPts val="1400"/>
              <a:buChar char="—"/>
            </a:pPr>
            <a:r>
              <a:rPr lang="en-US" sz="1400">
                <a:solidFill>
                  <a:srgbClr val="9A182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New PCB + HGCROC</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914400" lvl="1" indent="-342900" algn="l" rtl="0">
              <a:lnSpc>
                <a:spcPct val="64000"/>
              </a:lnSpc>
              <a:spcBef>
                <a:spcPts val="300"/>
              </a:spcBef>
              <a:spcAft>
                <a:spcPts val="0"/>
              </a:spcAft>
              <a:buSzPts val="1400"/>
              <a:buChar char="—"/>
            </a:pPr>
            <a:r>
              <a:rPr lang="en-US" sz="1400">
                <a:solidFill>
                  <a:srgbClr val="9A182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No cooling</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914400" lvl="1" indent="-342900" algn="l" rtl="0">
              <a:lnSpc>
                <a:spcPct val="64000"/>
              </a:lnSpc>
              <a:spcBef>
                <a:spcPts val="300"/>
              </a:spcBef>
              <a:spcAft>
                <a:spcPts val="0"/>
              </a:spcAft>
              <a:buSzPts val="1400"/>
              <a:buChar char="—"/>
            </a:pPr>
            <a:r>
              <a:rPr lang="en-US"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Plug-N-play assembly</a:t>
            </a:r>
            <a:endParaRPr/>
          </a:p>
          <a:p>
            <a:pPr marL="457200" lvl="0" indent="-342900" algn="l" rtl="0">
              <a:lnSpc>
                <a:spcPct val="64000"/>
              </a:lnSpc>
              <a:spcBef>
                <a:spcPts val="300"/>
              </a:spcBef>
              <a:spcAft>
                <a:spcPts val="0"/>
              </a:spcAft>
              <a:buSzPts val="1400"/>
              <a:buChar char="▪"/>
            </a:pPr>
            <a:r>
              <a:rPr lang="en-US" b="1"/>
              <a:t>BIC ESB Test Article ANL SciFi</a:t>
            </a:r>
            <a:endParaRPr/>
          </a:p>
          <a:p>
            <a:pPr marL="914400" lvl="1" indent="-342900" algn="l" rtl="0">
              <a:lnSpc>
                <a:spcPct val="64000"/>
              </a:lnSpc>
              <a:spcBef>
                <a:spcPts val="300"/>
              </a:spcBef>
              <a:spcAft>
                <a:spcPts val="0"/>
              </a:spcAft>
              <a:buSzPts val="1400"/>
              <a:buChar char="—"/>
            </a:pPr>
            <a:r>
              <a:rPr lang="en-US" sz="1400">
                <a:solidFill>
                  <a:srgbClr val="9A1821"/>
                </a:solidFill>
              </a:rPr>
              <a:t>5-cm-long LGs (120)</a:t>
            </a:r>
            <a:endParaRPr/>
          </a:p>
          <a:p>
            <a:pPr marL="914400" lvl="1" indent="-342900" algn="l" rtl="0">
              <a:lnSpc>
                <a:spcPct val="64000"/>
              </a:lnSpc>
              <a:spcBef>
                <a:spcPts val="300"/>
              </a:spcBef>
              <a:spcAft>
                <a:spcPts val="0"/>
              </a:spcAft>
              <a:buSzPts val="1400"/>
              <a:buChar char="—"/>
            </a:pPr>
            <a:r>
              <a:rPr lang="en-US" sz="1400"/>
              <a:t>3-mm optical cookie</a:t>
            </a:r>
            <a:endParaRPr/>
          </a:p>
          <a:p>
            <a:pPr marL="914400" lvl="1" indent="-342900" algn="l" rtl="0">
              <a:lnSpc>
                <a:spcPct val="64000"/>
              </a:lnSpc>
              <a:spcBef>
                <a:spcPts val="300"/>
              </a:spcBef>
              <a:spcAft>
                <a:spcPts val="0"/>
              </a:spcAft>
              <a:buSzPts val="1400"/>
              <a:buChar char="—"/>
            </a:pPr>
            <a:r>
              <a:rPr lang="en-US" sz="1400"/>
              <a:t>Hamamatsu S14 SiPMs</a:t>
            </a:r>
            <a:endParaRPr/>
          </a:p>
          <a:p>
            <a:pPr marL="914400" lvl="1" indent="-342900" algn="l" rtl="0">
              <a:lnSpc>
                <a:spcPct val="64000"/>
              </a:lnSpc>
              <a:spcBef>
                <a:spcPts val="300"/>
              </a:spcBef>
              <a:spcAft>
                <a:spcPts val="0"/>
              </a:spcAft>
              <a:buSzPts val="1400"/>
              <a:buChar char="—"/>
            </a:pPr>
            <a:r>
              <a:rPr lang="en-US" sz="1400">
                <a:solidFill>
                  <a:srgbClr val="9A1821"/>
                </a:solidFill>
              </a:rPr>
              <a:t>New PCB + HGCROC/ETC</a:t>
            </a:r>
            <a:endParaRPr/>
          </a:p>
          <a:p>
            <a:pPr marL="914400" lvl="1" indent="-342900" algn="l" rtl="0">
              <a:lnSpc>
                <a:spcPct val="64000"/>
              </a:lnSpc>
              <a:spcBef>
                <a:spcPts val="300"/>
              </a:spcBef>
              <a:spcAft>
                <a:spcPts val="0"/>
              </a:spcAft>
              <a:buSzPts val="1400"/>
              <a:buChar char="—"/>
            </a:pPr>
            <a:r>
              <a:rPr lang="en-US" sz="1400">
                <a:solidFill>
                  <a:srgbClr val="9A1821"/>
                </a:solidFill>
              </a:rPr>
              <a:t>Cooling</a:t>
            </a:r>
            <a:endParaRPr/>
          </a:p>
          <a:p>
            <a:pPr marL="914400" lvl="1" indent="-342900" algn="l" rtl="0">
              <a:lnSpc>
                <a:spcPct val="64000"/>
              </a:lnSpc>
              <a:spcBef>
                <a:spcPts val="300"/>
              </a:spcBef>
              <a:spcAft>
                <a:spcPts val="0"/>
              </a:spcAft>
              <a:buSzPts val="1400"/>
              <a:buChar char="—"/>
            </a:pPr>
            <a:r>
              <a:rPr lang="en-US" sz="1400"/>
              <a:t>Plug-N-play assembly</a:t>
            </a:r>
            <a:endParaRPr/>
          </a:p>
        </p:txBody>
      </p:sp>
      <p:pic>
        <p:nvPicPr>
          <p:cNvPr id="245" name="Google Shape;245;g37fc863e4a1_0_0" descr="Screenshot 2023-11-16 at 9.43.32 AM.png"/>
          <p:cNvPicPr preferRelativeResize="0"/>
          <p:nvPr/>
        </p:nvPicPr>
        <p:blipFill rotWithShape="1">
          <a:blip r:embed="rId3">
            <a:alphaModFix/>
          </a:blip>
          <a:srcRect/>
          <a:stretch/>
        </p:blipFill>
        <p:spPr>
          <a:xfrm>
            <a:off x="4648200" y="1088232"/>
            <a:ext cx="3560090" cy="3405303"/>
          </a:xfrm>
          <a:prstGeom prst="rect">
            <a:avLst/>
          </a:prstGeom>
          <a:noFill/>
          <a:ln>
            <a:noFill/>
          </a:ln>
        </p:spPr>
      </p:pic>
      <p:sp>
        <p:nvSpPr>
          <p:cNvPr id="246" name="Google Shape;246;g37fc863e4a1_0_0"/>
          <p:cNvSpPr txBox="1"/>
          <p:nvPr/>
        </p:nvSpPr>
        <p:spPr>
          <a:xfrm>
            <a:off x="7238534" y="2291876"/>
            <a:ext cx="758100" cy="3489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FF00"/>
              </a:buClr>
              <a:buSzPts val="1600"/>
              <a:buFont typeface="Arial"/>
              <a:buNone/>
            </a:pPr>
            <a:r>
              <a:rPr lang="en-US" sz="1600" b="0" i="0" u="none" strike="noStrike" cap="none">
                <a:solidFill>
                  <a:srgbClr val="FFFF00"/>
                </a:solidFill>
                <a:latin typeface="Arial"/>
                <a:ea typeface="Arial"/>
                <a:cs typeface="Arial"/>
                <a:sym typeface="Arial"/>
              </a:rPr>
              <a:t>N2 gas</a:t>
            </a:r>
            <a:endParaRPr/>
          </a:p>
        </p:txBody>
      </p:sp>
      <p:sp>
        <p:nvSpPr>
          <p:cNvPr id="247" name="Google Shape;247;g37fc863e4a1_0_0"/>
          <p:cNvSpPr txBox="1"/>
          <p:nvPr/>
        </p:nvSpPr>
        <p:spPr>
          <a:xfrm>
            <a:off x="6718372" y="3831704"/>
            <a:ext cx="1349100" cy="3489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FF00"/>
              </a:buClr>
              <a:buSzPts val="1600"/>
              <a:buFont typeface="Arial"/>
              <a:buNone/>
            </a:pPr>
            <a:r>
              <a:rPr lang="en-US" sz="1600" b="0" i="0" u="none" strike="noStrike" cap="none">
                <a:solidFill>
                  <a:srgbClr val="FFFF00"/>
                </a:solidFill>
                <a:latin typeface="Arial"/>
                <a:ea typeface="Arial"/>
                <a:cs typeface="Arial"/>
                <a:sym typeface="Arial"/>
              </a:rPr>
              <a:t>Water cooling</a:t>
            </a:r>
            <a:endParaRPr/>
          </a:p>
        </p:txBody>
      </p:sp>
      <p:sp>
        <p:nvSpPr>
          <p:cNvPr id="248" name="Google Shape;248;g37fc863e4a1_0_0"/>
          <p:cNvSpPr txBox="1"/>
          <p:nvPr/>
        </p:nvSpPr>
        <p:spPr>
          <a:xfrm>
            <a:off x="4648200" y="4564306"/>
            <a:ext cx="3560100" cy="307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Baby BCAL &amp; Wedges are at ANL on loan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5" descr="Google Shape;243;p5"/>
          <p:cNvPicPr preferRelativeResize="0"/>
          <p:nvPr/>
        </p:nvPicPr>
        <p:blipFill rotWithShape="1">
          <a:blip r:embed="rId3">
            <a:alphaModFix/>
          </a:blip>
          <a:srcRect/>
          <a:stretch/>
        </p:blipFill>
        <p:spPr>
          <a:xfrm>
            <a:off x="3175597" y="802766"/>
            <a:ext cx="5447654" cy="2920533"/>
          </a:xfrm>
          <a:prstGeom prst="rect">
            <a:avLst/>
          </a:prstGeom>
          <a:noFill/>
          <a:ln>
            <a:noFill/>
          </a:ln>
        </p:spPr>
      </p:pic>
      <p:sp>
        <p:nvSpPr>
          <p:cNvPr id="254" name="Google Shape;254;p5"/>
          <p:cNvSpPr txBox="1">
            <a:spLocks noGrp="1"/>
          </p:cNvSpPr>
          <p:nvPr>
            <p:ph type="title"/>
          </p:nvPr>
        </p:nvSpPr>
        <p:spPr>
          <a:xfrm>
            <a:off x="457200" y="-3"/>
            <a:ext cx="8382000" cy="746402"/>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ESB Integration: Envelope and Access</a:t>
            </a:r>
            <a:endParaRPr/>
          </a:p>
        </p:txBody>
      </p:sp>
      <p:sp>
        <p:nvSpPr>
          <p:cNvPr id="255" name="Google Shape;255;p5"/>
          <p:cNvSpPr txBox="1">
            <a:spLocks noGrp="1"/>
          </p:cNvSpPr>
          <p:nvPr>
            <p:ph type="sldNum" idx="4294967295"/>
          </p:nvPr>
        </p:nvSpPr>
        <p:spPr>
          <a:xfrm>
            <a:off x="8775651" y="4867247"/>
            <a:ext cx="127001" cy="209668"/>
          </a:xfrm>
          <a:prstGeom prst="rect">
            <a:avLst/>
          </a:prstGeom>
          <a:noFill/>
          <a:ln>
            <a:noFill/>
          </a:ln>
        </p:spPr>
        <p:txBody>
          <a:bodyPr spcFirstLastPara="1" wrap="square" lIns="0" tIns="0" rIns="0" bIns="0" anchor="ctr" anchorCtr="0">
            <a:spAutoFit/>
          </a:bodyPr>
          <a:lstStyle/>
          <a:p>
            <a:pPr marL="0" lvl="0" indent="0" algn="ctr" rtl="0">
              <a:lnSpc>
                <a:spcPct val="100000"/>
              </a:lnSpc>
              <a:spcBef>
                <a:spcPts val="0"/>
              </a:spcBef>
              <a:spcAft>
                <a:spcPts val="0"/>
              </a:spcAft>
              <a:buClr>
                <a:srgbClr val="A5A5A5"/>
              </a:buClr>
              <a:buSzPts val="1500"/>
              <a:buFont typeface="Arial"/>
              <a:buNone/>
            </a:pPr>
            <a:fld id="{00000000-1234-1234-1234-123412341234}" type="slidenum">
              <a:rPr lang="en-US" sz="1500">
                <a:solidFill>
                  <a:srgbClr val="A5A5A5"/>
                </a:solidFill>
              </a:rPr>
              <a:t>13</a:t>
            </a:fld>
            <a:endParaRPr/>
          </a:p>
        </p:txBody>
      </p:sp>
      <p:sp>
        <p:nvSpPr>
          <p:cNvPr id="256" name="Google Shape;256;p5"/>
          <p:cNvSpPr txBox="1">
            <a:spLocks noGrp="1"/>
          </p:cNvSpPr>
          <p:nvPr>
            <p:ph type="body" idx="1"/>
          </p:nvPr>
        </p:nvSpPr>
        <p:spPr>
          <a:xfrm>
            <a:off x="393650" y="774003"/>
            <a:ext cx="8382001" cy="3172802"/>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0"/>
              </a:spcBef>
              <a:spcAft>
                <a:spcPts val="0"/>
              </a:spcAft>
              <a:buClr>
                <a:srgbClr val="000000"/>
              </a:buClr>
              <a:buSzPts val="1800"/>
              <a:buFont typeface="Helvetica Neue"/>
              <a:buChar char="▪"/>
            </a:pPr>
            <a:r>
              <a:rPr lang="en-US" sz="1800" b="0">
                <a:solidFill>
                  <a:srgbClr val="000000"/>
                </a:solidFill>
              </a:rPr>
              <a:t>Design is mature and is being further refined</a:t>
            </a:r>
            <a:endParaRPr/>
          </a:p>
          <a:p>
            <a:pPr marL="457200" lvl="0" indent="-342900" algn="l" rtl="0">
              <a:lnSpc>
                <a:spcPct val="100000"/>
              </a:lnSpc>
              <a:spcBef>
                <a:spcPts val="900"/>
              </a:spcBef>
              <a:spcAft>
                <a:spcPts val="0"/>
              </a:spcAft>
              <a:buClr>
                <a:srgbClr val="000000"/>
              </a:buClr>
              <a:buSzPts val="1800"/>
              <a:buFont typeface="Helvetica Neue"/>
              <a:buChar char="▪"/>
            </a:pPr>
            <a:r>
              <a:rPr lang="en-US" sz="1800" b="0">
                <a:solidFill>
                  <a:srgbClr val="000000"/>
                </a:solidFill>
              </a:rPr>
              <a:t>Envelope is 12 cm</a:t>
            </a:r>
            <a:endParaRPr/>
          </a:p>
          <a:p>
            <a:pPr marL="457200" lvl="0" indent="-342900" algn="l" rtl="0">
              <a:lnSpc>
                <a:spcPct val="100000"/>
              </a:lnSpc>
              <a:spcBef>
                <a:spcPts val="900"/>
              </a:spcBef>
              <a:spcAft>
                <a:spcPts val="0"/>
              </a:spcAft>
              <a:buClr>
                <a:srgbClr val="000000"/>
              </a:buClr>
              <a:buSzPts val="1800"/>
              <a:buFont typeface="Helvetica Neue"/>
              <a:buChar char="▪"/>
            </a:pPr>
            <a:r>
              <a:rPr lang="en-US" sz="1800" b="0">
                <a:solidFill>
                  <a:srgbClr val="000000"/>
                </a:solidFill>
              </a:rPr>
              <a:t>1.5-cm space to DIRC:</a:t>
            </a:r>
            <a:endParaRPr/>
          </a:p>
          <a:p>
            <a:pPr marL="914400" lvl="1" indent="-342900" algn="l" rtl="0">
              <a:lnSpc>
                <a:spcPct val="100000"/>
              </a:lnSpc>
              <a:spcBef>
                <a:spcPts val="300"/>
              </a:spcBef>
              <a:spcAft>
                <a:spcPts val="0"/>
              </a:spcAft>
              <a:buClr>
                <a:srgbClr val="000000"/>
              </a:buClr>
              <a:buSzPts val="1800"/>
              <a:buFont typeface="Helvetica Neue"/>
              <a:buChar char="—"/>
            </a:pPr>
            <a:r>
              <a:rPr lang="en-US" sz="1800" b="0">
                <a:solidFill>
                  <a:srgbClr val="000000"/>
                </a:solidFill>
              </a:rPr>
              <a:t>Pull back, rotate</a:t>
            </a:r>
            <a:endParaRPr/>
          </a:p>
          <a:p>
            <a:pPr marL="914400" lvl="1" indent="-342900" algn="l" rtl="0">
              <a:lnSpc>
                <a:spcPct val="100000"/>
              </a:lnSpc>
              <a:spcBef>
                <a:spcPts val="300"/>
              </a:spcBef>
              <a:spcAft>
                <a:spcPts val="0"/>
              </a:spcAft>
              <a:buClr>
                <a:srgbClr val="000000"/>
              </a:buClr>
              <a:buSzPts val="1800"/>
              <a:buFont typeface="Helvetica Neue"/>
              <a:buChar char="—"/>
            </a:pPr>
            <a:r>
              <a:rPr lang="en-US" sz="1800" b="0">
                <a:solidFill>
                  <a:srgbClr val="000000"/>
                </a:solidFill>
              </a:rPr>
              <a:t>Lift out radially</a:t>
            </a:r>
            <a:endParaRPr/>
          </a:p>
          <a:p>
            <a:pPr marL="457200" lvl="0" indent="-342900" algn="l" rtl="0">
              <a:lnSpc>
                <a:spcPct val="100000"/>
              </a:lnSpc>
              <a:spcBef>
                <a:spcPts val="900"/>
              </a:spcBef>
              <a:spcAft>
                <a:spcPts val="0"/>
              </a:spcAft>
              <a:buClr>
                <a:srgbClr val="000000"/>
              </a:buClr>
              <a:buSzPts val="1800"/>
              <a:buFont typeface="Helvetica Neue"/>
              <a:buChar char="▪"/>
            </a:pPr>
            <a:r>
              <a:rPr lang="en-US" sz="1800" b="0">
                <a:solidFill>
                  <a:srgbClr val="000000"/>
                </a:solidFill>
              </a:rPr>
              <a:t>Cooling:</a:t>
            </a:r>
            <a:endParaRPr/>
          </a:p>
          <a:p>
            <a:pPr marL="914400" lvl="1" indent="-342900" algn="l" rtl="0">
              <a:lnSpc>
                <a:spcPct val="100000"/>
              </a:lnSpc>
              <a:spcBef>
                <a:spcPts val="300"/>
              </a:spcBef>
              <a:spcAft>
                <a:spcPts val="0"/>
              </a:spcAft>
              <a:buClr>
                <a:srgbClr val="000000"/>
              </a:buClr>
              <a:buSzPts val="1800"/>
              <a:buFont typeface="Helvetica Neue"/>
              <a:buChar char="—"/>
            </a:pPr>
            <a:r>
              <a:rPr lang="en-US" sz="1800" b="0">
                <a:solidFill>
                  <a:srgbClr val="000000"/>
                </a:solidFill>
              </a:rPr>
              <a:t>Outer Al plate</a:t>
            </a:r>
            <a:endParaRPr/>
          </a:p>
          <a:p>
            <a:pPr marL="914400" lvl="1" indent="-342900" algn="l" rtl="0">
              <a:lnSpc>
                <a:spcPct val="100000"/>
              </a:lnSpc>
              <a:spcBef>
                <a:spcPts val="300"/>
              </a:spcBef>
              <a:spcAft>
                <a:spcPts val="0"/>
              </a:spcAft>
              <a:buClr>
                <a:srgbClr val="000000"/>
              </a:buClr>
              <a:buSzPts val="1800"/>
              <a:buFont typeface="Helvetica Neue"/>
              <a:buChar char="—"/>
            </a:pPr>
            <a:r>
              <a:rPr lang="en-US" sz="1800" b="0">
                <a:solidFill>
                  <a:srgbClr val="000000"/>
                </a:solidFill>
              </a:rPr>
              <a:t>ESB internal conduction</a:t>
            </a:r>
            <a:endParaRPr/>
          </a:p>
        </p:txBody>
      </p:sp>
      <p:sp>
        <p:nvSpPr>
          <p:cNvPr id="257" name="Google Shape;257;p5"/>
          <p:cNvSpPr/>
          <p:nvPr/>
        </p:nvSpPr>
        <p:spPr>
          <a:xfrm>
            <a:off x="5663074" y="2832641"/>
            <a:ext cx="271201" cy="426301"/>
          </a:xfrm>
          <a:prstGeom prst="ellipse">
            <a:avLst/>
          </a:prstGeom>
          <a:noFill/>
          <a:ln w="25400" cap="flat" cmpd="sng">
            <a:solidFill>
              <a:srgbClr val="324C00"/>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58" name="Google Shape;258;p5"/>
          <p:cNvCxnSpPr/>
          <p:nvPr/>
        </p:nvCxnSpPr>
        <p:spPr>
          <a:xfrm>
            <a:off x="3063698" y="1863028"/>
            <a:ext cx="2599500" cy="1101301"/>
          </a:xfrm>
          <a:prstGeom prst="straightConnector1">
            <a:avLst/>
          </a:prstGeom>
          <a:noFill/>
          <a:ln w="28575" cap="flat" cmpd="sng">
            <a:solidFill>
              <a:srgbClr val="000000"/>
            </a:solidFill>
            <a:prstDash val="solid"/>
            <a:round/>
            <a:headEnd type="none" w="sm" len="sm"/>
            <a:tailEnd type="triangle" w="med" len="med"/>
          </a:ln>
        </p:spPr>
      </p:cxnSp>
      <p:cxnSp>
        <p:nvCxnSpPr>
          <p:cNvPr id="259" name="Google Shape;259;p5"/>
          <p:cNvCxnSpPr/>
          <p:nvPr/>
        </p:nvCxnSpPr>
        <p:spPr>
          <a:xfrm rot="10800000" flipH="1">
            <a:off x="2780439" y="1056207"/>
            <a:ext cx="3018301" cy="288601"/>
          </a:xfrm>
          <a:prstGeom prst="straightConnector1">
            <a:avLst/>
          </a:prstGeom>
          <a:noFill/>
          <a:ln w="28575" cap="flat" cmpd="sng">
            <a:solidFill>
              <a:srgbClr val="000000"/>
            </a:solidFill>
            <a:prstDash val="solid"/>
            <a:round/>
            <a:headEnd type="none" w="sm" len="sm"/>
            <a:tailEnd type="triangle" w="med" len="med"/>
          </a:ln>
        </p:spPr>
      </p:cxnSp>
      <p:cxnSp>
        <p:nvCxnSpPr>
          <p:cNvPr id="260" name="Google Shape;260;p5"/>
          <p:cNvCxnSpPr/>
          <p:nvPr/>
        </p:nvCxnSpPr>
        <p:spPr>
          <a:xfrm>
            <a:off x="5798684" y="1056071"/>
            <a:ext cx="575101" cy="1"/>
          </a:xfrm>
          <a:prstGeom prst="straightConnector1">
            <a:avLst/>
          </a:prstGeom>
          <a:noFill/>
          <a:ln w="28575" cap="flat" cmpd="sng">
            <a:solidFill>
              <a:srgbClr val="FF0000"/>
            </a:solidFill>
            <a:prstDash val="solid"/>
            <a:round/>
            <a:headEnd type="triangle" w="med" len="med"/>
            <a:tailEnd type="triangle" w="med" len="med"/>
          </a:ln>
        </p:spPr>
      </p:cxnSp>
      <p:sp>
        <p:nvSpPr>
          <p:cNvPr id="261" name="Google Shape;261;p5"/>
          <p:cNvSpPr txBox="1"/>
          <p:nvPr/>
        </p:nvSpPr>
        <p:spPr>
          <a:xfrm>
            <a:off x="5835415" y="775334"/>
            <a:ext cx="592201" cy="28878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0000"/>
              </a:buClr>
              <a:buSzPts val="1400"/>
              <a:buFont typeface="Arial"/>
              <a:buNone/>
            </a:pPr>
            <a:r>
              <a:rPr lang="en-US" sz="1400" b="0" i="0" u="none" strike="noStrike" cap="none">
                <a:solidFill>
                  <a:srgbClr val="FF0000"/>
                </a:solidFill>
                <a:latin typeface="Arial"/>
                <a:ea typeface="Arial"/>
                <a:cs typeface="Arial"/>
                <a:sym typeface="Arial"/>
              </a:rPr>
              <a:t>12cm</a:t>
            </a:r>
            <a:endParaRPr/>
          </a:p>
        </p:txBody>
      </p:sp>
      <p:grpSp>
        <p:nvGrpSpPr>
          <p:cNvPr id="262" name="Google Shape;262;p5"/>
          <p:cNvGrpSpPr/>
          <p:nvPr/>
        </p:nvGrpSpPr>
        <p:grpSpPr>
          <a:xfrm>
            <a:off x="4001310" y="2648879"/>
            <a:ext cx="575145" cy="438305"/>
            <a:chOff x="-1" y="0"/>
            <a:chExt cx="575144" cy="438303"/>
          </a:xfrm>
        </p:grpSpPr>
        <p:sp>
          <p:nvSpPr>
            <p:cNvPr id="263" name="Google Shape;263;p5"/>
            <p:cNvSpPr/>
            <p:nvPr/>
          </p:nvSpPr>
          <p:spPr>
            <a:xfrm>
              <a:off x="0" y="0"/>
              <a:ext cx="575143" cy="438303"/>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EB539F"/>
                </a:buClr>
                <a:buSzPts val="1200"/>
                <a:buFont typeface="Arial"/>
                <a:buNone/>
              </a:pPr>
              <a:endParaRPr sz="1200" b="0" i="0" u="none" strike="noStrike" cap="none">
                <a:solidFill>
                  <a:srgbClr val="EB539F"/>
                </a:solidFill>
                <a:latin typeface="Arial"/>
                <a:ea typeface="Arial"/>
                <a:cs typeface="Arial"/>
                <a:sym typeface="Arial"/>
              </a:endParaRPr>
            </a:p>
          </p:txBody>
        </p:sp>
        <p:sp>
          <p:nvSpPr>
            <p:cNvPr id="264" name="Google Shape;264;p5"/>
            <p:cNvSpPr txBox="1"/>
            <p:nvPr/>
          </p:nvSpPr>
          <p:spPr>
            <a:xfrm>
              <a:off x="-1" y="93367"/>
              <a:ext cx="575101" cy="264216"/>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EB539F"/>
                </a:buClr>
                <a:buSzPts val="1200"/>
                <a:buFont typeface="Arial"/>
                <a:buNone/>
              </a:pPr>
              <a:r>
                <a:rPr lang="en-US" sz="1200" b="0" i="0" u="none" strike="noStrike" cap="none">
                  <a:solidFill>
                    <a:srgbClr val="EB539F"/>
                  </a:solidFill>
                  <a:latin typeface="Arial"/>
                  <a:ea typeface="Arial"/>
                  <a:cs typeface="Arial"/>
                  <a:sym typeface="Arial"/>
                </a:rPr>
                <a:t>DIRC</a:t>
              </a:r>
              <a:endParaRPr/>
            </a:p>
          </p:txBody>
        </p:sp>
      </p:grpSp>
      <p:sp>
        <p:nvSpPr>
          <p:cNvPr id="265" name="Google Shape;265;p5"/>
          <p:cNvSpPr txBox="1"/>
          <p:nvPr/>
        </p:nvSpPr>
        <p:spPr>
          <a:xfrm>
            <a:off x="1382787" y="3779675"/>
            <a:ext cx="5961302" cy="1101585"/>
          </a:xfrm>
          <a:prstGeom prst="rect">
            <a:avLst/>
          </a:prstGeom>
          <a:solidFill>
            <a:srgbClr val="FFC000"/>
          </a:solid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Recommendation: </a:t>
            </a:r>
            <a:r>
              <a:rPr lang="en-US" sz="1400" b="0" i="0" u="none" strike="noStrike" cap="none">
                <a:solidFill>
                  <a:srgbClr val="000000"/>
                </a:solidFill>
                <a:latin typeface="Arial"/>
                <a:ea typeface="Arial"/>
                <a:cs typeface="Arial"/>
                <a:sym typeface="Arial"/>
              </a:rPr>
              <a:t>SciFi/Pb: Check integration problems in the cabling of the two front parts of each module wedge.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Response: </a:t>
            </a:r>
            <a:r>
              <a:rPr lang="en-US" sz="1400" b="0" i="0" u="none" strike="noStrike" cap="none">
                <a:solidFill>
                  <a:srgbClr val="000000"/>
                </a:solidFill>
                <a:latin typeface="Arial"/>
                <a:ea typeface="Arial"/>
                <a:cs typeface="Arial"/>
                <a:sym typeface="Arial"/>
              </a:rPr>
              <a:t>The layout of the ESB design accounts for AstroPix module and tray integration and readout through End-of-Tray card with power routing provided by the Front-End Board.</a:t>
            </a:r>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7"/>
          <p:cNvSpPr txBox="1">
            <a:spLocks noGrp="1"/>
          </p:cNvSpPr>
          <p:nvPr>
            <p:ph type="title"/>
          </p:nvPr>
        </p:nvSpPr>
        <p:spPr>
          <a:xfrm>
            <a:off x="457200" y="-3"/>
            <a:ext cx="8382000" cy="74640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Optical</a:t>
            </a:r>
            <a:endParaRPr/>
          </a:p>
        </p:txBody>
      </p:sp>
      <p:sp>
        <p:nvSpPr>
          <p:cNvPr id="281" name="Google Shape;281;p7"/>
          <p:cNvSpPr txBox="1">
            <a:spLocks noGrp="1"/>
          </p:cNvSpPr>
          <p:nvPr>
            <p:ph type="body" idx="1"/>
          </p:nvPr>
        </p:nvSpPr>
        <p:spPr>
          <a:xfrm>
            <a:off x="457200" y="588173"/>
            <a:ext cx="8382000" cy="438302"/>
          </a:xfrm>
          <a:prstGeom prst="rect">
            <a:avLst/>
          </a:prstGeom>
          <a:noFill/>
          <a:ln>
            <a:noFill/>
          </a:ln>
        </p:spPr>
        <p:txBody>
          <a:bodyPr spcFirstLastPara="1" wrap="square" lIns="0" tIns="0" rIns="0" bIns="0" anchor="t" anchorCtr="0">
            <a:normAutofit/>
          </a:bodyPr>
          <a:lstStyle/>
          <a:p>
            <a:pPr marL="0" lvl="0" indent="228600" algn="l" rtl="0">
              <a:lnSpc>
                <a:spcPct val="100000"/>
              </a:lnSpc>
              <a:spcBef>
                <a:spcPts val="0"/>
              </a:spcBef>
              <a:spcAft>
                <a:spcPts val="0"/>
              </a:spcAft>
              <a:buSzPts val="2000"/>
              <a:buNone/>
            </a:pPr>
            <a:r>
              <a:rPr lang="en-US" sz="2000" b="1">
                <a:solidFill>
                  <a:schemeClr val="accent2"/>
                </a:solidFill>
              </a:rPr>
              <a:t>Light Guides </a:t>
            </a:r>
            <a:r>
              <a:rPr lang="en-US">
                <a:solidFill>
                  <a:srgbClr val="000000"/>
                </a:solidFill>
              </a:rPr>
              <a:t>and</a:t>
            </a:r>
            <a:r>
              <a:rPr lang="en-US" sz="2000" b="1">
                <a:solidFill>
                  <a:schemeClr val="accent2"/>
                </a:solidFill>
              </a:rPr>
              <a:t> </a:t>
            </a:r>
            <a:r>
              <a:rPr lang="en-US">
                <a:solidFill>
                  <a:srgbClr val="C00000"/>
                </a:solidFill>
              </a:rPr>
              <a:t>Cookies</a:t>
            </a:r>
            <a:endParaRPr/>
          </a:p>
        </p:txBody>
      </p:sp>
      <p:sp>
        <p:nvSpPr>
          <p:cNvPr id="282" name="Google Shape;282;p7"/>
          <p:cNvSpPr txBox="1">
            <a:spLocks noGrp="1"/>
          </p:cNvSpPr>
          <p:nvPr>
            <p:ph type="sldNum" idx="4294967295"/>
          </p:nvPr>
        </p:nvSpPr>
        <p:spPr>
          <a:xfrm>
            <a:off x="8775651" y="4867247"/>
            <a:ext cx="127001" cy="209668"/>
          </a:xfrm>
          <a:prstGeom prst="rect">
            <a:avLst/>
          </a:prstGeom>
          <a:noFill/>
          <a:ln>
            <a:noFill/>
          </a:ln>
        </p:spPr>
        <p:txBody>
          <a:bodyPr spcFirstLastPara="1" wrap="square" lIns="0" tIns="0" rIns="0" bIns="0" anchor="ctr" anchorCtr="0">
            <a:spAutoFit/>
          </a:bodyPr>
          <a:lstStyle/>
          <a:p>
            <a:pPr marL="0" lvl="0" indent="0" algn="ctr" rtl="0">
              <a:lnSpc>
                <a:spcPct val="100000"/>
              </a:lnSpc>
              <a:spcBef>
                <a:spcPts val="0"/>
              </a:spcBef>
              <a:spcAft>
                <a:spcPts val="0"/>
              </a:spcAft>
              <a:buClr>
                <a:srgbClr val="A5A5A5"/>
              </a:buClr>
              <a:buSzPts val="1500"/>
              <a:buFont typeface="Arial"/>
              <a:buNone/>
            </a:pPr>
            <a:fld id="{00000000-1234-1234-1234-123412341234}" type="slidenum">
              <a:rPr lang="en-US" sz="1500">
                <a:solidFill>
                  <a:srgbClr val="A5A5A5"/>
                </a:solidFill>
              </a:rPr>
              <a:t>14</a:t>
            </a:fld>
            <a:endParaRPr/>
          </a:p>
        </p:txBody>
      </p:sp>
      <p:sp>
        <p:nvSpPr>
          <p:cNvPr id="283" name="Google Shape;283;p7"/>
          <p:cNvSpPr txBox="1">
            <a:spLocks noGrp="1"/>
          </p:cNvSpPr>
          <p:nvPr>
            <p:ph type="body" idx="2"/>
          </p:nvPr>
        </p:nvSpPr>
        <p:spPr>
          <a:xfrm>
            <a:off x="457198" y="1431925"/>
            <a:ext cx="4082800" cy="3273425"/>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0"/>
              </a:spcBef>
              <a:spcAft>
                <a:spcPts val="0"/>
              </a:spcAft>
              <a:buSzPts val="1800"/>
              <a:buChar char="▪"/>
            </a:pPr>
            <a:r>
              <a:rPr lang="en-US" b="1">
                <a:solidFill>
                  <a:srgbClr val="0070C0"/>
                </a:solidFill>
              </a:rPr>
              <a:t>Cast</a:t>
            </a:r>
            <a:r>
              <a:rPr lang="en-US" b="0">
                <a:solidFill>
                  <a:srgbClr val="000000"/>
                </a:solidFill>
              </a:rPr>
              <a:t> acrylic</a:t>
            </a:r>
            <a:endParaRPr b="0">
              <a:solidFill>
                <a:srgbClr val="000000"/>
              </a:solidFill>
            </a:endParaRPr>
          </a:p>
          <a:p>
            <a:pPr marL="914400" lvl="1" indent="-342900" algn="l" rtl="0">
              <a:lnSpc>
                <a:spcPct val="100000"/>
              </a:lnSpc>
              <a:spcBef>
                <a:spcPts val="300"/>
              </a:spcBef>
              <a:spcAft>
                <a:spcPts val="0"/>
              </a:spcAft>
              <a:buSzPts val="1800"/>
              <a:buChar char="—"/>
            </a:pPr>
            <a:r>
              <a:rPr lang="en-US">
                <a:solidFill>
                  <a:srgbClr val="0070C0"/>
                </a:solidFill>
              </a:rPr>
              <a:t>Polishing established</a:t>
            </a:r>
            <a:endParaRPr/>
          </a:p>
          <a:p>
            <a:pPr marL="914400" lvl="1" indent="-342900" algn="l" rtl="0">
              <a:lnSpc>
                <a:spcPct val="100000"/>
              </a:lnSpc>
              <a:spcBef>
                <a:spcPts val="300"/>
              </a:spcBef>
              <a:spcAft>
                <a:spcPts val="0"/>
              </a:spcAft>
              <a:buSzPts val="1800"/>
              <a:buChar char="—"/>
            </a:pPr>
            <a:r>
              <a:rPr lang="en-US">
                <a:solidFill>
                  <a:srgbClr val="0070C0"/>
                </a:solidFill>
              </a:rPr>
              <a:t>Will be wrapped</a:t>
            </a:r>
            <a:endParaRPr/>
          </a:p>
          <a:p>
            <a:pPr marL="457200" lvl="0" indent="-342900" algn="l" rtl="0">
              <a:lnSpc>
                <a:spcPct val="100000"/>
              </a:lnSpc>
              <a:spcBef>
                <a:spcPts val="900"/>
              </a:spcBef>
              <a:spcAft>
                <a:spcPts val="0"/>
              </a:spcAft>
              <a:buSzPts val="1800"/>
              <a:buChar char="▪"/>
            </a:pPr>
            <a:r>
              <a:rPr lang="en-US">
                <a:solidFill>
                  <a:srgbClr val="C00000"/>
                </a:solidFill>
              </a:rPr>
              <a:t>Eljen Silicone Rubber Optical Interface (EJ-560)</a:t>
            </a:r>
            <a:endParaRPr/>
          </a:p>
          <a:p>
            <a:pPr marL="914400" lvl="1" indent="-342900" algn="l" rtl="0">
              <a:lnSpc>
                <a:spcPct val="100000"/>
              </a:lnSpc>
              <a:spcBef>
                <a:spcPts val="300"/>
              </a:spcBef>
              <a:spcAft>
                <a:spcPts val="0"/>
              </a:spcAft>
              <a:buSzPts val="1800"/>
              <a:buChar char="—"/>
            </a:pPr>
            <a:r>
              <a:rPr lang="en-US" b="1">
                <a:solidFill>
                  <a:srgbClr val="C00000"/>
                </a:solidFill>
              </a:rPr>
              <a:t>3-mm</a:t>
            </a:r>
            <a:r>
              <a:rPr lang="en-US" b="0">
                <a:solidFill>
                  <a:srgbClr val="000000"/>
                </a:solidFill>
              </a:rPr>
              <a:t> sheets (baseline), </a:t>
            </a:r>
            <a:br>
              <a:rPr lang="en-US" b="0">
                <a:solidFill>
                  <a:srgbClr val="000000"/>
                </a:solidFill>
              </a:rPr>
            </a:br>
            <a:r>
              <a:rPr lang="en-US" b="0">
                <a:solidFill>
                  <a:srgbClr val="000000"/>
                </a:solidFill>
              </a:rPr>
              <a:t>1-mm (under test)</a:t>
            </a:r>
            <a:endParaRPr b="0">
              <a:solidFill>
                <a:srgbClr val="000000"/>
              </a:solidFill>
            </a:endParaRPr>
          </a:p>
          <a:p>
            <a:pPr marL="914400" lvl="1" indent="-342900" algn="l" rtl="0">
              <a:lnSpc>
                <a:spcPct val="100000"/>
              </a:lnSpc>
              <a:spcBef>
                <a:spcPts val="300"/>
              </a:spcBef>
              <a:spcAft>
                <a:spcPts val="0"/>
              </a:spcAft>
              <a:buSzPts val="1800"/>
              <a:buChar char="—"/>
            </a:pPr>
            <a:r>
              <a:rPr lang="en-US">
                <a:solidFill>
                  <a:srgbClr val="C00000"/>
                </a:solidFill>
              </a:rPr>
              <a:t>~250 Cookies cut at a time</a:t>
            </a:r>
            <a:endParaRPr/>
          </a:p>
          <a:p>
            <a:pPr marL="457200" lvl="0" indent="-342900" algn="l" rtl="0">
              <a:lnSpc>
                <a:spcPct val="100000"/>
              </a:lnSpc>
              <a:spcBef>
                <a:spcPts val="300"/>
              </a:spcBef>
              <a:spcAft>
                <a:spcPts val="0"/>
              </a:spcAft>
              <a:buSzPts val="1800"/>
              <a:buChar char="▪"/>
            </a:pPr>
            <a:r>
              <a:rPr lang="en-US" sz="1800" b="0" i="0" u="none" strike="noStrike" cap="none">
                <a:solidFill>
                  <a:srgbClr val="000000"/>
                </a:solidFill>
                <a:latin typeface="Arial"/>
                <a:ea typeface="Arial"/>
                <a:cs typeface="Arial"/>
                <a:sym typeface="Arial"/>
              </a:rPr>
              <a:t>LED LMS – will follow GlueX BCAL</a:t>
            </a:r>
            <a:endParaRPr/>
          </a:p>
        </p:txBody>
      </p:sp>
      <p:pic>
        <p:nvPicPr>
          <p:cNvPr id="284" name="Google Shape;284;p7" descr="Google Shape;274;p7"/>
          <p:cNvPicPr preferRelativeResize="0"/>
          <p:nvPr/>
        </p:nvPicPr>
        <p:blipFill rotWithShape="1">
          <a:blip r:embed="rId3">
            <a:alphaModFix/>
          </a:blip>
          <a:srcRect/>
          <a:stretch/>
        </p:blipFill>
        <p:spPr>
          <a:xfrm>
            <a:off x="4539996" y="245182"/>
            <a:ext cx="3429003" cy="3359182"/>
          </a:xfrm>
          <a:prstGeom prst="rect">
            <a:avLst/>
          </a:prstGeom>
          <a:noFill/>
          <a:ln>
            <a:noFill/>
          </a:ln>
        </p:spPr>
      </p:pic>
      <p:sp>
        <p:nvSpPr>
          <p:cNvPr id="285" name="Google Shape;285;p7"/>
          <p:cNvSpPr txBox="1"/>
          <p:nvPr/>
        </p:nvSpPr>
        <p:spPr>
          <a:xfrm>
            <a:off x="6332220" y="499546"/>
            <a:ext cx="1591059" cy="28878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4875"/>
              </a:buClr>
              <a:buSzPts val="1400"/>
              <a:buFont typeface="Arial"/>
              <a:buNone/>
            </a:pPr>
            <a:r>
              <a:rPr lang="en-US" sz="1400" b="1" i="0" u="none" strike="noStrike" cap="none">
                <a:solidFill>
                  <a:srgbClr val="004875"/>
                </a:solidFill>
                <a:latin typeface="Arial"/>
                <a:ea typeface="Arial"/>
                <a:cs typeface="Arial"/>
                <a:sym typeface="Arial"/>
              </a:rPr>
              <a:t>GlueX “wedge”</a:t>
            </a:r>
            <a:endParaRPr/>
          </a:p>
        </p:txBody>
      </p:sp>
      <p:pic>
        <p:nvPicPr>
          <p:cNvPr id="286" name="Google Shape;286;p7" descr="Google Shape;276;p7"/>
          <p:cNvPicPr preferRelativeResize="0"/>
          <p:nvPr/>
        </p:nvPicPr>
        <p:blipFill rotWithShape="1">
          <a:blip r:embed="rId4">
            <a:alphaModFix/>
          </a:blip>
          <a:srcRect/>
          <a:stretch/>
        </p:blipFill>
        <p:spPr>
          <a:xfrm>
            <a:off x="4539996" y="3671587"/>
            <a:ext cx="3429003" cy="1405330"/>
          </a:xfrm>
          <a:prstGeom prst="rect">
            <a:avLst/>
          </a:prstGeom>
          <a:noFill/>
          <a:ln>
            <a:noFill/>
          </a:ln>
        </p:spPr>
      </p:pic>
      <p:pic>
        <p:nvPicPr>
          <p:cNvPr id="287" name="Google Shape;287;p7" descr="Google Shape;277;p7"/>
          <p:cNvPicPr preferRelativeResize="0"/>
          <p:nvPr/>
        </p:nvPicPr>
        <p:blipFill rotWithShape="1">
          <a:blip r:embed="rId5">
            <a:alphaModFix/>
          </a:blip>
          <a:srcRect/>
          <a:stretch/>
        </p:blipFill>
        <p:spPr>
          <a:xfrm>
            <a:off x="7571409" y="2991005"/>
            <a:ext cx="1601830" cy="20729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8"/>
          <p:cNvSpPr txBox="1">
            <a:spLocks noGrp="1"/>
          </p:cNvSpPr>
          <p:nvPr>
            <p:ph type="title"/>
          </p:nvPr>
        </p:nvSpPr>
        <p:spPr>
          <a:xfrm>
            <a:off x="457200" y="-2"/>
            <a:ext cx="8382000" cy="746404"/>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BIC Light Guides</a:t>
            </a:r>
            <a:endParaRPr/>
          </a:p>
        </p:txBody>
      </p:sp>
      <p:sp>
        <p:nvSpPr>
          <p:cNvPr id="293" name="Google Shape;293;p8"/>
          <p:cNvSpPr txBox="1">
            <a:spLocks noGrp="1"/>
          </p:cNvSpPr>
          <p:nvPr>
            <p:ph type="body" idx="1"/>
          </p:nvPr>
        </p:nvSpPr>
        <p:spPr>
          <a:xfrm>
            <a:off x="457200" y="588173"/>
            <a:ext cx="8382000" cy="438302"/>
          </a:xfrm>
          <a:prstGeom prst="rect">
            <a:avLst/>
          </a:prstGeom>
          <a:noFill/>
          <a:ln>
            <a:noFill/>
          </a:ln>
        </p:spPr>
        <p:txBody>
          <a:bodyPr spcFirstLastPara="1" wrap="square" lIns="0" tIns="0" rIns="0" bIns="0" anchor="t" anchorCtr="0">
            <a:normAutofit/>
          </a:bodyPr>
          <a:lstStyle/>
          <a:p>
            <a:pPr marL="0" marR="0" lvl="0" indent="228600" algn="l" rtl="0">
              <a:lnSpc>
                <a:spcPct val="100000"/>
              </a:lnSpc>
              <a:spcBef>
                <a:spcPts val="0"/>
              </a:spcBef>
              <a:spcAft>
                <a:spcPts val="0"/>
              </a:spcAft>
              <a:buClr>
                <a:schemeClr val="accent2"/>
              </a:buClr>
              <a:buSzPts val="2000"/>
              <a:buFont typeface="Helvetica Neue"/>
              <a:buNone/>
            </a:pPr>
            <a:r>
              <a:rPr lang="en-US" sz="2000" b="1">
                <a:solidFill>
                  <a:schemeClr val="accent2"/>
                </a:solidFill>
              </a:rPr>
              <a:t>Sector end view</a:t>
            </a:r>
            <a:endParaRPr/>
          </a:p>
        </p:txBody>
      </p:sp>
      <p:sp>
        <p:nvSpPr>
          <p:cNvPr id="294" name="Google Shape;294;p8"/>
          <p:cNvSpPr txBox="1">
            <a:spLocks noGrp="1"/>
          </p:cNvSpPr>
          <p:nvPr>
            <p:ph type="sldNum" idx="4294967295"/>
          </p:nvPr>
        </p:nvSpPr>
        <p:spPr>
          <a:xfrm>
            <a:off x="8772601" y="4858046"/>
            <a:ext cx="127001" cy="209669"/>
          </a:xfrm>
          <a:prstGeom prst="rect">
            <a:avLst/>
          </a:prstGeom>
          <a:noFill/>
          <a:ln>
            <a:noFill/>
          </a:ln>
        </p:spPr>
        <p:txBody>
          <a:bodyPr spcFirstLastPara="1" wrap="square" lIns="0" tIns="0" rIns="0" bIns="0" anchor="ctr" anchorCtr="0">
            <a:spAutoFit/>
          </a:bodyPr>
          <a:lstStyle/>
          <a:p>
            <a:pPr marL="0" lvl="0" indent="0" algn="ctr" rtl="0">
              <a:lnSpc>
                <a:spcPct val="100000"/>
              </a:lnSpc>
              <a:spcBef>
                <a:spcPts val="0"/>
              </a:spcBef>
              <a:spcAft>
                <a:spcPts val="0"/>
              </a:spcAft>
              <a:buClr>
                <a:srgbClr val="A5A5A5"/>
              </a:buClr>
              <a:buSzPts val="1500"/>
              <a:buFont typeface="Arial"/>
              <a:buNone/>
            </a:pPr>
            <a:fld id="{00000000-1234-1234-1234-123412341234}" type="slidenum">
              <a:rPr lang="en-US" sz="1500">
                <a:solidFill>
                  <a:srgbClr val="A5A5A5"/>
                </a:solidFill>
              </a:rPr>
              <a:t>15</a:t>
            </a:fld>
            <a:endParaRPr/>
          </a:p>
        </p:txBody>
      </p:sp>
      <p:pic>
        <p:nvPicPr>
          <p:cNvPr id="295" name="Google Shape;295;p8" descr="Google Shape;285;p8"/>
          <p:cNvPicPr preferRelativeResize="0"/>
          <p:nvPr/>
        </p:nvPicPr>
        <p:blipFill rotWithShape="1">
          <a:blip r:embed="rId3">
            <a:alphaModFix/>
          </a:blip>
          <a:srcRect/>
          <a:stretch/>
        </p:blipFill>
        <p:spPr>
          <a:xfrm>
            <a:off x="3553002" y="313042"/>
            <a:ext cx="3455897" cy="4716680"/>
          </a:xfrm>
          <a:prstGeom prst="rect">
            <a:avLst/>
          </a:prstGeom>
          <a:noFill/>
          <a:ln>
            <a:noFill/>
          </a:ln>
        </p:spPr>
      </p:pic>
      <p:sp>
        <p:nvSpPr>
          <p:cNvPr id="296" name="Google Shape;296;p8"/>
          <p:cNvSpPr txBox="1">
            <a:spLocks noGrp="1"/>
          </p:cNvSpPr>
          <p:nvPr>
            <p:ph type="body" idx="2"/>
          </p:nvPr>
        </p:nvSpPr>
        <p:spPr>
          <a:xfrm>
            <a:off x="341533" y="1567695"/>
            <a:ext cx="3318068" cy="2008106"/>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0"/>
              </a:spcBef>
              <a:spcAft>
                <a:spcPts val="0"/>
              </a:spcAft>
              <a:buSzPts val="1800"/>
              <a:buChar char="▪"/>
            </a:pPr>
            <a:r>
              <a:rPr lang="en-US" sz="1800" b="0" i="0" u="none" strike="noStrike" cap="none">
                <a:solidFill>
                  <a:srgbClr val="000000"/>
                </a:solidFill>
                <a:latin typeface="Arial"/>
                <a:ea typeface="Arial"/>
                <a:cs typeface="Arial"/>
                <a:sym typeface="Arial"/>
              </a:rPr>
              <a:t>Geometry:</a:t>
            </a:r>
            <a:endParaRPr/>
          </a:p>
          <a:p>
            <a:pPr marL="914400" lvl="1" indent="-342900" algn="l" rtl="0">
              <a:lnSpc>
                <a:spcPct val="100000"/>
              </a:lnSpc>
              <a:spcBef>
                <a:spcPts val="300"/>
              </a:spcBef>
              <a:spcAft>
                <a:spcPts val="0"/>
              </a:spcAft>
              <a:buSzPts val="1800"/>
              <a:buChar char="—"/>
            </a:pPr>
            <a:r>
              <a:rPr lang="en-US" sz="1800" b="0" i="0" u="none" strike="noStrike" cap="none">
                <a:solidFill>
                  <a:srgbClr val="000000"/>
                </a:solidFill>
                <a:latin typeface="Arial"/>
                <a:ea typeface="Arial"/>
                <a:cs typeface="Arial"/>
                <a:sym typeface="Arial"/>
              </a:rPr>
              <a:t>12 layers (radial)</a:t>
            </a:r>
            <a:endParaRPr/>
          </a:p>
          <a:p>
            <a:pPr marL="914400" lvl="1" indent="-342900" algn="l" rtl="0">
              <a:lnSpc>
                <a:spcPct val="100000"/>
              </a:lnSpc>
              <a:spcBef>
                <a:spcPts val="300"/>
              </a:spcBef>
              <a:spcAft>
                <a:spcPts val="0"/>
              </a:spcAft>
              <a:buSzPts val="1800"/>
              <a:buChar char="—"/>
            </a:pPr>
            <a:r>
              <a:rPr lang="en-US" sz="1800" b="0" i="0" u="none" strike="noStrike" cap="none">
                <a:solidFill>
                  <a:srgbClr val="000000"/>
                </a:solidFill>
                <a:latin typeface="Arial"/>
                <a:ea typeface="Arial"/>
                <a:cs typeface="Arial"/>
                <a:sym typeface="Arial"/>
              </a:rPr>
              <a:t>5 columns (azimuthal)</a:t>
            </a:r>
            <a:endParaRPr/>
          </a:p>
          <a:p>
            <a:pPr marL="914400" lvl="1" indent="-342900" algn="l" rtl="0">
              <a:lnSpc>
                <a:spcPct val="100000"/>
              </a:lnSpc>
              <a:spcBef>
                <a:spcPts val="300"/>
              </a:spcBef>
              <a:spcAft>
                <a:spcPts val="0"/>
              </a:spcAft>
              <a:buSzPts val="1800"/>
              <a:buChar char="—"/>
            </a:pPr>
            <a:r>
              <a:rPr lang="en-US" sz="1800" b="0" i="0" u="none" strike="noStrike" cap="none">
                <a:solidFill>
                  <a:srgbClr val="000000"/>
                </a:solidFill>
                <a:latin typeface="Arial"/>
                <a:ea typeface="Arial"/>
                <a:cs typeface="Arial"/>
                <a:sym typeface="Arial"/>
              </a:rPr>
              <a:t>Alternating orientation</a:t>
            </a:r>
            <a:endParaRPr/>
          </a:p>
          <a:p>
            <a:pPr marL="914400" lvl="1" indent="-342900" algn="l" rtl="0">
              <a:lnSpc>
                <a:spcPct val="100000"/>
              </a:lnSpc>
              <a:spcBef>
                <a:spcPts val="300"/>
              </a:spcBef>
              <a:spcAft>
                <a:spcPts val="0"/>
              </a:spcAft>
              <a:buSzPts val="1800"/>
              <a:buChar char="—"/>
            </a:pPr>
            <a:r>
              <a:rPr lang="en-US" sz="1800" b="0" i="0" u="none" strike="noStrike" cap="none">
                <a:solidFill>
                  <a:srgbClr val="000000"/>
                </a:solidFill>
                <a:latin typeface="Arial"/>
                <a:ea typeface="Arial"/>
                <a:cs typeface="Arial"/>
                <a:sym typeface="Arial"/>
              </a:rPr>
              <a:t>60 LGs per ESB</a:t>
            </a:r>
            <a:endParaRPr/>
          </a:p>
          <a:p>
            <a:pPr marL="457200" lvl="0" indent="-342900" algn="l" rtl="0">
              <a:lnSpc>
                <a:spcPct val="100000"/>
              </a:lnSpc>
              <a:spcBef>
                <a:spcPts val="900"/>
              </a:spcBef>
              <a:spcAft>
                <a:spcPts val="0"/>
              </a:spcAft>
              <a:buSzPts val="1800"/>
              <a:buChar char="▪"/>
            </a:pPr>
            <a:r>
              <a:rPr lang="en-US" sz="1800" b="0" i="0" u="none" strike="noStrike" cap="none">
                <a:solidFill>
                  <a:srgbClr val="000000"/>
                </a:solidFill>
                <a:latin typeface="Arial"/>
                <a:ea typeface="Arial"/>
                <a:cs typeface="Arial"/>
                <a:sym typeface="Arial"/>
              </a:rPr>
              <a:t>Row gaps for AstroPix</a:t>
            </a:r>
            <a:endParaRPr/>
          </a:p>
        </p:txBody>
      </p:sp>
      <p:pic>
        <p:nvPicPr>
          <p:cNvPr id="297" name="Google Shape;297;p8" descr="Google Shape;288;p8"/>
          <p:cNvPicPr preferRelativeResize="0"/>
          <p:nvPr/>
        </p:nvPicPr>
        <p:blipFill rotWithShape="1">
          <a:blip r:embed="rId4">
            <a:alphaModFix/>
          </a:blip>
          <a:srcRect l="54867"/>
          <a:stretch/>
        </p:blipFill>
        <p:spPr>
          <a:xfrm>
            <a:off x="7427694" y="2883205"/>
            <a:ext cx="1281310" cy="1917054"/>
          </a:xfrm>
          <a:prstGeom prst="rect">
            <a:avLst/>
          </a:prstGeom>
          <a:noFill/>
          <a:ln>
            <a:noFill/>
          </a:ln>
        </p:spPr>
      </p:pic>
      <p:pic>
        <p:nvPicPr>
          <p:cNvPr id="298" name="Google Shape;298;p8" descr="Google Shape;291;p8"/>
          <p:cNvPicPr preferRelativeResize="0"/>
          <p:nvPr/>
        </p:nvPicPr>
        <p:blipFill rotWithShape="1">
          <a:blip r:embed="rId4">
            <a:alphaModFix/>
          </a:blip>
          <a:srcRect r="52760"/>
          <a:stretch/>
        </p:blipFill>
        <p:spPr>
          <a:xfrm>
            <a:off x="7319040" y="882014"/>
            <a:ext cx="1341137" cy="1917054"/>
          </a:xfrm>
          <a:prstGeom prst="rect">
            <a:avLst/>
          </a:prstGeom>
          <a:noFill/>
          <a:ln>
            <a:noFill/>
          </a:ln>
        </p:spPr>
      </p:pic>
      <p:sp>
        <p:nvSpPr>
          <p:cNvPr id="299" name="Google Shape;299;p8"/>
          <p:cNvSpPr txBox="1"/>
          <p:nvPr/>
        </p:nvSpPr>
        <p:spPr>
          <a:xfrm>
            <a:off x="7195466" y="1554299"/>
            <a:ext cx="485215" cy="35066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BIC</a:t>
            </a:r>
            <a:endParaRPr/>
          </a:p>
        </p:txBody>
      </p:sp>
      <p:sp>
        <p:nvSpPr>
          <p:cNvPr id="300" name="Google Shape;300;p8"/>
          <p:cNvSpPr txBox="1"/>
          <p:nvPr/>
        </p:nvSpPr>
        <p:spPr>
          <a:xfrm>
            <a:off x="7222839" y="3555490"/>
            <a:ext cx="739489" cy="35066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GlueX</a:t>
            </a:r>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Google Shape;427;p17"/>
          <p:cNvSpPr txBox="1">
            <a:spLocks noGrp="1"/>
          </p:cNvSpPr>
          <p:nvPr>
            <p:ph type="title"/>
          </p:nvPr>
        </p:nvSpPr>
        <p:spPr>
          <a:xfrm>
            <a:off x="457200" y="-3"/>
            <a:ext cx="8382000" cy="74640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00"/>
              </a:buClr>
              <a:buSzPts val="2800"/>
              <a:buFont typeface="Arial"/>
              <a:buNone/>
            </a:pPr>
            <a:r>
              <a:rPr lang="en-US" sz="2800" b="1" i="0" u="none" strike="noStrike" cap="none" dirty="0">
                <a:solidFill>
                  <a:srgbClr val="000000"/>
                </a:solidFill>
                <a:latin typeface="Arial"/>
                <a:ea typeface="Arial"/>
                <a:cs typeface="Arial"/>
                <a:sym typeface="Arial"/>
              </a:rPr>
              <a:t>Ongoing Activities</a:t>
            </a:r>
            <a:endParaRPr dirty="0"/>
          </a:p>
        </p:txBody>
      </p:sp>
      <p:sp>
        <p:nvSpPr>
          <p:cNvPr id="428" name="Google Shape;428;p17"/>
          <p:cNvSpPr txBox="1">
            <a:spLocks noGrp="1"/>
          </p:cNvSpPr>
          <p:nvPr>
            <p:ph type="sldNum" idx="4294967295"/>
          </p:nvPr>
        </p:nvSpPr>
        <p:spPr>
          <a:xfrm>
            <a:off x="8726854" y="4867247"/>
            <a:ext cx="224595" cy="209668"/>
          </a:xfrm>
          <a:prstGeom prst="rect">
            <a:avLst/>
          </a:prstGeom>
          <a:noFill/>
          <a:ln>
            <a:noFill/>
          </a:ln>
        </p:spPr>
        <p:txBody>
          <a:bodyPr spcFirstLastPara="1" wrap="square" lIns="0" tIns="0" rIns="0" bIns="0" anchor="ctr" anchorCtr="0">
            <a:spAutoFit/>
          </a:bodyPr>
          <a:lstStyle/>
          <a:p>
            <a:pPr marL="0" lvl="0" indent="0" algn="ctr" rtl="0">
              <a:lnSpc>
                <a:spcPct val="100000"/>
              </a:lnSpc>
              <a:spcBef>
                <a:spcPts val="0"/>
              </a:spcBef>
              <a:spcAft>
                <a:spcPts val="0"/>
              </a:spcAft>
              <a:buClr>
                <a:srgbClr val="A5A5A5"/>
              </a:buClr>
              <a:buSzPts val="1500"/>
              <a:buFont typeface="Arial"/>
              <a:buNone/>
            </a:pPr>
            <a:fld id="{00000000-1234-1234-1234-123412341234}" type="slidenum">
              <a:rPr lang="en-US" sz="1500">
                <a:solidFill>
                  <a:srgbClr val="A5A5A5"/>
                </a:solidFill>
              </a:rPr>
              <a:t>2</a:t>
            </a:fld>
            <a:endParaRPr/>
          </a:p>
        </p:txBody>
      </p:sp>
      <p:sp>
        <p:nvSpPr>
          <p:cNvPr id="429" name="Google Shape;429;p17"/>
          <p:cNvSpPr txBox="1"/>
          <p:nvPr/>
        </p:nvSpPr>
        <p:spPr>
          <a:xfrm>
            <a:off x="445373" y="725987"/>
            <a:ext cx="8183100" cy="1708069"/>
          </a:xfrm>
          <a:prstGeom prst="rect">
            <a:avLst/>
          </a:prstGeom>
          <a:noFill/>
          <a:ln>
            <a:noFill/>
          </a:ln>
        </p:spPr>
        <p:txBody>
          <a:bodyPr spcFirstLastPara="1" wrap="square" lIns="45675" tIns="45675" rIns="45675" bIns="45675" anchor="t" anchorCtr="0">
            <a:spAutoFit/>
          </a:bodyPr>
          <a:lstStyle/>
          <a:p>
            <a:pPr marL="457200" lvl="0" indent="-311150">
              <a:buSzPts val="1500"/>
              <a:buFont typeface="Arial"/>
              <a:buChar char="●"/>
            </a:pPr>
            <a:r>
              <a:rPr lang="en-US" sz="1500" b="1" dirty="0" err="1"/>
              <a:t>SiPM</a:t>
            </a:r>
            <a:r>
              <a:rPr lang="en-US" sz="1500" b="1" dirty="0"/>
              <a:t>:</a:t>
            </a:r>
            <a:endParaRPr lang="en-US" dirty="0"/>
          </a:p>
          <a:p>
            <a:pPr marL="914400" lvl="1" indent="-311150">
              <a:buSzPts val="1500"/>
              <a:buFont typeface="Arial"/>
              <a:buChar char="○"/>
            </a:pPr>
            <a:r>
              <a:rPr lang="en-US" sz="1500" dirty="0"/>
              <a:t>Mini connectors &amp; reflow; Gain tests and QC procedure (100 </a:t>
            </a:r>
            <a:r>
              <a:rPr lang="en-US" sz="1500" dirty="0" err="1"/>
              <a:t>SiPMs</a:t>
            </a:r>
            <a:r>
              <a:rPr lang="en-US" sz="1500" dirty="0"/>
              <a:t> on hand)</a:t>
            </a:r>
          </a:p>
          <a:p>
            <a:pPr marL="457200" marR="0" lvl="0" indent="-311150" algn="l" rtl="0">
              <a:lnSpc>
                <a:spcPct val="100000"/>
              </a:lnSpc>
              <a:spcBef>
                <a:spcPts val="0"/>
              </a:spcBef>
              <a:spcAft>
                <a:spcPts val="0"/>
              </a:spcAft>
              <a:buClr>
                <a:srgbClr val="000000"/>
              </a:buClr>
              <a:buSzPts val="1500"/>
              <a:buFont typeface="Arial"/>
              <a:buChar char="●"/>
            </a:pPr>
            <a:r>
              <a:rPr lang="en-US" sz="1500" b="1" i="0" u="none" strike="noStrike" cap="none" dirty="0">
                <a:solidFill>
                  <a:srgbClr val="000000"/>
                </a:solidFill>
                <a:latin typeface="Arial"/>
                <a:ea typeface="Arial"/>
                <a:cs typeface="Arial"/>
                <a:sym typeface="Arial"/>
              </a:rPr>
              <a:t>Cables:</a:t>
            </a:r>
            <a:endParaRPr lang="en-US" sz="1400" b="0" i="0" u="none" strike="noStrike" cap="none" dirty="0">
              <a:solidFill>
                <a:srgbClr val="000000"/>
              </a:solidFill>
              <a:latin typeface="Arial"/>
              <a:ea typeface="Arial"/>
              <a:cs typeface="Arial"/>
              <a:sym typeface="Arial"/>
            </a:endParaRPr>
          </a:p>
          <a:p>
            <a:pPr marL="914400" marR="0" lvl="1" indent="-311150" algn="l" rtl="0">
              <a:lnSpc>
                <a:spcPct val="100000"/>
              </a:lnSpc>
              <a:spcBef>
                <a:spcPts val="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80 MCX-to-LEMO cables on hand for Baby BCAL with new amp/sum boards</a:t>
            </a:r>
          </a:p>
          <a:p>
            <a:pPr marL="457200" lvl="0" indent="-311150">
              <a:buSzPts val="1500"/>
              <a:buFont typeface="Arial"/>
              <a:buChar char="●"/>
            </a:pPr>
            <a:r>
              <a:rPr lang="en-US" sz="1500" b="1" dirty="0"/>
              <a:t>Light Guides &amp; Cookies:</a:t>
            </a:r>
            <a:endParaRPr lang="en-US" dirty="0"/>
          </a:p>
          <a:p>
            <a:pPr marL="914400" lvl="1" indent="-311150">
              <a:buSzPts val="1500"/>
              <a:buFont typeface="Arial"/>
              <a:buChar char="○"/>
            </a:pPr>
            <a:r>
              <a:rPr lang="en-US" sz="1500" dirty="0" err="1"/>
              <a:t>Source+GAGG</a:t>
            </a:r>
            <a:r>
              <a:rPr lang="en-US" sz="1500" dirty="0"/>
              <a:t>/</a:t>
            </a:r>
            <a:r>
              <a:rPr lang="en-US" sz="1500" dirty="0" err="1"/>
              <a:t>Scint</a:t>
            </a:r>
            <a:r>
              <a:rPr lang="en-US" sz="1500" dirty="0"/>
              <a:t> tests with samples to study light transmission</a:t>
            </a:r>
            <a:endParaRPr lang="en-US" dirty="0"/>
          </a:p>
          <a:p>
            <a:pPr marL="914400" lvl="1" indent="-311150">
              <a:buSzPts val="1500"/>
              <a:buFont typeface="Arial"/>
              <a:buChar char="○"/>
            </a:pPr>
            <a:r>
              <a:rPr lang="en-US" sz="1500" dirty="0"/>
              <a:t>LG: reflector material to be investigated; Cookies on hand</a:t>
            </a:r>
            <a:endParaRPr lang="en-US" dirty="0"/>
          </a:p>
        </p:txBody>
      </p:sp>
      <p:grpSp>
        <p:nvGrpSpPr>
          <p:cNvPr id="430" name="Google Shape;430;p17"/>
          <p:cNvGrpSpPr/>
          <p:nvPr/>
        </p:nvGrpSpPr>
        <p:grpSpPr>
          <a:xfrm>
            <a:off x="5051848" y="2956381"/>
            <a:ext cx="2431564" cy="1461132"/>
            <a:chOff x="0" y="0"/>
            <a:chExt cx="2431563" cy="1461131"/>
          </a:xfrm>
        </p:grpSpPr>
        <p:pic>
          <p:nvPicPr>
            <p:cNvPr id="431" name="Google Shape;431;p17" descr="Google Shape;464;p20"/>
            <p:cNvPicPr preferRelativeResize="0"/>
            <p:nvPr/>
          </p:nvPicPr>
          <p:blipFill rotWithShape="1">
            <a:blip r:embed="rId3">
              <a:alphaModFix/>
            </a:blip>
            <a:srcRect l="46021" t="40101" r="14934" b="36834"/>
            <a:stretch/>
          </p:blipFill>
          <p:spPr>
            <a:xfrm flipH="1">
              <a:off x="0" y="0"/>
              <a:ext cx="2431563" cy="1461131"/>
            </a:xfrm>
            <a:prstGeom prst="rect">
              <a:avLst/>
            </a:prstGeom>
            <a:noFill/>
            <a:ln>
              <a:noFill/>
            </a:ln>
          </p:spPr>
        </p:pic>
        <p:sp>
          <p:nvSpPr>
            <p:cNvPr id="432" name="Google Shape;432;p17"/>
            <p:cNvSpPr txBox="1"/>
            <p:nvPr/>
          </p:nvSpPr>
          <p:spPr>
            <a:xfrm>
              <a:off x="64744" y="737696"/>
              <a:ext cx="557040" cy="313353"/>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4472C4"/>
                </a:buClr>
                <a:buSzPts val="1600"/>
                <a:buFont typeface="Arial"/>
                <a:buNone/>
              </a:pPr>
              <a:r>
                <a:rPr lang="en-US" sz="1600" b="0" i="0" u="none" strike="noStrike" cap="none">
                  <a:solidFill>
                    <a:srgbClr val="4472C4"/>
                  </a:solidFill>
                  <a:latin typeface="Arial"/>
                  <a:ea typeface="Arial"/>
                  <a:cs typeface="Arial"/>
                  <a:sym typeface="Arial"/>
                </a:rPr>
                <a:t>LED</a:t>
              </a:r>
              <a:endParaRPr/>
            </a:p>
          </p:txBody>
        </p:sp>
        <p:sp>
          <p:nvSpPr>
            <p:cNvPr id="433" name="Google Shape;433;p17"/>
            <p:cNvSpPr txBox="1"/>
            <p:nvPr/>
          </p:nvSpPr>
          <p:spPr>
            <a:xfrm>
              <a:off x="1625337" y="318965"/>
              <a:ext cx="654724" cy="313353"/>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70AD47"/>
                </a:buClr>
                <a:buSzPts val="1600"/>
                <a:buFont typeface="Arial"/>
                <a:buNone/>
              </a:pPr>
              <a:r>
                <a:rPr lang="en-US" sz="1600" b="0" i="0" u="none" strike="noStrike" cap="none">
                  <a:solidFill>
                    <a:srgbClr val="70AD47"/>
                  </a:solidFill>
                  <a:latin typeface="Arial"/>
                  <a:ea typeface="Arial"/>
                  <a:cs typeface="Arial"/>
                  <a:sym typeface="Arial"/>
                </a:rPr>
                <a:t>SiPM</a:t>
              </a:r>
              <a:endParaRPr/>
            </a:p>
          </p:txBody>
        </p:sp>
      </p:grpSp>
      <p:grpSp>
        <p:nvGrpSpPr>
          <p:cNvPr id="434" name="Google Shape;434;p17"/>
          <p:cNvGrpSpPr/>
          <p:nvPr/>
        </p:nvGrpSpPr>
        <p:grpSpPr>
          <a:xfrm>
            <a:off x="827166" y="2810710"/>
            <a:ext cx="3821034" cy="1752473"/>
            <a:chOff x="-1" y="0"/>
            <a:chExt cx="3821033" cy="1752472"/>
          </a:xfrm>
        </p:grpSpPr>
        <p:pic>
          <p:nvPicPr>
            <p:cNvPr id="435" name="Google Shape;435;p17" descr="Google Shape;468;p20"/>
            <p:cNvPicPr preferRelativeResize="0"/>
            <p:nvPr/>
          </p:nvPicPr>
          <p:blipFill rotWithShape="1">
            <a:blip r:embed="rId4">
              <a:alphaModFix/>
            </a:blip>
            <a:srcRect l="34690" r="44763"/>
            <a:stretch/>
          </p:blipFill>
          <p:spPr>
            <a:xfrm rot="5400000">
              <a:off x="1073124" y="-1026239"/>
              <a:ext cx="1721669" cy="3774147"/>
            </a:xfrm>
            <a:prstGeom prst="rect">
              <a:avLst/>
            </a:prstGeom>
            <a:noFill/>
            <a:ln>
              <a:noFill/>
            </a:ln>
          </p:spPr>
        </p:pic>
        <p:sp>
          <p:nvSpPr>
            <p:cNvPr id="436" name="Google Shape;436;p17"/>
            <p:cNvSpPr txBox="1"/>
            <p:nvPr/>
          </p:nvSpPr>
          <p:spPr>
            <a:xfrm rot="-5400000">
              <a:off x="-420460" y="587573"/>
              <a:ext cx="1154272" cy="3133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00"/>
                </a:buClr>
                <a:buSzPts val="1600"/>
                <a:buFont typeface="Arial"/>
                <a:buNone/>
              </a:pPr>
              <a:r>
                <a:rPr lang="en-US" sz="1600" b="0" i="0" u="none" strike="noStrike" cap="none">
                  <a:solidFill>
                    <a:srgbClr val="FFFF00"/>
                  </a:solidFill>
                  <a:latin typeface="Arial"/>
                  <a:ea typeface="Arial"/>
                  <a:cs typeface="Arial"/>
                  <a:sym typeface="Arial"/>
                </a:rPr>
                <a:t>Calorimeter</a:t>
              </a:r>
              <a:endParaRPr/>
            </a:p>
          </p:txBody>
        </p:sp>
        <p:sp>
          <p:nvSpPr>
            <p:cNvPr id="437" name="Google Shape;437;p17"/>
            <p:cNvSpPr txBox="1"/>
            <p:nvPr/>
          </p:nvSpPr>
          <p:spPr>
            <a:xfrm>
              <a:off x="540303" y="639017"/>
              <a:ext cx="375205" cy="3133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LG</a:t>
              </a:r>
              <a:endParaRPr/>
            </a:p>
          </p:txBody>
        </p:sp>
        <p:sp>
          <p:nvSpPr>
            <p:cNvPr id="438" name="Google Shape;438;p17"/>
            <p:cNvSpPr txBox="1"/>
            <p:nvPr/>
          </p:nvSpPr>
          <p:spPr>
            <a:xfrm>
              <a:off x="2124734" y="848517"/>
              <a:ext cx="650302" cy="350623"/>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92D050"/>
                </a:buClr>
                <a:buSzPts val="1800"/>
                <a:buFont typeface="Arial"/>
                <a:buNone/>
              </a:pPr>
              <a:r>
                <a:rPr lang="en-US" sz="1800" b="0" i="0" u="none" strike="noStrike" cap="none">
                  <a:solidFill>
                    <a:srgbClr val="92D050"/>
                  </a:solidFill>
                  <a:latin typeface="Arial"/>
                  <a:ea typeface="Arial"/>
                  <a:cs typeface="Arial"/>
                  <a:sym typeface="Arial"/>
                </a:rPr>
                <a:t>SiPM</a:t>
              </a:r>
              <a:endParaRPr/>
            </a:p>
          </p:txBody>
        </p:sp>
        <p:sp>
          <p:nvSpPr>
            <p:cNvPr id="439" name="Google Shape;439;p17"/>
            <p:cNvSpPr txBox="1"/>
            <p:nvPr/>
          </p:nvSpPr>
          <p:spPr>
            <a:xfrm>
              <a:off x="946703" y="1439119"/>
              <a:ext cx="736660" cy="313353"/>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Cookie</a:t>
              </a:r>
              <a:endParaRPr/>
            </a:p>
          </p:txBody>
        </p:sp>
        <p:cxnSp>
          <p:nvCxnSpPr>
            <p:cNvPr id="440" name="Google Shape;440;p17"/>
            <p:cNvCxnSpPr/>
            <p:nvPr/>
          </p:nvCxnSpPr>
          <p:spPr>
            <a:xfrm flipH="1">
              <a:off x="1672939" y="1123663"/>
              <a:ext cx="302154" cy="510682"/>
            </a:xfrm>
            <a:prstGeom prst="straightConnector1">
              <a:avLst/>
            </a:prstGeom>
            <a:noFill/>
            <a:ln w="12700" cap="flat" cmpd="sng">
              <a:solidFill>
                <a:srgbClr val="000000"/>
              </a:solidFill>
              <a:prstDash val="solid"/>
              <a:round/>
              <a:headEnd type="none" w="sm" len="sm"/>
              <a:tailEnd type="triangle" w="med" len="med"/>
            </a:ln>
            <a:effectLst>
              <a:outerShdw blurRad="38100" dist="20000" dir="5400000" rotWithShape="0">
                <a:srgbClr val="000000">
                  <a:alpha val="37254"/>
                </a:srgbClr>
              </a:outerShdw>
            </a:effectLst>
          </p:spPr>
        </p:cxn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B100-EE81-54E1-A386-2B80760974D4}"/>
              </a:ext>
            </a:extLst>
          </p:cNvPr>
          <p:cNvSpPr>
            <a:spLocks noGrp="1"/>
          </p:cNvSpPr>
          <p:nvPr>
            <p:ph type="title"/>
          </p:nvPr>
        </p:nvSpPr>
        <p:spPr/>
        <p:txBody>
          <a:bodyPr/>
          <a:lstStyle/>
          <a:p>
            <a:r>
              <a:rPr lang="en-CA" dirty="0"/>
              <a:t>Cookies &amp; Light Guides</a:t>
            </a:r>
          </a:p>
        </p:txBody>
      </p:sp>
      <p:sp>
        <p:nvSpPr>
          <p:cNvPr id="4" name="Text Placeholder 3">
            <a:extLst>
              <a:ext uri="{FF2B5EF4-FFF2-40B4-BE49-F238E27FC236}">
                <a16:creationId xmlns:a16="http://schemas.microsoft.com/office/drawing/2014/main" id="{91139F93-C547-66C5-93C0-06CC327375DA}"/>
              </a:ext>
            </a:extLst>
          </p:cNvPr>
          <p:cNvSpPr>
            <a:spLocks noGrp="1"/>
          </p:cNvSpPr>
          <p:nvPr>
            <p:ph type="body" idx="2"/>
          </p:nvPr>
        </p:nvSpPr>
        <p:spPr>
          <a:xfrm>
            <a:off x="457200" y="702122"/>
            <a:ext cx="7315200" cy="3273425"/>
          </a:xfrm>
        </p:spPr>
        <p:txBody>
          <a:bodyPr>
            <a:normAutofit/>
          </a:bodyPr>
          <a:lstStyle/>
          <a:p>
            <a:r>
              <a:rPr lang="en-CA" sz="1400" dirty="0"/>
              <a:t>20 new 80mm light guides were fabricated by Ross Machine Shop will be tested on new boards in the next 1-2 days</a:t>
            </a:r>
          </a:p>
          <a:p>
            <a:r>
              <a:rPr lang="en-CA" sz="1400" dirty="0"/>
              <a:t>3mm and 1mm optical cookies transmission to be compared &amp; vs air gap</a:t>
            </a:r>
          </a:p>
        </p:txBody>
      </p:sp>
      <p:pic>
        <p:nvPicPr>
          <p:cNvPr id="6" name="Picture 5">
            <a:extLst>
              <a:ext uri="{FF2B5EF4-FFF2-40B4-BE49-F238E27FC236}">
                <a16:creationId xmlns:a16="http://schemas.microsoft.com/office/drawing/2014/main" id="{EC40E762-BB47-60E0-BB1D-ECFEA4FD9D3C}"/>
              </a:ext>
            </a:extLst>
          </p:cNvPr>
          <p:cNvPicPr>
            <a:picLocks noChangeAspect="1"/>
          </p:cNvPicPr>
          <p:nvPr/>
        </p:nvPicPr>
        <p:blipFill>
          <a:blip r:embed="rId2"/>
          <a:stretch>
            <a:fillRect/>
          </a:stretch>
        </p:blipFill>
        <p:spPr>
          <a:xfrm>
            <a:off x="2341634" y="1637186"/>
            <a:ext cx="4356244" cy="2631187"/>
          </a:xfrm>
          <a:prstGeom prst="rect">
            <a:avLst/>
          </a:prstGeom>
        </p:spPr>
      </p:pic>
      <p:sp>
        <p:nvSpPr>
          <p:cNvPr id="7" name="Text Placeholder 2">
            <a:extLst>
              <a:ext uri="{FF2B5EF4-FFF2-40B4-BE49-F238E27FC236}">
                <a16:creationId xmlns:a16="http://schemas.microsoft.com/office/drawing/2014/main" id="{F42F8EB2-0AE5-38CA-90FB-FE556488A345}"/>
              </a:ext>
            </a:extLst>
          </p:cNvPr>
          <p:cNvSpPr txBox="1">
            <a:spLocks/>
          </p:cNvSpPr>
          <p:nvPr/>
        </p:nvSpPr>
        <p:spPr>
          <a:xfrm>
            <a:off x="465057" y="4319860"/>
            <a:ext cx="8261797" cy="287628"/>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90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1pPr>
            <a:lvl2pPr marL="914400" marR="0" lvl="1"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2pPr>
            <a:lvl3pPr marL="1371600" marR="0" lvl="2"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3pPr>
            <a:lvl4pPr marL="1828800" marR="0" lvl="3"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4pPr>
            <a:lvl5pPr marL="2286000" marR="0" lvl="4"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5pPr>
            <a:lvl6pPr marL="2743200" marR="0" lvl="5"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6pPr>
            <a:lvl7pPr marL="3200400" marR="0" lvl="6"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7pPr>
            <a:lvl8pPr marL="3657600" marR="0" lvl="7"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8pPr>
            <a:lvl9pPr marL="4114800" marR="0" lvl="8"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9pPr>
          </a:lstStyle>
          <a:p>
            <a:pPr algn="ctr"/>
            <a:r>
              <a:rPr lang="en-CA" sz="900" dirty="0"/>
              <a:t>New 80-mm square-to-square-entrance Light Guides</a:t>
            </a:r>
          </a:p>
        </p:txBody>
      </p:sp>
      <p:sp>
        <p:nvSpPr>
          <p:cNvPr id="3" name="Slide Number Placeholder 2">
            <a:extLst>
              <a:ext uri="{FF2B5EF4-FFF2-40B4-BE49-F238E27FC236}">
                <a16:creationId xmlns:a16="http://schemas.microsoft.com/office/drawing/2014/main" id="{483951F8-1490-4247-CB63-A068E424B3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416706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78CA-9F3A-5D52-F960-C8CCD1AE1EBC}"/>
              </a:ext>
            </a:extLst>
          </p:cNvPr>
          <p:cNvSpPr>
            <a:spLocks noGrp="1"/>
          </p:cNvSpPr>
          <p:nvPr>
            <p:ph type="title"/>
          </p:nvPr>
        </p:nvSpPr>
        <p:spPr/>
        <p:txBody>
          <a:bodyPr/>
          <a:lstStyle/>
          <a:p>
            <a:r>
              <a:rPr lang="en-CA" dirty="0"/>
              <a:t>Cooling</a:t>
            </a:r>
          </a:p>
        </p:txBody>
      </p:sp>
      <p:sp>
        <p:nvSpPr>
          <p:cNvPr id="4" name="Text Placeholder 3">
            <a:extLst>
              <a:ext uri="{FF2B5EF4-FFF2-40B4-BE49-F238E27FC236}">
                <a16:creationId xmlns:a16="http://schemas.microsoft.com/office/drawing/2014/main" id="{1B9C2BE3-AA4D-BB5D-FA02-CEB520A033F9}"/>
              </a:ext>
            </a:extLst>
          </p:cNvPr>
          <p:cNvSpPr>
            <a:spLocks noGrp="1"/>
          </p:cNvSpPr>
          <p:nvPr>
            <p:ph type="body" idx="2"/>
          </p:nvPr>
        </p:nvSpPr>
        <p:spPr>
          <a:xfrm>
            <a:off x="457200" y="682804"/>
            <a:ext cx="7315200" cy="3273425"/>
          </a:xfrm>
        </p:spPr>
        <p:txBody>
          <a:bodyPr>
            <a:normAutofit/>
          </a:bodyPr>
          <a:lstStyle/>
          <a:p>
            <a:r>
              <a:rPr lang="en-CA" sz="1500" b="1" dirty="0"/>
              <a:t>Bias voltage and amplifier voltages:</a:t>
            </a:r>
          </a:p>
          <a:p>
            <a:pPr lvl="1">
              <a:buFont typeface="Courier New" panose="02070309020205020404" pitchFamily="49" charset="0"/>
              <a:buChar char="o"/>
            </a:pPr>
            <a:r>
              <a:rPr lang="en-CA" sz="1400" dirty="0"/>
              <a:t>Values set to give the best resolution scale.  Initial values: V</a:t>
            </a:r>
            <a:r>
              <a:rPr lang="en-CA" sz="900" dirty="0"/>
              <a:t>BIAS</a:t>
            </a:r>
            <a:r>
              <a:rPr lang="en-CA" sz="1500" dirty="0"/>
              <a:t> </a:t>
            </a:r>
            <a:r>
              <a:rPr lang="en-CA" sz="1400" dirty="0"/>
              <a:t>= 40.7V, and  V</a:t>
            </a:r>
            <a:r>
              <a:rPr lang="en-CA" sz="900" dirty="0"/>
              <a:t>amp</a:t>
            </a:r>
            <a:r>
              <a:rPr lang="en-CA" sz="1400" dirty="0"/>
              <a:t> = ±3V</a:t>
            </a:r>
          </a:p>
          <a:p>
            <a:pPr lvl="1">
              <a:buFont typeface="Courier New" panose="02070309020205020404" pitchFamily="49" charset="0"/>
              <a:buChar char="o"/>
            </a:pPr>
            <a:r>
              <a:rPr lang="en-CA" sz="1400" dirty="0"/>
              <a:t>These values when left running for extended periods caused the system to overheat and saturate the electronics</a:t>
            </a:r>
          </a:p>
          <a:p>
            <a:pPr lvl="1">
              <a:buFont typeface="Courier New" panose="02070309020205020404" pitchFamily="49" charset="0"/>
              <a:buChar char="o"/>
            </a:pPr>
            <a:r>
              <a:rPr lang="en-CA" sz="1400" dirty="0"/>
              <a:t>A simple 12V fan was added at the base of the board to assist in cooling, which resulted in a stable current draw over long term.  Overall current does increase initially, but stabilizes after constant running</a:t>
            </a:r>
          </a:p>
        </p:txBody>
      </p:sp>
      <p:pic>
        <p:nvPicPr>
          <p:cNvPr id="6" name="Picture 5">
            <a:extLst>
              <a:ext uri="{FF2B5EF4-FFF2-40B4-BE49-F238E27FC236}">
                <a16:creationId xmlns:a16="http://schemas.microsoft.com/office/drawing/2014/main" id="{37D90F3D-7932-82FB-95BF-DF65C91465C3}"/>
              </a:ext>
            </a:extLst>
          </p:cNvPr>
          <p:cNvPicPr>
            <a:picLocks noChangeAspect="1"/>
          </p:cNvPicPr>
          <p:nvPr/>
        </p:nvPicPr>
        <p:blipFill>
          <a:blip r:embed="rId2"/>
          <a:stretch>
            <a:fillRect/>
          </a:stretch>
        </p:blipFill>
        <p:spPr>
          <a:xfrm>
            <a:off x="2234317" y="2835928"/>
            <a:ext cx="4233024" cy="2111614"/>
          </a:xfrm>
          <a:prstGeom prst="rect">
            <a:avLst/>
          </a:prstGeom>
        </p:spPr>
      </p:pic>
      <p:sp>
        <p:nvSpPr>
          <p:cNvPr id="7" name="Text Placeholder 2">
            <a:extLst>
              <a:ext uri="{FF2B5EF4-FFF2-40B4-BE49-F238E27FC236}">
                <a16:creationId xmlns:a16="http://schemas.microsoft.com/office/drawing/2014/main" id="{01F77C2C-D5F2-5996-AB94-401DDE74334C}"/>
              </a:ext>
            </a:extLst>
          </p:cNvPr>
          <p:cNvSpPr txBox="1">
            <a:spLocks/>
          </p:cNvSpPr>
          <p:nvPr/>
        </p:nvSpPr>
        <p:spPr>
          <a:xfrm>
            <a:off x="298360" y="4855872"/>
            <a:ext cx="8261797" cy="287628"/>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90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1pPr>
            <a:lvl2pPr marL="914400" marR="0" lvl="1"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2pPr>
            <a:lvl3pPr marL="1371600" marR="0" lvl="2"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3pPr>
            <a:lvl4pPr marL="1828800" marR="0" lvl="3"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4pPr>
            <a:lvl5pPr marL="2286000" marR="0" lvl="4"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5pPr>
            <a:lvl6pPr marL="2743200" marR="0" lvl="5"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6pPr>
            <a:lvl7pPr marL="3200400" marR="0" lvl="6"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7pPr>
            <a:lvl8pPr marL="3657600" marR="0" lvl="7"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8pPr>
            <a:lvl9pPr marL="4114800" marR="0" lvl="8"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9pPr>
          </a:lstStyle>
          <a:p>
            <a:pPr algn="ctr"/>
            <a:r>
              <a:rPr lang="en-CA" sz="900" dirty="0"/>
              <a:t>Board with fan attached</a:t>
            </a:r>
          </a:p>
        </p:txBody>
      </p:sp>
      <p:sp>
        <p:nvSpPr>
          <p:cNvPr id="5" name="Slide Number Placeholder 4">
            <a:extLst>
              <a:ext uri="{FF2B5EF4-FFF2-40B4-BE49-F238E27FC236}">
                <a16:creationId xmlns:a16="http://schemas.microsoft.com/office/drawing/2014/main" id="{1ECD144C-9075-5FEF-AE09-4F430AF484E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27088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9D27-CC15-7574-1D15-CF721167ED1F}"/>
              </a:ext>
            </a:extLst>
          </p:cNvPr>
          <p:cNvSpPr>
            <a:spLocks noGrp="1"/>
          </p:cNvSpPr>
          <p:nvPr>
            <p:ph type="title"/>
          </p:nvPr>
        </p:nvSpPr>
        <p:spPr/>
        <p:txBody>
          <a:bodyPr/>
          <a:lstStyle/>
          <a:p>
            <a:r>
              <a:rPr lang="en-CA" dirty="0"/>
              <a:t>Cooling</a:t>
            </a:r>
          </a:p>
        </p:txBody>
      </p:sp>
      <p:sp>
        <p:nvSpPr>
          <p:cNvPr id="3" name="Text Placeholder 2">
            <a:extLst>
              <a:ext uri="{FF2B5EF4-FFF2-40B4-BE49-F238E27FC236}">
                <a16:creationId xmlns:a16="http://schemas.microsoft.com/office/drawing/2014/main" id="{62E345E8-751F-E9DA-3743-1AAF196B9C57}"/>
              </a:ext>
            </a:extLst>
          </p:cNvPr>
          <p:cNvSpPr>
            <a:spLocks noGrp="1"/>
          </p:cNvSpPr>
          <p:nvPr>
            <p:ph type="body" idx="1"/>
          </p:nvPr>
        </p:nvSpPr>
        <p:spPr>
          <a:xfrm>
            <a:off x="457200" y="720180"/>
            <a:ext cx="8382000" cy="438300"/>
          </a:xfrm>
        </p:spPr>
        <p:txBody>
          <a:bodyPr/>
          <a:lstStyle/>
          <a:p>
            <a:r>
              <a:rPr lang="en-CA" dirty="0"/>
              <a:t>Spectrum Analysis Temperature Dependence</a:t>
            </a:r>
          </a:p>
        </p:txBody>
      </p:sp>
      <p:sp>
        <p:nvSpPr>
          <p:cNvPr id="4" name="Text Placeholder 3">
            <a:extLst>
              <a:ext uri="{FF2B5EF4-FFF2-40B4-BE49-F238E27FC236}">
                <a16:creationId xmlns:a16="http://schemas.microsoft.com/office/drawing/2014/main" id="{C439CEC2-DF58-07E8-B486-7B5819315F07}"/>
              </a:ext>
            </a:extLst>
          </p:cNvPr>
          <p:cNvSpPr>
            <a:spLocks noGrp="1"/>
          </p:cNvSpPr>
          <p:nvPr>
            <p:ph type="body" idx="2"/>
          </p:nvPr>
        </p:nvSpPr>
        <p:spPr>
          <a:xfrm>
            <a:off x="457200" y="1356816"/>
            <a:ext cx="4085546" cy="3257193"/>
          </a:xfrm>
        </p:spPr>
        <p:txBody>
          <a:bodyPr/>
          <a:lstStyle/>
          <a:p>
            <a:r>
              <a:rPr lang="en-CA" dirty="0"/>
              <a:t>Initial Centroid: 851.6±0.12</a:t>
            </a:r>
          </a:p>
        </p:txBody>
      </p:sp>
      <p:sp>
        <p:nvSpPr>
          <p:cNvPr id="5" name="Text Placeholder 4">
            <a:extLst>
              <a:ext uri="{FF2B5EF4-FFF2-40B4-BE49-F238E27FC236}">
                <a16:creationId xmlns:a16="http://schemas.microsoft.com/office/drawing/2014/main" id="{458CDB22-79B8-1715-F314-F0D7015F82EC}"/>
              </a:ext>
            </a:extLst>
          </p:cNvPr>
          <p:cNvSpPr>
            <a:spLocks noGrp="1"/>
          </p:cNvSpPr>
          <p:nvPr>
            <p:ph type="body" idx="3"/>
          </p:nvPr>
        </p:nvSpPr>
        <p:spPr>
          <a:xfrm>
            <a:off x="4728671" y="1356817"/>
            <a:ext cx="4110529" cy="3257192"/>
          </a:xfrm>
        </p:spPr>
        <p:txBody>
          <a:bodyPr/>
          <a:lstStyle/>
          <a:p>
            <a:r>
              <a:rPr lang="en-CA" dirty="0"/>
              <a:t>Final Centroid: 843.4±0.12</a:t>
            </a:r>
          </a:p>
        </p:txBody>
      </p:sp>
      <p:pic>
        <p:nvPicPr>
          <p:cNvPr id="9" name="Picture 8">
            <a:extLst>
              <a:ext uri="{FF2B5EF4-FFF2-40B4-BE49-F238E27FC236}">
                <a16:creationId xmlns:a16="http://schemas.microsoft.com/office/drawing/2014/main" id="{8A58815C-63D1-F067-D1AF-B0187CAEDDC6}"/>
              </a:ext>
            </a:extLst>
          </p:cNvPr>
          <p:cNvPicPr>
            <a:picLocks noChangeAspect="1"/>
          </p:cNvPicPr>
          <p:nvPr/>
        </p:nvPicPr>
        <p:blipFill>
          <a:blip r:embed="rId3"/>
          <a:stretch>
            <a:fillRect/>
          </a:stretch>
        </p:blipFill>
        <p:spPr>
          <a:xfrm>
            <a:off x="4824414" y="1985465"/>
            <a:ext cx="3919042" cy="2328506"/>
          </a:xfrm>
          <a:prstGeom prst="rect">
            <a:avLst/>
          </a:prstGeom>
        </p:spPr>
      </p:pic>
      <p:sp>
        <p:nvSpPr>
          <p:cNvPr id="12" name="Text Placeholder 2">
            <a:extLst>
              <a:ext uri="{FF2B5EF4-FFF2-40B4-BE49-F238E27FC236}">
                <a16:creationId xmlns:a16="http://schemas.microsoft.com/office/drawing/2014/main" id="{7746819B-EB9F-4464-B6D0-B15430580A0F}"/>
              </a:ext>
            </a:extLst>
          </p:cNvPr>
          <p:cNvSpPr txBox="1">
            <a:spLocks/>
          </p:cNvSpPr>
          <p:nvPr/>
        </p:nvSpPr>
        <p:spPr>
          <a:xfrm>
            <a:off x="3590676" y="4723433"/>
            <a:ext cx="2115047" cy="287628"/>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90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1pPr>
            <a:lvl2pPr marL="914400" marR="0" lvl="1"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2pPr>
            <a:lvl3pPr marL="1371600" marR="0" lvl="2"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3pPr>
            <a:lvl4pPr marL="1828800" marR="0" lvl="3"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4pPr>
            <a:lvl5pPr marL="2286000" marR="0" lvl="4"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5pPr>
            <a:lvl6pPr marL="2743200" marR="0" lvl="5"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6pPr>
            <a:lvl7pPr marL="3200400" marR="0" lvl="6"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7pPr>
            <a:lvl8pPr marL="3657600" marR="0" lvl="7"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8pPr>
            <a:lvl9pPr marL="4114800" marR="0" lvl="8"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9pPr>
          </a:lstStyle>
          <a:p>
            <a:r>
              <a:rPr lang="en-CA" sz="900" dirty="0"/>
              <a:t>Time between runs: 25 Minutes</a:t>
            </a:r>
          </a:p>
        </p:txBody>
      </p:sp>
      <p:pic>
        <p:nvPicPr>
          <p:cNvPr id="14" name="Picture 13">
            <a:extLst>
              <a:ext uri="{FF2B5EF4-FFF2-40B4-BE49-F238E27FC236}">
                <a16:creationId xmlns:a16="http://schemas.microsoft.com/office/drawing/2014/main" id="{9ADA45A2-CE65-3121-6E40-E95AF74FC691}"/>
              </a:ext>
            </a:extLst>
          </p:cNvPr>
          <p:cNvPicPr>
            <a:picLocks noChangeAspect="1"/>
          </p:cNvPicPr>
          <p:nvPr/>
        </p:nvPicPr>
        <p:blipFill>
          <a:blip r:embed="rId4"/>
          <a:stretch>
            <a:fillRect/>
          </a:stretch>
        </p:blipFill>
        <p:spPr>
          <a:xfrm>
            <a:off x="540452" y="1985466"/>
            <a:ext cx="3919042" cy="1924810"/>
          </a:xfrm>
          <a:prstGeom prst="rect">
            <a:avLst/>
          </a:prstGeom>
        </p:spPr>
      </p:pic>
      <p:sp>
        <p:nvSpPr>
          <p:cNvPr id="6" name="Slide Number Placeholder 5">
            <a:extLst>
              <a:ext uri="{FF2B5EF4-FFF2-40B4-BE49-F238E27FC236}">
                <a16:creationId xmlns:a16="http://schemas.microsoft.com/office/drawing/2014/main" id="{5F9E7606-C1DC-22A7-FDAA-3039432A10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7" name="TextBox 6">
            <a:extLst>
              <a:ext uri="{FF2B5EF4-FFF2-40B4-BE49-F238E27FC236}">
                <a16:creationId xmlns:a16="http://schemas.microsoft.com/office/drawing/2014/main" id="{A2874697-7D0B-09A5-27A4-82A1BBAA82E0}"/>
              </a:ext>
            </a:extLst>
          </p:cNvPr>
          <p:cNvSpPr txBox="1"/>
          <p:nvPr/>
        </p:nvSpPr>
        <p:spPr>
          <a:xfrm>
            <a:off x="1785849" y="4306232"/>
            <a:ext cx="1407381" cy="307777"/>
          </a:xfrm>
          <a:prstGeom prst="rect">
            <a:avLst/>
          </a:prstGeom>
          <a:noFill/>
        </p:spPr>
        <p:txBody>
          <a:bodyPr wrap="square" rtlCol="0">
            <a:spAutoFit/>
          </a:bodyPr>
          <a:lstStyle/>
          <a:p>
            <a:r>
              <a:rPr lang="en-US" dirty="0"/>
              <a:t>At turn on</a:t>
            </a:r>
          </a:p>
        </p:txBody>
      </p:sp>
      <p:sp>
        <p:nvSpPr>
          <p:cNvPr id="8" name="TextBox 7">
            <a:extLst>
              <a:ext uri="{FF2B5EF4-FFF2-40B4-BE49-F238E27FC236}">
                <a16:creationId xmlns:a16="http://schemas.microsoft.com/office/drawing/2014/main" id="{955C1114-A6B4-3A2B-96DD-4F817FB64AF3}"/>
              </a:ext>
            </a:extLst>
          </p:cNvPr>
          <p:cNvSpPr txBox="1"/>
          <p:nvPr/>
        </p:nvSpPr>
        <p:spPr>
          <a:xfrm>
            <a:off x="5254944" y="4313971"/>
            <a:ext cx="3057981" cy="307777"/>
          </a:xfrm>
          <a:prstGeom prst="rect">
            <a:avLst/>
          </a:prstGeom>
          <a:noFill/>
        </p:spPr>
        <p:txBody>
          <a:bodyPr wrap="square" rtlCol="0">
            <a:spAutoFit/>
          </a:bodyPr>
          <a:lstStyle/>
          <a:p>
            <a:r>
              <a:rPr lang="en-US" dirty="0"/>
              <a:t>After continuous 25-min running</a:t>
            </a:r>
          </a:p>
        </p:txBody>
      </p:sp>
    </p:spTree>
    <p:extLst>
      <p:ext uri="{BB962C8B-B14F-4D97-AF65-F5344CB8AC3E}">
        <p14:creationId xmlns:p14="http://schemas.microsoft.com/office/powerpoint/2010/main" val="338587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3EA1-2A48-24BD-3B94-98AE82655858}"/>
              </a:ext>
            </a:extLst>
          </p:cNvPr>
          <p:cNvSpPr>
            <a:spLocks noGrp="1"/>
          </p:cNvSpPr>
          <p:nvPr>
            <p:ph type="title"/>
          </p:nvPr>
        </p:nvSpPr>
        <p:spPr/>
        <p:txBody>
          <a:bodyPr/>
          <a:lstStyle/>
          <a:p>
            <a:r>
              <a:rPr lang="en-CA" dirty="0"/>
              <a:t>SiPM’s</a:t>
            </a:r>
          </a:p>
        </p:txBody>
      </p:sp>
      <p:sp>
        <p:nvSpPr>
          <p:cNvPr id="4" name="Text Placeholder 3">
            <a:extLst>
              <a:ext uri="{FF2B5EF4-FFF2-40B4-BE49-F238E27FC236}">
                <a16:creationId xmlns:a16="http://schemas.microsoft.com/office/drawing/2014/main" id="{199ABA5E-670B-56FD-760C-68EA18553F1F}"/>
              </a:ext>
            </a:extLst>
          </p:cNvPr>
          <p:cNvSpPr>
            <a:spLocks noGrp="1"/>
          </p:cNvSpPr>
          <p:nvPr>
            <p:ph type="body" idx="2"/>
          </p:nvPr>
        </p:nvSpPr>
        <p:spPr>
          <a:xfrm>
            <a:off x="457200" y="746400"/>
            <a:ext cx="7315200" cy="3273425"/>
          </a:xfrm>
        </p:spPr>
        <p:txBody>
          <a:bodyPr>
            <a:normAutofit/>
          </a:bodyPr>
          <a:lstStyle/>
          <a:p>
            <a:r>
              <a:rPr lang="en-CA" sz="1500" dirty="0"/>
              <a:t>100 </a:t>
            </a:r>
            <a:r>
              <a:rPr lang="en-CA" sz="1500" dirty="0" err="1"/>
              <a:t>SiPM’s</a:t>
            </a:r>
            <a:r>
              <a:rPr lang="en-CA" sz="1500" dirty="0"/>
              <a:t> reflowed and soldered; 40 connected to </a:t>
            </a:r>
            <a:r>
              <a:rPr lang="en-CA" sz="1500" dirty="0" err="1"/>
              <a:t>window+amp</a:t>
            </a:r>
            <a:r>
              <a:rPr lang="en-CA" sz="1500" dirty="0"/>
              <a:t> board</a:t>
            </a:r>
          </a:p>
          <a:p>
            <a:r>
              <a:rPr lang="en-CA" sz="1500" dirty="0" err="1"/>
              <a:t>SiPM</a:t>
            </a:r>
            <a:r>
              <a:rPr lang="en-CA" sz="1500" dirty="0"/>
              <a:t> QC</a:t>
            </a:r>
            <a:r>
              <a:rPr lang="en-CA" sz="1500"/>
              <a:t>: test signal output </a:t>
            </a:r>
            <a:r>
              <a:rPr lang="en-CA" sz="1500" dirty="0"/>
              <a:t>along with the connected MCX to LEMO cable</a:t>
            </a:r>
          </a:p>
        </p:txBody>
      </p:sp>
      <p:pic>
        <p:nvPicPr>
          <p:cNvPr id="6" name="Picture 5">
            <a:extLst>
              <a:ext uri="{FF2B5EF4-FFF2-40B4-BE49-F238E27FC236}">
                <a16:creationId xmlns:a16="http://schemas.microsoft.com/office/drawing/2014/main" id="{393C8F59-B545-0ED5-0DC4-5FA714725E54}"/>
              </a:ext>
            </a:extLst>
          </p:cNvPr>
          <p:cNvPicPr>
            <a:picLocks noChangeAspect="1"/>
          </p:cNvPicPr>
          <p:nvPr/>
        </p:nvPicPr>
        <p:blipFill>
          <a:blip r:embed="rId2"/>
          <a:stretch>
            <a:fillRect/>
          </a:stretch>
        </p:blipFill>
        <p:spPr>
          <a:xfrm>
            <a:off x="1238515" y="1566407"/>
            <a:ext cx="6590010" cy="2936097"/>
          </a:xfrm>
          <a:prstGeom prst="rect">
            <a:avLst/>
          </a:prstGeom>
        </p:spPr>
      </p:pic>
      <p:sp>
        <p:nvSpPr>
          <p:cNvPr id="9" name="Text Placeholder 2">
            <a:extLst>
              <a:ext uri="{FF2B5EF4-FFF2-40B4-BE49-F238E27FC236}">
                <a16:creationId xmlns:a16="http://schemas.microsoft.com/office/drawing/2014/main" id="{B37578B8-1B32-F54F-037F-56A31615E755}"/>
              </a:ext>
            </a:extLst>
          </p:cNvPr>
          <p:cNvSpPr txBox="1">
            <a:spLocks/>
          </p:cNvSpPr>
          <p:nvPr/>
        </p:nvSpPr>
        <p:spPr>
          <a:xfrm>
            <a:off x="457200" y="4547075"/>
            <a:ext cx="8382000" cy="4383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90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1pPr>
            <a:lvl2pPr marL="914400" marR="0" lvl="1"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2pPr>
            <a:lvl3pPr marL="1371600" marR="0" lvl="2"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3pPr>
            <a:lvl4pPr marL="1828800" marR="0" lvl="3"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4pPr>
            <a:lvl5pPr marL="2286000" marR="0" lvl="4"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5pPr>
            <a:lvl6pPr marL="2743200" marR="0" lvl="5"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6pPr>
            <a:lvl7pPr marL="3200400" marR="0" lvl="6"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7pPr>
            <a:lvl8pPr marL="3657600" marR="0" lvl="7"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8pPr>
            <a:lvl9pPr marL="4114800" marR="0" lvl="8"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9pPr>
          </a:lstStyle>
          <a:p>
            <a:pPr algn="ctr"/>
            <a:r>
              <a:rPr lang="en-CA" sz="1100" dirty="0"/>
              <a:t>Signal Voltage(mV) vs Signal Time (ns)</a:t>
            </a:r>
          </a:p>
        </p:txBody>
      </p:sp>
      <p:sp>
        <p:nvSpPr>
          <p:cNvPr id="5" name="Slide Number Placeholder 4">
            <a:extLst>
              <a:ext uri="{FF2B5EF4-FFF2-40B4-BE49-F238E27FC236}">
                <a16:creationId xmlns:a16="http://schemas.microsoft.com/office/drawing/2014/main" id="{A55E2557-2785-F564-6956-8706836775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98792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029E-9998-661D-3C15-D9126C59CBC7}"/>
              </a:ext>
            </a:extLst>
          </p:cNvPr>
          <p:cNvSpPr>
            <a:spLocks noGrp="1"/>
          </p:cNvSpPr>
          <p:nvPr>
            <p:ph type="title"/>
          </p:nvPr>
        </p:nvSpPr>
        <p:spPr/>
        <p:txBody>
          <a:bodyPr/>
          <a:lstStyle/>
          <a:p>
            <a:r>
              <a:rPr lang="en-CA" dirty="0"/>
              <a:t>SiPM’s</a:t>
            </a:r>
          </a:p>
        </p:txBody>
      </p:sp>
      <p:sp>
        <p:nvSpPr>
          <p:cNvPr id="3" name="Text Placeholder 2">
            <a:extLst>
              <a:ext uri="{FF2B5EF4-FFF2-40B4-BE49-F238E27FC236}">
                <a16:creationId xmlns:a16="http://schemas.microsoft.com/office/drawing/2014/main" id="{A95ABFD0-42DD-E9F0-32C3-F8DE718826F7}"/>
              </a:ext>
            </a:extLst>
          </p:cNvPr>
          <p:cNvSpPr>
            <a:spLocks noGrp="1"/>
          </p:cNvSpPr>
          <p:nvPr>
            <p:ph type="body" idx="1"/>
          </p:nvPr>
        </p:nvSpPr>
        <p:spPr/>
        <p:txBody>
          <a:bodyPr/>
          <a:lstStyle/>
          <a:p>
            <a:r>
              <a:rPr lang="en-CA" dirty="0"/>
              <a:t>Signal Saturation</a:t>
            </a:r>
          </a:p>
        </p:txBody>
      </p:sp>
      <p:sp>
        <p:nvSpPr>
          <p:cNvPr id="4" name="Text Placeholder 3">
            <a:extLst>
              <a:ext uri="{FF2B5EF4-FFF2-40B4-BE49-F238E27FC236}">
                <a16:creationId xmlns:a16="http://schemas.microsoft.com/office/drawing/2014/main" id="{0EAD3D30-7E8C-C1F1-F5BF-A25732E2D8C3}"/>
              </a:ext>
            </a:extLst>
          </p:cNvPr>
          <p:cNvSpPr>
            <a:spLocks noGrp="1"/>
          </p:cNvSpPr>
          <p:nvPr>
            <p:ph type="body" idx="2"/>
          </p:nvPr>
        </p:nvSpPr>
        <p:spPr>
          <a:xfrm>
            <a:off x="457200" y="1092967"/>
            <a:ext cx="7315200" cy="3273425"/>
          </a:xfrm>
        </p:spPr>
        <p:txBody>
          <a:bodyPr>
            <a:normAutofit/>
          </a:bodyPr>
          <a:lstStyle/>
          <a:p>
            <a:r>
              <a:rPr lang="en-CA" sz="1400" dirty="0"/>
              <a:t>During this QC saturation can be observed in the waveforms, this is taken into consideration by adjusting the Bias and amplifier voltages</a:t>
            </a:r>
          </a:p>
          <a:p>
            <a:r>
              <a:rPr lang="en-CA" sz="1400" dirty="0"/>
              <a:t>The current chosen values are V</a:t>
            </a:r>
            <a:r>
              <a:rPr lang="en-CA" sz="900" dirty="0"/>
              <a:t>BIAS</a:t>
            </a:r>
            <a:r>
              <a:rPr lang="en-CA" sz="1400" dirty="0"/>
              <a:t> = 40.7V, and V</a:t>
            </a:r>
            <a:r>
              <a:rPr lang="en-CA" sz="900" dirty="0"/>
              <a:t>amp</a:t>
            </a:r>
            <a:r>
              <a:rPr lang="en-CA" sz="1400" dirty="0"/>
              <a:t> = ±2.5V are used instead to minimize the signal saturation </a:t>
            </a:r>
          </a:p>
        </p:txBody>
      </p:sp>
      <p:pic>
        <p:nvPicPr>
          <p:cNvPr id="6" name="Picture 5">
            <a:extLst>
              <a:ext uri="{FF2B5EF4-FFF2-40B4-BE49-F238E27FC236}">
                <a16:creationId xmlns:a16="http://schemas.microsoft.com/office/drawing/2014/main" id="{7EFC8D95-006A-15A8-6886-3E2C6CB97F3F}"/>
              </a:ext>
            </a:extLst>
          </p:cNvPr>
          <p:cNvPicPr>
            <a:picLocks noChangeAspect="1"/>
          </p:cNvPicPr>
          <p:nvPr/>
        </p:nvPicPr>
        <p:blipFill>
          <a:blip r:embed="rId2"/>
          <a:stretch>
            <a:fillRect/>
          </a:stretch>
        </p:blipFill>
        <p:spPr>
          <a:xfrm>
            <a:off x="514962" y="2123927"/>
            <a:ext cx="3758677" cy="2017932"/>
          </a:xfrm>
          <a:prstGeom prst="rect">
            <a:avLst/>
          </a:prstGeom>
        </p:spPr>
      </p:pic>
      <p:pic>
        <p:nvPicPr>
          <p:cNvPr id="8" name="Picture 7">
            <a:extLst>
              <a:ext uri="{FF2B5EF4-FFF2-40B4-BE49-F238E27FC236}">
                <a16:creationId xmlns:a16="http://schemas.microsoft.com/office/drawing/2014/main" id="{35B73B85-BD95-792F-7ADC-EF260F6AFF5C}"/>
              </a:ext>
            </a:extLst>
          </p:cNvPr>
          <p:cNvPicPr>
            <a:picLocks noChangeAspect="1"/>
          </p:cNvPicPr>
          <p:nvPr/>
        </p:nvPicPr>
        <p:blipFill>
          <a:blip r:embed="rId3"/>
          <a:stretch>
            <a:fillRect/>
          </a:stretch>
        </p:blipFill>
        <p:spPr>
          <a:xfrm>
            <a:off x="4572000" y="2158282"/>
            <a:ext cx="3854019" cy="1983577"/>
          </a:xfrm>
          <a:prstGeom prst="rect">
            <a:avLst/>
          </a:prstGeom>
        </p:spPr>
      </p:pic>
      <p:sp>
        <p:nvSpPr>
          <p:cNvPr id="9" name="Text Placeholder 2">
            <a:extLst>
              <a:ext uri="{FF2B5EF4-FFF2-40B4-BE49-F238E27FC236}">
                <a16:creationId xmlns:a16="http://schemas.microsoft.com/office/drawing/2014/main" id="{3F320E16-3E76-0A94-A35F-E1D8EF870D21}"/>
              </a:ext>
            </a:extLst>
          </p:cNvPr>
          <p:cNvSpPr txBox="1">
            <a:spLocks/>
          </p:cNvSpPr>
          <p:nvPr/>
        </p:nvSpPr>
        <p:spPr>
          <a:xfrm>
            <a:off x="762000" y="4259509"/>
            <a:ext cx="8382000" cy="4383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90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1pPr>
            <a:lvl2pPr marL="914400" marR="0" lvl="1"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2pPr>
            <a:lvl3pPr marL="1371600" marR="0" lvl="2"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3pPr>
            <a:lvl4pPr marL="1828800" marR="0" lvl="3"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4pPr>
            <a:lvl5pPr marL="2286000" marR="0" lvl="4" indent="-355600" algn="l" rtl="0">
              <a:lnSpc>
                <a:spcPct val="100000"/>
              </a:lnSpc>
              <a:spcBef>
                <a:spcPts val="900"/>
              </a:spcBef>
              <a:spcAft>
                <a:spcPts val="0"/>
              </a:spcAft>
              <a:buClr>
                <a:schemeClr val="accent2"/>
              </a:buClr>
              <a:buSzPts val="2000"/>
              <a:buFont typeface="Arial"/>
              <a:buChar char="»"/>
              <a:defRPr sz="2000" b="1" i="0" u="none" strike="noStrike" cap="none">
                <a:solidFill>
                  <a:schemeClr val="accent2"/>
                </a:solidFill>
                <a:latin typeface="Arial"/>
                <a:ea typeface="Arial"/>
                <a:cs typeface="Arial"/>
                <a:sym typeface="Arial"/>
              </a:defRPr>
            </a:lvl5pPr>
            <a:lvl6pPr marL="2743200" marR="0" lvl="5"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6pPr>
            <a:lvl7pPr marL="3200400" marR="0" lvl="6"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7pPr>
            <a:lvl8pPr marL="3657600" marR="0" lvl="7"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8pPr>
            <a:lvl9pPr marL="4114800" marR="0" lvl="8" indent="-342900" algn="l" rtl="0">
              <a:lnSpc>
                <a:spcPct val="90000"/>
              </a:lnSpc>
              <a:spcBef>
                <a:spcPts val="800"/>
              </a:spcBef>
              <a:spcAft>
                <a:spcPts val="0"/>
              </a:spcAft>
              <a:buClr>
                <a:srgbClr val="000000"/>
              </a:buClr>
              <a:buSzPts val="1800"/>
              <a:buFont typeface="Helvetica Neue"/>
              <a:buChar char="•"/>
              <a:defRPr sz="1800" b="0" i="0" u="none" strike="noStrike" cap="none">
                <a:solidFill>
                  <a:srgbClr val="000000"/>
                </a:solidFill>
                <a:latin typeface="Arial"/>
                <a:ea typeface="Arial"/>
                <a:cs typeface="Arial"/>
                <a:sym typeface="Arial"/>
              </a:defRPr>
            </a:lvl9pPr>
          </a:lstStyle>
          <a:p>
            <a:pPr algn="ctr"/>
            <a:r>
              <a:rPr lang="en-CA" sz="1100" dirty="0"/>
              <a:t>           Non-Saturated Signal			Saturated Signal		</a:t>
            </a:r>
          </a:p>
        </p:txBody>
      </p:sp>
      <p:sp>
        <p:nvSpPr>
          <p:cNvPr id="5" name="Slide Number Placeholder 4">
            <a:extLst>
              <a:ext uri="{FF2B5EF4-FFF2-40B4-BE49-F238E27FC236}">
                <a16:creationId xmlns:a16="http://schemas.microsoft.com/office/drawing/2014/main" id="{5CDA6883-DFFD-43BC-877B-999C04FB17E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88732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A99E-60EA-96D5-C20E-0E20E9DFB84F}"/>
              </a:ext>
            </a:extLst>
          </p:cNvPr>
          <p:cNvSpPr>
            <a:spLocks noGrp="1"/>
          </p:cNvSpPr>
          <p:nvPr>
            <p:ph type="title"/>
          </p:nvPr>
        </p:nvSpPr>
        <p:spPr/>
        <p:txBody>
          <a:bodyPr/>
          <a:lstStyle/>
          <a:p>
            <a:r>
              <a:rPr lang="en-CA" dirty="0"/>
              <a:t>Next Steps</a:t>
            </a:r>
          </a:p>
        </p:txBody>
      </p:sp>
      <p:sp>
        <p:nvSpPr>
          <p:cNvPr id="4" name="Text Placeholder 3">
            <a:extLst>
              <a:ext uri="{FF2B5EF4-FFF2-40B4-BE49-F238E27FC236}">
                <a16:creationId xmlns:a16="http://schemas.microsoft.com/office/drawing/2014/main" id="{13AF25E8-D4CF-3B82-B170-C937D83D691C}"/>
              </a:ext>
            </a:extLst>
          </p:cNvPr>
          <p:cNvSpPr>
            <a:spLocks noGrp="1"/>
          </p:cNvSpPr>
          <p:nvPr>
            <p:ph type="body" idx="2"/>
          </p:nvPr>
        </p:nvSpPr>
        <p:spPr>
          <a:xfrm>
            <a:off x="457200" y="1252309"/>
            <a:ext cx="7315200" cy="3273425"/>
          </a:xfrm>
        </p:spPr>
        <p:txBody>
          <a:bodyPr/>
          <a:lstStyle/>
          <a:p>
            <a:r>
              <a:rPr lang="en-CA" dirty="0"/>
              <a:t>Full QC on the 100 SiPM’s in preparation for beam testing</a:t>
            </a:r>
          </a:p>
          <a:p>
            <a:r>
              <a:rPr lang="en-CA" dirty="0"/>
              <a:t>Full QC of the MCX to LEMO cable for boards</a:t>
            </a:r>
          </a:p>
          <a:p>
            <a:r>
              <a:rPr lang="en-CA" dirty="0"/>
              <a:t>Light guide testing using </a:t>
            </a:r>
            <a:r>
              <a:rPr lang="en-CA" dirty="0" err="1"/>
              <a:t>QC’d</a:t>
            </a:r>
            <a:r>
              <a:rPr lang="en-CA" dirty="0"/>
              <a:t> SiPM’s</a:t>
            </a:r>
          </a:p>
        </p:txBody>
      </p:sp>
      <p:sp>
        <p:nvSpPr>
          <p:cNvPr id="3" name="Text Placeholder 2">
            <a:extLst>
              <a:ext uri="{FF2B5EF4-FFF2-40B4-BE49-F238E27FC236}">
                <a16:creationId xmlns:a16="http://schemas.microsoft.com/office/drawing/2014/main" id="{1841101B-6E1F-1BFA-8A86-7A5DD2C913B2}"/>
              </a:ext>
            </a:extLst>
          </p:cNvPr>
          <p:cNvSpPr>
            <a:spLocks noGrp="1"/>
          </p:cNvSpPr>
          <p:nvPr>
            <p:ph type="body" idx="1"/>
          </p:nvPr>
        </p:nvSpPr>
        <p:spPr>
          <a:xfrm>
            <a:off x="457200" y="588173"/>
            <a:ext cx="8382000" cy="438302"/>
          </a:xfrm>
        </p:spPr>
        <p:txBody>
          <a:bodyPr/>
          <a:lstStyle/>
          <a:p>
            <a:r>
              <a:rPr lang="en-CA" dirty="0"/>
              <a:t>Timeline for this week:</a:t>
            </a:r>
          </a:p>
        </p:txBody>
      </p:sp>
      <p:sp>
        <p:nvSpPr>
          <p:cNvPr id="5" name="Slide Number Placeholder 4">
            <a:extLst>
              <a:ext uri="{FF2B5EF4-FFF2-40B4-BE49-F238E27FC236}">
                <a16:creationId xmlns:a16="http://schemas.microsoft.com/office/drawing/2014/main" id="{FFBC1D5F-B221-EFD0-FEAD-BECA51496CC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26750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155E-49C2-F40E-1038-96002A09677D}"/>
              </a:ext>
            </a:extLst>
          </p:cNvPr>
          <p:cNvSpPr>
            <a:spLocks noGrp="1"/>
          </p:cNvSpPr>
          <p:nvPr>
            <p:ph type="title"/>
          </p:nvPr>
        </p:nvSpPr>
        <p:spPr/>
        <p:txBody>
          <a:bodyPr/>
          <a:lstStyle/>
          <a:p>
            <a:r>
              <a:rPr lang="en-CA" dirty="0"/>
              <a:t>	Thank you!</a:t>
            </a:r>
          </a:p>
        </p:txBody>
      </p:sp>
      <p:sp>
        <p:nvSpPr>
          <p:cNvPr id="3" name="Slide Number Placeholder 2">
            <a:extLst>
              <a:ext uri="{FF2B5EF4-FFF2-40B4-BE49-F238E27FC236}">
                <a16:creationId xmlns:a16="http://schemas.microsoft.com/office/drawing/2014/main" id="{D5D6D60A-F08A-6549-C071-5CCE3738AE9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13784310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7B300"/>
      </a:accent1>
      <a:accent2>
        <a:srgbClr val="00609C"/>
      </a:accent2>
      <a:accent3>
        <a:srgbClr val="5B0091"/>
      </a:accent3>
      <a:accent4>
        <a:srgbClr val="FF7900"/>
      </a:accent4>
      <a:accent5>
        <a:srgbClr val="00A19C"/>
      </a:accent5>
      <a:accent6>
        <a:srgbClr val="CD202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7B300"/>
      </a:accent1>
      <a:accent2>
        <a:srgbClr val="00609C"/>
      </a:accent2>
      <a:accent3>
        <a:srgbClr val="5B0091"/>
      </a:accent3>
      <a:accent4>
        <a:srgbClr val="FF7900"/>
      </a:accent4>
      <a:accent5>
        <a:srgbClr val="00A19C"/>
      </a:accent5>
      <a:accent6>
        <a:srgbClr val="CD202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958</Words>
  <Application>Microsoft Office PowerPoint</Application>
  <PresentationFormat>On-screen Show (16:9)</PresentationFormat>
  <Paragraphs>144</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Helvetica Neue</vt:lpstr>
      <vt:lpstr>Office Theme</vt:lpstr>
      <vt:lpstr>Baby BCAL new Boards (for beam test in Hall D)</vt:lpstr>
      <vt:lpstr>Ongoing Activities</vt:lpstr>
      <vt:lpstr>Cookies &amp; Light Guides</vt:lpstr>
      <vt:lpstr>Cooling</vt:lpstr>
      <vt:lpstr>Cooling</vt:lpstr>
      <vt:lpstr>SiPM’s</vt:lpstr>
      <vt:lpstr>SiPM’s</vt:lpstr>
      <vt:lpstr>Next Steps</vt:lpstr>
      <vt:lpstr> Thank you!</vt:lpstr>
      <vt:lpstr>Backup slides</vt:lpstr>
      <vt:lpstr>End-of-Sector Boxes</vt:lpstr>
      <vt:lpstr>ESB Progression</vt:lpstr>
      <vt:lpstr>ESB Integration: Envelope and Access</vt:lpstr>
      <vt:lpstr>Optical</vt:lpstr>
      <vt:lpstr>BIC Light Guides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Halen Davies</dc:creator>
  <cp:lastModifiedBy>Halen Davies</cp:lastModifiedBy>
  <cp:revision>10</cp:revision>
  <dcterms:modified xsi:type="dcterms:W3CDTF">2026-03-03T13:30:36Z</dcterms:modified>
</cp:coreProperties>
</file>