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57" r:id="rId9"/>
    <p:sldId id="271" r:id="rId10"/>
    <p:sldId id="264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/>
    <p:restoredTop sz="94643"/>
  </p:normalViewPr>
  <p:slideViewPr>
    <p:cSldViewPr snapToGrid="0">
      <p:cViewPr varScale="1">
        <p:scale>
          <a:sx n="120" d="100"/>
          <a:sy n="120" d="100"/>
        </p:scale>
        <p:origin x="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CAA05-8CAE-2187-031B-BD56FF5F2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20C61-24C1-E4BB-F026-24E571270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8C2EE-37B0-708F-7597-E9F4FF175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AFAB-C1AE-E44D-884B-796D71DB26E9}" type="datetimeFigureOut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A2AA2-29C0-D1CB-566E-6EA04CC1C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84B9E-A885-E5AD-D742-6E6A212FE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BAF5-C420-5B4C-A347-16A820CC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94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E1AA2-FBF5-042E-223F-DCB3D37C6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9DAE9-57B5-2449-D4B7-879368CD8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FB6A5-80EA-2210-7653-00F12EF42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AFAB-C1AE-E44D-884B-796D71DB26E9}" type="datetimeFigureOut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3746D-1D24-820F-7F6B-DA546F90E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A86B6-932B-984A-DD75-1DA204B73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BAF5-C420-5B4C-A347-16A820CC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1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3C2E1B-59A5-DD4A-A13A-17EF62E618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EC0116-BAAC-C392-1C4B-C09B530E1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49438-FD23-80CD-F2A4-CB09E6DCD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AFAB-C1AE-E44D-884B-796D71DB26E9}" type="datetimeFigureOut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A5B3-9B8C-CB92-7544-6CBFBDE2B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687A8-0E56-E7D1-70A1-D96E43F26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BAF5-C420-5B4C-A347-16A820CC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4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6FA81-8CDF-B526-161A-F1B737782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019FE-51C6-4F1C-014C-2CB37F015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30B9C-0890-120F-110A-86C937722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AFAB-C1AE-E44D-884B-796D71DB26E9}" type="datetimeFigureOut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3BC37-4DCB-F5D9-46A3-A536152B1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67EB0-D232-3323-2A95-57106B409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BAF5-C420-5B4C-A347-16A820CC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7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B3CAF-04DA-7B3E-E373-16EEF1304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D319B-42ED-E238-B6BF-85CA0B193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7DAB1-BA1F-247F-7D3C-652E984FC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AFAB-C1AE-E44D-884B-796D71DB26E9}" type="datetimeFigureOut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43D9D-6F2A-5953-69E1-1E06FD9AC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ECBDA-2345-C959-C98C-033C892FC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BAF5-C420-5B4C-A347-16A820CC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40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A5FDB-8C21-307E-A9A0-C3339CAAB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00841-FBE1-23D8-6529-7B1D5F19E8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EBEED-B2D8-98F0-F6AA-BBBF190C1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474786-C236-A74D-A112-AE2772671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AFAB-C1AE-E44D-884B-796D71DB26E9}" type="datetimeFigureOut">
              <a:rPr lang="en-US" smtClean="0"/>
              <a:t>3/9/26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109C3B-865C-F59C-5243-FD52608F2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4FE6B6-A57D-DCFA-288E-6CA8C8FF3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BAF5-C420-5B4C-A347-16A820CC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18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CD074-883B-CB1D-3581-4FBFD0516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5D066-8836-1C7A-24E5-3CC927097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293050-C3EC-6CC7-2B4B-E2CC6D8DB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059FCA-632E-1E4B-8693-BBF035A2F7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9F8AC5-63D4-45CB-740A-BE7E098F58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150288-AE06-7D33-FB51-6A0536772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AFAB-C1AE-E44D-884B-796D71DB26E9}" type="datetimeFigureOut">
              <a:rPr lang="en-US" smtClean="0"/>
              <a:t>3/9/26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18415B-2049-9A05-D359-9781E63A8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B4FC70-5258-7617-7FBF-1EABA675C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BAF5-C420-5B4C-A347-16A820CC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51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6D4BF-08F4-498F-D335-8B09CE862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8AB5EE-43DC-F128-6BAD-F61FF6A0B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AFAB-C1AE-E44D-884B-796D71DB26E9}" type="datetimeFigureOut">
              <a:rPr lang="en-US" smtClean="0"/>
              <a:t>3/9/26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92FA3-A457-7BCF-40C8-C39C71C22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9E89C5-D2D2-1AD7-5648-DBD1F8BC1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BAF5-C420-5B4C-A347-16A820CC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1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14A446-39EB-77C2-105A-7D4B2AA8D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AFAB-C1AE-E44D-884B-796D71DB26E9}" type="datetimeFigureOut">
              <a:rPr lang="en-US" smtClean="0"/>
              <a:t>3/9/26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9B133C-4276-8E8E-E73F-48F3FBA29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66627-BE31-3E5E-3E68-78558D0AF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BAF5-C420-5B4C-A347-16A820CC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536E2-FA0F-AE7E-24B4-3B0BF0E69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58A3E-8DAF-6A61-5821-5C633A6DB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75DE87-F0F3-F6CB-A01D-F03FF3F42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135F76-15BC-D744-DA9C-9C2595ED5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AFAB-C1AE-E44D-884B-796D71DB26E9}" type="datetimeFigureOut">
              <a:rPr lang="en-US" smtClean="0"/>
              <a:t>3/9/26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41FC03-D26F-073B-038C-9905EDCD1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DC7886-2E81-4142-6DA1-BD8430FD0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BAF5-C420-5B4C-A347-16A820CC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20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AF02E-C85B-C81C-AC7E-7F7DABD06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CF7CB1-12CE-3414-1792-2D10E2E27D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189287-CDE7-5C91-9B4D-16633C95A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32BA48-0EF0-C642-3B8E-766744DD4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AFAB-C1AE-E44D-884B-796D71DB26E9}" type="datetimeFigureOut">
              <a:rPr lang="en-US" smtClean="0"/>
              <a:t>3/9/26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032A87-A9CF-BE15-D80B-C9242CE46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BFD7A2-6DB5-3BE2-500A-611D95C76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BAF5-C420-5B4C-A347-16A820CC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90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02B0A3-1639-E256-D203-BC3639B87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5817B-9BD2-BFAD-39C2-E57736D70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17E0E-5651-4B86-DDA1-297FBFC3D4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EDAFAB-C1AE-E44D-884B-796D71DB26E9}" type="datetimeFigureOut">
              <a:rPr lang="en-US" smtClean="0"/>
              <a:t>3/9/26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D9596-01D3-D6F3-2DBA-00A0AFF70F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DF727-D1EB-6BEE-2E76-632026F0E9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C9BAF5-C420-5B4C-A347-16A820CC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2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8E638-1D7C-3A53-7CF7-B3FB831FF2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02/10/26</a:t>
            </a:r>
            <a:br>
              <a:rPr lang="en-US" dirty="0"/>
            </a:br>
            <a:r>
              <a:rPr lang="en-US" dirty="0"/>
              <a:t>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78C906-7FEB-D18A-98FB-10DC8B7466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Tianhao Jin (OSU)</a:t>
            </a:r>
          </a:p>
        </p:txBody>
      </p:sp>
    </p:spTree>
    <p:extLst>
      <p:ext uri="{BB962C8B-B14F-4D97-AF65-F5344CB8AC3E}">
        <p14:creationId xmlns:p14="http://schemas.microsoft.com/office/powerpoint/2010/main" val="3623075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5D0A9-F27F-FC73-647F-96954EED4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2" y="411782"/>
            <a:ext cx="3455821" cy="481353"/>
          </a:xfrm>
        </p:spPr>
        <p:txBody>
          <a:bodyPr anchor="b">
            <a:normAutofit fontScale="90000"/>
          </a:bodyPr>
          <a:lstStyle/>
          <a:p>
            <a:r>
              <a:rPr lang="en-US" sz="3200" dirty="0"/>
              <a:t>Muon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3FA1A0A-154E-F026-8EB3-DEC1C6507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1061611"/>
            <a:ext cx="3455821" cy="895524"/>
          </a:xfrm>
        </p:spPr>
        <p:txBody>
          <a:bodyPr anchor="t">
            <a:normAutofit fontScale="77500" lnSpcReduction="20000"/>
          </a:bodyPr>
          <a:lstStyle/>
          <a:p>
            <a:r>
              <a:rPr lang="en-US" sz="2000" dirty="0"/>
              <a:t>10 GeV muon per event</a:t>
            </a:r>
          </a:p>
          <a:p>
            <a:r>
              <a:rPr lang="en-US" sz="2000" dirty="0"/>
              <a:t>10,000 events</a:t>
            </a:r>
          </a:p>
          <a:p>
            <a:r>
              <a:rPr lang="en-US" sz="2000" dirty="0"/>
              <a:t>&lt;0.3 MeV skipped </a:t>
            </a:r>
          </a:p>
        </p:txBody>
      </p:sp>
      <p:pic>
        <p:nvPicPr>
          <p:cNvPr id="7" name="Content Placeholder 6" descr="A graph of a graph&#10;&#10;AI-generated content may be incorrect.">
            <a:extLst>
              <a:ext uri="{FF2B5EF4-FFF2-40B4-BE49-F238E27FC236}">
                <a16:creationId xmlns:a16="http://schemas.microsoft.com/office/drawing/2014/main" id="{FCC223C9-D80A-51A2-BD68-27673C975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420" y="1185369"/>
            <a:ext cx="6043452" cy="44872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E1A25D-BB28-EFDB-8CA8-E735BCE64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28" y="2434083"/>
            <a:ext cx="5070537" cy="370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16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A01A8-91B0-F6D5-6FE3-9D6B667B7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3FB9F-0B00-E6CE-ABD3-59E838A85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2" y="411782"/>
            <a:ext cx="3455821" cy="481353"/>
          </a:xfrm>
        </p:spPr>
        <p:txBody>
          <a:bodyPr anchor="b">
            <a:normAutofit fontScale="90000"/>
          </a:bodyPr>
          <a:lstStyle/>
          <a:p>
            <a:r>
              <a:rPr lang="en-US" sz="3200" dirty="0"/>
              <a:t>Neutron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303FA20-EF75-0BF1-ABB2-93E416F73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1061611"/>
            <a:ext cx="3455821" cy="895524"/>
          </a:xfrm>
        </p:spPr>
        <p:txBody>
          <a:bodyPr anchor="t">
            <a:normAutofit/>
          </a:bodyPr>
          <a:lstStyle/>
          <a:p>
            <a:r>
              <a:rPr lang="en-US" sz="2000" dirty="0"/>
              <a:t>10 GeV neutron per event</a:t>
            </a:r>
          </a:p>
          <a:p>
            <a:r>
              <a:rPr lang="en-US" sz="2000" dirty="0"/>
              <a:t>10,000 events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052509-3490-9DA3-194E-D9A52473A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865" y="893135"/>
            <a:ext cx="6622156" cy="48101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079DE6-B9C8-B513-DA86-3916E2ACD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02" y="2498341"/>
            <a:ext cx="5006163" cy="361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84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931B9-629C-DFFC-F351-3855CCDDD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47491-1C03-8E40-B620-69B78B84A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2" y="411782"/>
            <a:ext cx="3455821" cy="481353"/>
          </a:xfrm>
        </p:spPr>
        <p:txBody>
          <a:bodyPr anchor="b">
            <a:normAutofit fontScale="90000"/>
          </a:bodyPr>
          <a:lstStyle/>
          <a:p>
            <a:r>
              <a:rPr lang="en-US" sz="3200" dirty="0"/>
              <a:t>Pi-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F21C285-9DAD-96E5-CEB3-A9FF72A71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1061611"/>
            <a:ext cx="3455821" cy="895524"/>
          </a:xfrm>
        </p:spPr>
        <p:txBody>
          <a:bodyPr anchor="t">
            <a:normAutofit/>
          </a:bodyPr>
          <a:lstStyle/>
          <a:p>
            <a:r>
              <a:rPr lang="en-US" sz="2000" dirty="0"/>
              <a:t>10 GeV pi- per event</a:t>
            </a:r>
          </a:p>
          <a:p>
            <a:r>
              <a:rPr lang="en-US" sz="2000" dirty="0"/>
              <a:t>10,000 events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B8C50D-A4EF-D4BA-34D7-C151DCE36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869" y="867670"/>
            <a:ext cx="6537251" cy="47806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B9084F-3A61-0549-A628-4C59E0746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47" y="2570653"/>
            <a:ext cx="5019693" cy="367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34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7D3839-F405-0753-A2D8-7D582A278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26" y="329917"/>
            <a:ext cx="5169684" cy="33921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B04707-C047-D169-A78D-F58ABF8CE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397" y="329917"/>
            <a:ext cx="5169685" cy="33697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4E0194-BF5A-86F1-B33E-0024802FC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560" y="3771533"/>
            <a:ext cx="4420846" cy="29092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A408FD-292A-886E-90EF-8A123B47BD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9771" y="3771533"/>
            <a:ext cx="4423126" cy="29092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E73730-8196-F8B4-CF01-F69EE2D24C4C}"/>
              </a:ext>
            </a:extLst>
          </p:cNvPr>
          <p:cNvSpPr txBox="1"/>
          <p:nvPr/>
        </p:nvSpPr>
        <p:spPr>
          <a:xfrm>
            <a:off x="5618010" y="4529469"/>
            <a:ext cx="797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Muon</a:t>
            </a:r>
          </a:p>
        </p:txBody>
      </p:sp>
    </p:spTree>
    <p:extLst>
      <p:ext uri="{BB962C8B-B14F-4D97-AF65-F5344CB8AC3E}">
        <p14:creationId xmlns:p14="http://schemas.microsoft.com/office/powerpoint/2010/main" val="3789481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010245-20C7-02BA-1E1B-ED820AE4A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54" y="3856957"/>
            <a:ext cx="4254354" cy="28193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B7E923-5C52-7DC1-E442-0FC57D9CB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96" y="181689"/>
            <a:ext cx="5206447" cy="34330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374A0F-C920-7C80-536A-58B93D466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1689"/>
            <a:ext cx="5229834" cy="34330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1E7525-E51B-96E4-ECAD-6FA68C81F5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7336" y="3856957"/>
            <a:ext cx="4323010" cy="28193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4922AE-81E4-1971-1075-CDF6258FAD80}"/>
              </a:ext>
            </a:extLst>
          </p:cNvPr>
          <p:cNvSpPr txBox="1"/>
          <p:nvPr/>
        </p:nvSpPr>
        <p:spPr>
          <a:xfrm>
            <a:off x="5497033" y="4688958"/>
            <a:ext cx="108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Neutron</a:t>
            </a:r>
          </a:p>
        </p:txBody>
      </p:sp>
    </p:spTree>
    <p:extLst>
      <p:ext uri="{BB962C8B-B14F-4D97-AF65-F5344CB8AC3E}">
        <p14:creationId xmlns:p14="http://schemas.microsoft.com/office/powerpoint/2010/main" val="2619648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8FC89B-C20B-3266-33C9-69324BBD1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7" y="271462"/>
            <a:ext cx="5081586" cy="33355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E6BAFB-787F-F956-A436-F4C4D9540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3675" y="271461"/>
            <a:ext cx="5081586" cy="33541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E8F799-B95E-244B-8EF9-56AC53889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427" y="3625610"/>
            <a:ext cx="4700588" cy="30214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6C260B-B27A-BB79-F5D7-E165A5DE97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4673" y="3625610"/>
            <a:ext cx="4700588" cy="30500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F76C08-D434-C841-3232-982B4BDAE58C}"/>
              </a:ext>
            </a:extLst>
          </p:cNvPr>
          <p:cNvSpPr txBox="1"/>
          <p:nvPr/>
        </p:nvSpPr>
        <p:spPr>
          <a:xfrm>
            <a:off x="5953123" y="4596629"/>
            <a:ext cx="59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Pi-</a:t>
            </a:r>
          </a:p>
        </p:txBody>
      </p:sp>
    </p:spTree>
    <p:extLst>
      <p:ext uri="{BB962C8B-B14F-4D97-AF65-F5344CB8AC3E}">
        <p14:creationId xmlns:p14="http://schemas.microsoft.com/office/powerpoint/2010/main" val="3620332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CE7CA-027C-FF0B-7D87-C0D0CE24B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3435"/>
          </a:xfrm>
        </p:spPr>
        <p:txBody>
          <a:bodyPr/>
          <a:lstStyle/>
          <a:p>
            <a:r>
              <a:rPr lang="en-US" dirty="0"/>
              <a:t>Smaller tiles</a:t>
            </a:r>
          </a:p>
        </p:txBody>
      </p:sp>
      <p:pic>
        <p:nvPicPr>
          <p:cNvPr id="12" name="Content Placeholder 11" descr="A plastic sheet with red grid&#10;&#10;AI-generated content may be incorrect.">
            <a:extLst>
              <a:ext uri="{FF2B5EF4-FFF2-40B4-BE49-F238E27FC236}">
                <a16:creationId xmlns:a16="http://schemas.microsoft.com/office/drawing/2014/main" id="{538B2FB7-C585-76EC-9CD1-2CCB35B27E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21" y="1612264"/>
            <a:ext cx="4540877" cy="4351338"/>
          </a:xfrm>
        </p:spPr>
      </p:pic>
      <p:pic>
        <p:nvPicPr>
          <p:cNvPr id="10" name="Content Placeholder 9" descr="A graph of energy with numbers and symbols&#10;&#10;AI-generated content may be incorrect.">
            <a:extLst>
              <a:ext uri="{FF2B5EF4-FFF2-40B4-BE49-F238E27FC236}">
                <a16:creationId xmlns:a16="http://schemas.microsoft.com/office/drawing/2014/main" id="{16F10AD6-049F-9CC6-65FD-C4468F7320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320" y="1298611"/>
            <a:ext cx="5181600" cy="3733609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98EF8FF-885F-D88C-AB9D-CEEA41BB4545}"/>
              </a:ext>
            </a:extLst>
          </p:cNvPr>
          <p:cNvSpPr txBox="1"/>
          <p:nvPr/>
        </p:nvSpPr>
        <p:spPr>
          <a:xfrm>
            <a:off x="5656944" y="5374723"/>
            <a:ext cx="561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Divided the scintillator to 100 smaller tiles.</a:t>
            </a:r>
          </a:p>
        </p:txBody>
      </p:sp>
    </p:spTree>
    <p:extLst>
      <p:ext uri="{BB962C8B-B14F-4D97-AF65-F5344CB8AC3E}">
        <p14:creationId xmlns:p14="http://schemas.microsoft.com/office/powerpoint/2010/main" val="1220289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CE0B1-1BE5-B3A6-45E2-0DF29BAFA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13" y="423944"/>
            <a:ext cx="10515600" cy="812034"/>
          </a:xfrm>
        </p:spPr>
        <p:txBody>
          <a:bodyPr>
            <a:normAutofit/>
          </a:bodyPr>
          <a:lstStyle/>
          <a:p>
            <a:r>
              <a:rPr lang="en-US" sz="3600" dirty="0"/>
              <a:t>Weight map for different non-uniformity setup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37360BE-FEB3-77F9-C73E-17045FE465A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89587" y="1235978"/>
            <a:ext cx="4327497" cy="4138661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E0D9227-6735-54BD-A376-ACED67EE4D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7600" y="1235977"/>
            <a:ext cx="4483984" cy="4138661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013FFC-F081-CAE7-269F-51F88E8BD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552" y="5566142"/>
            <a:ext cx="3810532" cy="4286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7CCA018-3984-97AB-57F4-4DA46165E1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3130" y="5684271"/>
            <a:ext cx="333422" cy="2953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2AEB1F0-6553-1CF9-53C9-60715D8B19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124" y="5469928"/>
            <a:ext cx="445794" cy="4286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675A1A2-BFB5-CD61-D0CF-25D3735816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4918" y="5550653"/>
            <a:ext cx="4734586" cy="3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76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4816E-E7DD-04C4-801E-C638E1EC1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320698"/>
            <a:ext cx="10515600" cy="915035"/>
          </a:xfrm>
        </p:spPr>
        <p:txBody>
          <a:bodyPr>
            <a:normAutofit/>
          </a:bodyPr>
          <a:lstStyle/>
          <a:p>
            <a:r>
              <a:rPr lang="en-US" sz="3600" dirty="0"/>
              <a:t>Weight map for a larger non-uniformity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02536E3-E26C-1589-8660-3FAED091E1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01946" y="1292803"/>
            <a:ext cx="4344054" cy="4035602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77DD30B-E6AD-4804-3DB6-8FE096DB44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14720" y="1280160"/>
            <a:ext cx="4524149" cy="4035602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D44964-DBE3-7437-9D2A-443274459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947" y="5328405"/>
            <a:ext cx="4410691" cy="5525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6B3AEF-6788-F597-C5E9-9C6115A7D5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999" y="5433194"/>
            <a:ext cx="323895" cy="362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2DAECA-FACE-A9CB-CC38-614C4A0E43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9200" y="5328405"/>
            <a:ext cx="5515745" cy="4667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561207-FC38-2554-6C5C-E2D332A23A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4720" y="5404615"/>
            <a:ext cx="371527" cy="3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748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493A-7462-35B3-D47A-3213551B5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870" y="354615"/>
            <a:ext cx="10515600" cy="801523"/>
          </a:xfrm>
        </p:spPr>
        <p:txBody>
          <a:bodyPr>
            <a:normAutofit/>
          </a:bodyPr>
          <a:lstStyle/>
          <a:p>
            <a:r>
              <a:rPr lang="en-US" sz="3600"/>
              <a:t>Efficiency of proton </a:t>
            </a:r>
            <a:r>
              <a:rPr lang="en-US" sz="3600" dirty="0"/>
              <a:t>of different non-uniformity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5F3227-32C9-28E7-4728-C0DD42854D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1956" y="1156138"/>
            <a:ext cx="8198503" cy="4842149"/>
          </a:xfrm>
        </p:spPr>
      </p:pic>
    </p:spTree>
    <p:extLst>
      <p:ext uri="{BB962C8B-B14F-4D97-AF65-F5344CB8AC3E}">
        <p14:creationId xmlns:p14="http://schemas.microsoft.com/office/powerpoint/2010/main" val="1120881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150FE-DFED-D250-D248-521041848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 to date geometry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CF438-C32E-3DFB-78BF-4058A6CF9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24108"/>
            <a:ext cx="5586663" cy="1527175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altLang="zh-CN" dirty="0"/>
              <a:t>1</a:t>
            </a:r>
            <a:r>
              <a:rPr lang="en-US" dirty="0"/>
              <a:t> layers of Polystyrene (2.4cm)</a:t>
            </a:r>
          </a:p>
          <a:p>
            <a:r>
              <a:rPr lang="en-US" altLang="zh-CN" dirty="0"/>
              <a:t>10</a:t>
            </a:r>
            <a:r>
              <a:rPr lang="zh-CN" altLang="en-US" dirty="0"/>
              <a:t> </a:t>
            </a:r>
            <a:r>
              <a:rPr lang="en-US" altLang="zh-CN" dirty="0"/>
              <a:t>layers of </a:t>
            </a:r>
            <a:r>
              <a:rPr lang="en-US" dirty="0"/>
              <a:t>StainlessSteelSAE304 (4.0cm)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FE1811-37CC-8399-257D-AF02745AD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384" y="222361"/>
            <a:ext cx="3119973" cy="641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39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88BD5-FB70-2BD5-13FB-F29E0ADA7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1A597-FF0B-9244-832E-F480ABAC6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83" y="1825625"/>
            <a:ext cx="3668109" cy="4351338"/>
          </a:xfrm>
        </p:spPr>
        <p:txBody>
          <a:bodyPr/>
          <a:lstStyle/>
          <a:p>
            <a:r>
              <a:rPr lang="en-US" dirty="0"/>
              <a:t>Find muon</a:t>
            </a:r>
          </a:p>
          <a:p>
            <a:r>
              <a:rPr lang="en-US" dirty="0"/>
              <a:t>Test how the non-uniformity will change the muon detection efficiency.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76AB0B-C153-A625-60E6-99764E052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304" y="796223"/>
            <a:ext cx="7310082" cy="500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67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4F818-EB28-EE0E-BF76-5B9C9AA62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221686" cy="1228544"/>
          </a:xfrm>
        </p:spPr>
        <p:txBody>
          <a:bodyPr/>
          <a:lstStyle/>
          <a:p>
            <a:r>
              <a:rPr lang="en-US" dirty="0"/>
              <a:t>Isolation ratio</a:t>
            </a:r>
          </a:p>
        </p:txBody>
      </p:sp>
      <p:pic>
        <p:nvPicPr>
          <p:cNvPr id="5" name="Content Placeholder 4" descr="A diagram of a circle with a red line and blue line&#10;&#10;AI-generated content may be incorrect.">
            <a:extLst>
              <a:ext uri="{FF2B5EF4-FFF2-40B4-BE49-F238E27FC236}">
                <a16:creationId xmlns:a16="http://schemas.microsoft.com/office/drawing/2014/main" id="{D951730F-7960-B2AF-73D5-A8C7C871C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3475" y="1480457"/>
            <a:ext cx="8439887" cy="4740049"/>
          </a:xfrm>
        </p:spPr>
      </p:pic>
    </p:spTree>
    <p:extLst>
      <p:ext uri="{BB962C8B-B14F-4D97-AF65-F5344CB8AC3E}">
        <p14:creationId xmlns:p14="http://schemas.microsoft.com/office/powerpoint/2010/main" val="3143828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1698EE-C0A7-F4A1-519B-F3691C1063C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1" y="2047968"/>
            <a:ext cx="5181600" cy="379063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C61DA04-F597-1741-3241-37E62CB2CF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199" y="2169299"/>
            <a:ext cx="5181600" cy="367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57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</TotalTime>
  <Words>101</Words>
  <Application>Microsoft Macintosh PowerPoint</Application>
  <PresentationFormat>Widescreen</PresentationFormat>
  <Paragraphs>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02/10/26 update</vt:lpstr>
      <vt:lpstr>Smaller tiles</vt:lpstr>
      <vt:lpstr>Weight map for different non-uniformity setup</vt:lpstr>
      <vt:lpstr>Weight map for a larger non-uniformity</vt:lpstr>
      <vt:lpstr>Efficiency of proton of different non-uniformity</vt:lpstr>
      <vt:lpstr>Up to date geometry</vt:lpstr>
      <vt:lpstr>Goal</vt:lpstr>
      <vt:lpstr>Isolation ratio</vt:lpstr>
      <vt:lpstr>PowerPoint Presentation</vt:lpstr>
      <vt:lpstr>Muon</vt:lpstr>
      <vt:lpstr>Neutron</vt:lpstr>
      <vt:lpstr>Pi-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Jin, Tianhao</dc:creator>
  <cp:lastModifiedBy>Jin, Tianhao</cp:lastModifiedBy>
  <cp:revision>5</cp:revision>
  <dcterms:created xsi:type="dcterms:W3CDTF">2026-02-09T21:05:34Z</dcterms:created>
  <dcterms:modified xsi:type="dcterms:W3CDTF">2026-03-10T04:28:40Z</dcterms:modified>
</cp:coreProperties>
</file>