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951" r:id="rId2"/>
    <p:sldId id="1171" r:id="rId3"/>
    <p:sldId id="1169" r:id="rId4"/>
    <p:sldId id="1168" r:id="rId5"/>
    <p:sldId id="1170" r:id="rId6"/>
    <p:sldId id="1172" r:id="rId7"/>
    <p:sldId id="1173" r:id="rId8"/>
    <p:sldId id="1136" r:id="rId9"/>
    <p:sldId id="1167" r:id="rId10"/>
    <p:sldId id="1002" r:id="rId11"/>
    <p:sldId id="374" r:id="rId12"/>
  </p:sldIdLst>
  <p:sldSz cx="1343977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36D326A-4DA4-4047-91E3-55D5FB799310}">
          <p14:sldIdLst>
            <p14:sldId id="951"/>
            <p14:sldId id="1171"/>
            <p14:sldId id="1169"/>
            <p14:sldId id="1168"/>
            <p14:sldId id="1170"/>
            <p14:sldId id="1172"/>
            <p14:sldId id="1173"/>
            <p14:sldId id="1136"/>
            <p14:sldId id="1167"/>
            <p14:sldId id="1002"/>
            <p14:sldId id="3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423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azza" initials="s" lastIdx="3" clrIdx="0">
    <p:extLst>
      <p:ext uri="{19B8F6BF-5375-455C-9EA6-DF929625EA0E}">
        <p15:presenceInfo xmlns:p15="http://schemas.microsoft.com/office/powerpoint/2012/main" userId="smazza" providerId="None"/>
      </p:ext>
    </p:extLst>
  </p:cmAuthor>
  <p:cmAuthor id="2" name="smazza" initials="s [2]" lastIdx="1" clrIdx="1">
    <p:extLst>
      <p:ext uri="{19B8F6BF-5375-455C-9EA6-DF929625EA0E}">
        <p15:presenceInfo xmlns:p15="http://schemas.microsoft.com/office/powerpoint/2012/main" userId="a2507278c3a22a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CC66FF"/>
    <a:srgbClr val="FF505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>
      <p:cViewPr varScale="1">
        <p:scale>
          <a:sx n="107" d="100"/>
          <a:sy n="107" d="100"/>
        </p:scale>
        <p:origin x="138" y="168"/>
      </p:cViewPr>
      <p:guideLst>
        <p:guide orient="horz" pos="2381"/>
        <p:guide pos="42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 cap="none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 cap="none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399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 cap="none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399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1753B000-ACBB-4785-B369-62BD1E2E3AFE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it-IT" sz="1400" b="0" i="0" u="none" strike="noStrike" kern="1200" cap="none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979044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19"/>
            <a:ext cx="6047639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it-IT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it-IT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399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it-IT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399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it-IT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8EFF4011-A2BA-4C80-9E71-0138B6338D29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267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216000" marR="0" indent="-216000" rtl="0" hangingPunct="0">
      <a:tabLst/>
      <a:defRPr lang="it-IT" sz="2000" b="0" i="0" u="none" strike="noStrike" kern="1200" cap="none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1350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" y="3"/>
            <a:ext cx="13439775" cy="755967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95999" y="76893"/>
            <a:ext cx="13247779" cy="7376912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903967" y="3527848"/>
            <a:ext cx="9407843" cy="1763924"/>
          </a:xfrm>
        </p:spPr>
        <p:txBody>
          <a:bodyPr/>
          <a:lstStyle>
            <a:lvl1pPr marL="0" indent="0" algn="ctr">
              <a:buNone/>
              <a:defRPr sz="2900">
                <a:solidFill>
                  <a:schemeClr val="tx2"/>
                </a:solidFill>
              </a:defRPr>
            </a:lvl1pPr>
            <a:lvl2pPr marL="503988" indent="0" algn="ctr">
              <a:buNone/>
            </a:lvl2pPr>
            <a:lvl3pPr marL="1007977" indent="0" algn="ctr">
              <a:buNone/>
            </a:lvl3pPr>
            <a:lvl4pPr marL="1511965" indent="0" algn="ctr">
              <a:buNone/>
            </a:lvl4pPr>
            <a:lvl5pPr marL="2015953" indent="0" algn="ctr">
              <a:buNone/>
            </a:lvl5pPr>
            <a:lvl6pPr marL="2519942" indent="0" algn="ctr">
              <a:buNone/>
            </a:lvl6pPr>
            <a:lvl7pPr marL="3023930" indent="0" algn="ctr">
              <a:buNone/>
            </a:lvl7pPr>
            <a:lvl8pPr marL="3527918" indent="0" algn="ctr">
              <a:buNone/>
            </a:lvl8pPr>
            <a:lvl9pPr marL="403190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9A1224E-7E21-4D0A-9D4E-48D55D4AC8E5}" type="datetime1">
              <a:rPr lang="en-US" smtClean="0"/>
              <a:t>2/12/2026</a:t>
            </a:fld>
            <a:endParaRPr lang="it-I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pPr lvl="0"/>
            <a:fld id="{57477E95-0D6C-4D81-BE98-BFB76CD5FD44}" type="slidenum">
              <a:rPr lang="it-IT" smtClean="0"/>
              <a:pPr lvl="0"/>
              <a:t>‹#›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92497" y="1597592"/>
            <a:ext cx="13259780" cy="168361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92497" y="1539628"/>
            <a:ext cx="13259780" cy="13291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92497" y="3281207"/>
            <a:ext cx="13259780" cy="121841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71989" y="1660010"/>
            <a:ext cx="12095798" cy="1620430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4478F8A-3D3D-4863-8805-F7373D2879C9}" type="datetime1">
              <a:rPr lang="en-US" smtClean="0"/>
              <a:t>2/12/2026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311EAF-4C4F-4D19-A68D-D291EDA7DF54}" type="slidenum">
              <a:rPr lang="it-IT" smtClean="0"/>
              <a:pPr lvl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3838" y="302744"/>
            <a:ext cx="2956751" cy="645022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3978" y="302743"/>
            <a:ext cx="8175863" cy="645022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63E40F0-6603-4E64-BC1D-8209A39F59B9}" type="datetime1">
              <a:rPr lang="en-US" smtClean="0"/>
              <a:t>2/12/2026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0FEB2F-5666-4049-8B75-4594EF81A537}" type="slidenum">
              <a:rPr lang="it-IT" smtClean="0"/>
              <a:pPr lvl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810734-8F83-4509-9FE8-884C425A84AC}" type="datetime1">
              <a:rPr lang="en-US" smtClean="0"/>
              <a:t>2/12/2026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35B5FC-F706-4B9C-A24F-FE1A999918E3}" type="slidenum">
              <a:rPr lang="it-IT" smtClean="0"/>
              <a:pPr lvl="0"/>
              <a:t>‹#›</a:t>
            </a:fld>
            <a:endParaRPr lang="it-I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343979" y="1595935"/>
            <a:ext cx="11423808" cy="5039783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" y="3"/>
            <a:ext cx="13439775" cy="755967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Rounded Rectangle 9"/>
          <p:cNvSpPr/>
          <p:nvPr/>
        </p:nvSpPr>
        <p:spPr>
          <a:xfrm>
            <a:off x="95999" y="76893"/>
            <a:ext cx="13247779" cy="7376912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652" y="1049959"/>
            <a:ext cx="11423808" cy="1501435"/>
          </a:xfrm>
        </p:spPr>
        <p:txBody>
          <a:bodyPr anchor="b" anchorCtr="0"/>
          <a:lstStyle>
            <a:lvl1pPr algn="l">
              <a:buNone/>
              <a:defRPr sz="44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1652" y="2808630"/>
            <a:ext cx="11423808" cy="1475186"/>
          </a:xfrm>
        </p:spPr>
        <p:txBody>
          <a:bodyPr anchor="t" anchorCtr="0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EA942EB-E14B-4F4C-B3FA-1C8926429493}" type="datetime1">
              <a:rPr lang="en-US" smtClean="0"/>
              <a:t>2/12/2026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5983" y="6803708"/>
            <a:ext cx="5879901" cy="503978"/>
          </a:xfrm>
        </p:spPr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7" name="Rectangle 6"/>
          <p:cNvSpPr/>
          <p:nvPr/>
        </p:nvSpPr>
        <p:spPr>
          <a:xfrm flipV="1">
            <a:off x="102024" y="2620015"/>
            <a:ext cx="13247989" cy="10079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101632" y="2581046"/>
            <a:ext cx="13248381" cy="5039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00396" y="2721483"/>
            <a:ext cx="13249615" cy="5039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037" y="6844026"/>
            <a:ext cx="671988" cy="503978"/>
          </a:xfrm>
        </p:spPr>
        <p:txBody>
          <a:bodyPr/>
          <a:lstStyle/>
          <a:p>
            <a:pPr lvl="0"/>
            <a:fld id="{CDE6EDFE-99FE-4C64-93E9-30E3A845F97A}" type="slidenum">
              <a:rPr lang="it-IT" smtClean="0"/>
              <a:pPr lvl="0"/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A1DFF7A-2C7F-40B5-B786-9116EBE5EDBA}" type="datetime1">
              <a:rPr lang="en-US" smtClean="0"/>
              <a:t>2/12/2026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547293-5085-461F-A80E-7B5F0EEDD9AB}" type="slidenum">
              <a:rPr lang="it-IT" smtClean="0"/>
              <a:pPr lvl="0"/>
              <a:t>‹#›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343978" y="1595935"/>
            <a:ext cx="5510307" cy="5039783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251878" y="1595935"/>
            <a:ext cx="5510307" cy="5039783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979" y="300987"/>
            <a:ext cx="11423808" cy="1259946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980" y="1595931"/>
            <a:ext cx="5487908" cy="839964"/>
          </a:xfrm>
          <a:noFill/>
          <a:ln w="12700" cap="sq" cmpd="sng" algn="ctr">
            <a:noFill/>
            <a:prstDash val="solid"/>
          </a:ln>
        </p:spPr>
        <p:txBody>
          <a:bodyPr lIns="100794" anchor="b" anchorCtr="0">
            <a:no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279879" y="1595931"/>
            <a:ext cx="5487908" cy="839964"/>
          </a:xfrm>
          <a:noFill/>
          <a:ln w="12700" cap="sq" cmpd="sng" algn="ctr">
            <a:noFill/>
            <a:prstDash val="solid"/>
          </a:ln>
        </p:spPr>
        <p:txBody>
          <a:bodyPr lIns="100794" anchor="b" anchorCtr="0">
            <a:no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04785F1-021E-4E1D-A10B-03DBF772C21D}" type="datetime1">
              <a:rPr lang="en-US" smtClean="0"/>
              <a:t>2/12/2026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EAC13F-FB21-428C-9C63-C17F53D3DB24}" type="slidenum">
              <a:rPr lang="it-IT" smtClean="0"/>
              <a:pPr lvl="0"/>
              <a:t>‹#›</a:t>
            </a:fld>
            <a:endParaRPr lang="it-IT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343980" y="2477893"/>
            <a:ext cx="5487908" cy="4283816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7279879" y="2477893"/>
            <a:ext cx="5487908" cy="4283816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E86A11E-C755-4753-B632-575AFE950A5A}" type="datetime1">
              <a:rPr lang="en-US" smtClean="0"/>
              <a:t>2/12/2026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0F449A-61D5-4748-96B8-FDB295177C5A}" type="slidenum">
              <a:rPr lang="it-IT" smtClean="0"/>
              <a:pPr lvl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E9DB31A-E91D-4298-BBF9-C0B446421FEF}" type="datetime1">
              <a:rPr lang="en-US" smtClean="0"/>
              <a:t>2/12/2026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75778A-8F39-427E-8DEF-FB775D7806DC}" type="slidenum">
              <a:rPr lang="it-IT" smtClean="0"/>
              <a:pPr lvl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3"/>
            <a:ext cx="13439775" cy="7559675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Rounded Rectangle 8"/>
          <p:cNvSpPr/>
          <p:nvPr/>
        </p:nvSpPr>
        <p:spPr>
          <a:xfrm>
            <a:off x="94080" y="76895"/>
            <a:ext cx="13247779" cy="737824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979" y="300987"/>
            <a:ext cx="11423808" cy="1259946"/>
          </a:xfrm>
        </p:spPr>
        <p:txBody>
          <a:bodyPr anchor="b" anchorCtr="0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343978" y="1763927"/>
            <a:ext cx="2799953" cy="4955787"/>
          </a:xfrm>
        </p:spPr>
        <p:txBody>
          <a:bodyPr/>
          <a:lstStyle>
            <a:lvl1pPr marL="0" indent="0"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3D0C632-6EA2-47EB-8BE2-92D001DE57B9}" type="datetime1">
              <a:rPr lang="en-US" smtClean="0"/>
              <a:t>2/12/2026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6927A3-A633-41E8-9A0D-52C666394D00}" type="slidenum">
              <a:rPr lang="it-IT" smtClean="0"/>
              <a:pPr lvl="0"/>
              <a:t>‹#›</a:t>
            </a:fld>
            <a:endParaRPr lang="it-I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367927" y="1763927"/>
            <a:ext cx="8399860" cy="4955787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978" y="5401949"/>
            <a:ext cx="10751820" cy="575726"/>
          </a:xfrm>
        </p:spPr>
        <p:txBody>
          <a:bodyPr anchor="ctr">
            <a:noAutofit/>
          </a:bodyPr>
          <a:lstStyle>
            <a:lvl1pPr algn="l">
              <a:buNone/>
              <a:defRPr sz="31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3978" y="6003013"/>
            <a:ext cx="10751820" cy="755968"/>
          </a:xfrm>
        </p:spPr>
        <p:txBody>
          <a:bodyPr/>
          <a:lstStyle>
            <a:lvl1pPr marL="0" indent="0">
              <a:buFontTx/>
              <a:buNone/>
              <a:defRPr sz="18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7ADC8B5-BEE3-439C-9727-39394C66B7F1}" type="datetime1">
              <a:rPr lang="en-US" smtClean="0"/>
              <a:t>2/12/2026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43978" y="6803708"/>
            <a:ext cx="5711905" cy="503978"/>
          </a:xfrm>
        </p:spPr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5037" y="6844026"/>
            <a:ext cx="671988" cy="503978"/>
          </a:xfrm>
        </p:spPr>
        <p:txBody>
          <a:bodyPr/>
          <a:lstStyle/>
          <a:p>
            <a:pPr lvl="0"/>
            <a:fld id="{D0CF9D07-20C6-470F-9D5A-2F72A49ACFFF}" type="slidenum">
              <a:rPr lang="it-IT" smtClean="0"/>
              <a:pPr lvl="0"/>
              <a:t>‹#›</a:t>
            </a:fld>
            <a:endParaRPr lang="it-IT"/>
          </a:p>
        </p:txBody>
      </p:sp>
      <p:sp>
        <p:nvSpPr>
          <p:cNvPr id="11" name="Rectangle 10"/>
          <p:cNvSpPr/>
          <p:nvPr/>
        </p:nvSpPr>
        <p:spPr>
          <a:xfrm flipV="1">
            <a:off x="100397" y="5162752"/>
            <a:ext cx="13238179" cy="10079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00693" y="5126290"/>
            <a:ext cx="13237883" cy="5039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100696" y="5261599"/>
            <a:ext cx="13237880" cy="53801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99" y="73500"/>
            <a:ext cx="13230878" cy="5050283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" y="3"/>
            <a:ext cx="13439775" cy="755967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94080" y="76895"/>
            <a:ext cx="13247779" cy="737824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343979" y="302737"/>
            <a:ext cx="11423808" cy="1259946"/>
          </a:xfrm>
          <a:prstGeom prst="rect">
            <a:avLst/>
          </a:prstGeom>
        </p:spPr>
        <p:txBody>
          <a:bodyPr lIns="100794" tIns="50397" rIns="100794" bIns="100794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343979" y="1595935"/>
            <a:ext cx="11423808" cy="5039783"/>
          </a:xfrm>
          <a:prstGeom prst="rect">
            <a:avLst/>
          </a:prstGeom>
        </p:spPr>
        <p:txBody>
          <a:bodyPr lIns="100794" tIns="50397" rIns="100794" bIns="50397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9071850" y="6824710"/>
            <a:ext cx="3639939" cy="524977"/>
          </a:xfrm>
          <a:prstGeom prst="rect">
            <a:avLst/>
          </a:prstGeom>
        </p:spPr>
        <p:txBody>
          <a:bodyPr lIns="100794" tIns="50397" rIns="100794" bIns="50397" anchor="ctr" anchorCtr="0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 lvl="0"/>
            <a:fld id="{CE7F7A8D-4A4A-424E-8945-686DAA310737}" type="datetime1">
              <a:rPr lang="en-US" smtClean="0"/>
              <a:t>2/12/2026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343979" y="6803708"/>
            <a:ext cx="5823903" cy="503978"/>
          </a:xfrm>
          <a:prstGeom prst="rect">
            <a:avLst/>
          </a:prstGeom>
        </p:spPr>
        <p:txBody>
          <a:bodyPr lIns="100794" tIns="50397" rIns="100794" bIns="50397" anchor="ctr" anchorCtr="0"/>
          <a:lstStyle>
            <a:lvl1pPr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15037" y="6845706"/>
            <a:ext cx="671988" cy="503978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5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fld id="{64921AFD-2596-436D-8F99-DB4E5218B110}" type="slidenum">
              <a:rPr lang="it-IT" smtClean="0"/>
              <a:pPr lvl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2393" indent="-302393" algn="l" rtl="0" eaLnBrk="1" latinLnBrk="0" hangingPunct="1">
        <a:spcBef>
          <a:spcPts val="639"/>
        </a:spcBef>
        <a:buClr>
          <a:schemeClr val="accent1"/>
        </a:buClr>
        <a:buSzPct val="8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04786" indent="-251995" algn="l" rtl="0" eaLnBrk="1" latinLnBrk="0" hangingPunct="1">
        <a:spcBef>
          <a:spcPts val="408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07179" indent="-251995" algn="l" rtl="0" eaLnBrk="1" latinLnBrk="0" hangingPunct="1">
        <a:spcBef>
          <a:spcPts val="408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9572" indent="-251995" algn="l" rtl="0" eaLnBrk="1" latinLnBrk="0" hangingPunct="1">
        <a:spcBef>
          <a:spcPts val="408"/>
        </a:spcBef>
        <a:buClr>
          <a:schemeClr val="accent3"/>
        </a:buClr>
        <a:buSzPct val="80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65" indent="-251995" algn="l" rtl="0" eaLnBrk="1" latinLnBrk="0" hangingPunct="1">
        <a:spcBef>
          <a:spcPts val="408"/>
        </a:spcBef>
        <a:buClr>
          <a:schemeClr val="accent3"/>
        </a:buClr>
        <a:buFontTx/>
        <a:buChar char="o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358" indent="-251995" algn="l" rtl="0" eaLnBrk="1" latinLnBrk="0" hangingPunct="1">
        <a:spcBef>
          <a:spcPts val="408"/>
        </a:spcBef>
        <a:buClr>
          <a:schemeClr val="accent3"/>
        </a:buClr>
        <a:buChar char="•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16751" indent="-251995" algn="l" rtl="0" eaLnBrk="1" latinLnBrk="0" hangingPunct="1">
        <a:spcBef>
          <a:spcPts val="408"/>
        </a:spcBef>
        <a:buClr>
          <a:schemeClr val="accent2"/>
        </a:buClr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19144" indent="-251995" algn="l" rtl="0" eaLnBrk="1" latinLnBrk="0" hangingPunct="1">
        <a:spcBef>
          <a:spcPts val="408"/>
        </a:spcBef>
        <a:buClr>
          <a:schemeClr val="accent1">
            <a:tint val="60000"/>
          </a:schemeClr>
        </a:buClr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721537" indent="-251995" algn="l" rtl="0" eaLnBrk="1" latinLnBrk="0" hangingPunct="1">
        <a:spcBef>
          <a:spcPts val="408"/>
        </a:spcBef>
        <a:buClr>
          <a:schemeClr val="accent2">
            <a:tint val="60000"/>
          </a:schemeClr>
        </a:buClr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9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9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9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9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9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tmp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15134" y="611486"/>
            <a:ext cx="9438798" cy="5976664"/>
          </a:xfrm>
          <a:prstGeom prst="roundRect">
            <a:avLst/>
          </a:prstGeom>
          <a:blipFill dpi="0" rotWithShape="1">
            <a:blip r:embed="rId3">
              <a:alphaModFix amt="2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2A3C0FA-6C0D-486A-AE9D-6923C4C1BE8E}" type="datetime1">
              <a:rPr lang="en-US" smtClean="0"/>
              <a:t>2/12/2026</a:t>
            </a:fld>
            <a:endParaRPr lang="it-IT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59247" y="6803708"/>
            <a:ext cx="9217024" cy="503978"/>
          </a:xfrm>
        </p:spPr>
        <p:txBody>
          <a:bodyPr/>
          <a:lstStyle/>
          <a:p>
            <a:pPr lvl="0"/>
            <a:r>
              <a:rPr lang="it-IT"/>
              <a:t>Dr. Simone M. Mazza - University of California Santa Cruz</a:t>
            </a:r>
            <a:endParaRPr lang="it-IT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15037" y="6845706"/>
            <a:ext cx="600194" cy="503978"/>
          </a:xfrm>
        </p:spPr>
        <p:txBody>
          <a:bodyPr/>
          <a:lstStyle/>
          <a:p>
            <a:pPr lvl="0"/>
            <a:fld id="{8F3C9F86-BB66-4D63-AFEB-13493A8DADE5}" type="slidenum">
              <a:rPr/>
              <a:pPr lvl="0"/>
              <a:t>1</a:t>
            </a:fld>
            <a:endParaRPr lang="it-IT"/>
          </a:p>
        </p:txBody>
      </p:sp>
      <p:sp>
        <p:nvSpPr>
          <p:cNvPr id="2" name="Subtitle 1"/>
          <p:cNvSpPr txBox="1">
            <a:spLocks noGrp="1"/>
          </p:cNvSpPr>
          <p:nvPr>
            <p:ph type="subTitle" idx="4294967295"/>
          </p:nvPr>
        </p:nvSpPr>
        <p:spPr>
          <a:xfrm>
            <a:off x="641006" y="971525"/>
            <a:ext cx="9187053" cy="5372127"/>
          </a:xfrm>
        </p:spPr>
        <p:txBody>
          <a:bodyPr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>
              <a:buNone/>
            </a:pPr>
            <a:r>
              <a:rPr lang="en-US" sz="5800" b="1" dirty="0"/>
              <a:t>BTOF loading</a:t>
            </a:r>
          </a:p>
          <a:p>
            <a:pPr marL="0" indent="0" algn="ctr">
              <a:buNone/>
            </a:pPr>
            <a:endParaRPr lang="it-IT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38"/>
              </a:spcBef>
              <a:buNone/>
            </a:pP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Dr. Simone M. Mazza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(SCIPP, UC Santa Cruz)</a:t>
            </a:r>
          </a:p>
          <a:p>
            <a:pPr marL="0" indent="0" algn="ctr">
              <a:spcBef>
                <a:spcPts val="638"/>
              </a:spcBef>
              <a:buNone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For the BTOF/FTOF group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107" y="3655366"/>
            <a:ext cx="2319993" cy="10884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4423" y="1811006"/>
            <a:ext cx="1734395" cy="17343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30E640-DE1B-2AD3-2ABE-1C72F78779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2265" y="5147989"/>
            <a:ext cx="2088232" cy="14567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931" y="131280"/>
            <a:ext cx="2148412" cy="21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9505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1175" y="302737"/>
            <a:ext cx="5328592" cy="812804"/>
          </a:xfrm>
        </p:spPr>
        <p:txBody>
          <a:bodyPr>
            <a:noAutofit/>
          </a:bodyPr>
          <a:lstStyle/>
          <a:p>
            <a:r>
              <a:rPr lang="en-US" sz="3200" dirty="0"/>
              <a:t>Stavelet demonstrator - 2025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F02E79C-A029-4B7B-BF39-1FFE3E5BEB2A}" type="datetime1">
              <a:rPr lang="en-US" smtClean="0"/>
              <a:t>2/12/2026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75778A-8F39-427E-8DEF-FB775D7806DC}" type="slidenum">
              <a:rPr lang="it-IT" smtClean="0"/>
              <a:pPr lvl="0"/>
              <a:t>10</a:t>
            </a:fld>
            <a:endParaRPr lang="it-IT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11175" y="1222044"/>
            <a:ext cx="5349739" cy="385319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Plan to demonstrate the assembly procedure and study the thermal characteristic of a </a:t>
            </a:r>
            <a:r>
              <a:rPr lang="en-US" dirty="0" err="1"/>
              <a:t>stavelet</a:t>
            </a:r>
            <a:endParaRPr lang="en-US" dirty="0"/>
          </a:p>
          <a:p>
            <a:r>
              <a:rPr lang="en-US" dirty="0"/>
              <a:t>First prototype of interposer board produced </a:t>
            </a:r>
          </a:p>
          <a:p>
            <a:r>
              <a:rPr lang="en-US" dirty="0"/>
              <a:t>Using non-working detectors from the HPK production</a:t>
            </a:r>
          </a:p>
          <a:p>
            <a:r>
              <a:rPr lang="en-US" dirty="0"/>
              <a:t>Si heaters to simulate ASIC</a:t>
            </a:r>
          </a:p>
          <a:p>
            <a:r>
              <a:rPr lang="en-US" dirty="0"/>
              <a:t>Fully load a double-sided </a:t>
            </a:r>
            <a:r>
              <a:rPr lang="en-US" dirty="0" err="1"/>
              <a:t>stavelet</a:t>
            </a:r>
            <a:r>
              <a:rPr lang="en-US" dirty="0"/>
              <a:t> with active pipe cooling and check thermal dissipation in prototype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7" b="20471"/>
          <a:stretch/>
        </p:blipFill>
        <p:spPr>
          <a:xfrm>
            <a:off x="5832971" y="406619"/>
            <a:ext cx="7232187" cy="29010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4" t="28625" r="21812" b="1840"/>
          <a:stretch/>
        </p:blipFill>
        <p:spPr>
          <a:xfrm>
            <a:off x="6226762" y="3716344"/>
            <a:ext cx="3430326" cy="2845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8" t="18098" r="32668" b="6651"/>
          <a:stretch/>
        </p:blipFill>
        <p:spPr>
          <a:xfrm>
            <a:off x="9927707" y="3549145"/>
            <a:ext cx="3263325" cy="3222533"/>
          </a:xfrm>
          <a:prstGeom prst="rect">
            <a:avLst/>
          </a:prstGeom>
        </p:spPr>
      </p:pic>
      <p:pic>
        <p:nvPicPr>
          <p:cNvPr id="9" name="Picture 8" descr="A group of rectangular objects on a white surface&#10;&#10;AI-generated content may be incorrect.">
            <a:extLst>
              <a:ext uri="{FF2B5EF4-FFF2-40B4-BE49-F238E27FC236}">
                <a16:creationId xmlns:a16="http://schemas.microsoft.com/office/drawing/2014/main" id="{0B259F6B-42A6-1C84-A846-EAF6C1843E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71" b="24282"/>
          <a:stretch>
            <a:fillRect/>
          </a:stretch>
        </p:blipFill>
        <p:spPr>
          <a:xfrm>
            <a:off x="215037" y="5181738"/>
            <a:ext cx="5839666" cy="127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6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4278B-4114-E5C2-18B5-251BE6018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6" name="正方形/長方形 9825">
            <a:extLst>
              <a:ext uri="{FF2B5EF4-FFF2-40B4-BE49-F238E27FC236}">
                <a16:creationId xmlns:a16="http://schemas.microsoft.com/office/drawing/2014/main" id="{4C9CF67C-2619-41D8-9957-2EA54504EC06}"/>
              </a:ext>
            </a:extLst>
          </p:cNvPr>
          <p:cNvSpPr/>
          <p:nvPr/>
        </p:nvSpPr>
        <p:spPr>
          <a:xfrm>
            <a:off x="3505916" y="1882912"/>
            <a:ext cx="9756884" cy="84493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112FF6E-A337-044C-1CC1-F3352732A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75" y="402483"/>
            <a:ext cx="12136659" cy="1036856"/>
          </a:xfrm>
        </p:spPr>
        <p:txBody>
          <a:bodyPr/>
          <a:lstStyle/>
          <a:p>
            <a:r>
              <a:rPr kumimoji="1" lang="en-US" altLang="ja-JP" b="1" dirty="0">
                <a:latin typeface="Avenir Next" panose="020B0503020202020204" pitchFamily="34" charset="0"/>
              </a:rPr>
              <a:t>Data Transmission</a:t>
            </a:r>
            <a:endParaRPr kumimoji="1" lang="ja-JP" altLang="en-US" b="1" dirty="0">
              <a:latin typeface="Avenir Next" panose="020B0503020202020204" pitchFamily="34" charset="0"/>
            </a:endParaRPr>
          </a:p>
        </p:txBody>
      </p:sp>
      <p:grpSp>
        <p:nvGrpSpPr>
          <p:cNvPr id="8311" name="グループ化 8310">
            <a:extLst>
              <a:ext uri="{FF2B5EF4-FFF2-40B4-BE49-F238E27FC236}">
                <a16:creationId xmlns:a16="http://schemas.microsoft.com/office/drawing/2014/main" id="{DF43963E-4956-F4BC-5BFD-665FC5FED75A}"/>
              </a:ext>
            </a:extLst>
          </p:cNvPr>
          <p:cNvGrpSpPr/>
          <p:nvPr/>
        </p:nvGrpSpPr>
        <p:grpSpPr>
          <a:xfrm flipV="1">
            <a:off x="3506948" y="1887571"/>
            <a:ext cx="9607054" cy="419911"/>
            <a:chOff x="1542468" y="3429000"/>
            <a:chExt cx="10516993" cy="462792"/>
          </a:xfrm>
        </p:grpSpPr>
        <p:grpSp>
          <p:nvGrpSpPr>
            <p:cNvPr id="8312" name="グループ化 8311">
              <a:extLst>
                <a:ext uri="{FF2B5EF4-FFF2-40B4-BE49-F238E27FC236}">
                  <a16:creationId xmlns:a16="http://schemas.microsoft.com/office/drawing/2014/main" id="{33FA6589-7002-DC8E-479A-104527CA6881}"/>
                </a:ext>
              </a:extLst>
            </p:cNvPr>
            <p:cNvGrpSpPr/>
            <p:nvPr/>
          </p:nvGrpSpPr>
          <p:grpSpPr>
            <a:xfrm>
              <a:off x="1542468" y="3429000"/>
              <a:ext cx="5261780" cy="462792"/>
              <a:chOff x="2628318" y="3429000"/>
              <a:chExt cx="5261780" cy="462792"/>
            </a:xfrm>
          </p:grpSpPr>
          <p:grpSp>
            <p:nvGrpSpPr>
              <p:cNvPr id="9070" name="グループ化 9069">
                <a:extLst>
                  <a:ext uri="{FF2B5EF4-FFF2-40B4-BE49-F238E27FC236}">
                    <a16:creationId xmlns:a16="http://schemas.microsoft.com/office/drawing/2014/main" id="{209D8B89-759B-0967-E2F5-69DFDEB0E66E}"/>
                  </a:ext>
                </a:extLst>
              </p:cNvPr>
              <p:cNvGrpSpPr/>
              <p:nvPr/>
            </p:nvGrpSpPr>
            <p:grpSpPr>
              <a:xfrm>
                <a:off x="2628318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9638" name="正方形/長方形 9637">
                  <a:extLst>
                    <a:ext uri="{FF2B5EF4-FFF2-40B4-BE49-F238E27FC236}">
                      <a16:creationId xmlns:a16="http://schemas.microsoft.com/office/drawing/2014/main" id="{61EFB8E4-A2F2-7942-7ABC-C6AE4CD68B86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9639" name="グループ化 9638">
                  <a:extLst>
                    <a:ext uri="{FF2B5EF4-FFF2-40B4-BE49-F238E27FC236}">
                      <a16:creationId xmlns:a16="http://schemas.microsoft.com/office/drawing/2014/main" id="{3FC71697-045E-5CC8-5552-FE1F861BE0B7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9668" name="グループ化 9667">
                    <a:extLst>
                      <a:ext uri="{FF2B5EF4-FFF2-40B4-BE49-F238E27FC236}">
                        <a16:creationId xmlns:a16="http://schemas.microsoft.com/office/drawing/2014/main" id="{A4FBD11C-5E13-63FF-73FA-E0E21F55F0E0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9808" name="正方形/長方形 9807">
                      <a:extLst>
                        <a:ext uri="{FF2B5EF4-FFF2-40B4-BE49-F238E27FC236}">
                          <a16:creationId xmlns:a16="http://schemas.microsoft.com/office/drawing/2014/main" id="{EE96227F-B2B4-8398-7AE4-CE1F406F9BE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809" name="グループ化 9808">
                      <a:extLst>
                        <a:ext uri="{FF2B5EF4-FFF2-40B4-BE49-F238E27FC236}">
                          <a16:creationId xmlns:a16="http://schemas.microsoft.com/office/drawing/2014/main" id="{54274A37-03AA-2BBE-9B56-991A2349B5D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824" name="正方形/長方形 9823">
                        <a:extLst>
                          <a:ext uri="{FF2B5EF4-FFF2-40B4-BE49-F238E27FC236}">
                            <a16:creationId xmlns:a16="http://schemas.microsoft.com/office/drawing/2014/main" id="{9206D8A8-D91A-EBCE-BF93-75482D841CF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825" name="正方形/長方形 9824">
                        <a:extLst>
                          <a:ext uri="{FF2B5EF4-FFF2-40B4-BE49-F238E27FC236}">
                            <a16:creationId xmlns:a16="http://schemas.microsoft.com/office/drawing/2014/main" id="{438897EC-922F-E9B2-5F76-F15D97E7D82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9810" name="グループ化 9809">
                      <a:extLst>
                        <a:ext uri="{FF2B5EF4-FFF2-40B4-BE49-F238E27FC236}">
                          <a16:creationId xmlns:a16="http://schemas.microsoft.com/office/drawing/2014/main" id="{8C3F4D78-534D-B4ED-8530-6EA9EC131A6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9820" name="正方形/長方形 9819">
                        <a:extLst>
                          <a:ext uri="{FF2B5EF4-FFF2-40B4-BE49-F238E27FC236}">
                            <a16:creationId xmlns:a16="http://schemas.microsoft.com/office/drawing/2014/main" id="{5EC0D727-BA0B-0627-7636-6FB03CDCC91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9821" name="グループ化 9820">
                        <a:extLst>
                          <a:ext uri="{FF2B5EF4-FFF2-40B4-BE49-F238E27FC236}">
                            <a16:creationId xmlns:a16="http://schemas.microsoft.com/office/drawing/2014/main" id="{CF690B31-372A-DE63-D743-BA4E993378D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9822" name="正方形/長方形 9821">
                          <a:extLst>
                            <a:ext uri="{FF2B5EF4-FFF2-40B4-BE49-F238E27FC236}">
                              <a16:creationId xmlns:a16="http://schemas.microsoft.com/office/drawing/2014/main" id="{B162B8E7-286A-92BD-39EC-27C1B6843F00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9823" name="正方形/長方形 9822">
                          <a:extLst>
                            <a:ext uri="{FF2B5EF4-FFF2-40B4-BE49-F238E27FC236}">
                              <a16:creationId xmlns:a16="http://schemas.microsoft.com/office/drawing/2014/main" id="{756712D6-0885-995B-38E6-D33708486B3C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9811" name="正方形/長方形 9810">
                      <a:extLst>
                        <a:ext uri="{FF2B5EF4-FFF2-40B4-BE49-F238E27FC236}">
                          <a16:creationId xmlns:a16="http://schemas.microsoft.com/office/drawing/2014/main" id="{7FBF9EF3-153E-7D9E-5C27-2EB5BFA0E81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812" name="グループ化 9811">
                      <a:extLst>
                        <a:ext uri="{FF2B5EF4-FFF2-40B4-BE49-F238E27FC236}">
                          <a16:creationId xmlns:a16="http://schemas.microsoft.com/office/drawing/2014/main" id="{25689B65-7CF7-9B82-5AC9-8ECE599DE6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818" name="正方形/長方形 9817">
                        <a:extLst>
                          <a:ext uri="{FF2B5EF4-FFF2-40B4-BE49-F238E27FC236}">
                            <a16:creationId xmlns:a16="http://schemas.microsoft.com/office/drawing/2014/main" id="{515FCCB9-0302-09B5-7B09-12FC013DEE4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819" name="正方形/長方形 9818">
                        <a:extLst>
                          <a:ext uri="{FF2B5EF4-FFF2-40B4-BE49-F238E27FC236}">
                            <a16:creationId xmlns:a16="http://schemas.microsoft.com/office/drawing/2014/main" id="{B5F2EA20-F363-6E88-B486-A1BEAC24B1D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9813" name="正方形/長方形 9812">
                      <a:extLst>
                        <a:ext uri="{FF2B5EF4-FFF2-40B4-BE49-F238E27FC236}">
                          <a16:creationId xmlns:a16="http://schemas.microsoft.com/office/drawing/2014/main" id="{51F2AF6C-5CCF-99D2-A77B-89D8987EE32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814" name="グループ化 9813">
                      <a:extLst>
                        <a:ext uri="{FF2B5EF4-FFF2-40B4-BE49-F238E27FC236}">
                          <a16:creationId xmlns:a16="http://schemas.microsoft.com/office/drawing/2014/main" id="{054ACD26-E737-9855-FD5F-A1AA536BA2F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816" name="正方形/長方形 9815">
                        <a:extLst>
                          <a:ext uri="{FF2B5EF4-FFF2-40B4-BE49-F238E27FC236}">
                            <a16:creationId xmlns:a16="http://schemas.microsoft.com/office/drawing/2014/main" id="{8E357127-1BDE-CC1E-0466-48C9EF73497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817" name="正方形/長方形 9816">
                        <a:extLst>
                          <a:ext uri="{FF2B5EF4-FFF2-40B4-BE49-F238E27FC236}">
                            <a16:creationId xmlns:a16="http://schemas.microsoft.com/office/drawing/2014/main" id="{234392D3-A91D-FD1C-97DA-FA250A91610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9815" name="正方形/長方形 9814">
                      <a:extLst>
                        <a:ext uri="{FF2B5EF4-FFF2-40B4-BE49-F238E27FC236}">
                          <a16:creationId xmlns:a16="http://schemas.microsoft.com/office/drawing/2014/main" id="{3D72C60A-0703-C0B3-3FD0-A63C52FFA17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9669" name="グループ化 9668">
                    <a:extLst>
                      <a:ext uri="{FF2B5EF4-FFF2-40B4-BE49-F238E27FC236}">
                        <a16:creationId xmlns:a16="http://schemas.microsoft.com/office/drawing/2014/main" id="{40F05A63-F140-B939-9DCA-442F6F867176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774" name="グループ化 9773">
                      <a:extLst>
                        <a:ext uri="{FF2B5EF4-FFF2-40B4-BE49-F238E27FC236}">
                          <a16:creationId xmlns:a16="http://schemas.microsoft.com/office/drawing/2014/main" id="{10018A06-FB24-103E-9EF6-E6542DB11A5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792" name="直線コネクタ 9791">
                        <a:extLst>
                          <a:ext uri="{FF2B5EF4-FFF2-40B4-BE49-F238E27FC236}">
                            <a16:creationId xmlns:a16="http://schemas.microsoft.com/office/drawing/2014/main" id="{A96AA51A-9393-DA78-D916-7C53304035E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93" name="直線コネクタ 9792">
                        <a:extLst>
                          <a:ext uri="{FF2B5EF4-FFF2-40B4-BE49-F238E27FC236}">
                            <a16:creationId xmlns:a16="http://schemas.microsoft.com/office/drawing/2014/main" id="{305205A8-774F-7875-27AE-D6DA84B1D43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94" name="直線コネクタ 9793">
                        <a:extLst>
                          <a:ext uri="{FF2B5EF4-FFF2-40B4-BE49-F238E27FC236}">
                            <a16:creationId xmlns:a16="http://schemas.microsoft.com/office/drawing/2014/main" id="{0A6537DF-9645-0FFB-B3C8-8C46AEA76BF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95" name="直線コネクタ 9794">
                        <a:extLst>
                          <a:ext uri="{FF2B5EF4-FFF2-40B4-BE49-F238E27FC236}">
                            <a16:creationId xmlns:a16="http://schemas.microsoft.com/office/drawing/2014/main" id="{54CDBD6E-0965-7F8E-8346-855AE8B6910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96" name="直線コネクタ 9795">
                        <a:extLst>
                          <a:ext uri="{FF2B5EF4-FFF2-40B4-BE49-F238E27FC236}">
                            <a16:creationId xmlns:a16="http://schemas.microsoft.com/office/drawing/2014/main" id="{184F07B3-3D4B-7306-65D3-90C69E40935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97" name="直線コネクタ 9796">
                        <a:extLst>
                          <a:ext uri="{FF2B5EF4-FFF2-40B4-BE49-F238E27FC236}">
                            <a16:creationId xmlns:a16="http://schemas.microsoft.com/office/drawing/2014/main" id="{949B2C91-1030-A13F-C0DA-76F076D665B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98" name="直線コネクタ 9797">
                        <a:extLst>
                          <a:ext uri="{FF2B5EF4-FFF2-40B4-BE49-F238E27FC236}">
                            <a16:creationId xmlns:a16="http://schemas.microsoft.com/office/drawing/2014/main" id="{B7DC5B08-5AB1-EFE4-23AE-B75BF29299D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99" name="直線コネクタ 9798">
                        <a:extLst>
                          <a:ext uri="{FF2B5EF4-FFF2-40B4-BE49-F238E27FC236}">
                            <a16:creationId xmlns:a16="http://schemas.microsoft.com/office/drawing/2014/main" id="{690C64D8-1EE8-9A90-C472-797DCCA7D54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00" name="直線コネクタ 9799">
                        <a:extLst>
                          <a:ext uri="{FF2B5EF4-FFF2-40B4-BE49-F238E27FC236}">
                            <a16:creationId xmlns:a16="http://schemas.microsoft.com/office/drawing/2014/main" id="{B202989D-AADD-AD58-EDCF-0016E8687F0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01" name="直線コネクタ 9800">
                        <a:extLst>
                          <a:ext uri="{FF2B5EF4-FFF2-40B4-BE49-F238E27FC236}">
                            <a16:creationId xmlns:a16="http://schemas.microsoft.com/office/drawing/2014/main" id="{B79E64B1-79F8-F4A7-9B1D-75FAF6FC888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02" name="直線コネクタ 9801">
                        <a:extLst>
                          <a:ext uri="{FF2B5EF4-FFF2-40B4-BE49-F238E27FC236}">
                            <a16:creationId xmlns:a16="http://schemas.microsoft.com/office/drawing/2014/main" id="{C9FB765F-5A76-C6E0-9415-7AC33FAD7E0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03" name="直線コネクタ 9802">
                        <a:extLst>
                          <a:ext uri="{FF2B5EF4-FFF2-40B4-BE49-F238E27FC236}">
                            <a16:creationId xmlns:a16="http://schemas.microsoft.com/office/drawing/2014/main" id="{641F95D0-D9F7-7770-7F3F-FFDC99AF2C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04" name="直線コネクタ 9803">
                        <a:extLst>
                          <a:ext uri="{FF2B5EF4-FFF2-40B4-BE49-F238E27FC236}">
                            <a16:creationId xmlns:a16="http://schemas.microsoft.com/office/drawing/2014/main" id="{A5E6A80D-EB95-6FF3-9F8B-1B8081E5712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05" name="直線コネクタ 9804">
                        <a:extLst>
                          <a:ext uri="{FF2B5EF4-FFF2-40B4-BE49-F238E27FC236}">
                            <a16:creationId xmlns:a16="http://schemas.microsoft.com/office/drawing/2014/main" id="{1093AD87-C268-B271-A34E-9679E12D855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06" name="直線コネクタ 9805">
                        <a:extLst>
                          <a:ext uri="{FF2B5EF4-FFF2-40B4-BE49-F238E27FC236}">
                            <a16:creationId xmlns:a16="http://schemas.microsoft.com/office/drawing/2014/main" id="{F81A068A-AB9F-5B13-E88A-FD18F477DF2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07" name="直線コネクタ 9806">
                        <a:extLst>
                          <a:ext uri="{FF2B5EF4-FFF2-40B4-BE49-F238E27FC236}">
                            <a16:creationId xmlns:a16="http://schemas.microsoft.com/office/drawing/2014/main" id="{6FE63688-4E91-EF2E-77A4-5E5789E7D59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775" name="グループ化 9774">
                      <a:extLst>
                        <a:ext uri="{FF2B5EF4-FFF2-40B4-BE49-F238E27FC236}">
                          <a16:creationId xmlns:a16="http://schemas.microsoft.com/office/drawing/2014/main" id="{E919A774-1816-15A6-5F6D-75425B7A271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776" name="直線コネクタ 9775">
                        <a:extLst>
                          <a:ext uri="{FF2B5EF4-FFF2-40B4-BE49-F238E27FC236}">
                            <a16:creationId xmlns:a16="http://schemas.microsoft.com/office/drawing/2014/main" id="{4A6BA467-FEA0-D705-35AB-E601F659E4D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77" name="直線コネクタ 9776">
                        <a:extLst>
                          <a:ext uri="{FF2B5EF4-FFF2-40B4-BE49-F238E27FC236}">
                            <a16:creationId xmlns:a16="http://schemas.microsoft.com/office/drawing/2014/main" id="{5D06DDDB-D520-E445-33B8-F49191B5BCD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78" name="直線コネクタ 9777">
                        <a:extLst>
                          <a:ext uri="{FF2B5EF4-FFF2-40B4-BE49-F238E27FC236}">
                            <a16:creationId xmlns:a16="http://schemas.microsoft.com/office/drawing/2014/main" id="{0A34B916-30C0-38F4-DC1B-E791383210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79" name="直線コネクタ 9778">
                        <a:extLst>
                          <a:ext uri="{FF2B5EF4-FFF2-40B4-BE49-F238E27FC236}">
                            <a16:creationId xmlns:a16="http://schemas.microsoft.com/office/drawing/2014/main" id="{C5ADC022-3989-64B8-8F7F-21A9DE73505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80" name="直線コネクタ 9779">
                        <a:extLst>
                          <a:ext uri="{FF2B5EF4-FFF2-40B4-BE49-F238E27FC236}">
                            <a16:creationId xmlns:a16="http://schemas.microsoft.com/office/drawing/2014/main" id="{1DBE4E67-8C7D-C4A1-3981-06EDDAF0F31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81" name="直線コネクタ 9780">
                        <a:extLst>
                          <a:ext uri="{FF2B5EF4-FFF2-40B4-BE49-F238E27FC236}">
                            <a16:creationId xmlns:a16="http://schemas.microsoft.com/office/drawing/2014/main" id="{8006FBCF-B9CB-4DCE-C372-17C4B7D97CE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82" name="直線コネクタ 9781">
                        <a:extLst>
                          <a:ext uri="{FF2B5EF4-FFF2-40B4-BE49-F238E27FC236}">
                            <a16:creationId xmlns:a16="http://schemas.microsoft.com/office/drawing/2014/main" id="{B7206685-0D80-7871-B69F-3B2A7A84654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83" name="直線コネクタ 9782">
                        <a:extLst>
                          <a:ext uri="{FF2B5EF4-FFF2-40B4-BE49-F238E27FC236}">
                            <a16:creationId xmlns:a16="http://schemas.microsoft.com/office/drawing/2014/main" id="{3F910D98-AD4B-1B0D-7CD9-26A4B7F7D92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84" name="直線コネクタ 9783">
                        <a:extLst>
                          <a:ext uri="{FF2B5EF4-FFF2-40B4-BE49-F238E27FC236}">
                            <a16:creationId xmlns:a16="http://schemas.microsoft.com/office/drawing/2014/main" id="{3AB110BD-28D4-BF8A-FEA3-2AC00C67FCE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85" name="直線コネクタ 9784">
                        <a:extLst>
                          <a:ext uri="{FF2B5EF4-FFF2-40B4-BE49-F238E27FC236}">
                            <a16:creationId xmlns:a16="http://schemas.microsoft.com/office/drawing/2014/main" id="{8556AA4A-01E3-88F4-CFEF-EB02DD6C1FD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86" name="直線コネクタ 9785">
                        <a:extLst>
                          <a:ext uri="{FF2B5EF4-FFF2-40B4-BE49-F238E27FC236}">
                            <a16:creationId xmlns:a16="http://schemas.microsoft.com/office/drawing/2014/main" id="{96EB6A20-DC61-DE66-73D6-8B81C21E4A7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87" name="直線コネクタ 9786">
                        <a:extLst>
                          <a:ext uri="{FF2B5EF4-FFF2-40B4-BE49-F238E27FC236}">
                            <a16:creationId xmlns:a16="http://schemas.microsoft.com/office/drawing/2014/main" id="{C50866D9-73A0-DB6A-4134-89725679EEB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88" name="直線コネクタ 9787">
                        <a:extLst>
                          <a:ext uri="{FF2B5EF4-FFF2-40B4-BE49-F238E27FC236}">
                            <a16:creationId xmlns:a16="http://schemas.microsoft.com/office/drawing/2014/main" id="{06EC743F-0954-C133-5C31-A0A442C7DCB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89" name="直線コネクタ 9788">
                        <a:extLst>
                          <a:ext uri="{FF2B5EF4-FFF2-40B4-BE49-F238E27FC236}">
                            <a16:creationId xmlns:a16="http://schemas.microsoft.com/office/drawing/2014/main" id="{708A526C-F612-9A69-76AF-3E059A7896E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90" name="直線コネクタ 9789">
                        <a:extLst>
                          <a:ext uri="{FF2B5EF4-FFF2-40B4-BE49-F238E27FC236}">
                            <a16:creationId xmlns:a16="http://schemas.microsoft.com/office/drawing/2014/main" id="{0E7DFAE8-E88E-A8E1-DA4B-6E52D50CC6F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91" name="直線コネクタ 9790">
                        <a:extLst>
                          <a:ext uri="{FF2B5EF4-FFF2-40B4-BE49-F238E27FC236}">
                            <a16:creationId xmlns:a16="http://schemas.microsoft.com/office/drawing/2014/main" id="{B0F850FB-BF4D-AA91-2D55-C5B15A6DCB5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670" name="グループ化 9669">
                    <a:extLst>
                      <a:ext uri="{FF2B5EF4-FFF2-40B4-BE49-F238E27FC236}">
                        <a16:creationId xmlns:a16="http://schemas.microsoft.com/office/drawing/2014/main" id="{7F8E51E7-4300-A1F1-065C-B571F110C368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740" name="グループ化 9739">
                      <a:extLst>
                        <a:ext uri="{FF2B5EF4-FFF2-40B4-BE49-F238E27FC236}">
                          <a16:creationId xmlns:a16="http://schemas.microsoft.com/office/drawing/2014/main" id="{32F3750F-4815-ECF1-FD9A-B70BAAE2F7B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758" name="直線コネクタ 9757">
                        <a:extLst>
                          <a:ext uri="{FF2B5EF4-FFF2-40B4-BE49-F238E27FC236}">
                            <a16:creationId xmlns:a16="http://schemas.microsoft.com/office/drawing/2014/main" id="{3A383A44-533E-C82E-F686-7D6ABCDE1F0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59" name="直線コネクタ 9758">
                        <a:extLst>
                          <a:ext uri="{FF2B5EF4-FFF2-40B4-BE49-F238E27FC236}">
                            <a16:creationId xmlns:a16="http://schemas.microsoft.com/office/drawing/2014/main" id="{3153D417-85CC-56D2-72C6-33AF105744A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60" name="直線コネクタ 9759">
                        <a:extLst>
                          <a:ext uri="{FF2B5EF4-FFF2-40B4-BE49-F238E27FC236}">
                            <a16:creationId xmlns:a16="http://schemas.microsoft.com/office/drawing/2014/main" id="{054EB199-39E5-8C2D-9580-26E830A551B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61" name="直線コネクタ 9760">
                        <a:extLst>
                          <a:ext uri="{FF2B5EF4-FFF2-40B4-BE49-F238E27FC236}">
                            <a16:creationId xmlns:a16="http://schemas.microsoft.com/office/drawing/2014/main" id="{459CF108-B1F4-BD62-A987-AD75D092F07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62" name="直線コネクタ 9761">
                        <a:extLst>
                          <a:ext uri="{FF2B5EF4-FFF2-40B4-BE49-F238E27FC236}">
                            <a16:creationId xmlns:a16="http://schemas.microsoft.com/office/drawing/2014/main" id="{D9D09A1D-4DCF-5234-D354-AE52E8CE15D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63" name="直線コネクタ 9762">
                        <a:extLst>
                          <a:ext uri="{FF2B5EF4-FFF2-40B4-BE49-F238E27FC236}">
                            <a16:creationId xmlns:a16="http://schemas.microsoft.com/office/drawing/2014/main" id="{391021F5-0D25-DF4F-CB73-958C989F9B0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64" name="直線コネクタ 9763">
                        <a:extLst>
                          <a:ext uri="{FF2B5EF4-FFF2-40B4-BE49-F238E27FC236}">
                            <a16:creationId xmlns:a16="http://schemas.microsoft.com/office/drawing/2014/main" id="{54EFBDB8-EF5E-ECD3-64AE-16ADD7A4E3D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65" name="直線コネクタ 9764">
                        <a:extLst>
                          <a:ext uri="{FF2B5EF4-FFF2-40B4-BE49-F238E27FC236}">
                            <a16:creationId xmlns:a16="http://schemas.microsoft.com/office/drawing/2014/main" id="{EB9EA6B1-217C-A66A-8BF7-5F52CEDFDD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66" name="直線コネクタ 9765">
                        <a:extLst>
                          <a:ext uri="{FF2B5EF4-FFF2-40B4-BE49-F238E27FC236}">
                            <a16:creationId xmlns:a16="http://schemas.microsoft.com/office/drawing/2014/main" id="{1B81CFAE-3267-69C4-8002-AD5A65A483A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67" name="直線コネクタ 9766">
                        <a:extLst>
                          <a:ext uri="{FF2B5EF4-FFF2-40B4-BE49-F238E27FC236}">
                            <a16:creationId xmlns:a16="http://schemas.microsoft.com/office/drawing/2014/main" id="{B2EA56B1-E044-AA3F-BE81-6F00FBD6C17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68" name="直線コネクタ 9767">
                        <a:extLst>
                          <a:ext uri="{FF2B5EF4-FFF2-40B4-BE49-F238E27FC236}">
                            <a16:creationId xmlns:a16="http://schemas.microsoft.com/office/drawing/2014/main" id="{A5304C41-FA9D-DF29-CDBD-11DE182B2DF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69" name="直線コネクタ 9768">
                        <a:extLst>
                          <a:ext uri="{FF2B5EF4-FFF2-40B4-BE49-F238E27FC236}">
                            <a16:creationId xmlns:a16="http://schemas.microsoft.com/office/drawing/2014/main" id="{A17D25A7-9A26-765F-CC7A-D3B3C084F05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70" name="直線コネクタ 9769">
                        <a:extLst>
                          <a:ext uri="{FF2B5EF4-FFF2-40B4-BE49-F238E27FC236}">
                            <a16:creationId xmlns:a16="http://schemas.microsoft.com/office/drawing/2014/main" id="{BBD351DB-7499-C31C-32AA-553391D6954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71" name="直線コネクタ 9770">
                        <a:extLst>
                          <a:ext uri="{FF2B5EF4-FFF2-40B4-BE49-F238E27FC236}">
                            <a16:creationId xmlns:a16="http://schemas.microsoft.com/office/drawing/2014/main" id="{CFB978A3-EB2E-47DD-870A-AF83928A44C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72" name="直線コネクタ 9771">
                        <a:extLst>
                          <a:ext uri="{FF2B5EF4-FFF2-40B4-BE49-F238E27FC236}">
                            <a16:creationId xmlns:a16="http://schemas.microsoft.com/office/drawing/2014/main" id="{3E4DA61A-857C-6C25-39A0-BDEEFF7D89E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73" name="直線コネクタ 9772">
                        <a:extLst>
                          <a:ext uri="{FF2B5EF4-FFF2-40B4-BE49-F238E27FC236}">
                            <a16:creationId xmlns:a16="http://schemas.microsoft.com/office/drawing/2014/main" id="{505A5612-6442-C329-E401-89C2B5DA049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741" name="グループ化 9740">
                      <a:extLst>
                        <a:ext uri="{FF2B5EF4-FFF2-40B4-BE49-F238E27FC236}">
                          <a16:creationId xmlns:a16="http://schemas.microsoft.com/office/drawing/2014/main" id="{D3F0ACD7-7330-FD0A-07B2-0B6D28BEA3D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742" name="直線コネクタ 9741">
                        <a:extLst>
                          <a:ext uri="{FF2B5EF4-FFF2-40B4-BE49-F238E27FC236}">
                            <a16:creationId xmlns:a16="http://schemas.microsoft.com/office/drawing/2014/main" id="{23C3BAC2-CB8D-56B3-5460-3CE354B1313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43" name="直線コネクタ 9742">
                        <a:extLst>
                          <a:ext uri="{FF2B5EF4-FFF2-40B4-BE49-F238E27FC236}">
                            <a16:creationId xmlns:a16="http://schemas.microsoft.com/office/drawing/2014/main" id="{C236B01F-8487-A8F4-1B78-9F25A2E8DBC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44" name="直線コネクタ 9743">
                        <a:extLst>
                          <a:ext uri="{FF2B5EF4-FFF2-40B4-BE49-F238E27FC236}">
                            <a16:creationId xmlns:a16="http://schemas.microsoft.com/office/drawing/2014/main" id="{77D61D49-AAFD-DEA1-77AC-D7A76E8DA52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45" name="直線コネクタ 9744">
                        <a:extLst>
                          <a:ext uri="{FF2B5EF4-FFF2-40B4-BE49-F238E27FC236}">
                            <a16:creationId xmlns:a16="http://schemas.microsoft.com/office/drawing/2014/main" id="{A3474189-5821-7794-99D4-F62080CC168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46" name="直線コネクタ 9745">
                        <a:extLst>
                          <a:ext uri="{FF2B5EF4-FFF2-40B4-BE49-F238E27FC236}">
                            <a16:creationId xmlns:a16="http://schemas.microsoft.com/office/drawing/2014/main" id="{ACCF405F-50CC-3C17-9436-04CDFA39249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47" name="直線コネクタ 9746">
                        <a:extLst>
                          <a:ext uri="{FF2B5EF4-FFF2-40B4-BE49-F238E27FC236}">
                            <a16:creationId xmlns:a16="http://schemas.microsoft.com/office/drawing/2014/main" id="{F48EBCE8-7FB5-ABAE-BAD3-432633967E7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48" name="直線コネクタ 9747">
                        <a:extLst>
                          <a:ext uri="{FF2B5EF4-FFF2-40B4-BE49-F238E27FC236}">
                            <a16:creationId xmlns:a16="http://schemas.microsoft.com/office/drawing/2014/main" id="{303D3566-B016-72A1-21F6-110742C7791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49" name="直線コネクタ 9748">
                        <a:extLst>
                          <a:ext uri="{FF2B5EF4-FFF2-40B4-BE49-F238E27FC236}">
                            <a16:creationId xmlns:a16="http://schemas.microsoft.com/office/drawing/2014/main" id="{E3DCAD72-2843-0D57-35A0-32449CCA69E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50" name="直線コネクタ 9749">
                        <a:extLst>
                          <a:ext uri="{FF2B5EF4-FFF2-40B4-BE49-F238E27FC236}">
                            <a16:creationId xmlns:a16="http://schemas.microsoft.com/office/drawing/2014/main" id="{340BE833-7754-73B8-C5C1-4883D160BD5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51" name="直線コネクタ 9750">
                        <a:extLst>
                          <a:ext uri="{FF2B5EF4-FFF2-40B4-BE49-F238E27FC236}">
                            <a16:creationId xmlns:a16="http://schemas.microsoft.com/office/drawing/2014/main" id="{B74EF150-3EF9-1121-84D2-CD123311EDF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52" name="直線コネクタ 9751">
                        <a:extLst>
                          <a:ext uri="{FF2B5EF4-FFF2-40B4-BE49-F238E27FC236}">
                            <a16:creationId xmlns:a16="http://schemas.microsoft.com/office/drawing/2014/main" id="{B1B5CB23-FA26-A057-8DBC-D836A59344A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53" name="直線コネクタ 9752">
                        <a:extLst>
                          <a:ext uri="{FF2B5EF4-FFF2-40B4-BE49-F238E27FC236}">
                            <a16:creationId xmlns:a16="http://schemas.microsoft.com/office/drawing/2014/main" id="{C50D1B56-7CCD-38BD-6B3E-BABAC93F8FC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54" name="直線コネクタ 9753">
                        <a:extLst>
                          <a:ext uri="{FF2B5EF4-FFF2-40B4-BE49-F238E27FC236}">
                            <a16:creationId xmlns:a16="http://schemas.microsoft.com/office/drawing/2014/main" id="{3A16CE0F-C992-D582-35E4-5ED443ACD84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55" name="直線コネクタ 9754">
                        <a:extLst>
                          <a:ext uri="{FF2B5EF4-FFF2-40B4-BE49-F238E27FC236}">
                            <a16:creationId xmlns:a16="http://schemas.microsoft.com/office/drawing/2014/main" id="{834B1FE9-84AD-1F48-9D60-3B84DA5D61D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56" name="直線コネクタ 9755">
                        <a:extLst>
                          <a:ext uri="{FF2B5EF4-FFF2-40B4-BE49-F238E27FC236}">
                            <a16:creationId xmlns:a16="http://schemas.microsoft.com/office/drawing/2014/main" id="{7CAE99A4-8CAD-6CED-A92A-4DBBAF92D81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57" name="直線コネクタ 9756">
                        <a:extLst>
                          <a:ext uri="{FF2B5EF4-FFF2-40B4-BE49-F238E27FC236}">
                            <a16:creationId xmlns:a16="http://schemas.microsoft.com/office/drawing/2014/main" id="{64DC1F4B-FB1A-F098-448E-F7520CD4A5C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671" name="グループ化 9670">
                    <a:extLst>
                      <a:ext uri="{FF2B5EF4-FFF2-40B4-BE49-F238E27FC236}">
                        <a16:creationId xmlns:a16="http://schemas.microsoft.com/office/drawing/2014/main" id="{0445006F-67F3-8CF7-AED8-439C31919EA6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706" name="グループ化 9705">
                      <a:extLst>
                        <a:ext uri="{FF2B5EF4-FFF2-40B4-BE49-F238E27FC236}">
                          <a16:creationId xmlns:a16="http://schemas.microsoft.com/office/drawing/2014/main" id="{B5768F3C-DC35-4A6E-17C8-1CB1D861C8E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724" name="直線コネクタ 9723">
                        <a:extLst>
                          <a:ext uri="{FF2B5EF4-FFF2-40B4-BE49-F238E27FC236}">
                            <a16:creationId xmlns:a16="http://schemas.microsoft.com/office/drawing/2014/main" id="{0B1974BD-8511-2324-EBF1-51D79AF7748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25" name="直線コネクタ 9724">
                        <a:extLst>
                          <a:ext uri="{FF2B5EF4-FFF2-40B4-BE49-F238E27FC236}">
                            <a16:creationId xmlns:a16="http://schemas.microsoft.com/office/drawing/2014/main" id="{16641A58-927C-CC78-35A0-475F9CC78EA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26" name="直線コネクタ 9725">
                        <a:extLst>
                          <a:ext uri="{FF2B5EF4-FFF2-40B4-BE49-F238E27FC236}">
                            <a16:creationId xmlns:a16="http://schemas.microsoft.com/office/drawing/2014/main" id="{C04FDAAE-6120-F360-EE95-1F34ECE7501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27" name="直線コネクタ 9726">
                        <a:extLst>
                          <a:ext uri="{FF2B5EF4-FFF2-40B4-BE49-F238E27FC236}">
                            <a16:creationId xmlns:a16="http://schemas.microsoft.com/office/drawing/2014/main" id="{E2641032-8280-9E81-4912-68956317FC9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28" name="直線コネクタ 9727">
                        <a:extLst>
                          <a:ext uri="{FF2B5EF4-FFF2-40B4-BE49-F238E27FC236}">
                            <a16:creationId xmlns:a16="http://schemas.microsoft.com/office/drawing/2014/main" id="{0561E515-185A-8950-5DA5-1C7792B6004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29" name="直線コネクタ 9728">
                        <a:extLst>
                          <a:ext uri="{FF2B5EF4-FFF2-40B4-BE49-F238E27FC236}">
                            <a16:creationId xmlns:a16="http://schemas.microsoft.com/office/drawing/2014/main" id="{6D9557E2-795E-F13E-6937-27851BA50CB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30" name="直線コネクタ 9729">
                        <a:extLst>
                          <a:ext uri="{FF2B5EF4-FFF2-40B4-BE49-F238E27FC236}">
                            <a16:creationId xmlns:a16="http://schemas.microsoft.com/office/drawing/2014/main" id="{180FAA2C-E561-1EDB-CFC2-080053DE089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31" name="直線コネクタ 9730">
                        <a:extLst>
                          <a:ext uri="{FF2B5EF4-FFF2-40B4-BE49-F238E27FC236}">
                            <a16:creationId xmlns:a16="http://schemas.microsoft.com/office/drawing/2014/main" id="{A15E85D1-B22E-E16F-74B7-C9785C20B7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32" name="直線コネクタ 9731">
                        <a:extLst>
                          <a:ext uri="{FF2B5EF4-FFF2-40B4-BE49-F238E27FC236}">
                            <a16:creationId xmlns:a16="http://schemas.microsoft.com/office/drawing/2014/main" id="{3322990E-F2AA-B080-BA92-6954B767035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33" name="直線コネクタ 9732">
                        <a:extLst>
                          <a:ext uri="{FF2B5EF4-FFF2-40B4-BE49-F238E27FC236}">
                            <a16:creationId xmlns:a16="http://schemas.microsoft.com/office/drawing/2014/main" id="{53D027C6-5FC3-BBE1-3650-7E02DEECF0A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34" name="直線コネクタ 9733">
                        <a:extLst>
                          <a:ext uri="{FF2B5EF4-FFF2-40B4-BE49-F238E27FC236}">
                            <a16:creationId xmlns:a16="http://schemas.microsoft.com/office/drawing/2014/main" id="{372CB6BB-599D-9E39-713A-7A646BD414A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35" name="直線コネクタ 9734">
                        <a:extLst>
                          <a:ext uri="{FF2B5EF4-FFF2-40B4-BE49-F238E27FC236}">
                            <a16:creationId xmlns:a16="http://schemas.microsoft.com/office/drawing/2014/main" id="{6BB10649-9B20-FE7C-B705-71E544CA6A2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36" name="直線コネクタ 9735">
                        <a:extLst>
                          <a:ext uri="{FF2B5EF4-FFF2-40B4-BE49-F238E27FC236}">
                            <a16:creationId xmlns:a16="http://schemas.microsoft.com/office/drawing/2014/main" id="{C8F6A7F2-7C66-D8DB-1464-C8AD06F3B50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37" name="直線コネクタ 9736">
                        <a:extLst>
                          <a:ext uri="{FF2B5EF4-FFF2-40B4-BE49-F238E27FC236}">
                            <a16:creationId xmlns:a16="http://schemas.microsoft.com/office/drawing/2014/main" id="{98FC2DF6-FDD2-CF7E-6DF7-D1C7D64A4C7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38" name="直線コネクタ 9737">
                        <a:extLst>
                          <a:ext uri="{FF2B5EF4-FFF2-40B4-BE49-F238E27FC236}">
                            <a16:creationId xmlns:a16="http://schemas.microsoft.com/office/drawing/2014/main" id="{32CE714A-E521-380C-37D2-C987B4E009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39" name="直線コネクタ 9738">
                        <a:extLst>
                          <a:ext uri="{FF2B5EF4-FFF2-40B4-BE49-F238E27FC236}">
                            <a16:creationId xmlns:a16="http://schemas.microsoft.com/office/drawing/2014/main" id="{257EAE93-A8CA-A04D-52CB-9AE407A7219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707" name="グループ化 9706">
                      <a:extLst>
                        <a:ext uri="{FF2B5EF4-FFF2-40B4-BE49-F238E27FC236}">
                          <a16:creationId xmlns:a16="http://schemas.microsoft.com/office/drawing/2014/main" id="{E1CB42A2-7C5D-A31D-1222-963F20EB77E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708" name="直線コネクタ 9707">
                        <a:extLst>
                          <a:ext uri="{FF2B5EF4-FFF2-40B4-BE49-F238E27FC236}">
                            <a16:creationId xmlns:a16="http://schemas.microsoft.com/office/drawing/2014/main" id="{F84D66E8-D094-1860-243C-D802C86CF0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09" name="直線コネクタ 9708">
                        <a:extLst>
                          <a:ext uri="{FF2B5EF4-FFF2-40B4-BE49-F238E27FC236}">
                            <a16:creationId xmlns:a16="http://schemas.microsoft.com/office/drawing/2014/main" id="{8974D354-046F-0A13-0E5B-6F0325CB1D3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10" name="直線コネクタ 9709">
                        <a:extLst>
                          <a:ext uri="{FF2B5EF4-FFF2-40B4-BE49-F238E27FC236}">
                            <a16:creationId xmlns:a16="http://schemas.microsoft.com/office/drawing/2014/main" id="{1EE279C9-4B3B-B936-3EAF-E9F8CB608D5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11" name="直線コネクタ 9710">
                        <a:extLst>
                          <a:ext uri="{FF2B5EF4-FFF2-40B4-BE49-F238E27FC236}">
                            <a16:creationId xmlns:a16="http://schemas.microsoft.com/office/drawing/2014/main" id="{D33814AF-1C06-08BD-430F-1C436722E71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12" name="直線コネクタ 9711">
                        <a:extLst>
                          <a:ext uri="{FF2B5EF4-FFF2-40B4-BE49-F238E27FC236}">
                            <a16:creationId xmlns:a16="http://schemas.microsoft.com/office/drawing/2014/main" id="{43A6F77A-EB7E-2642-DF02-924565993A6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13" name="直線コネクタ 9712">
                        <a:extLst>
                          <a:ext uri="{FF2B5EF4-FFF2-40B4-BE49-F238E27FC236}">
                            <a16:creationId xmlns:a16="http://schemas.microsoft.com/office/drawing/2014/main" id="{FE83FAB5-57C1-2747-29BF-728CDAE9A70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14" name="直線コネクタ 9713">
                        <a:extLst>
                          <a:ext uri="{FF2B5EF4-FFF2-40B4-BE49-F238E27FC236}">
                            <a16:creationId xmlns:a16="http://schemas.microsoft.com/office/drawing/2014/main" id="{58C99E08-7EDC-918B-41A3-0518FA93FE6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15" name="直線コネクタ 9714">
                        <a:extLst>
                          <a:ext uri="{FF2B5EF4-FFF2-40B4-BE49-F238E27FC236}">
                            <a16:creationId xmlns:a16="http://schemas.microsoft.com/office/drawing/2014/main" id="{1E2BFC1B-B018-B1D2-EF54-AA4C1BA7E9D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16" name="直線コネクタ 9715">
                        <a:extLst>
                          <a:ext uri="{FF2B5EF4-FFF2-40B4-BE49-F238E27FC236}">
                            <a16:creationId xmlns:a16="http://schemas.microsoft.com/office/drawing/2014/main" id="{8BBBED8D-0706-FB46-795D-AF2E3F3F1AF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17" name="直線コネクタ 9716">
                        <a:extLst>
                          <a:ext uri="{FF2B5EF4-FFF2-40B4-BE49-F238E27FC236}">
                            <a16:creationId xmlns:a16="http://schemas.microsoft.com/office/drawing/2014/main" id="{6EE25A5F-4A5E-90AC-0017-D8E5E2B0363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18" name="直線コネクタ 9717">
                        <a:extLst>
                          <a:ext uri="{FF2B5EF4-FFF2-40B4-BE49-F238E27FC236}">
                            <a16:creationId xmlns:a16="http://schemas.microsoft.com/office/drawing/2014/main" id="{95136435-58D5-12D1-EBF5-C0C5CDFCCF1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19" name="直線コネクタ 9718">
                        <a:extLst>
                          <a:ext uri="{FF2B5EF4-FFF2-40B4-BE49-F238E27FC236}">
                            <a16:creationId xmlns:a16="http://schemas.microsoft.com/office/drawing/2014/main" id="{AE358FC2-7BCC-C0CC-1F95-A39D2271D3D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20" name="直線コネクタ 9719">
                        <a:extLst>
                          <a:ext uri="{FF2B5EF4-FFF2-40B4-BE49-F238E27FC236}">
                            <a16:creationId xmlns:a16="http://schemas.microsoft.com/office/drawing/2014/main" id="{E37F6C91-D166-47A0-060D-9D7A2BCB46A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21" name="直線コネクタ 9720">
                        <a:extLst>
                          <a:ext uri="{FF2B5EF4-FFF2-40B4-BE49-F238E27FC236}">
                            <a16:creationId xmlns:a16="http://schemas.microsoft.com/office/drawing/2014/main" id="{8D978969-69BE-DDA7-6A45-34531B8DA63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22" name="直線コネクタ 9721">
                        <a:extLst>
                          <a:ext uri="{FF2B5EF4-FFF2-40B4-BE49-F238E27FC236}">
                            <a16:creationId xmlns:a16="http://schemas.microsoft.com/office/drawing/2014/main" id="{E75BF28B-15AC-B436-3865-B471026BDAF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23" name="直線コネクタ 9722">
                        <a:extLst>
                          <a:ext uri="{FF2B5EF4-FFF2-40B4-BE49-F238E27FC236}">
                            <a16:creationId xmlns:a16="http://schemas.microsoft.com/office/drawing/2014/main" id="{ABABB7CD-D4E8-7653-F325-FA85C282643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672" name="グループ化 9671">
                    <a:extLst>
                      <a:ext uri="{FF2B5EF4-FFF2-40B4-BE49-F238E27FC236}">
                        <a16:creationId xmlns:a16="http://schemas.microsoft.com/office/drawing/2014/main" id="{0F191CE7-C857-E15C-E492-CF5F66A70B50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9690" name="直線コネクタ 9689">
                      <a:extLst>
                        <a:ext uri="{FF2B5EF4-FFF2-40B4-BE49-F238E27FC236}">
                          <a16:creationId xmlns:a16="http://schemas.microsoft.com/office/drawing/2014/main" id="{42A66A34-5468-FCCF-D5B0-F0384EBF989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91" name="直線コネクタ 9690">
                      <a:extLst>
                        <a:ext uri="{FF2B5EF4-FFF2-40B4-BE49-F238E27FC236}">
                          <a16:creationId xmlns:a16="http://schemas.microsoft.com/office/drawing/2014/main" id="{6CE13F4A-2766-9670-4580-5346AC9386F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92" name="直線コネクタ 9691">
                      <a:extLst>
                        <a:ext uri="{FF2B5EF4-FFF2-40B4-BE49-F238E27FC236}">
                          <a16:creationId xmlns:a16="http://schemas.microsoft.com/office/drawing/2014/main" id="{D8582C3A-7BAE-77F6-DBCC-811EDB77092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93" name="直線コネクタ 9692">
                      <a:extLst>
                        <a:ext uri="{FF2B5EF4-FFF2-40B4-BE49-F238E27FC236}">
                          <a16:creationId xmlns:a16="http://schemas.microsoft.com/office/drawing/2014/main" id="{448F41EE-1E69-BD72-CE6C-F507E5DAA32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94" name="直線コネクタ 9693">
                      <a:extLst>
                        <a:ext uri="{FF2B5EF4-FFF2-40B4-BE49-F238E27FC236}">
                          <a16:creationId xmlns:a16="http://schemas.microsoft.com/office/drawing/2014/main" id="{96504A98-55A0-293B-9596-3895CF6B9BE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95" name="直線コネクタ 9694">
                      <a:extLst>
                        <a:ext uri="{FF2B5EF4-FFF2-40B4-BE49-F238E27FC236}">
                          <a16:creationId xmlns:a16="http://schemas.microsoft.com/office/drawing/2014/main" id="{BF5C277F-FE15-798F-C734-776CBF356D5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96" name="直線コネクタ 9695">
                      <a:extLst>
                        <a:ext uri="{FF2B5EF4-FFF2-40B4-BE49-F238E27FC236}">
                          <a16:creationId xmlns:a16="http://schemas.microsoft.com/office/drawing/2014/main" id="{B5988258-4050-AC0D-E0F1-8A940EEF185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97" name="直線コネクタ 9696">
                      <a:extLst>
                        <a:ext uri="{FF2B5EF4-FFF2-40B4-BE49-F238E27FC236}">
                          <a16:creationId xmlns:a16="http://schemas.microsoft.com/office/drawing/2014/main" id="{D7FF9DC1-A275-B1D8-8BD5-498BA40C745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98" name="直線コネクタ 9697">
                      <a:extLst>
                        <a:ext uri="{FF2B5EF4-FFF2-40B4-BE49-F238E27FC236}">
                          <a16:creationId xmlns:a16="http://schemas.microsoft.com/office/drawing/2014/main" id="{888CA23E-C0CF-27E3-1355-D8EEF45F3C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99" name="直線コネクタ 9698">
                      <a:extLst>
                        <a:ext uri="{FF2B5EF4-FFF2-40B4-BE49-F238E27FC236}">
                          <a16:creationId xmlns:a16="http://schemas.microsoft.com/office/drawing/2014/main" id="{52D223BB-71B2-276D-1B2E-FFB8170D275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00" name="直線コネクタ 9699">
                      <a:extLst>
                        <a:ext uri="{FF2B5EF4-FFF2-40B4-BE49-F238E27FC236}">
                          <a16:creationId xmlns:a16="http://schemas.microsoft.com/office/drawing/2014/main" id="{DBBE8FEA-24FB-C168-7B64-130228D0E8C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01" name="直線コネクタ 9700">
                      <a:extLst>
                        <a:ext uri="{FF2B5EF4-FFF2-40B4-BE49-F238E27FC236}">
                          <a16:creationId xmlns:a16="http://schemas.microsoft.com/office/drawing/2014/main" id="{83F45E72-1D59-C4F3-718E-141A59887EE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02" name="直線コネクタ 9701">
                      <a:extLst>
                        <a:ext uri="{FF2B5EF4-FFF2-40B4-BE49-F238E27FC236}">
                          <a16:creationId xmlns:a16="http://schemas.microsoft.com/office/drawing/2014/main" id="{1A50C1E6-4C72-08EC-02B9-285D31DDEDF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03" name="直線コネクタ 9702">
                      <a:extLst>
                        <a:ext uri="{FF2B5EF4-FFF2-40B4-BE49-F238E27FC236}">
                          <a16:creationId xmlns:a16="http://schemas.microsoft.com/office/drawing/2014/main" id="{13A436EC-5981-A9AC-3A16-68096261CEF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04" name="直線コネクタ 9703">
                      <a:extLst>
                        <a:ext uri="{FF2B5EF4-FFF2-40B4-BE49-F238E27FC236}">
                          <a16:creationId xmlns:a16="http://schemas.microsoft.com/office/drawing/2014/main" id="{07FDD508-EF78-989B-631B-578B1249448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05" name="直線コネクタ 9704">
                      <a:extLst>
                        <a:ext uri="{FF2B5EF4-FFF2-40B4-BE49-F238E27FC236}">
                          <a16:creationId xmlns:a16="http://schemas.microsoft.com/office/drawing/2014/main" id="{9F716371-94AB-041E-B1AC-686A466E0FC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673" name="グループ化 9672">
                    <a:extLst>
                      <a:ext uri="{FF2B5EF4-FFF2-40B4-BE49-F238E27FC236}">
                        <a16:creationId xmlns:a16="http://schemas.microsoft.com/office/drawing/2014/main" id="{CC523335-2086-6B0E-8040-648C38453E35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9674" name="直線コネクタ 9673">
                      <a:extLst>
                        <a:ext uri="{FF2B5EF4-FFF2-40B4-BE49-F238E27FC236}">
                          <a16:creationId xmlns:a16="http://schemas.microsoft.com/office/drawing/2014/main" id="{F9DA78AC-9B46-916D-13DA-D8E3589BA21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75" name="直線コネクタ 9674">
                      <a:extLst>
                        <a:ext uri="{FF2B5EF4-FFF2-40B4-BE49-F238E27FC236}">
                          <a16:creationId xmlns:a16="http://schemas.microsoft.com/office/drawing/2014/main" id="{D8571243-3BF0-2D11-DD0B-63384F2236F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76" name="直線コネクタ 9675">
                      <a:extLst>
                        <a:ext uri="{FF2B5EF4-FFF2-40B4-BE49-F238E27FC236}">
                          <a16:creationId xmlns:a16="http://schemas.microsoft.com/office/drawing/2014/main" id="{953201C9-C1D3-FA9B-F72E-86CCA4026EE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77" name="直線コネクタ 9676">
                      <a:extLst>
                        <a:ext uri="{FF2B5EF4-FFF2-40B4-BE49-F238E27FC236}">
                          <a16:creationId xmlns:a16="http://schemas.microsoft.com/office/drawing/2014/main" id="{E732C1D6-328A-8D64-ED6B-4F65B944620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78" name="直線コネクタ 9677">
                      <a:extLst>
                        <a:ext uri="{FF2B5EF4-FFF2-40B4-BE49-F238E27FC236}">
                          <a16:creationId xmlns:a16="http://schemas.microsoft.com/office/drawing/2014/main" id="{D7B04D0F-7DC2-A30A-5A90-8BE352928E4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79" name="直線コネクタ 9678">
                      <a:extLst>
                        <a:ext uri="{FF2B5EF4-FFF2-40B4-BE49-F238E27FC236}">
                          <a16:creationId xmlns:a16="http://schemas.microsoft.com/office/drawing/2014/main" id="{D455FE2E-0843-8809-52AA-E30D5BF80D9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80" name="直線コネクタ 9679">
                      <a:extLst>
                        <a:ext uri="{FF2B5EF4-FFF2-40B4-BE49-F238E27FC236}">
                          <a16:creationId xmlns:a16="http://schemas.microsoft.com/office/drawing/2014/main" id="{3E7A605A-50EE-E486-B997-7C520A1C2C0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81" name="直線コネクタ 9680">
                      <a:extLst>
                        <a:ext uri="{FF2B5EF4-FFF2-40B4-BE49-F238E27FC236}">
                          <a16:creationId xmlns:a16="http://schemas.microsoft.com/office/drawing/2014/main" id="{FC684499-473E-1347-0D69-9650BE82E4D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82" name="直線コネクタ 9681">
                      <a:extLst>
                        <a:ext uri="{FF2B5EF4-FFF2-40B4-BE49-F238E27FC236}">
                          <a16:creationId xmlns:a16="http://schemas.microsoft.com/office/drawing/2014/main" id="{6A1F01FA-C9B3-CE63-78AD-DDD08F46F28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83" name="直線コネクタ 9682">
                      <a:extLst>
                        <a:ext uri="{FF2B5EF4-FFF2-40B4-BE49-F238E27FC236}">
                          <a16:creationId xmlns:a16="http://schemas.microsoft.com/office/drawing/2014/main" id="{5F0F9A48-6B24-DAE3-6CEF-091CEB0C478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84" name="直線コネクタ 9683">
                      <a:extLst>
                        <a:ext uri="{FF2B5EF4-FFF2-40B4-BE49-F238E27FC236}">
                          <a16:creationId xmlns:a16="http://schemas.microsoft.com/office/drawing/2014/main" id="{B177A4AE-43F1-04EB-0DAB-55E33154441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85" name="直線コネクタ 9684">
                      <a:extLst>
                        <a:ext uri="{FF2B5EF4-FFF2-40B4-BE49-F238E27FC236}">
                          <a16:creationId xmlns:a16="http://schemas.microsoft.com/office/drawing/2014/main" id="{9C38349A-C5D1-FD6E-B5A9-23A8567C4D7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86" name="直線コネクタ 9685">
                      <a:extLst>
                        <a:ext uri="{FF2B5EF4-FFF2-40B4-BE49-F238E27FC236}">
                          <a16:creationId xmlns:a16="http://schemas.microsoft.com/office/drawing/2014/main" id="{599D707B-87A6-AB04-0FED-6552242CBD7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87" name="直線コネクタ 9686">
                      <a:extLst>
                        <a:ext uri="{FF2B5EF4-FFF2-40B4-BE49-F238E27FC236}">
                          <a16:creationId xmlns:a16="http://schemas.microsoft.com/office/drawing/2014/main" id="{251BD2FD-2D51-BC02-9743-6AE85D568DD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88" name="直線コネクタ 9687">
                      <a:extLst>
                        <a:ext uri="{FF2B5EF4-FFF2-40B4-BE49-F238E27FC236}">
                          <a16:creationId xmlns:a16="http://schemas.microsoft.com/office/drawing/2014/main" id="{E5454034-20E8-2D63-82C3-671065AC0D2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89" name="直線コネクタ 9688">
                      <a:extLst>
                        <a:ext uri="{FF2B5EF4-FFF2-40B4-BE49-F238E27FC236}">
                          <a16:creationId xmlns:a16="http://schemas.microsoft.com/office/drawing/2014/main" id="{AB5C2754-4DF2-FC70-14C6-9BCB2D2C96E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9640" name="グループ化 9639">
                  <a:extLst>
                    <a:ext uri="{FF2B5EF4-FFF2-40B4-BE49-F238E27FC236}">
                      <a16:creationId xmlns:a16="http://schemas.microsoft.com/office/drawing/2014/main" id="{67B9AF5C-D013-C87D-0089-EA29394B45A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662" name="直線コネクタ 9661">
                    <a:extLst>
                      <a:ext uri="{FF2B5EF4-FFF2-40B4-BE49-F238E27FC236}">
                        <a16:creationId xmlns:a16="http://schemas.microsoft.com/office/drawing/2014/main" id="{315E2E18-5F6F-30C4-D363-BB8BCB4F8BC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63" name="直線コネクタ 9662">
                    <a:extLst>
                      <a:ext uri="{FF2B5EF4-FFF2-40B4-BE49-F238E27FC236}">
                        <a16:creationId xmlns:a16="http://schemas.microsoft.com/office/drawing/2014/main" id="{3CD90465-022F-EF79-5950-250AD45163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64" name="直線コネクタ 9663">
                    <a:extLst>
                      <a:ext uri="{FF2B5EF4-FFF2-40B4-BE49-F238E27FC236}">
                        <a16:creationId xmlns:a16="http://schemas.microsoft.com/office/drawing/2014/main" id="{54F5AEBA-3543-7997-9D71-2D1C015D6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65" name="直線コネクタ 9664">
                    <a:extLst>
                      <a:ext uri="{FF2B5EF4-FFF2-40B4-BE49-F238E27FC236}">
                        <a16:creationId xmlns:a16="http://schemas.microsoft.com/office/drawing/2014/main" id="{4509FF41-7C0F-B5A0-42A2-C032E4A396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66" name="直線コネクタ 9665">
                    <a:extLst>
                      <a:ext uri="{FF2B5EF4-FFF2-40B4-BE49-F238E27FC236}">
                        <a16:creationId xmlns:a16="http://schemas.microsoft.com/office/drawing/2014/main" id="{253CCC12-ECE0-5C8E-6AE5-40F2086F87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67" name="直線コネクタ 9666">
                    <a:extLst>
                      <a:ext uri="{FF2B5EF4-FFF2-40B4-BE49-F238E27FC236}">
                        <a16:creationId xmlns:a16="http://schemas.microsoft.com/office/drawing/2014/main" id="{1764CBE7-3EB5-E548-4745-FD4F89CAC0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641" name="グループ化 9640">
                  <a:extLst>
                    <a:ext uri="{FF2B5EF4-FFF2-40B4-BE49-F238E27FC236}">
                      <a16:creationId xmlns:a16="http://schemas.microsoft.com/office/drawing/2014/main" id="{61EABBBD-5042-6C6B-F78F-9E081CEC325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656" name="直線コネクタ 9655">
                    <a:extLst>
                      <a:ext uri="{FF2B5EF4-FFF2-40B4-BE49-F238E27FC236}">
                        <a16:creationId xmlns:a16="http://schemas.microsoft.com/office/drawing/2014/main" id="{C0692C69-EF5A-6D64-1BE4-17CC03E4D7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57" name="直線コネクタ 9656">
                    <a:extLst>
                      <a:ext uri="{FF2B5EF4-FFF2-40B4-BE49-F238E27FC236}">
                        <a16:creationId xmlns:a16="http://schemas.microsoft.com/office/drawing/2014/main" id="{BFBF2279-66C3-9DAB-8FBC-8D13389AC8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58" name="直線コネクタ 9657">
                    <a:extLst>
                      <a:ext uri="{FF2B5EF4-FFF2-40B4-BE49-F238E27FC236}">
                        <a16:creationId xmlns:a16="http://schemas.microsoft.com/office/drawing/2014/main" id="{D6E765B2-8BB5-CDDE-4AB1-7FC81D8945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59" name="直線コネクタ 9658">
                    <a:extLst>
                      <a:ext uri="{FF2B5EF4-FFF2-40B4-BE49-F238E27FC236}">
                        <a16:creationId xmlns:a16="http://schemas.microsoft.com/office/drawing/2014/main" id="{E633B4E6-C131-2C2A-775D-901833B736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60" name="直線コネクタ 9659">
                    <a:extLst>
                      <a:ext uri="{FF2B5EF4-FFF2-40B4-BE49-F238E27FC236}">
                        <a16:creationId xmlns:a16="http://schemas.microsoft.com/office/drawing/2014/main" id="{428A68FD-E73D-B536-8AC1-B94CD06A55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61" name="直線コネクタ 9660">
                    <a:extLst>
                      <a:ext uri="{FF2B5EF4-FFF2-40B4-BE49-F238E27FC236}">
                        <a16:creationId xmlns:a16="http://schemas.microsoft.com/office/drawing/2014/main" id="{01A4F20F-37F1-B786-041F-619CC2E0932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642" name="グループ化 9641">
                  <a:extLst>
                    <a:ext uri="{FF2B5EF4-FFF2-40B4-BE49-F238E27FC236}">
                      <a16:creationId xmlns:a16="http://schemas.microsoft.com/office/drawing/2014/main" id="{8EF0A132-0C87-393D-CD65-A09D7548376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650" name="直線コネクタ 9649">
                    <a:extLst>
                      <a:ext uri="{FF2B5EF4-FFF2-40B4-BE49-F238E27FC236}">
                        <a16:creationId xmlns:a16="http://schemas.microsoft.com/office/drawing/2014/main" id="{60B0B15F-4091-D420-99A6-AD7A21826C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51" name="直線コネクタ 9650">
                    <a:extLst>
                      <a:ext uri="{FF2B5EF4-FFF2-40B4-BE49-F238E27FC236}">
                        <a16:creationId xmlns:a16="http://schemas.microsoft.com/office/drawing/2014/main" id="{4097487B-803D-A68B-141A-C476ADC1A7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52" name="直線コネクタ 9651">
                    <a:extLst>
                      <a:ext uri="{FF2B5EF4-FFF2-40B4-BE49-F238E27FC236}">
                        <a16:creationId xmlns:a16="http://schemas.microsoft.com/office/drawing/2014/main" id="{E43A1507-A53F-94FD-6F78-45ACFF1530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53" name="直線コネクタ 9652">
                    <a:extLst>
                      <a:ext uri="{FF2B5EF4-FFF2-40B4-BE49-F238E27FC236}">
                        <a16:creationId xmlns:a16="http://schemas.microsoft.com/office/drawing/2014/main" id="{135F1BC4-1453-4952-D76B-C6D0E2E574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54" name="直線コネクタ 9653">
                    <a:extLst>
                      <a:ext uri="{FF2B5EF4-FFF2-40B4-BE49-F238E27FC236}">
                        <a16:creationId xmlns:a16="http://schemas.microsoft.com/office/drawing/2014/main" id="{86848FF1-BFBA-6F2D-5733-CE138CC062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55" name="直線コネクタ 9654">
                    <a:extLst>
                      <a:ext uri="{FF2B5EF4-FFF2-40B4-BE49-F238E27FC236}">
                        <a16:creationId xmlns:a16="http://schemas.microsoft.com/office/drawing/2014/main" id="{4E808170-595B-BD7F-1F07-79E83073C8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643" name="グループ化 9642">
                  <a:extLst>
                    <a:ext uri="{FF2B5EF4-FFF2-40B4-BE49-F238E27FC236}">
                      <a16:creationId xmlns:a16="http://schemas.microsoft.com/office/drawing/2014/main" id="{B7ECD768-3DF7-B696-845F-F8112A74A1E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644" name="直線コネクタ 9643">
                    <a:extLst>
                      <a:ext uri="{FF2B5EF4-FFF2-40B4-BE49-F238E27FC236}">
                        <a16:creationId xmlns:a16="http://schemas.microsoft.com/office/drawing/2014/main" id="{2CF90CE1-38C1-77EA-A4F9-74FE16261B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45" name="直線コネクタ 9644">
                    <a:extLst>
                      <a:ext uri="{FF2B5EF4-FFF2-40B4-BE49-F238E27FC236}">
                        <a16:creationId xmlns:a16="http://schemas.microsoft.com/office/drawing/2014/main" id="{3A2B02ED-90F8-39F8-A42E-89B73F807F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46" name="直線コネクタ 9645">
                    <a:extLst>
                      <a:ext uri="{FF2B5EF4-FFF2-40B4-BE49-F238E27FC236}">
                        <a16:creationId xmlns:a16="http://schemas.microsoft.com/office/drawing/2014/main" id="{2066CFEF-CEF3-8FF8-C791-FA6F2DB9BB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47" name="直線コネクタ 9646">
                    <a:extLst>
                      <a:ext uri="{FF2B5EF4-FFF2-40B4-BE49-F238E27FC236}">
                        <a16:creationId xmlns:a16="http://schemas.microsoft.com/office/drawing/2014/main" id="{7FCBC2CD-0D06-5295-76F2-32F97704D4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48" name="直線コネクタ 9647">
                    <a:extLst>
                      <a:ext uri="{FF2B5EF4-FFF2-40B4-BE49-F238E27FC236}">
                        <a16:creationId xmlns:a16="http://schemas.microsoft.com/office/drawing/2014/main" id="{C558ED95-B5E4-4B32-A18D-60773164C7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49" name="直線コネクタ 9648">
                    <a:extLst>
                      <a:ext uri="{FF2B5EF4-FFF2-40B4-BE49-F238E27FC236}">
                        <a16:creationId xmlns:a16="http://schemas.microsoft.com/office/drawing/2014/main" id="{97307C51-5FD0-7DD2-851A-621CA4C76C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071" name="グループ化 9070">
                <a:extLst>
                  <a:ext uri="{FF2B5EF4-FFF2-40B4-BE49-F238E27FC236}">
                    <a16:creationId xmlns:a16="http://schemas.microsoft.com/office/drawing/2014/main" id="{5C839274-2086-9006-C54D-EEBC7DAB7F35}"/>
                  </a:ext>
                </a:extLst>
              </p:cNvPr>
              <p:cNvGrpSpPr/>
              <p:nvPr/>
            </p:nvGrpSpPr>
            <p:grpSpPr>
              <a:xfrm>
                <a:off x="3942278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9450" name="正方形/長方形 9449">
                  <a:extLst>
                    <a:ext uri="{FF2B5EF4-FFF2-40B4-BE49-F238E27FC236}">
                      <a16:creationId xmlns:a16="http://schemas.microsoft.com/office/drawing/2014/main" id="{63E4C0F8-E2E1-C843-DE06-8190749E9BFA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9451" name="グループ化 9450">
                  <a:extLst>
                    <a:ext uri="{FF2B5EF4-FFF2-40B4-BE49-F238E27FC236}">
                      <a16:creationId xmlns:a16="http://schemas.microsoft.com/office/drawing/2014/main" id="{4BB794D9-F699-F53C-9FD4-1B0D975ABE3F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9480" name="グループ化 9479">
                    <a:extLst>
                      <a:ext uri="{FF2B5EF4-FFF2-40B4-BE49-F238E27FC236}">
                        <a16:creationId xmlns:a16="http://schemas.microsoft.com/office/drawing/2014/main" id="{90C65306-45FD-2F91-98C6-1EDE318911AB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9620" name="正方形/長方形 9619">
                      <a:extLst>
                        <a:ext uri="{FF2B5EF4-FFF2-40B4-BE49-F238E27FC236}">
                          <a16:creationId xmlns:a16="http://schemas.microsoft.com/office/drawing/2014/main" id="{00056DC7-12D7-93EE-E6D4-67CABFA37D0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621" name="グループ化 9620">
                      <a:extLst>
                        <a:ext uri="{FF2B5EF4-FFF2-40B4-BE49-F238E27FC236}">
                          <a16:creationId xmlns:a16="http://schemas.microsoft.com/office/drawing/2014/main" id="{20737107-61F4-96B8-0ADD-0EA43CC7369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636" name="正方形/長方形 9635">
                        <a:extLst>
                          <a:ext uri="{FF2B5EF4-FFF2-40B4-BE49-F238E27FC236}">
                            <a16:creationId xmlns:a16="http://schemas.microsoft.com/office/drawing/2014/main" id="{7BEF6235-978B-CF60-AC6F-5947B97BFA0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637" name="正方形/長方形 9636">
                        <a:extLst>
                          <a:ext uri="{FF2B5EF4-FFF2-40B4-BE49-F238E27FC236}">
                            <a16:creationId xmlns:a16="http://schemas.microsoft.com/office/drawing/2014/main" id="{E1AAC791-1A33-9891-A632-EEC3665A3EE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9622" name="グループ化 9621">
                      <a:extLst>
                        <a:ext uri="{FF2B5EF4-FFF2-40B4-BE49-F238E27FC236}">
                          <a16:creationId xmlns:a16="http://schemas.microsoft.com/office/drawing/2014/main" id="{171A018F-8A3F-0DD5-E07E-7DF7EC9F91C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9632" name="正方形/長方形 9631">
                        <a:extLst>
                          <a:ext uri="{FF2B5EF4-FFF2-40B4-BE49-F238E27FC236}">
                            <a16:creationId xmlns:a16="http://schemas.microsoft.com/office/drawing/2014/main" id="{6F8F6212-5E52-30D1-2ECE-5EE1F6A8D7A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9633" name="グループ化 9632">
                        <a:extLst>
                          <a:ext uri="{FF2B5EF4-FFF2-40B4-BE49-F238E27FC236}">
                            <a16:creationId xmlns:a16="http://schemas.microsoft.com/office/drawing/2014/main" id="{0C23758A-C879-F5ED-007B-9990AE430D1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9634" name="正方形/長方形 9633">
                          <a:extLst>
                            <a:ext uri="{FF2B5EF4-FFF2-40B4-BE49-F238E27FC236}">
                              <a16:creationId xmlns:a16="http://schemas.microsoft.com/office/drawing/2014/main" id="{C1F6DD49-6D33-874B-2E4D-65BEF476A261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9635" name="正方形/長方形 9634">
                          <a:extLst>
                            <a:ext uri="{FF2B5EF4-FFF2-40B4-BE49-F238E27FC236}">
                              <a16:creationId xmlns:a16="http://schemas.microsoft.com/office/drawing/2014/main" id="{1C2D8E1B-CDF7-92A3-1BB3-9552B706F9DA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9623" name="正方形/長方形 9622">
                      <a:extLst>
                        <a:ext uri="{FF2B5EF4-FFF2-40B4-BE49-F238E27FC236}">
                          <a16:creationId xmlns:a16="http://schemas.microsoft.com/office/drawing/2014/main" id="{ADE0FAB4-8984-5E05-257B-8F25A5C98E0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624" name="グループ化 9623">
                      <a:extLst>
                        <a:ext uri="{FF2B5EF4-FFF2-40B4-BE49-F238E27FC236}">
                          <a16:creationId xmlns:a16="http://schemas.microsoft.com/office/drawing/2014/main" id="{C03DF591-9B61-9260-D5F5-D470D441AA2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630" name="正方形/長方形 9629">
                        <a:extLst>
                          <a:ext uri="{FF2B5EF4-FFF2-40B4-BE49-F238E27FC236}">
                            <a16:creationId xmlns:a16="http://schemas.microsoft.com/office/drawing/2014/main" id="{44F97B1E-FA8B-4ABD-A2CC-DF6FB7DE0D0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631" name="正方形/長方形 9630">
                        <a:extLst>
                          <a:ext uri="{FF2B5EF4-FFF2-40B4-BE49-F238E27FC236}">
                            <a16:creationId xmlns:a16="http://schemas.microsoft.com/office/drawing/2014/main" id="{C34B01DA-D993-7033-15D7-D190432A6A8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9625" name="正方形/長方形 9624">
                      <a:extLst>
                        <a:ext uri="{FF2B5EF4-FFF2-40B4-BE49-F238E27FC236}">
                          <a16:creationId xmlns:a16="http://schemas.microsoft.com/office/drawing/2014/main" id="{E8108341-3E5D-ED02-FAA4-DB664EC75C4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626" name="グループ化 9625">
                      <a:extLst>
                        <a:ext uri="{FF2B5EF4-FFF2-40B4-BE49-F238E27FC236}">
                          <a16:creationId xmlns:a16="http://schemas.microsoft.com/office/drawing/2014/main" id="{077CC27B-3A5B-AFEC-1BFF-755212A9DF0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628" name="正方形/長方形 9627">
                        <a:extLst>
                          <a:ext uri="{FF2B5EF4-FFF2-40B4-BE49-F238E27FC236}">
                            <a16:creationId xmlns:a16="http://schemas.microsoft.com/office/drawing/2014/main" id="{4224634C-7BE6-E7B6-53C4-0C4B3A8C583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629" name="正方形/長方形 9628">
                        <a:extLst>
                          <a:ext uri="{FF2B5EF4-FFF2-40B4-BE49-F238E27FC236}">
                            <a16:creationId xmlns:a16="http://schemas.microsoft.com/office/drawing/2014/main" id="{2BB0F79B-6BC1-5C4A-9ADF-A0054A13481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9627" name="正方形/長方形 9626">
                      <a:extLst>
                        <a:ext uri="{FF2B5EF4-FFF2-40B4-BE49-F238E27FC236}">
                          <a16:creationId xmlns:a16="http://schemas.microsoft.com/office/drawing/2014/main" id="{A14A6A6D-0F31-83BF-A0F3-AE069BB2556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9481" name="グループ化 9480">
                    <a:extLst>
                      <a:ext uri="{FF2B5EF4-FFF2-40B4-BE49-F238E27FC236}">
                        <a16:creationId xmlns:a16="http://schemas.microsoft.com/office/drawing/2014/main" id="{2F3BB9CD-27FF-3654-9719-28D93EC2F841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586" name="グループ化 9585">
                      <a:extLst>
                        <a:ext uri="{FF2B5EF4-FFF2-40B4-BE49-F238E27FC236}">
                          <a16:creationId xmlns:a16="http://schemas.microsoft.com/office/drawing/2014/main" id="{F57E4C42-DBFA-8E7F-F10B-D9ED0761C17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604" name="直線コネクタ 9603">
                        <a:extLst>
                          <a:ext uri="{FF2B5EF4-FFF2-40B4-BE49-F238E27FC236}">
                            <a16:creationId xmlns:a16="http://schemas.microsoft.com/office/drawing/2014/main" id="{1AC37ACC-641A-C5CD-9D10-03200115E3C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05" name="直線コネクタ 9604">
                        <a:extLst>
                          <a:ext uri="{FF2B5EF4-FFF2-40B4-BE49-F238E27FC236}">
                            <a16:creationId xmlns:a16="http://schemas.microsoft.com/office/drawing/2014/main" id="{4C193F04-FC16-802D-8E61-366D572ECD0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06" name="直線コネクタ 9605">
                        <a:extLst>
                          <a:ext uri="{FF2B5EF4-FFF2-40B4-BE49-F238E27FC236}">
                            <a16:creationId xmlns:a16="http://schemas.microsoft.com/office/drawing/2014/main" id="{745824B4-3D34-5F44-D6C6-D810BEB9C98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07" name="直線コネクタ 9606">
                        <a:extLst>
                          <a:ext uri="{FF2B5EF4-FFF2-40B4-BE49-F238E27FC236}">
                            <a16:creationId xmlns:a16="http://schemas.microsoft.com/office/drawing/2014/main" id="{C51FFBB5-989B-A4C5-03B9-EAEAF95D122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08" name="直線コネクタ 9607">
                        <a:extLst>
                          <a:ext uri="{FF2B5EF4-FFF2-40B4-BE49-F238E27FC236}">
                            <a16:creationId xmlns:a16="http://schemas.microsoft.com/office/drawing/2014/main" id="{F45569ED-2974-DFDB-28F2-4AD35297575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09" name="直線コネクタ 9608">
                        <a:extLst>
                          <a:ext uri="{FF2B5EF4-FFF2-40B4-BE49-F238E27FC236}">
                            <a16:creationId xmlns:a16="http://schemas.microsoft.com/office/drawing/2014/main" id="{AC365A35-422F-518E-975A-71AA1A2647E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10" name="直線コネクタ 9609">
                        <a:extLst>
                          <a:ext uri="{FF2B5EF4-FFF2-40B4-BE49-F238E27FC236}">
                            <a16:creationId xmlns:a16="http://schemas.microsoft.com/office/drawing/2014/main" id="{1C2F5461-7C32-6B78-BAAB-E21B553A39D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11" name="直線コネクタ 9610">
                        <a:extLst>
                          <a:ext uri="{FF2B5EF4-FFF2-40B4-BE49-F238E27FC236}">
                            <a16:creationId xmlns:a16="http://schemas.microsoft.com/office/drawing/2014/main" id="{3714C7C7-4F71-A227-2C20-9FA57AE3609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12" name="直線コネクタ 9611">
                        <a:extLst>
                          <a:ext uri="{FF2B5EF4-FFF2-40B4-BE49-F238E27FC236}">
                            <a16:creationId xmlns:a16="http://schemas.microsoft.com/office/drawing/2014/main" id="{6D5335F1-4610-42FF-8D43-30FD7EF8794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13" name="直線コネクタ 9612">
                        <a:extLst>
                          <a:ext uri="{FF2B5EF4-FFF2-40B4-BE49-F238E27FC236}">
                            <a16:creationId xmlns:a16="http://schemas.microsoft.com/office/drawing/2014/main" id="{65362DF2-6C0D-53E1-D8E1-EB8EF527F8C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14" name="直線コネクタ 9613">
                        <a:extLst>
                          <a:ext uri="{FF2B5EF4-FFF2-40B4-BE49-F238E27FC236}">
                            <a16:creationId xmlns:a16="http://schemas.microsoft.com/office/drawing/2014/main" id="{5D0282D6-6805-D7DF-8D1A-CC01DC385A4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15" name="直線コネクタ 9614">
                        <a:extLst>
                          <a:ext uri="{FF2B5EF4-FFF2-40B4-BE49-F238E27FC236}">
                            <a16:creationId xmlns:a16="http://schemas.microsoft.com/office/drawing/2014/main" id="{1F32782A-42DE-0E8E-28D2-F0E7344CEB1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16" name="直線コネクタ 9615">
                        <a:extLst>
                          <a:ext uri="{FF2B5EF4-FFF2-40B4-BE49-F238E27FC236}">
                            <a16:creationId xmlns:a16="http://schemas.microsoft.com/office/drawing/2014/main" id="{508CED79-21E3-0DFE-86D8-190A38EBE45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17" name="直線コネクタ 9616">
                        <a:extLst>
                          <a:ext uri="{FF2B5EF4-FFF2-40B4-BE49-F238E27FC236}">
                            <a16:creationId xmlns:a16="http://schemas.microsoft.com/office/drawing/2014/main" id="{EEBEB8CB-EE9B-0632-244E-3A6D71F90EC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18" name="直線コネクタ 9617">
                        <a:extLst>
                          <a:ext uri="{FF2B5EF4-FFF2-40B4-BE49-F238E27FC236}">
                            <a16:creationId xmlns:a16="http://schemas.microsoft.com/office/drawing/2014/main" id="{4CD4181C-45E7-717B-0B55-D3A5CA7A795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19" name="直線コネクタ 9618">
                        <a:extLst>
                          <a:ext uri="{FF2B5EF4-FFF2-40B4-BE49-F238E27FC236}">
                            <a16:creationId xmlns:a16="http://schemas.microsoft.com/office/drawing/2014/main" id="{F2355892-37F9-D880-E14A-FD7A3D95AC5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587" name="グループ化 9586">
                      <a:extLst>
                        <a:ext uri="{FF2B5EF4-FFF2-40B4-BE49-F238E27FC236}">
                          <a16:creationId xmlns:a16="http://schemas.microsoft.com/office/drawing/2014/main" id="{16B8D47C-2A1D-E1D4-1725-DB3674535B2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588" name="直線コネクタ 9587">
                        <a:extLst>
                          <a:ext uri="{FF2B5EF4-FFF2-40B4-BE49-F238E27FC236}">
                            <a16:creationId xmlns:a16="http://schemas.microsoft.com/office/drawing/2014/main" id="{E820C78A-72E9-081B-B983-C287346B14E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89" name="直線コネクタ 9588">
                        <a:extLst>
                          <a:ext uri="{FF2B5EF4-FFF2-40B4-BE49-F238E27FC236}">
                            <a16:creationId xmlns:a16="http://schemas.microsoft.com/office/drawing/2014/main" id="{F5044B63-1FF8-A682-3796-AA88CCC7C5C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90" name="直線コネクタ 9589">
                        <a:extLst>
                          <a:ext uri="{FF2B5EF4-FFF2-40B4-BE49-F238E27FC236}">
                            <a16:creationId xmlns:a16="http://schemas.microsoft.com/office/drawing/2014/main" id="{46D62175-73BE-1CA4-61CF-2BE244E96FD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91" name="直線コネクタ 9590">
                        <a:extLst>
                          <a:ext uri="{FF2B5EF4-FFF2-40B4-BE49-F238E27FC236}">
                            <a16:creationId xmlns:a16="http://schemas.microsoft.com/office/drawing/2014/main" id="{5E9C457D-5A3D-5D02-ABA1-A05DE0201E3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92" name="直線コネクタ 9591">
                        <a:extLst>
                          <a:ext uri="{FF2B5EF4-FFF2-40B4-BE49-F238E27FC236}">
                            <a16:creationId xmlns:a16="http://schemas.microsoft.com/office/drawing/2014/main" id="{87295731-DC91-1ABB-43F7-9B2A2309901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93" name="直線コネクタ 9592">
                        <a:extLst>
                          <a:ext uri="{FF2B5EF4-FFF2-40B4-BE49-F238E27FC236}">
                            <a16:creationId xmlns:a16="http://schemas.microsoft.com/office/drawing/2014/main" id="{93574263-CA7E-E666-7449-AD784AAE559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94" name="直線コネクタ 9593">
                        <a:extLst>
                          <a:ext uri="{FF2B5EF4-FFF2-40B4-BE49-F238E27FC236}">
                            <a16:creationId xmlns:a16="http://schemas.microsoft.com/office/drawing/2014/main" id="{C57DE9CA-6914-479B-CC0D-D301E5F3B53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95" name="直線コネクタ 9594">
                        <a:extLst>
                          <a:ext uri="{FF2B5EF4-FFF2-40B4-BE49-F238E27FC236}">
                            <a16:creationId xmlns:a16="http://schemas.microsoft.com/office/drawing/2014/main" id="{E1B1434E-B503-D601-8806-A74272D3A73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96" name="直線コネクタ 9595">
                        <a:extLst>
                          <a:ext uri="{FF2B5EF4-FFF2-40B4-BE49-F238E27FC236}">
                            <a16:creationId xmlns:a16="http://schemas.microsoft.com/office/drawing/2014/main" id="{56289F63-6D24-82FF-7657-D29B8DA50F8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97" name="直線コネクタ 9596">
                        <a:extLst>
                          <a:ext uri="{FF2B5EF4-FFF2-40B4-BE49-F238E27FC236}">
                            <a16:creationId xmlns:a16="http://schemas.microsoft.com/office/drawing/2014/main" id="{B2D82D72-27AB-3F17-BA8A-C2FE85DA05A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98" name="直線コネクタ 9597">
                        <a:extLst>
                          <a:ext uri="{FF2B5EF4-FFF2-40B4-BE49-F238E27FC236}">
                            <a16:creationId xmlns:a16="http://schemas.microsoft.com/office/drawing/2014/main" id="{7B7D83EF-E56D-9E9F-D1D5-D0F03D3BCF4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99" name="直線コネクタ 9598">
                        <a:extLst>
                          <a:ext uri="{FF2B5EF4-FFF2-40B4-BE49-F238E27FC236}">
                            <a16:creationId xmlns:a16="http://schemas.microsoft.com/office/drawing/2014/main" id="{5C9E9679-57C3-54C6-78F5-A04C860FF67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00" name="直線コネクタ 9599">
                        <a:extLst>
                          <a:ext uri="{FF2B5EF4-FFF2-40B4-BE49-F238E27FC236}">
                            <a16:creationId xmlns:a16="http://schemas.microsoft.com/office/drawing/2014/main" id="{42A8F628-40D8-BD27-F6F3-947FBF401C8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01" name="直線コネクタ 9600">
                        <a:extLst>
                          <a:ext uri="{FF2B5EF4-FFF2-40B4-BE49-F238E27FC236}">
                            <a16:creationId xmlns:a16="http://schemas.microsoft.com/office/drawing/2014/main" id="{8B78AAF2-55C6-4064-665C-6D676B68EF8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02" name="直線コネクタ 9601">
                        <a:extLst>
                          <a:ext uri="{FF2B5EF4-FFF2-40B4-BE49-F238E27FC236}">
                            <a16:creationId xmlns:a16="http://schemas.microsoft.com/office/drawing/2014/main" id="{0B8ED52A-C89C-3744-FF94-2611F18879A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03" name="直線コネクタ 9602">
                        <a:extLst>
                          <a:ext uri="{FF2B5EF4-FFF2-40B4-BE49-F238E27FC236}">
                            <a16:creationId xmlns:a16="http://schemas.microsoft.com/office/drawing/2014/main" id="{AAF1762C-7770-C401-3FB9-371D670B277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482" name="グループ化 9481">
                    <a:extLst>
                      <a:ext uri="{FF2B5EF4-FFF2-40B4-BE49-F238E27FC236}">
                        <a16:creationId xmlns:a16="http://schemas.microsoft.com/office/drawing/2014/main" id="{DE1FBC34-4D94-9266-17B0-8A86038C557E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552" name="グループ化 9551">
                      <a:extLst>
                        <a:ext uri="{FF2B5EF4-FFF2-40B4-BE49-F238E27FC236}">
                          <a16:creationId xmlns:a16="http://schemas.microsoft.com/office/drawing/2014/main" id="{D3555314-F375-CE0D-5A13-B1B6570A522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570" name="直線コネクタ 9569">
                        <a:extLst>
                          <a:ext uri="{FF2B5EF4-FFF2-40B4-BE49-F238E27FC236}">
                            <a16:creationId xmlns:a16="http://schemas.microsoft.com/office/drawing/2014/main" id="{89392BD4-00FB-58EE-FC56-C0FBE71B837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71" name="直線コネクタ 9570">
                        <a:extLst>
                          <a:ext uri="{FF2B5EF4-FFF2-40B4-BE49-F238E27FC236}">
                            <a16:creationId xmlns:a16="http://schemas.microsoft.com/office/drawing/2014/main" id="{09BCE2BE-4AA6-3700-037D-F842659234C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72" name="直線コネクタ 9571">
                        <a:extLst>
                          <a:ext uri="{FF2B5EF4-FFF2-40B4-BE49-F238E27FC236}">
                            <a16:creationId xmlns:a16="http://schemas.microsoft.com/office/drawing/2014/main" id="{AF571F40-DC0C-67A4-A704-336679D1CDD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73" name="直線コネクタ 9572">
                        <a:extLst>
                          <a:ext uri="{FF2B5EF4-FFF2-40B4-BE49-F238E27FC236}">
                            <a16:creationId xmlns:a16="http://schemas.microsoft.com/office/drawing/2014/main" id="{99B2E9D5-205D-8B77-512A-94C6F6802CB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74" name="直線コネクタ 9573">
                        <a:extLst>
                          <a:ext uri="{FF2B5EF4-FFF2-40B4-BE49-F238E27FC236}">
                            <a16:creationId xmlns:a16="http://schemas.microsoft.com/office/drawing/2014/main" id="{699A85BD-29E4-0ADC-010D-B58B8C961E2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75" name="直線コネクタ 9574">
                        <a:extLst>
                          <a:ext uri="{FF2B5EF4-FFF2-40B4-BE49-F238E27FC236}">
                            <a16:creationId xmlns:a16="http://schemas.microsoft.com/office/drawing/2014/main" id="{A536B1AE-234F-3591-F989-B20297CF98F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76" name="直線コネクタ 9575">
                        <a:extLst>
                          <a:ext uri="{FF2B5EF4-FFF2-40B4-BE49-F238E27FC236}">
                            <a16:creationId xmlns:a16="http://schemas.microsoft.com/office/drawing/2014/main" id="{49CA8B74-8028-28A9-21FA-93D1733D633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77" name="直線コネクタ 9576">
                        <a:extLst>
                          <a:ext uri="{FF2B5EF4-FFF2-40B4-BE49-F238E27FC236}">
                            <a16:creationId xmlns:a16="http://schemas.microsoft.com/office/drawing/2014/main" id="{77C2715C-BCE8-88F8-7F03-504A26536B8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78" name="直線コネクタ 9577">
                        <a:extLst>
                          <a:ext uri="{FF2B5EF4-FFF2-40B4-BE49-F238E27FC236}">
                            <a16:creationId xmlns:a16="http://schemas.microsoft.com/office/drawing/2014/main" id="{389B9CB4-CB30-5548-3C1C-D2C9DB732EC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79" name="直線コネクタ 9578">
                        <a:extLst>
                          <a:ext uri="{FF2B5EF4-FFF2-40B4-BE49-F238E27FC236}">
                            <a16:creationId xmlns:a16="http://schemas.microsoft.com/office/drawing/2014/main" id="{3AA0CCFF-C7E2-6E0C-D980-53AED5A512C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80" name="直線コネクタ 9579">
                        <a:extLst>
                          <a:ext uri="{FF2B5EF4-FFF2-40B4-BE49-F238E27FC236}">
                            <a16:creationId xmlns:a16="http://schemas.microsoft.com/office/drawing/2014/main" id="{6F1E7B1C-F700-1FAE-FA56-B5ED70B39F3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81" name="直線コネクタ 9580">
                        <a:extLst>
                          <a:ext uri="{FF2B5EF4-FFF2-40B4-BE49-F238E27FC236}">
                            <a16:creationId xmlns:a16="http://schemas.microsoft.com/office/drawing/2014/main" id="{CC93FC2E-3431-B860-4C4A-76135F38548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82" name="直線コネクタ 9581">
                        <a:extLst>
                          <a:ext uri="{FF2B5EF4-FFF2-40B4-BE49-F238E27FC236}">
                            <a16:creationId xmlns:a16="http://schemas.microsoft.com/office/drawing/2014/main" id="{02E53216-18B4-1E19-5725-656DD76495E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83" name="直線コネクタ 9582">
                        <a:extLst>
                          <a:ext uri="{FF2B5EF4-FFF2-40B4-BE49-F238E27FC236}">
                            <a16:creationId xmlns:a16="http://schemas.microsoft.com/office/drawing/2014/main" id="{AD342885-FA98-953E-F443-495B032206C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84" name="直線コネクタ 9583">
                        <a:extLst>
                          <a:ext uri="{FF2B5EF4-FFF2-40B4-BE49-F238E27FC236}">
                            <a16:creationId xmlns:a16="http://schemas.microsoft.com/office/drawing/2014/main" id="{7D1ABC64-9D24-9B5A-711E-FBF78F2F025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85" name="直線コネクタ 9584">
                        <a:extLst>
                          <a:ext uri="{FF2B5EF4-FFF2-40B4-BE49-F238E27FC236}">
                            <a16:creationId xmlns:a16="http://schemas.microsoft.com/office/drawing/2014/main" id="{1F886292-C2B2-56FE-2523-4AF064BDFEF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553" name="グループ化 9552">
                      <a:extLst>
                        <a:ext uri="{FF2B5EF4-FFF2-40B4-BE49-F238E27FC236}">
                          <a16:creationId xmlns:a16="http://schemas.microsoft.com/office/drawing/2014/main" id="{DD38030A-4AF8-9C2E-47EB-6D96BF328FC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554" name="直線コネクタ 9553">
                        <a:extLst>
                          <a:ext uri="{FF2B5EF4-FFF2-40B4-BE49-F238E27FC236}">
                            <a16:creationId xmlns:a16="http://schemas.microsoft.com/office/drawing/2014/main" id="{3A5ADABA-22A2-26C6-6B1C-0E69971BF17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55" name="直線コネクタ 9554">
                        <a:extLst>
                          <a:ext uri="{FF2B5EF4-FFF2-40B4-BE49-F238E27FC236}">
                            <a16:creationId xmlns:a16="http://schemas.microsoft.com/office/drawing/2014/main" id="{B72BB5F2-794E-FC52-49B1-4636A5F1285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56" name="直線コネクタ 9555">
                        <a:extLst>
                          <a:ext uri="{FF2B5EF4-FFF2-40B4-BE49-F238E27FC236}">
                            <a16:creationId xmlns:a16="http://schemas.microsoft.com/office/drawing/2014/main" id="{41C7D57D-0B79-9F75-D3C8-57A42A30669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57" name="直線コネクタ 9556">
                        <a:extLst>
                          <a:ext uri="{FF2B5EF4-FFF2-40B4-BE49-F238E27FC236}">
                            <a16:creationId xmlns:a16="http://schemas.microsoft.com/office/drawing/2014/main" id="{05DDD875-B658-494C-6991-4E0B6755AD3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58" name="直線コネクタ 9557">
                        <a:extLst>
                          <a:ext uri="{FF2B5EF4-FFF2-40B4-BE49-F238E27FC236}">
                            <a16:creationId xmlns:a16="http://schemas.microsoft.com/office/drawing/2014/main" id="{33B9C117-D51A-961B-4B68-074E3D16006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59" name="直線コネクタ 9558">
                        <a:extLst>
                          <a:ext uri="{FF2B5EF4-FFF2-40B4-BE49-F238E27FC236}">
                            <a16:creationId xmlns:a16="http://schemas.microsoft.com/office/drawing/2014/main" id="{900E6994-90D5-2810-928A-491A436D016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60" name="直線コネクタ 9559">
                        <a:extLst>
                          <a:ext uri="{FF2B5EF4-FFF2-40B4-BE49-F238E27FC236}">
                            <a16:creationId xmlns:a16="http://schemas.microsoft.com/office/drawing/2014/main" id="{5A8AD5E6-F609-6A53-2DE0-8CD50335D1C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61" name="直線コネクタ 9560">
                        <a:extLst>
                          <a:ext uri="{FF2B5EF4-FFF2-40B4-BE49-F238E27FC236}">
                            <a16:creationId xmlns:a16="http://schemas.microsoft.com/office/drawing/2014/main" id="{53CE5410-2621-E182-87E4-37930733F00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62" name="直線コネクタ 9561">
                        <a:extLst>
                          <a:ext uri="{FF2B5EF4-FFF2-40B4-BE49-F238E27FC236}">
                            <a16:creationId xmlns:a16="http://schemas.microsoft.com/office/drawing/2014/main" id="{103F4EA3-57F8-E899-3606-4DBCC39E8FE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63" name="直線コネクタ 9562">
                        <a:extLst>
                          <a:ext uri="{FF2B5EF4-FFF2-40B4-BE49-F238E27FC236}">
                            <a16:creationId xmlns:a16="http://schemas.microsoft.com/office/drawing/2014/main" id="{AEEC9861-8F52-3A2A-FB5F-A7D50BEA9FE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64" name="直線コネクタ 9563">
                        <a:extLst>
                          <a:ext uri="{FF2B5EF4-FFF2-40B4-BE49-F238E27FC236}">
                            <a16:creationId xmlns:a16="http://schemas.microsoft.com/office/drawing/2014/main" id="{D3AC3BA4-FEB6-AA88-BAC4-23D2537F36D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65" name="直線コネクタ 9564">
                        <a:extLst>
                          <a:ext uri="{FF2B5EF4-FFF2-40B4-BE49-F238E27FC236}">
                            <a16:creationId xmlns:a16="http://schemas.microsoft.com/office/drawing/2014/main" id="{B8E60736-F4A8-881C-6279-32F31255314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66" name="直線コネクタ 9565">
                        <a:extLst>
                          <a:ext uri="{FF2B5EF4-FFF2-40B4-BE49-F238E27FC236}">
                            <a16:creationId xmlns:a16="http://schemas.microsoft.com/office/drawing/2014/main" id="{409E7D47-B813-7CF4-708A-3C0AE816418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67" name="直線コネクタ 9566">
                        <a:extLst>
                          <a:ext uri="{FF2B5EF4-FFF2-40B4-BE49-F238E27FC236}">
                            <a16:creationId xmlns:a16="http://schemas.microsoft.com/office/drawing/2014/main" id="{66C87058-7B41-711A-75D8-6F1CA9315BE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68" name="直線コネクタ 9567">
                        <a:extLst>
                          <a:ext uri="{FF2B5EF4-FFF2-40B4-BE49-F238E27FC236}">
                            <a16:creationId xmlns:a16="http://schemas.microsoft.com/office/drawing/2014/main" id="{D4930331-5876-FAD4-938C-0B90DB8D2E7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69" name="直線コネクタ 9568">
                        <a:extLst>
                          <a:ext uri="{FF2B5EF4-FFF2-40B4-BE49-F238E27FC236}">
                            <a16:creationId xmlns:a16="http://schemas.microsoft.com/office/drawing/2014/main" id="{09D1982F-4DE5-12F7-6748-6C2C6A84F3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483" name="グループ化 9482">
                    <a:extLst>
                      <a:ext uri="{FF2B5EF4-FFF2-40B4-BE49-F238E27FC236}">
                        <a16:creationId xmlns:a16="http://schemas.microsoft.com/office/drawing/2014/main" id="{25DC32D4-C0D9-1153-C6F5-DE969772AC99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518" name="グループ化 9517">
                      <a:extLst>
                        <a:ext uri="{FF2B5EF4-FFF2-40B4-BE49-F238E27FC236}">
                          <a16:creationId xmlns:a16="http://schemas.microsoft.com/office/drawing/2014/main" id="{C5EF5B6D-21C1-9EB4-2489-2F058A23C24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536" name="直線コネクタ 9535">
                        <a:extLst>
                          <a:ext uri="{FF2B5EF4-FFF2-40B4-BE49-F238E27FC236}">
                            <a16:creationId xmlns:a16="http://schemas.microsoft.com/office/drawing/2014/main" id="{D4E7FE7D-9415-849E-828F-1C301CB4C39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37" name="直線コネクタ 9536">
                        <a:extLst>
                          <a:ext uri="{FF2B5EF4-FFF2-40B4-BE49-F238E27FC236}">
                            <a16:creationId xmlns:a16="http://schemas.microsoft.com/office/drawing/2014/main" id="{B78EDAF3-F3F1-2DB8-82C0-7DAFE9221D4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38" name="直線コネクタ 9537">
                        <a:extLst>
                          <a:ext uri="{FF2B5EF4-FFF2-40B4-BE49-F238E27FC236}">
                            <a16:creationId xmlns:a16="http://schemas.microsoft.com/office/drawing/2014/main" id="{21FB48CC-0EB4-240D-8102-B6D008775C9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39" name="直線コネクタ 9538">
                        <a:extLst>
                          <a:ext uri="{FF2B5EF4-FFF2-40B4-BE49-F238E27FC236}">
                            <a16:creationId xmlns:a16="http://schemas.microsoft.com/office/drawing/2014/main" id="{7A22B67F-39B6-71E5-3639-FB8D4EBB91E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40" name="直線コネクタ 9539">
                        <a:extLst>
                          <a:ext uri="{FF2B5EF4-FFF2-40B4-BE49-F238E27FC236}">
                            <a16:creationId xmlns:a16="http://schemas.microsoft.com/office/drawing/2014/main" id="{81418C47-64AA-AEE4-2977-388E297F55C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41" name="直線コネクタ 9540">
                        <a:extLst>
                          <a:ext uri="{FF2B5EF4-FFF2-40B4-BE49-F238E27FC236}">
                            <a16:creationId xmlns:a16="http://schemas.microsoft.com/office/drawing/2014/main" id="{83CCD531-B594-BBFC-6DEC-ACA6FAF0A1F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42" name="直線コネクタ 9541">
                        <a:extLst>
                          <a:ext uri="{FF2B5EF4-FFF2-40B4-BE49-F238E27FC236}">
                            <a16:creationId xmlns:a16="http://schemas.microsoft.com/office/drawing/2014/main" id="{A562BAFB-CE96-67AD-B3D9-DF9C57118DB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43" name="直線コネクタ 9542">
                        <a:extLst>
                          <a:ext uri="{FF2B5EF4-FFF2-40B4-BE49-F238E27FC236}">
                            <a16:creationId xmlns:a16="http://schemas.microsoft.com/office/drawing/2014/main" id="{0628C870-DA1E-72FF-8A83-FC207625ED8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44" name="直線コネクタ 9543">
                        <a:extLst>
                          <a:ext uri="{FF2B5EF4-FFF2-40B4-BE49-F238E27FC236}">
                            <a16:creationId xmlns:a16="http://schemas.microsoft.com/office/drawing/2014/main" id="{7F8201D0-C428-BA56-49C3-97580ECE3AB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45" name="直線コネクタ 9544">
                        <a:extLst>
                          <a:ext uri="{FF2B5EF4-FFF2-40B4-BE49-F238E27FC236}">
                            <a16:creationId xmlns:a16="http://schemas.microsoft.com/office/drawing/2014/main" id="{EA33A926-98C1-84B5-C103-FEB6BCFE089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46" name="直線コネクタ 9545">
                        <a:extLst>
                          <a:ext uri="{FF2B5EF4-FFF2-40B4-BE49-F238E27FC236}">
                            <a16:creationId xmlns:a16="http://schemas.microsoft.com/office/drawing/2014/main" id="{9EA0ECBC-3720-7B0A-9E95-9CDC38FAF1B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47" name="直線コネクタ 9546">
                        <a:extLst>
                          <a:ext uri="{FF2B5EF4-FFF2-40B4-BE49-F238E27FC236}">
                            <a16:creationId xmlns:a16="http://schemas.microsoft.com/office/drawing/2014/main" id="{2985143D-97FA-F0EE-5FF4-660FCDAA9E7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48" name="直線コネクタ 9547">
                        <a:extLst>
                          <a:ext uri="{FF2B5EF4-FFF2-40B4-BE49-F238E27FC236}">
                            <a16:creationId xmlns:a16="http://schemas.microsoft.com/office/drawing/2014/main" id="{33A6A855-E42F-CD53-BF25-2D1C4BE8D5C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49" name="直線コネクタ 9548">
                        <a:extLst>
                          <a:ext uri="{FF2B5EF4-FFF2-40B4-BE49-F238E27FC236}">
                            <a16:creationId xmlns:a16="http://schemas.microsoft.com/office/drawing/2014/main" id="{6A0A6B5C-FD2E-5C36-C6C2-95D2DF9A367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50" name="直線コネクタ 9549">
                        <a:extLst>
                          <a:ext uri="{FF2B5EF4-FFF2-40B4-BE49-F238E27FC236}">
                            <a16:creationId xmlns:a16="http://schemas.microsoft.com/office/drawing/2014/main" id="{68313402-27B1-22C8-9DC8-524290ACE72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51" name="直線コネクタ 9550">
                        <a:extLst>
                          <a:ext uri="{FF2B5EF4-FFF2-40B4-BE49-F238E27FC236}">
                            <a16:creationId xmlns:a16="http://schemas.microsoft.com/office/drawing/2014/main" id="{EA981F3E-16A3-B1BE-84C0-ED7D05F9DC8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519" name="グループ化 9518">
                      <a:extLst>
                        <a:ext uri="{FF2B5EF4-FFF2-40B4-BE49-F238E27FC236}">
                          <a16:creationId xmlns:a16="http://schemas.microsoft.com/office/drawing/2014/main" id="{317E9AA5-10B2-146B-F7CB-2078CB54BB1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520" name="直線コネクタ 9519">
                        <a:extLst>
                          <a:ext uri="{FF2B5EF4-FFF2-40B4-BE49-F238E27FC236}">
                            <a16:creationId xmlns:a16="http://schemas.microsoft.com/office/drawing/2014/main" id="{75AC91FA-8436-ECAF-D8C3-E7BA44BA18C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21" name="直線コネクタ 9520">
                        <a:extLst>
                          <a:ext uri="{FF2B5EF4-FFF2-40B4-BE49-F238E27FC236}">
                            <a16:creationId xmlns:a16="http://schemas.microsoft.com/office/drawing/2014/main" id="{0661E05C-1D1A-2698-879F-5D05350B41B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22" name="直線コネクタ 9521">
                        <a:extLst>
                          <a:ext uri="{FF2B5EF4-FFF2-40B4-BE49-F238E27FC236}">
                            <a16:creationId xmlns:a16="http://schemas.microsoft.com/office/drawing/2014/main" id="{FD5C3421-3BBE-4818-0A66-7229AC51A96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23" name="直線コネクタ 9522">
                        <a:extLst>
                          <a:ext uri="{FF2B5EF4-FFF2-40B4-BE49-F238E27FC236}">
                            <a16:creationId xmlns:a16="http://schemas.microsoft.com/office/drawing/2014/main" id="{9F237E8C-A3BA-050C-999F-42F3B14CC37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24" name="直線コネクタ 9523">
                        <a:extLst>
                          <a:ext uri="{FF2B5EF4-FFF2-40B4-BE49-F238E27FC236}">
                            <a16:creationId xmlns:a16="http://schemas.microsoft.com/office/drawing/2014/main" id="{E722820C-1347-A0C1-E05E-8D28ED68ABA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25" name="直線コネクタ 9524">
                        <a:extLst>
                          <a:ext uri="{FF2B5EF4-FFF2-40B4-BE49-F238E27FC236}">
                            <a16:creationId xmlns:a16="http://schemas.microsoft.com/office/drawing/2014/main" id="{86282D83-8142-7396-34E1-283FC0EE8D5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26" name="直線コネクタ 9525">
                        <a:extLst>
                          <a:ext uri="{FF2B5EF4-FFF2-40B4-BE49-F238E27FC236}">
                            <a16:creationId xmlns:a16="http://schemas.microsoft.com/office/drawing/2014/main" id="{A603ACC4-C3C7-E48A-0F29-2CFB3B0D74A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27" name="直線コネクタ 9526">
                        <a:extLst>
                          <a:ext uri="{FF2B5EF4-FFF2-40B4-BE49-F238E27FC236}">
                            <a16:creationId xmlns:a16="http://schemas.microsoft.com/office/drawing/2014/main" id="{0677CA91-EE47-4B36-044E-F51D61C810C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28" name="直線コネクタ 9527">
                        <a:extLst>
                          <a:ext uri="{FF2B5EF4-FFF2-40B4-BE49-F238E27FC236}">
                            <a16:creationId xmlns:a16="http://schemas.microsoft.com/office/drawing/2014/main" id="{3B57AA37-EE75-BB27-B4B1-FB330712545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29" name="直線コネクタ 9528">
                        <a:extLst>
                          <a:ext uri="{FF2B5EF4-FFF2-40B4-BE49-F238E27FC236}">
                            <a16:creationId xmlns:a16="http://schemas.microsoft.com/office/drawing/2014/main" id="{85CE8E2D-818C-EA77-4D2F-BAE069CA73F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30" name="直線コネクタ 9529">
                        <a:extLst>
                          <a:ext uri="{FF2B5EF4-FFF2-40B4-BE49-F238E27FC236}">
                            <a16:creationId xmlns:a16="http://schemas.microsoft.com/office/drawing/2014/main" id="{50210F48-8163-BA7B-8A5D-7A5F75404E1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31" name="直線コネクタ 9530">
                        <a:extLst>
                          <a:ext uri="{FF2B5EF4-FFF2-40B4-BE49-F238E27FC236}">
                            <a16:creationId xmlns:a16="http://schemas.microsoft.com/office/drawing/2014/main" id="{38196DEE-7408-CC3C-B5A6-02E592EBF58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32" name="直線コネクタ 9531">
                        <a:extLst>
                          <a:ext uri="{FF2B5EF4-FFF2-40B4-BE49-F238E27FC236}">
                            <a16:creationId xmlns:a16="http://schemas.microsoft.com/office/drawing/2014/main" id="{47A601F3-2BC0-9133-FBD7-D322BBA4921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33" name="直線コネクタ 9532">
                        <a:extLst>
                          <a:ext uri="{FF2B5EF4-FFF2-40B4-BE49-F238E27FC236}">
                            <a16:creationId xmlns:a16="http://schemas.microsoft.com/office/drawing/2014/main" id="{ED29D771-9C76-6E2C-8589-EF7F90B8E05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34" name="直線コネクタ 9533">
                        <a:extLst>
                          <a:ext uri="{FF2B5EF4-FFF2-40B4-BE49-F238E27FC236}">
                            <a16:creationId xmlns:a16="http://schemas.microsoft.com/office/drawing/2014/main" id="{EE67FC2B-EDC0-A98A-FC62-6E92D881659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35" name="直線コネクタ 9534">
                        <a:extLst>
                          <a:ext uri="{FF2B5EF4-FFF2-40B4-BE49-F238E27FC236}">
                            <a16:creationId xmlns:a16="http://schemas.microsoft.com/office/drawing/2014/main" id="{726EB5A2-C415-212D-3F08-579CC920CD8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484" name="グループ化 9483">
                    <a:extLst>
                      <a:ext uri="{FF2B5EF4-FFF2-40B4-BE49-F238E27FC236}">
                        <a16:creationId xmlns:a16="http://schemas.microsoft.com/office/drawing/2014/main" id="{31972E42-0691-E1AA-04A6-1C2177FF1B0D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9502" name="直線コネクタ 9501">
                      <a:extLst>
                        <a:ext uri="{FF2B5EF4-FFF2-40B4-BE49-F238E27FC236}">
                          <a16:creationId xmlns:a16="http://schemas.microsoft.com/office/drawing/2014/main" id="{376A0874-AC7D-D6D5-E3CA-13CCB454A9E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03" name="直線コネクタ 9502">
                      <a:extLst>
                        <a:ext uri="{FF2B5EF4-FFF2-40B4-BE49-F238E27FC236}">
                          <a16:creationId xmlns:a16="http://schemas.microsoft.com/office/drawing/2014/main" id="{9E01A012-92FB-553C-952C-0A4D657F677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04" name="直線コネクタ 9503">
                      <a:extLst>
                        <a:ext uri="{FF2B5EF4-FFF2-40B4-BE49-F238E27FC236}">
                          <a16:creationId xmlns:a16="http://schemas.microsoft.com/office/drawing/2014/main" id="{7C999AC8-F76E-D6E7-5A36-CDD83F74126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05" name="直線コネクタ 9504">
                      <a:extLst>
                        <a:ext uri="{FF2B5EF4-FFF2-40B4-BE49-F238E27FC236}">
                          <a16:creationId xmlns:a16="http://schemas.microsoft.com/office/drawing/2014/main" id="{3DBF5A42-C9CB-E066-2D6A-66FA0C816FE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06" name="直線コネクタ 9505">
                      <a:extLst>
                        <a:ext uri="{FF2B5EF4-FFF2-40B4-BE49-F238E27FC236}">
                          <a16:creationId xmlns:a16="http://schemas.microsoft.com/office/drawing/2014/main" id="{7D1F7F19-9EAC-BC93-F8A8-2186DC8185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07" name="直線コネクタ 9506">
                      <a:extLst>
                        <a:ext uri="{FF2B5EF4-FFF2-40B4-BE49-F238E27FC236}">
                          <a16:creationId xmlns:a16="http://schemas.microsoft.com/office/drawing/2014/main" id="{1A8DB547-6064-A042-F609-171C7091BB8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08" name="直線コネクタ 9507">
                      <a:extLst>
                        <a:ext uri="{FF2B5EF4-FFF2-40B4-BE49-F238E27FC236}">
                          <a16:creationId xmlns:a16="http://schemas.microsoft.com/office/drawing/2014/main" id="{D1C3B210-D2CD-318D-5CA7-636B5C61075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09" name="直線コネクタ 9508">
                      <a:extLst>
                        <a:ext uri="{FF2B5EF4-FFF2-40B4-BE49-F238E27FC236}">
                          <a16:creationId xmlns:a16="http://schemas.microsoft.com/office/drawing/2014/main" id="{D7F3A161-1AFD-C286-4D2A-35731D9C22D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10" name="直線コネクタ 9509">
                      <a:extLst>
                        <a:ext uri="{FF2B5EF4-FFF2-40B4-BE49-F238E27FC236}">
                          <a16:creationId xmlns:a16="http://schemas.microsoft.com/office/drawing/2014/main" id="{D3AC7711-96AC-A5EC-9C91-2AF0B4883B1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11" name="直線コネクタ 9510">
                      <a:extLst>
                        <a:ext uri="{FF2B5EF4-FFF2-40B4-BE49-F238E27FC236}">
                          <a16:creationId xmlns:a16="http://schemas.microsoft.com/office/drawing/2014/main" id="{AAF9CD49-628C-D8E2-A2D8-DC7B89CBAAE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12" name="直線コネクタ 9511">
                      <a:extLst>
                        <a:ext uri="{FF2B5EF4-FFF2-40B4-BE49-F238E27FC236}">
                          <a16:creationId xmlns:a16="http://schemas.microsoft.com/office/drawing/2014/main" id="{AC1AE5EF-180E-0BA4-E723-40F0E9ACB0B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13" name="直線コネクタ 9512">
                      <a:extLst>
                        <a:ext uri="{FF2B5EF4-FFF2-40B4-BE49-F238E27FC236}">
                          <a16:creationId xmlns:a16="http://schemas.microsoft.com/office/drawing/2014/main" id="{BE999DD9-DD11-0E66-B9EE-F364826E9B8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14" name="直線コネクタ 9513">
                      <a:extLst>
                        <a:ext uri="{FF2B5EF4-FFF2-40B4-BE49-F238E27FC236}">
                          <a16:creationId xmlns:a16="http://schemas.microsoft.com/office/drawing/2014/main" id="{17F5FDCD-C925-66A4-A354-12BAC572300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15" name="直線コネクタ 9514">
                      <a:extLst>
                        <a:ext uri="{FF2B5EF4-FFF2-40B4-BE49-F238E27FC236}">
                          <a16:creationId xmlns:a16="http://schemas.microsoft.com/office/drawing/2014/main" id="{725239FC-55A2-2200-BB5F-42DA7A71B64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16" name="直線コネクタ 9515">
                      <a:extLst>
                        <a:ext uri="{FF2B5EF4-FFF2-40B4-BE49-F238E27FC236}">
                          <a16:creationId xmlns:a16="http://schemas.microsoft.com/office/drawing/2014/main" id="{79725D9D-193B-D34F-A9D0-89BD4F45CF4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17" name="直線コネクタ 9516">
                      <a:extLst>
                        <a:ext uri="{FF2B5EF4-FFF2-40B4-BE49-F238E27FC236}">
                          <a16:creationId xmlns:a16="http://schemas.microsoft.com/office/drawing/2014/main" id="{1F45ADDD-712D-2BB4-E655-BD68CEB2BD2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485" name="グループ化 9484">
                    <a:extLst>
                      <a:ext uri="{FF2B5EF4-FFF2-40B4-BE49-F238E27FC236}">
                        <a16:creationId xmlns:a16="http://schemas.microsoft.com/office/drawing/2014/main" id="{227CE407-ABDF-54C6-7F5F-2A8F7C1761E8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9486" name="直線コネクタ 9485">
                      <a:extLst>
                        <a:ext uri="{FF2B5EF4-FFF2-40B4-BE49-F238E27FC236}">
                          <a16:creationId xmlns:a16="http://schemas.microsoft.com/office/drawing/2014/main" id="{696A24BA-85F7-F387-7122-75B065BEAEE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87" name="直線コネクタ 9486">
                      <a:extLst>
                        <a:ext uri="{FF2B5EF4-FFF2-40B4-BE49-F238E27FC236}">
                          <a16:creationId xmlns:a16="http://schemas.microsoft.com/office/drawing/2014/main" id="{02E48DEB-9BEE-3298-C482-2B551BF1DF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88" name="直線コネクタ 9487">
                      <a:extLst>
                        <a:ext uri="{FF2B5EF4-FFF2-40B4-BE49-F238E27FC236}">
                          <a16:creationId xmlns:a16="http://schemas.microsoft.com/office/drawing/2014/main" id="{4BD7B63B-C99A-6137-5C04-C79A2AA1880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89" name="直線コネクタ 9488">
                      <a:extLst>
                        <a:ext uri="{FF2B5EF4-FFF2-40B4-BE49-F238E27FC236}">
                          <a16:creationId xmlns:a16="http://schemas.microsoft.com/office/drawing/2014/main" id="{C549BD0F-85A2-0275-A4EA-964E0F52F28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90" name="直線コネクタ 9489">
                      <a:extLst>
                        <a:ext uri="{FF2B5EF4-FFF2-40B4-BE49-F238E27FC236}">
                          <a16:creationId xmlns:a16="http://schemas.microsoft.com/office/drawing/2014/main" id="{B0066E5E-03E3-88F1-D727-D5A1AD8A821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91" name="直線コネクタ 9490">
                      <a:extLst>
                        <a:ext uri="{FF2B5EF4-FFF2-40B4-BE49-F238E27FC236}">
                          <a16:creationId xmlns:a16="http://schemas.microsoft.com/office/drawing/2014/main" id="{F3A0D1E1-4501-398C-A3AF-B03C6C304DC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92" name="直線コネクタ 9491">
                      <a:extLst>
                        <a:ext uri="{FF2B5EF4-FFF2-40B4-BE49-F238E27FC236}">
                          <a16:creationId xmlns:a16="http://schemas.microsoft.com/office/drawing/2014/main" id="{6B09C129-B9FD-6389-573A-AD7765F78BA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93" name="直線コネクタ 9492">
                      <a:extLst>
                        <a:ext uri="{FF2B5EF4-FFF2-40B4-BE49-F238E27FC236}">
                          <a16:creationId xmlns:a16="http://schemas.microsoft.com/office/drawing/2014/main" id="{29B28D19-21BA-41F5-AA01-4B77BADE858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94" name="直線コネクタ 9493">
                      <a:extLst>
                        <a:ext uri="{FF2B5EF4-FFF2-40B4-BE49-F238E27FC236}">
                          <a16:creationId xmlns:a16="http://schemas.microsoft.com/office/drawing/2014/main" id="{5DC287E7-270F-0404-B923-C963B8739A2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95" name="直線コネクタ 9494">
                      <a:extLst>
                        <a:ext uri="{FF2B5EF4-FFF2-40B4-BE49-F238E27FC236}">
                          <a16:creationId xmlns:a16="http://schemas.microsoft.com/office/drawing/2014/main" id="{E4AB3567-8529-CA60-6850-113E34663FA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96" name="直線コネクタ 9495">
                      <a:extLst>
                        <a:ext uri="{FF2B5EF4-FFF2-40B4-BE49-F238E27FC236}">
                          <a16:creationId xmlns:a16="http://schemas.microsoft.com/office/drawing/2014/main" id="{57F0CE67-B6D3-8A0F-BD66-AF8A6A78F29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97" name="直線コネクタ 9496">
                      <a:extLst>
                        <a:ext uri="{FF2B5EF4-FFF2-40B4-BE49-F238E27FC236}">
                          <a16:creationId xmlns:a16="http://schemas.microsoft.com/office/drawing/2014/main" id="{EE20D628-7DD8-7891-70C7-E32EC5C4027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98" name="直線コネクタ 9497">
                      <a:extLst>
                        <a:ext uri="{FF2B5EF4-FFF2-40B4-BE49-F238E27FC236}">
                          <a16:creationId xmlns:a16="http://schemas.microsoft.com/office/drawing/2014/main" id="{5CCC7B0C-EBE6-F5CC-E56E-B26035BF44C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99" name="直線コネクタ 9498">
                      <a:extLst>
                        <a:ext uri="{FF2B5EF4-FFF2-40B4-BE49-F238E27FC236}">
                          <a16:creationId xmlns:a16="http://schemas.microsoft.com/office/drawing/2014/main" id="{A6AED3FD-E709-20CA-5226-8E3D31193AE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00" name="直線コネクタ 9499">
                      <a:extLst>
                        <a:ext uri="{FF2B5EF4-FFF2-40B4-BE49-F238E27FC236}">
                          <a16:creationId xmlns:a16="http://schemas.microsoft.com/office/drawing/2014/main" id="{6472DC49-F85D-3EFD-E490-BD9A0F800A2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01" name="直線コネクタ 9500">
                      <a:extLst>
                        <a:ext uri="{FF2B5EF4-FFF2-40B4-BE49-F238E27FC236}">
                          <a16:creationId xmlns:a16="http://schemas.microsoft.com/office/drawing/2014/main" id="{5014FAAF-3679-96D3-E4EB-70AD2C35CA1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9452" name="グループ化 9451">
                  <a:extLst>
                    <a:ext uri="{FF2B5EF4-FFF2-40B4-BE49-F238E27FC236}">
                      <a16:creationId xmlns:a16="http://schemas.microsoft.com/office/drawing/2014/main" id="{4FE5F848-854B-5232-0665-2CA5E4065B3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474" name="直線コネクタ 9473">
                    <a:extLst>
                      <a:ext uri="{FF2B5EF4-FFF2-40B4-BE49-F238E27FC236}">
                        <a16:creationId xmlns:a16="http://schemas.microsoft.com/office/drawing/2014/main" id="{4380E219-68F7-7820-8F99-8300CE3B2B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5" name="直線コネクタ 9474">
                    <a:extLst>
                      <a:ext uri="{FF2B5EF4-FFF2-40B4-BE49-F238E27FC236}">
                        <a16:creationId xmlns:a16="http://schemas.microsoft.com/office/drawing/2014/main" id="{F678FF83-4D5A-3EF0-622B-9469E7E59B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6" name="直線コネクタ 9475">
                    <a:extLst>
                      <a:ext uri="{FF2B5EF4-FFF2-40B4-BE49-F238E27FC236}">
                        <a16:creationId xmlns:a16="http://schemas.microsoft.com/office/drawing/2014/main" id="{04A17AAC-ED52-D4DB-1A17-5BBED37447E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7" name="直線コネクタ 9476">
                    <a:extLst>
                      <a:ext uri="{FF2B5EF4-FFF2-40B4-BE49-F238E27FC236}">
                        <a16:creationId xmlns:a16="http://schemas.microsoft.com/office/drawing/2014/main" id="{14D5D1B4-184E-26A3-A29B-28F490BA67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8" name="直線コネクタ 9477">
                    <a:extLst>
                      <a:ext uri="{FF2B5EF4-FFF2-40B4-BE49-F238E27FC236}">
                        <a16:creationId xmlns:a16="http://schemas.microsoft.com/office/drawing/2014/main" id="{96DD4467-DF68-EF82-C75F-40A2E2363A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9" name="直線コネクタ 9478">
                    <a:extLst>
                      <a:ext uri="{FF2B5EF4-FFF2-40B4-BE49-F238E27FC236}">
                        <a16:creationId xmlns:a16="http://schemas.microsoft.com/office/drawing/2014/main" id="{5F46DB27-CC09-5C36-0DDB-437BFA77684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453" name="グループ化 9452">
                  <a:extLst>
                    <a:ext uri="{FF2B5EF4-FFF2-40B4-BE49-F238E27FC236}">
                      <a16:creationId xmlns:a16="http://schemas.microsoft.com/office/drawing/2014/main" id="{907087C1-25FE-1250-7EBA-BAB91C05E97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468" name="直線コネクタ 9467">
                    <a:extLst>
                      <a:ext uri="{FF2B5EF4-FFF2-40B4-BE49-F238E27FC236}">
                        <a16:creationId xmlns:a16="http://schemas.microsoft.com/office/drawing/2014/main" id="{682910E3-836A-150D-FF8E-C64A0CB5AD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9" name="直線コネクタ 9468">
                    <a:extLst>
                      <a:ext uri="{FF2B5EF4-FFF2-40B4-BE49-F238E27FC236}">
                        <a16:creationId xmlns:a16="http://schemas.microsoft.com/office/drawing/2014/main" id="{FB65E6F8-3F43-0E7C-71B9-655337E324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0" name="直線コネクタ 9469">
                    <a:extLst>
                      <a:ext uri="{FF2B5EF4-FFF2-40B4-BE49-F238E27FC236}">
                        <a16:creationId xmlns:a16="http://schemas.microsoft.com/office/drawing/2014/main" id="{AC0B3945-071C-8460-6987-335B4A867D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1" name="直線コネクタ 9470">
                    <a:extLst>
                      <a:ext uri="{FF2B5EF4-FFF2-40B4-BE49-F238E27FC236}">
                        <a16:creationId xmlns:a16="http://schemas.microsoft.com/office/drawing/2014/main" id="{5506AE66-969B-EDE4-0978-D9A513D2EAC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2" name="直線コネクタ 9471">
                    <a:extLst>
                      <a:ext uri="{FF2B5EF4-FFF2-40B4-BE49-F238E27FC236}">
                        <a16:creationId xmlns:a16="http://schemas.microsoft.com/office/drawing/2014/main" id="{51D37916-527A-6FC5-D585-2A8270A951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3" name="直線コネクタ 9472">
                    <a:extLst>
                      <a:ext uri="{FF2B5EF4-FFF2-40B4-BE49-F238E27FC236}">
                        <a16:creationId xmlns:a16="http://schemas.microsoft.com/office/drawing/2014/main" id="{3D40A33E-F1E9-16AF-B09C-431DCB22B9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454" name="グループ化 9453">
                  <a:extLst>
                    <a:ext uri="{FF2B5EF4-FFF2-40B4-BE49-F238E27FC236}">
                      <a16:creationId xmlns:a16="http://schemas.microsoft.com/office/drawing/2014/main" id="{1086EA3C-424A-58E9-78E6-67529AC5588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462" name="直線コネクタ 9461">
                    <a:extLst>
                      <a:ext uri="{FF2B5EF4-FFF2-40B4-BE49-F238E27FC236}">
                        <a16:creationId xmlns:a16="http://schemas.microsoft.com/office/drawing/2014/main" id="{16B5CDA8-9BE3-DC95-FF72-0D93B86564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3" name="直線コネクタ 9462">
                    <a:extLst>
                      <a:ext uri="{FF2B5EF4-FFF2-40B4-BE49-F238E27FC236}">
                        <a16:creationId xmlns:a16="http://schemas.microsoft.com/office/drawing/2014/main" id="{8B7234FD-7318-2786-DCBB-FCFD5806FF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4" name="直線コネクタ 9463">
                    <a:extLst>
                      <a:ext uri="{FF2B5EF4-FFF2-40B4-BE49-F238E27FC236}">
                        <a16:creationId xmlns:a16="http://schemas.microsoft.com/office/drawing/2014/main" id="{296DAB13-7D5E-873A-03E7-CD7F5A67E9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5" name="直線コネクタ 9464">
                    <a:extLst>
                      <a:ext uri="{FF2B5EF4-FFF2-40B4-BE49-F238E27FC236}">
                        <a16:creationId xmlns:a16="http://schemas.microsoft.com/office/drawing/2014/main" id="{F5B64B53-C91F-4A2E-F399-8D5BEAC31B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6" name="直線コネクタ 9465">
                    <a:extLst>
                      <a:ext uri="{FF2B5EF4-FFF2-40B4-BE49-F238E27FC236}">
                        <a16:creationId xmlns:a16="http://schemas.microsoft.com/office/drawing/2014/main" id="{E47BD27B-B423-7468-8969-9CEDCA307E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7" name="直線コネクタ 9466">
                    <a:extLst>
                      <a:ext uri="{FF2B5EF4-FFF2-40B4-BE49-F238E27FC236}">
                        <a16:creationId xmlns:a16="http://schemas.microsoft.com/office/drawing/2014/main" id="{5F07ACC4-EF92-6E8F-2D28-699D033205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455" name="グループ化 9454">
                  <a:extLst>
                    <a:ext uri="{FF2B5EF4-FFF2-40B4-BE49-F238E27FC236}">
                      <a16:creationId xmlns:a16="http://schemas.microsoft.com/office/drawing/2014/main" id="{535478FC-7DB2-0D2C-BA3B-98F49390DF0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456" name="直線コネクタ 9455">
                    <a:extLst>
                      <a:ext uri="{FF2B5EF4-FFF2-40B4-BE49-F238E27FC236}">
                        <a16:creationId xmlns:a16="http://schemas.microsoft.com/office/drawing/2014/main" id="{B5B839E1-443E-3000-7CBA-758C90595BB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57" name="直線コネクタ 9456">
                    <a:extLst>
                      <a:ext uri="{FF2B5EF4-FFF2-40B4-BE49-F238E27FC236}">
                        <a16:creationId xmlns:a16="http://schemas.microsoft.com/office/drawing/2014/main" id="{5351CC58-F588-6AAB-1F29-6489CF49B4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58" name="直線コネクタ 9457">
                    <a:extLst>
                      <a:ext uri="{FF2B5EF4-FFF2-40B4-BE49-F238E27FC236}">
                        <a16:creationId xmlns:a16="http://schemas.microsoft.com/office/drawing/2014/main" id="{42A93F90-6AB9-4C4E-FDCD-DBE9EAD007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59" name="直線コネクタ 9458">
                    <a:extLst>
                      <a:ext uri="{FF2B5EF4-FFF2-40B4-BE49-F238E27FC236}">
                        <a16:creationId xmlns:a16="http://schemas.microsoft.com/office/drawing/2014/main" id="{4E91C04B-C652-2433-D0A1-8019DB867A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0" name="直線コネクタ 9459">
                    <a:extLst>
                      <a:ext uri="{FF2B5EF4-FFF2-40B4-BE49-F238E27FC236}">
                        <a16:creationId xmlns:a16="http://schemas.microsoft.com/office/drawing/2014/main" id="{8CFF21B4-254C-17FF-5EFE-C54F96438A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1" name="直線コネクタ 9460">
                    <a:extLst>
                      <a:ext uri="{FF2B5EF4-FFF2-40B4-BE49-F238E27FC236}">
                        <a16:creationId xmlns:a16="http://schemas.microsoft.com/office/drawing/2014/main" id="{499B7859-33A6-FF76-A9EB-586DF1FD43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072" name="グループ化 9071">
                <a:extLst>
                  <a:ext uri="{FF2B5EF4-FFF2-40B4-BE49-F238E27FC236}">
                    <a16:creationId xmlns:a16="http://schemas.microsoft.com/office/drawing/2014/main" id="{C58D14F5-C37A-752B-CD99-400C2A9438A3}"/>
                  </a:ext>
                </a:extLst>
              </p:cNvPr>
              <p:cNvGrpSpPr/>
              <p:nvPr/>
            </p:nvGrpSpPr>
            <p:grpSpPr>
              <a:xfrm>
                <a:off x="5256813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9262" name="正方形/長方形 9261">
                  <a:extLst>
                    <a:ext uri="{FF2B5EF4-FFF2-40B4-BE49-F238E27FC236}">
                      <a16:creationId xmlns:a16="http://schemas.microsoft.com/office/drawing/2014/main" id="{5BCBBFEF-0804-254B-CDEE-A5357D610500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9263" name="グループ化 9262">
                  <a:extLst>
                    <a:ext uri="{FF2B5EF4-FFF2-40B4-BE49-F238E27FC236}">
                      <a16:creationId xmlns:a16="http://schemas.microsoft.com/office/drawing/2014/main" id="{D75D3A56-4B99-BFF4-64F8-34554E63F9DB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9292" name="グループ化 9291">
                    <a:extLst>
                      <a:ext uri="{FF2B5EF4-FFF2-40B4-BE49-F238E27FC236}">
                        <a16:creationId xmlns:a16="http://schemas.microsoft.com/office/drawing/2014/main" id="{11C9A35B-51A3-1F68-64F8-F42B9BD65552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9432" name="正方形/長方形 9431">
                      <a:extLst>
                        <a:ext uri="{FF2B5EF4-FFF2-40B4-BE49-F238E27FC236}">
                          <a16:creationId xmlns:a16="http://schemas.microsoft.com/office/drawing/2014/main" id="{91B080B2-FC8E-5649-19EF-0A0983928C5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433" name="グループ化 9432">
                      <a:extLst>
                        <a:ext uri="{FF2B5EF4-FFF2-40B4-BE49-F238E27FC236}">
                          <a16:creationId xmlns:a16="http://schemas.microsoft.com/office/drawing/2014/main" id="{9BF335EC-65DC-2AF2-3B83-8C70C43F3CB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448" name="正方形/長方形 9447">
                        <a:extLst>
                          <a:ext uri="{FF2B5EF4-FFF2-40B4-BE49-F238E27FC236}">
                            <a16:creationId xmlns:a16="http://schemas.microsoft.com/office/drawing/2014/main" id="{A0193ABF-147F-790F-F4CE-49F4310AF1E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449" name="正方形/長方形 9448">
                        <a:extLst>
                          <a:ext uri="{FF2B5EF4-FFF2-40B4-BE49-F238E27FC236}">
                            <a16:creationId xmlns:a16="http://schemas.microsoft.com/office/drawing/2014/main" id="{6EDE543E-5712-53EE-8A93-480E1A440E9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9434" name="グループ化 9433">
                      <a:extLst>
                        <a:ext uri="{FF2B5EF4-FFF2-40B4-BE49-F238E27FC236}">
                          <a16:creationId xmlns:a16="http://schemas.microsoft.com/office/drawing/2014/main" id="{E94DC01B-EDE0-CFFE-5EF1-F7B9BAFD4D7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9444" name="正方形/長方形 9443">
                        <a:extLst>
                          <a:ext uri="{FF2B5EF4-FFF2-40B4-BE49-F238E27FC236}">
                            <a16:creationId xmlns:a16="http://schemas.microsoft.com/office/drawing/2014/main" id="{E5586223-5DB0-8B49-AB6E-D1F25EAA09F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9445" name="グループ化 9444">
                        <a:extLst>
                          <a:ext uri="{FF2B5EF4-FFF2-40B4-BE49-F238E27FC236}">
                            <a16:creationId xmlns:a16="http://schemas.microsoft.com/office/drawing/2014/main" id="{08D41E93-3334-310B-4348-61FA9D20FD2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9446" name="正方形/長方形 9445">
                          <a:extLst>
                            <a:ext uri="{FF2B5EF4-FFF2-40B4-BE49-F238E27FC236}">
                              <a16:creationId xmlns:a16="http://schemas.microsoft.com/office/drawing/2014/main" id="{73ECFBA6-FA30-1738-CCBB-B3AF82BE9995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9447" name="正方形/長方形 9446">
                          <a:extLst>
                            <a:ext uri="{FF2B5EF4-FFF2-40B4-BE49-F238E27FC236}">
                              <a16:creationId xmlns:a16="http://schemas.microsoft.com/office/drawing/2014/main" id="{C06A0E81-D1CB-7A65-53BF-17D392079B9B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9435" name="正方形/長方形 9434">
                      <a:extLst>
                        <a:ext uri="{FF2B5EF4-FFF2-40B4-BE49-F238E27FC236}">
                          <a16:creationId xmlns:a16="http://schemas.microsoft.com/office/drawing/2014/main" id="{98C1327F-A015-2FBB-E426-E1BE1324419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436" name="グループ化 9435">
                      <a:extLst>
                        <a:ext uri="{FF2B5EF4-FFF2-40B4-BE49-F238E27FC236}">
                          <a16:creationId xmlns:a16="http://schemas.microsoft.com/office/drawing/2014/main" id="{967BD3E0-DCB9-37F0-6AA6-8C512E89B72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442" name="正方形/長方形 9441">
                        <a:extLst>
                          <a:ext uri="{FF2B5EF4-FFF2-40B4-BE49-F238E27FC236}">
                            <a16:creationId xmlns:a16="http://schemas.microsoft.com/office/drawing/2014/main" id="{F5915AF8-6E29-0C28-A744-5CE1BAA7C27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443" name="正方形/長方形 9442">
                        <a:extLst>
                          <a:ext uri="{FF2B5EF4-FFF2-40B4-BE49-F238E27FC236}">
                            <a16:creationId xmlns:a16="http://schemas.microsoft.com/office/drawing/2014/main" id="{9C58D33B-ACE4-4A50-1B46-C0963B9B6A3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9437" name="正方形/長方形 9436">
                      <a:extLst>
                        <a:ext uri="{FF2B5EF4-FFF2-40B4-BE49-F238E27FC236}">
                          <a16:creationId xmlns:a16="http://schemas.microsoft.com/office/drawing/2014/main" id="{6F1A0E34-389B-7F24-B20D-B1D527A9755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438" name="グループ化 9437">
                      <a:extLst>
                        <a:ext uri="{FF2B5EF4-FFF2-40B4-BE49-F238E27FC236}">
                          <a16:creationId xmlns:a16="http://schemas.microsoft.com/office/drawing/2014/main" id="{1BBC5E7A-A6E0-5ECB-3DA7-400AB5B9663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440" name="正方形/長方形 9439">
                        <a:extLst>
                          <a:ext uri="{FF2B5EF4-FFF2-40B4-BE49-F238E27FC236}">
                            <a16:creationId xmlns:a16="http://schemas.microsoft.com/office/drawing/2014/main" id="{6ECF7D01-D1A2-1E61-66A6-9953E8D16B3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441" name="正方形/長方形 9440">
                        <a:extLst>
                          <a:ext uri="{FF2B5EF4-FFF2-40B4-BE49-F238E27FC236}">
                            <a16:creationId xmlns:a16="http://schemas.microsoft.com/office/drawing/2014/main" id="{DEBB47CA-6A32-48C0-6035-ABCA0C187AD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9439" name="正方形/長方形 9438">
                      <a:extLst>
                        <a:ext uri="{FF2B5EF4-FFF2-40B4-BE49-F238E27FC236}">
                          <a16:creationId xmlns:a16="http://schemas.microsoft.com/office/drawing/2014/main" id="{2B94C52E-1160-E65C-5819-A321DBD2C1A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9293" name="グループ化 9292">
                    <a:extLst>
                      <a:ext uri="{FF2B5EF4-FFF2-40B4-BE49-F238E27FC236}">
                        <a16:creationId xmlns:a16="http://schemas.microsoft.com/office/drawing/2014/main" id="{3370C9C1-7010-D3CD-5F16-FA5730E0BCD4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398" name="グループ化 9397">
                      <a:extLst>
                        <a:ext uri="{FF2B5EF4-FFF2-40B4-BE49-F238E27FC236}">
                          <a16:creationId xmlns:a16="http://schemas.microsoft.com/office/drawing/2014/main" id="{F3CA120E-2D4B-7FC8-3251-ACB6244E266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416" name="直線コネクタ 9415">
                        <a:extLst>
                          <a:ext uri="{FF2B5EF4-FFF2-40B4-BE49-F238E27FC236}">
                            <a16:creationId xmlns:a16="http://schemas.microsoft.com/office/drawing/2014/main" id="{503A9A9F-59C4-54CC-60BF-23AEC8E5484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17" name="直線コネクタ 9416">
                        <a:extLst>
                          <a:ext uri="{FF2B5EF4-FFF2-40B4-BE49-F238E27FC236}">
                            <a16:creationId xmlns:a16="http://schemas.microsoft.com/office/drawing/2014/main" id="{D286502A-06E3-BB67-4409-737B43B5B67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18" name="直線コネクタ 9417">
                        <a:extLst>
                          <a:ext uri="{FF2B5EF4-FFF2-40B4-BE49-F238E27FC236}">
                            <a16:creationId xmlns:a16="http://schemas.microsoft.com/office/drawing/2014/main" id="{D8C32744-3133-EA91-F727-1102149C733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19" name="直線コネクタ 9418">
                        <a:extLst>
                          <a:ext uri="{FF2B5EF4-FFF2-40B4-BE49-F238E27FC236}">
                            <a16:creationId xmlns:a16="http://schemas.microsoft.com/office/drawing/2014/main" id="{EC9EB7FB-80B0-C8DA-2233-9E170503273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20" name="直線コネクタ 9419">
                        <a:extLst>
                          <a:ext uri="{FF2B5EF4-FFF2-40B4-BE49-F238E27FC236}">
                            <a16:creationId xmlns:a16="http://schemas.microsoft.com/office/drawing/2014/main" id="{5A490A0F-8578-5ABE-6EC6-6ABCC8794AB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21" name="直線コネクタ 9420">
                        <a:extLst>
                          <a:ext uri="{FF2B5EF4-FFF2-40B4-BE49-F238E27FC236}">
                            <a16:creationId xmlns:a16="http://schemas.microsoft.com/office/drawing/2014/main" id="{6439A286-A030-2C78-1B46-61F76D3BA68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22" name="直線コネクタ 9421">
                        <a:extLst>
                          <a:ext uri="{FF2B5EF4-FFF2-40B4-BE49-F238E27FC236}">
                            <a16:creationId xmlns:a16="http://schemas.microsoft.com/office/drawing/2014/main" id="{B50F5246-596C-CAD8-B02D-EE69E597F16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23" name="直線コネクタ 9422">
                        <a:extLst>
                          <a:ext uri="{FF2B5EF4-FFF2-40B4-BE49-F238E27FC236}">
                            <a16:creationId xmlns:a16="http://schemas.microsoft.com/office/drawing/2014/main" id="{DEA45323-F00E-49BB-F7AB-221CC4EDFE3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24" name="直線コネクタ 9423">
                        <a:extLst>
                          <a:ext uri="{FF2B5EF4-FFF2-40B4-BE49-F238E27FC236}">
                            <a16:creationId xmlns:a16="http://schemas.microsoft.com/office/drawing/2014/main" id="{4C2261D6-E4CD-52F8-794A-C2EE73F12CF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25" name="直線コネクタ 9424">
                        <a:extLst>
                          <a:ext uri="{FF2B5EF4-FFF2-40B4-BE49-F238E27FC236}">
                            <a16:creationId xmlns:a16="http://schemas.microsoft.com/office/drawing/2014/main" id="{8FCDE313-1671-FF51-628C-7CDFCDC0662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26" name="直線コネクタ 9425">
                        <a:extLst>
                          <a:ext uri="{FF2B5EF4-FFF2-40B4-BE49-F238E27FC236}">
                            <a16:creationId xmlns:a16="http://schemas.microsoft.com/office/drawing/2014/main" id="{6E2BAD5A-7C13-DFC2-7075-8F7F295DC06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27" name="直線コネクタ 9426">
                        <a:extLst>
                          <a:ext uri="{FF2B5EF4-FFF2-40B4-BE49-F238E27FC236}">
                            <a16:creationId xmlns:a16="http://schemas.microsoft.com/office/drawing/2014/main" id="{31A9D671-EF33-AC2B-026C-8244E9911B6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28" name="直線コネクタ 9427">
                        <a:extLst>
                          <a:ext uri="{FF2B5EF4-FFF2-40B4-BE49-F238E27FC236}">
                            <a16:creationId xmlns:a16="http://schemas.microsoft.com/office/drawing/2014/main" id="{9D5C2E38-D812-D116-6B02-08A6C18B9A3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29" name="直線コネクタ 9428">
                        <a:extLst>
                          <a:ext uri="{FF2B5EF4-FFF2-40B4-BE49-F238E27FC236}">
                            <a16:creationId xmlns:a16="http://schemas.microsoft.com/office/drawing/2014/main" id="{8C6EF107-B0CA-7BC6-A555-339AE228EF5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30" name="直線コネクタ 9429">
                        <a:extLst>
                          <a:ext uri="{FF2B5EF4-FFF2-40B4-BE49-F238E27FC236}">
                            <a16:creationId xmlns:a16="http://schemas.microsoft.com/office/drawing/2014/main" id="{D75D9646-8A22-762F-DBAA-BF9BF35D43F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31" name="直線コネクタ 9430">
                        <a:extLst>
                          <a:ext uri="{FF2B5EF4-FFF2-40B4-BE49-F238E27FC236}">
                            <a16:creationId xmlns:a16="http://schemas.microsoft.com/office/drawing/2014/main" id="{6C9B66A6-972B-EC35-C0FE-089DA6B733B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399" name="グループ化 9398">
                      <a:extLst>
                        <a:ext uri="{FF2B5EF4-FFF2-40B4-BE49-F238E27FC236}">
                          <a16:creationId xmlns:a16="http://schemas.microsoft.com/office/drawing/2014/main" id="{64F011CD-2B49-B325-ECF9-E7E1B11AAE3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400" name="直線コネクタ 9399">
                        <a:extLst>
                          <a:ext uri="{FF2B5EF4-FFF2-40B4-BE49-F238E27FC236}">
                            <a16:creationId xmlns:a16="http://schemas.microsoft.com/office/drawing/2014/main" id="{2DA2CEFC-7523-5F8A-C1AB-44B0FE5CE99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01" name="直線コネクタ 9400">
                        <a:extLst>
                          <a:ext uri="{FF2B5EF4-FFF2-40B4-BE49-F238E27FC236}">
                            <a16:creationId xmlns:a16="http://schemas.microsoft.com/office/drawing/2014/main" id="{6045996F-3CC7-C1AB-D476-D389CC02A11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02" name="直線コネクタ 9401">
                        <a:extLst>
                          <a:ext uri="{FF2B5EF4-FFF2-40B4-BE49-F238E27FC236}">
                            <a16:creationId xmlns:a16="http://schemas.microsoft.com/office/drawing/2014/main" id="{96E4B48B-40C2-D84D-B2E5-AE0012FBA23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03" name="直線コネクタ 9402">
                        <a:extLst>
                          <a:ext uri="{FF2B5EF4-FFF2-40B4-BE49-F238E27FC236}">
                            <a16:creationId xmlns:a16="http://schemas.microsoft.com/office/drawing/2014/main" id="{807CA10A-3C1F-A831-C9E8-A960A0FED58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04" name="直線コネクタ 9403">
                        <a:extLst>
                          <a:ext uri="{FF2B5EF4-FFF2-40B4-BE49-F238E27FC236}">
                            <a16:creationId xmlns:a16="http://schemas.microsoft.com/office/drawing/2014/main" id="{EC4638CF-EEA7-0082-F89E-5A362CC0035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05" name="直線コネクタ 9404">
                        <a:extLst>
                          <a:ext uri="{FF2B5EF4-FFF2-40B4-BE49-F238E27FC236}">
                            <a16:creationId xmlns:a16="http://schemas.microsoft.com/office/drawing/2014/main" id="{3BEA048D-4D11-DE64-9C96-3FF07BD9607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06" name="直線コネクタ 9405">
                        <a:extLst>
                          <a:ext uri="{FF2B5EF4-FFF2-40B4-BE49-F238E27FC236}">
                            <a16:creationId xmlns:a16="http://schemas.microsoft.com/office/drawing/2014/main" id="{C129818C-799B-F4B5-CE41-8ED67CB9391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07" name="直線コネクタ 9406">
                        <a:extLst>
                          <a:ext uri="{FF2B5EF4-FFF2-40B4-BE49-F238E27FC236}">
                            <a16:creationId xmlns:a16="http://schemas.microsoft.com/office/drawing/2014/main" id="{8B903DA5-D735-6F14-F0B7-F5F9250C33E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08" name="直線コネクタ 9407">
                        <a:extLst>
                          <a:ext uri="{FF2B5EF4-FFF2-40B4-BE49-F238E27FC236}">
                            <a16:creationId xmlns:a16="http://schemas.microsoft.com/office/drawing/2014/main" id="{6BA9140E-14A4-EE51-5C05-A9228D9E642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09" name="直線コネクタ 9408">
                        <a:extLst>
                          <a:ext uri="{FF2B5EF4-FFF2-40B4-BE49-F238E27FC236}">
                            <a16:creationId xmlns:a16="http://schemas.microsoft.com/office/drawing/2014/main" id="{F74E7C05-5CE0-D8AE-F08C-C11F91ACF1B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10" name="直線コネクタ 9409">
                        <a:extLst>
                          <a:ext uri="{FF2B5EF4-FFF2-40B4-BE49-F238E27FC236}">
                            <a16:creationId xmlns:a16="http://schemas.microsoft.com/office/drawing/2014/main" id="{A08E60AA-DBCD-28E0-5B78-747C53B6226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11" name="直線コネクタ 9410">
                        <a:extLst>
                          <a:ext uri="{FF2B5EF4-FFF2-40B4-BE49-F238E27FC236}">
                            <a16:creationId xmlns:a16="http://schemas.microsoft.com/office/drawing/2014/main" id="{AA4A57CD-6880-A0AC-D65A-2233C4263AF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12" name="直線コネクタ 9411">
                        <a:extLst>
                          <a:ext uri="{FF2B5EF4-FFF2-40B4-BE49-F238E27FC236}">
                            <a16:creationId xmlns:a16="http://schemas.microsoft.com/office/drawing/2014/main" id="{FFAEA930-F052-92EE-B5CA-14B1040C202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13" name="直線コネクタ 9412">
                        <a:extLst>
                          <a:ext uri="{FF2B5EF4-FFF2-40B4-BE49-F238E27FC236}">
                            <a16:creationId xmlns:a16="http://schemas.microsoft.com/office/drawing/2014/main" id="{9260926A-B0CA-0C3C-3006-4DD1F8B5397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14" name="直線コネクタ 9413">
                        <a:extLst>
                          <a:ext uri="{FF2B5EF4-FFF2-40B4-BE49-F238E27FC236}">
                            <a16:creationId xmlns:a16="http://schemas.microsoft.com/office/drawing/2014/main" id="{D24CC080-0EBE-37DD-25C8-85F023EDC5B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15" name="直線コネクタ 9414">
                        <a:extLst>
                          <a:ext uri="{FF2B5EF4-FFF2-40B4-BE49-F238E27FC236}">
                            <a16:creationId xmlns:a16="http://schemas.microsoft.com/office/drawing/2014/main" id="{350D889F-A68A-3E62-059A-0E94CB4C2FF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294" name="グループ化 9293">
                    <a:extLst>
                      <a:ext uri="{FF2B5EF4-FFF2-40B4-BE49-F238E27FC236}">
                        <a16:creationId xmlns:a16="http://schemas.microsoft.com/office/drawing/2014/main" id="{624C4B96-C61B-A5C8-8747-4C1FCA2638D4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364" name="グループ化 9363">
                      <a:extLst>
                        <a:ext uri="{FF2B5EF4-FFF2-40B4-BE49-F238E27FC236}">
                          <a16:creationId xmlns:a16="http://schemas.microsoft.com/office/drawing/2014/main" id="{408CB86E-6D1A-EAE5-4F21-B161D6EEC92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382" name="直線コネクタ 9381">
                        <a:extLst>
                          <a:ext uri="{FF2B5EF4-FFF2-40B4-BE49-F238E27FC236}">
                            <a16:creationId xmlns:a16="http://schemas.microsoft.com/office/drawing/2014/main" id="{D5D5826A-A9DD-E305-81A5-614BC59FC66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83" name="直線コネクタ 9382">
                        <a:extLst>
                          <a:ext uri="{FF2B5EF4-FFF2-40B4-BE49-F238E27FC236}">
                            <a16:creationId xmlns:a16="http://schemas.microsoft.com/office/drawing/2014/main" id="{13CFA86F-0C9B-71F4-BBB0-C95483F2BF2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84" name="直線コネクタ 9383">
                        <a:extLst>
                          <a:ext uri="{FF2B5EF4-FFF2-40B4-BE49-F238E27FC236}">
                            <a16:creationId xmlns:a16="http://schemas.microsoft.com/office/drawing/2014/main" id="{F879387C-8FA5-D7A8-ACFE-DC4B3331931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85" name="直線コネクタ 9384">
                        <a:extLst>
                          <a:ext uri="{FF2B5EF4-FFF2-40B4-BE49-F238E27FC236}">
                            <a16:creationId xmlns:a16="http://schemas.microsoft.com/office/drawing/2014/main" id="{EB1DB88C-BB33-D115-0253-2DE4392B3E0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86" name="直線コネクタ 9385">
                        <a:extLst>
                          <a:ext uri="{FF2B5EF4-FFF2-40B4-BE49-F238E27FC236}">
                            <a16:creationId xmlns:a16="http://schemas.microsoft.com/office/drawing/2014/main" id="{96D9CF51-38EC-3F2B-1195-1222967F38C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87" name="直線コネクタ 9386">
                        <a:extLst>
                          <a:ext uri="{FF2B5EF4-FFF2-40B4-BE49-F238E27FC236}">
                            <a16:creationId xmlns:a16="http://schemas.microsoft.com/office/drawing/2014/main" id="{FC0F33CD-7E32-F5B0-730F-7FF34F989BA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88" name="直線コネクタ 9387">
                        <a:extLst>
                          <a:ext uri="{FF2B5EF4-FFF2-40B4-BE49-F238E27FC236}">
                            <a16:creationId xmlns:a16="http://schemas.microsoft.com/office/drawing/2014/main" id="{F8B4CA71-3B42-80B0-5165-E8AE7884C84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89" name="直線コネクタ 9388">
                        <a:extLst>
                          <a:ext uri="{FF2B5EF4-FFF2-40B4-BE49-F238E27FC236}">
                            <a16:creationId xmlns:a16="http://schemas.microsoft.com/office/drawing/2014/main" id="{8E8027F3-D877-0677-0378-098A225A04C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90" name="直線コネクタ 9389">
                        <a:extLst>
                          <a:ext uri="{FF2B5EF4-FFF2-40B4-BE49-F238E27FC236}">
                            <a16:creationId xmlns:a16="http://schemas.microsoft.com/office/drawing/2014/main" id="{9D7F1ACF-E8BC-B18E-A21E-B42488275EA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91" name="直線コネクタ 9390">
                        <a:extLst>
                          <a:ext uri="{FF2B5EF4-FFF2-40B4-BE49-F238E27FC236}">
                            <a16:creationId xmlns:a16="http://schemas.microsoft.com/office/drawing/2014/main" id="{09ED4FA6-6623-8D34-7279-4E17E28D25E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92" name="直線コネクタ 9391">
                        <a:extLst>
                          <a:ext uri="{FF2B5EF4-FFF2-40B4-BE49-F238E27FC236}">
                            <a16:creationId xmlns:a16="http://schemas.microsoft.com/office/drawing/2014/main" id="{3453ED12-6ECD-B13E-F40D-D5026967484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93" name="直線コネクタ 9392">
                        <a:extLst>
                          <a:ext uri="{FF2B5EF4-FFF2-40B4-BE49-F238E27FC236}">
                            <a16:creationId xmlns:a16="http://schemas.microsoft.com/office/drawing/2014/main" id="{20146F9B-5DC5-37F7-0485-AA55EC7B992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94" name="直線コネクタ 9393">
                        <a:extLst>
                          <a:ext uri="{FF2B5EF4-FFF2-40B4-BE49-F238E27FC236}">
                            <a16:creationId xmlns:a16="http://schemas.microsoft.com/office/drawing/2014/main" id="{34635F20-29A0-7DFA-3297-C1507E11636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95" name="直線コネクタ 9394">
                        <a:extLst>
                          <a:ext uri="{FF2B5EF4-FFF2-40B4-BE49-F238E27FC236}">
                            <a16:creationId xmlns:a16="http://schemas.microsoft.com/office/drawing/2014/main" id="{ECB2BB08-DBE8-673E-0320-8DD8D552227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96" name="直線コネクタ 9395">
                        <a:extLst>
                          <a:ext uri="{FF2B5EF4-FFF2-40B4-BE49-F238E27FC236}">
                            <a16:creationId xmlns:a16="http://schemas.microsoft.com/office/drawing/2014/main" id="{B1CE0028-F992-3C8F-D844-1AA699D2A3F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97" name="直線コネクタ 9396">
                        <a:extLst>
                          <a:ext uri="{FF2B5EF4-FFF2-40B4-BE49-F238E27FC236}">
                            <a16:creationId xmlns:a16="http://schemas.microsoft.com/office/drawing/2014/main" id="{C66E71DF-1F73-6356-1FE3-C5587BE3CB3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365" name="グループ化 9364">
                      <a:extLst>
                        <a:ext uri="{FF2B5EF4-FFF2-40B4-BE49-F238E27FC236}">
                          <a16:creationId xmlns:a16="http://schemas.microsoft.com/office/drawing/2014/main" id="{18B70885-2A72-9B31-2BC8-341449CABC0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366" name="直線コネクタ 9365">
                        <a:extLst>
                          <a:ext uri="{FF2B5EF4-FFF2-40B4-BE49-F238E27FC236}">
                            <a16:creationId xmlns:a16="http://schemas.microsoft.com/office/drawing/2014/main" id="{5DF1676A-C764-8F07-2E2E-74573639923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67" name="直線コネクタ 9366">
                        <a:extLst>
                          <a:ext uri="{FF2B5EF4-FFF2-40B4-BE49-F238E27FC236}">
                            <a16:creationId xmlns:a16="http://schemas.microsoft.com/office/drawing/2014/main" id="{0B732AA8-6FDB-7807-1482-8937ACA6D4D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68" name="直線コネクタ 9367">
                        <a:extLst>
                          <a:ext uri="{FF2B5EF4-FFF2-40B4-BE49-F238E27FC236}">
                            <a16:creationId xmlns:a16="http://schemas.microsoft.com/office/drawing/2014/main" id="{0C99BF54-16F3-45BA-3726-CAF4FA5276E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69" name="直線コネクタ 9368">
                        <a:extLst>
                          <a:ext uri="{FF2B5EF4-FFF2-40B4-BE49-F238E27FC236}">
                            <a16:creationId xmlns:a16="http://schemas.microsoft.com/office/drawing/2014/main" id="{CBDFCFF0-B3BE-32CC-83D3-233ADE7BD91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70" name="直線コネクタ 9369">
                        <a:extLst>
                          <a:ext uri="{FF2B5EF4-FFF2-40B4-BE49-F238E27FC236}">
                            <a16:creationId xmlns:a16="http://schemas.microsoft.com/office/drawing/2014/main" id="{0A8BEAD4-A35F-588E-EC74-B3B9FF1EE2D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71" name="直線コネクタ 9370">
                        <a:extLst>
                          <a:ext uri="{FF2B5EF4-FFF2-40B4-BE49-F238E27FC236}">
                            <a16:creationId xmlns:a16="http://schemas.microsoft.com/office/drawing/2014/main" id="{3EB4BC20-B93A-B211-D657-4EFC0C7A150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72" name="直線コネクタ 9371">
                        <a:extLst>
                          <a:ext uri="{FF2B5EF4-FFF2-40B4-BE49-F238E27FC236}">
                            <a16:creationId xmlns:a16="http://schemas.microsoft.com/office/drawing/2014/main" id="{9B66FC52-C6FC-766C-3E86-235F6319785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73" name="直線コネクタ 9372">
                        <a:extLst>
                          <a:ext uri="{FF2B5EF4-FFF2-40B4-BE49-F238E27FC236}">
                            <a16:creationId xmlns:a16="http://schemas.microsoft.com/office/drawing/2014/main" id="{97CFE166-4C2D-9FAD-6D45-3199D7925CE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74" name="直線コネクタ 9373">
                        <a:extLst>
                          <a:ext uri="{FF2B5EF4-FFF2-40B4-BE49-F238E27FC236}">
                            <a16:creationId xmlns:a16="http://schemas.microsoft.com/office/drawing/2014/main" id="{60D73B64-4973-36F7-2CE0-DDE91FD367E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75" name="直線コネクタ 9374">
                        <a:extLst>
                          <a:ext uri="{FF2B5EF4-FFF2-40B4-BE49-F238E27FC236}">
                            <a16:creationId xmlns:a16="http://schemas.microsoft.com/office/drawing/2014/main" id="{FE388791-C127-BAAA-FD05-6C181B91FC9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76" name="直線コネクタ 9375">
                        <a:extLst>
                          <a:ext uri="{FF2B5EF4-FFF2-40B4-BE49-F238E27FC236}">
                            <a16:creationId xmlns:a16="http://schemas.microsoft.com/office/drawing/2014/main" id="{CFE953DF-4F93-2D54-D059-DEAD56CCD43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77" name="直線コネクタ 9376">
                        <a:extLst>
                          <a:ext uri="{FF2B5EF4-FFF2-40B4-BE49-F238E27FC236}">
                            <a16:creationId xmlns:a16="http://schemas.microsoft.com/office/drawing/2014/main" id="{B89886CA-647E-0AB7-3BB1-507A7DE4907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78" name="直線コネクタ 9377">
                        <a:extLst>
                          <a:ext uri="{FF2B5EF4-FFF2-40B4-BE49-F238E27FC236}">
                            <a16:creationId xmlns:a16="http://schemas.microsoft.com/office/drawing/2014/main" id="{03F2007F-7D8B-CA5C-B207-9EF00363467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79" name="直線コネクタ 9378">
                        <a:extLst>
                          <a:ext uri="{FF2B5EF4-FFF2-40B4-BE49-F238E27FC236}">
                            <a16:creationId xmlns:a16="http://schemas.microsoft.com/office/drawing/2014/main" id="{3441911D-1506-BFE5-8686-1BF2B965832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80" name="直線コネクタ 9379">
                        <a:extLst>
                          <a:ext uri="{FF2B5EF4-FFF2-40B4-BE49-F238E27FC236}">
                            <a16:creationId xmlns:a16="http://schemas.microsoft.com/office/drawing/2014/main" id="{EE12EA78-71C5-6C03-1D90-C05D5829A75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81" name="直線コネクタ 9380">
                        <a:extLst>
                          <a:ext uri="{FF2B5EF4-FFF2-40B4-BE49-F238E27FC236}">
                            <a16:creationId xmlns:a16="http://schemas.microsoft.com/office/drawing/2014/main" id="{7957F5F0-2FD7-DF3E-8D2E-0E489E75C0E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295" name="グループ化 9294">
                    <a:extLst>
                      <a:ext uri="{FF2B5EF4-FFF2-40B4-BE49-F238E27FC236}">
                        <a16:creationId xmlns:a16="http://schemas.microsoft.com/office/drawing/2014/main" id="{3305ACF3-4434-2848-556C-AD22010212BE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330" name="グループ化 9329">
                      <a:extLst>
                        <a:ext uri="{FF2B5EF4-FFF2-40B4-BE49-F238E27FC236}">
                          <a16:creationId xmlns:a16="http://schemas.microsoft.com/office/drawing/2014/main" id="{F524F8F5-7014-BDA5-73A6-F5E415F99F5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348" name="直線コネクタ 9347">
                        <a:extLst>
                          <a:ext uri="{FF2B5EF4-FFF2-40B4-BE49-F238E27FC236}">
                            <a16:creationId xmlns:a16="http://schemas.microsoft.com/office/drawing/2014/main" id="{35AF22B8-A572-AA89-1CB1-40DA616B837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49" name="直線コネクタ 9348">
                        <a:extLst>
                          <a:ext uri="{FF2B5EF4-FFF2-40B4-BE49-F238E27FC236}">
                            <a16:creationId xmlns:a16="http://schemas.microsoft.com/office/drawing/2014/main" id="{736DB6E3-8347-CB6D-77EC-568490721CE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50" name="直線コネクタ 9349">
                        <a:extLst>
                          <a:ext uri="{FF2B5EF4-FFF2-40B4-BE49-F238E27FC236}">
                            <a16:creationId xmlns:a16="http://schemas.microsoft.com/office/drawing/2014/main" id="{58CA33FD-0FCD-5C15-5BA0-A8351BA9A80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51" name="直線コネクタ 9350">
                        <a:extLst>
                          <a:ext uri="{FF2B5EF4-FFF2-40B4-BE49-F238E27FC236}">
                            <a16:creationId xmlns:a16="http://schemas.microsoft.com/office/drawing/2014/main" id="{20A9EFF3-1253-E9CE-A282-B66F01C246A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52" name="直線コネクタ 9351">
                        <a:extLst>
                          <a:ext uri="{FF2B5EF4-FFF2-40B4-BE49-F238E27FC236}">
                            <a16:creationId xmlns:a16="http://schemas.microsoft.com/office/drawing/2014/main" id="{4005C556-CA46-D1B3-BF82-239F2A7D39E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53" name="直線コネクタ 9352">
                        <a:extLst>
                          <a:ext uri="{FF2B5EF4-FFF2-40B4-BE49-F238E27FC236}">
                            <a16:creationId xmlns:a16="http://schemas.microsoft.com/office/drawing/2014/main" id="{6FC5A90B-63D0-86FD-3392-EA462BC94F1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54" name="直線コネクタ 9353">
                        <a:extLst>
                          <a:ext uri="{FF2B5EF4-FFF2-40B4-BE49-F238E27FC236}">
                            <a16:creationId xmlns:a16="http://schemas.microsoft.com/office/drawing/2014/main" id="{F40AC76F-F4E9-FD89-00C0-EBB3984974E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55" name="直線コネクタ 9354">
                        <a:extLst>
                          <a:ext uri="{FF2B5EF4-FFF2-40B4-BE49-F238E27FC236}">
                            <a16:creationId xmlns:a16="http://schemas.microsoft.com/office/drawing/2014/main" id="{C2430F20-72A3-C558-950C-75ADB59B69F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56" name="直線コネクタ 9355">
                        <a:extLst>
                          <a:ext uri="{FF2B5EF4-FFF2-40B4-BE49-F238E27FC236}">
                            <a16:creationId xmlns:a16="http://schemas.microsoft.com/office/drawing/2014/main" id="{C1EFF8F9-513D-BAD5-1A8B-7091C43DC4E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57" name="直線コネクタ 9356">
                        <a:extLst>
                          <a:ext uri="{FF2B5EF4-FFF2-40B4-BE49-F238E27FC236}">
                            <a16:creationId xmlns:a16="http://schemas.microsoft.com/office/drawing/2014/main" id="{4E1A9E0C-BCC8-151C-22F9-96CAD0FF8EE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58" name="直線コネクタ 9357">
                        <a:extLst>
                          <a:ext uri="{FF2B5EF4-FFF2-40B4-BE49-F238E27FC236}">
                            <a16:creationId xmlns:a16="http://schemas.microsoft.com/office/drawing/2014/main" id="{7D106D52-3609-4829-4BF4-20E0ACF1AD5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59" name="直線コネクタ 9358">
                        <a:extLst>
                          <a:ext uri="{FF2B5EF4-FFF2-40B4-BE49-F238E27FC236}">
                            <a16:creationId xmlns:a16="http://schemas.microsoft.com/office/drawing/2014/main" id="{2EDACF87-AAE6-5031-D51D-8DD7350A2D8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60" name="直線コネクタ 9359">
                        <a:extLst>
                          <a:ext uri="{FF2B5EF4-FFF2-40B4-BE49-F238E27FC236}">
                            <a16:creationId xmlns:a16="http://schemas.microsoft.com/office/drawing/2014/main" id="{E2ADAB3C-39F0-7A6B-52B3-83F9517E25C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61" name="直線コネクタ 9360">
                        <a:extLst>
                          <a:ext uri="{FF2B5EF4-FFF2-40B4-BE49-F238E27FC236}">
                            <a16:creationId xmlns:a16="http://schemas.microsoft.com/office/drawing/2014/main" id="{B22A609E-6B75-7776-CBCC-8768D3C7413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62" name="直線コネクタ 9361">
                        <a:extLst>
                          <a:ext uri="{FF2B5EF4-FFF2-40B4-BE49-F238E27FC236}">
                            <a16:creationId xmlns:a16="http://schemas.microsoft.com/office/drawing/2014/main" id="{96D77F61-9E64-83F2-1BFE-3D0474195F8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63" name="直線コネクタ 9362">
                        <a:extLst>
                          <a:ext uri="{FF2B5EF4-FFF2-40B4-BE49-F238E27FC236}">
                            <a16:creationId xmlns:a16="http://schemas.microsoft.com/office/drawing/2014/main" id="{DE8DFBF1-FEFE-8CB0-309F-4025AC49C78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331" name="グループ化 9330">
                      <a:extLst>
                        <a:ext uri="{FF2B5EF4-FFF2-40B4-BE49-F238E27FC236}">
                          <a16:creationId xmlns:a16="http://schemas.microsoft.com/office/drawing/2014/main" id="{7EB1DFCF-D6A4-5B13-0F90-AC10787ABEF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332" name="直線コネクタ 9331">
                        <a:extLst>
                          <a:ext uri="{FF2B5EF4-FFF2-40B4-BE49-F238E27FC236}">
                            <a16:creationId xmlns:a16="http://schemas.microsoft.com/office/drawing/2014/main" id="{AF69D91E-5507-F284-62A8-B88584D760B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33" name="直線コネクタ 9332">
                        <a:extLst>
                          <a:ext uri="{FF2B5EF4-FFF2-40B4-BE49-F238E27FC236}">
                            <a16:creationId xmlns:a16="http://schemas.microsoft.com/office/drawing/2014/main" id="{CAF1CEB0-D3E9-3E4F-F4BD-E68BE981A2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34" name="直線コネクタ 9333">
                        <a:extLst>
                          <a:ext uri="{FF2B5EF4-FFF2-40B4-BE49-F238E27FC236}">
                            <a16:creationId xmlns:a16="http://schemas.microsoft.com/office/drawing/2014/main" id="{C68D00C1-1F0A-E48C-EA4F-E4CE5B02D60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35" name="直線コネクタ 9334">
                        <a:extLst>
                          <a:ext uri="{FF2B5EF4-FFF2-40B4-BE49-F238E27FC236}">
                            <a16:creationId xmlns:a16="http://schemas.microsoft.com/office/drawing/2014/main" id="{29B66ED6-1FD2-5B8D-C543-0C17ECB102C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36" name="直線コネクタ 9335">
                        <a:extLst>
                          <a:ext uri="{FF2B5EF4-FFF2-40B4-BE49-F238E27FC236}">
                            <a16:creationId xmlns:a16="http://schemas.microsoft.com/office/drawing/2014/main" id="{61F5AFE3-772F-E993-AD8D-EBA0724FED5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37" name="直線コネクタ 9336">
                        <a:extLst>
                          <a:ext uri="{FF2B5EF4-FFF2-40B4-BE49-F238E27FC236}">
                            <a16:creationId xmlns:a16="http://schemas.microsoft.com/office/drawing/2014/main" id="{701C2729-314B-D7C4-0027-4303107DE4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38" name="直線コネクタ 9337">
                        <a:extLst>
                          <a:ext uri="{FF2B5EF4-FFF2-40B4-BE49-F238E27FC236}">
                            <a16:creationId xmlns:a16="http://schemas.microsoft.com/office/drawing/2014/main" id="{75D7D155-4994-CB08-8661-768A1C642A2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39" name="直線コネクタ 9338">
                        <a:extLst>
                          <a:ext uri="{FF2B5EF4-FFF2-40B4-BE49-F238E27FC236}">
                            <a16:creationId xmlns:a16="http://schemas.microsoft.com/office/drawing/2014/main" id="{028BE4DF-FA70-5EC6-ECBC-E3C8F02302C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40" name="直線コネクタ 9339">
                        <a:extLst>
                          <a:ext uri="{FF2B5EF4-FFF2-40B4-BE49-F238E27FC236}">
                            <a16:creationId xmlns:a16="http://schemas.microsoft.com/office/drawing/2014/main" id="{F7CC1E15-BD6D-8DC6-3861-86CE1E2AE40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41" name="直線コネクタ 9340">
                        <a:extLst>
                          <a:ext uri="{FF2B5EF4-FFF2-40B4-BE49-F238E27FC236}">
                            <a16:creationId xmlns:a16="http://schemas.microsoft.com/office/drawing/2014/main" id="{EE5C382F-97F2-BC68-3104-E449F69F3A1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42" name="直線コネクタ 9341">
                        <a:extLst>
                          <a:ext uri="{FF2B5EF4-FFF2-40B4-BE49-F238E27FC236}">
                            <a16:creationId xmlns:a16="http://schemas.microsoft.com/office/drawing/2014/main" id="{B3196C39-A8BD-596C-A8E4-04EC97FB37B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43" name="直線コネクタ 9342">
                        <a:extLst>
                          <a:ext uri="{FF2B5EF4-FFF2-40B4-BE49-F238E27FC236}">
                            <a16:creationId xmlns:a16="http://schemas.microsoft.com/office/drawing/2014/main" id="{407A135D-E627-17FE-B75B-5D44C4555B7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44" name="直線コネクタ 9343">
                        <a:extLst>
                          <a:ext uri="{FF2B5EF4-FFF2-40B4-BE49-F238E27FC236}">
                            <a16:creationId xmlns:a16="http://schemas.microsoft.com/office/drawing/2014/main" id="{55B4EEA5-45BD-EC5D-0A1E-C84DDE48CB4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45" name="直線コネクタ 9344">
                        <a:extLst>
                          <a:ext uri="{FF2B5EF4-FFF2-40B4-BE49-F238E27FC236}">
                            <a16:creationId xmlns:a16="http://schemas.microsoft.com/office/drawing/2014/main" id="{E7C75DD8-1C71-A943-D4ED-144913E5ECF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46" name="直線コネクタ 9345">
                        <a:extLst>
                          <a:ext uri="{FF2B5EF4-FFF2-40B4-BE49-F238E27FC236}">
                            <a16:creationId xmlns:a16="http://schemas.microsoft.com/office/drawing/2014/main" id="{6778269F-BB30-CF13-67C1-3291CE6422F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47" name="直線コネクタ 9346">
                        <a:extLst>
                          <a:ext uri="{FF2B5EF4-FFF2-40B4-BE49-F238E27FC236}">
                            <a16:creationId xmlns:a16="http://schemas.microsoft.com/office/drawing/2014/main" id="{513DEE24-9462-3903-B696-AE22719C171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296" name="グループ化 9295">
                    <a:extLst>
                      <a:ext uri="{FF2B5EF4-FFF2-40B4-BE49-F238E27FC236}">
                        <a16:creationId xmlns:a16="http://schemas.microsoft.com/office/drawing/2014/main" id="{BEDD61EB-BC4B-3B41-8BB4-82A08FC56F98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9314" name="直線コネクタ 9313">
                      <a:extLst>
                        <a:ext uri="{FF2B5EF4-FFF2-40B4-BE49-F238E27FC236}">
                          <a16:creationId xmlns:a16="http://schemas.microsoft.com/office/drawing/2014/main" id="{D1D2869E-1DEC-B91E-944B-937E01474CC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5" name="直線コネクタ 9314">
                      <a:extLst>
                        <a:ext uri="{FF2B5EF4-FFF2-40B4-BE49-F238E27FC236}">
                          <a16:creationId xmlns:a16="http://schemas.microsoft.com/office/drawing/2014/main" id="{14DF0EC7-3644-34F6-56D8-888400AA15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6" name="直線コネクタ 9315">
                      <a:extLst>
                        <a:ext uri="{FF2B5EF4-FFF2-40B4-BE49-F238E27FC236}">
                          <a16:creationId xmlns:a16="http://schemas.microsoft.com/office/drawing/2014/main" id="{66B6F60E-7D55-6D05-D0AC-C65B758745F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7" name="直線コネクタ 9316">
                      <a:extLst>
                        <a:ext uri="{FF2B5EF4-FFF2-40B4-BE49-F238E27FC236}">
                          <a16:creationId xmlns:a16="http://schemas.microsoft.com/office/drawing/2014/main" id="{65210B69-B85F-3630-960D-576A09D26E5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8" name="直線コネクタ 9317">
                      <a:extLst>
                        <a:ext uri="{FF2B5EF4-FFF2-40B4-BE49-F238E27FC236}">
                          <a16:creationId xmlns:a16="http://schemas.microsoft.com/office/drawing/2014/main" id="{3064B665-2011-6790-CE68-FB2AFC9E541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9" name="直線コネクタ 9318">
                      <a:extLst>
                        <a:ext uri="{FF2B5EF4-FFF2-40B4-BE49-F238E27FC236}">
                          <a16:creationId xmlns:a16="http://schemas.microsoft.com/office/drawing/2014/main" id="{1BE24401-A41E-5D23-5D46-0F406F875A4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20" name="直線コネクタ 9319">
                      <a:extLst>
                        <a:ext uri="{FF2B5EF4-FFF2-40B4-BE49-F238E27FC236}">
                          <a16:creationId xmlns:a16="http://schemas.microsoft.com/office/drawing/2014/main" id="{BB7068FB-30D3-B84D-2457-06874B8D09B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21" name="直線コネクタ 9320">
                      <a:extLst>
                        <a:ext uri="{FF2B5EF4-FFF2-40B4-BE49-F238E27FC236}">
                          <a16:creationId xmlns:a16="http://schemas.microsoft.com/office/drawing/2014/main" id="{0224D630-EC3C-9DD5-EFEB-F84054FAEBC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22" name="直線コネクタ 9321">
                      <a:extLst>
                        <a:ext uri="{FF2B5EF4-FFF2-40B4-BE49-F238E27FC236}">
                          <a16:creationId xmlns:a16="http://schemas.microsoft.com/office/drawing/2014/main" id="{E172210A-5E8A-AF81-EBAF-9B5870D1F15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23" name="直線コネクタ 9322">
                      <a:extLst>
                        <a:ext uri="{FF2B5EF4-FFF2-40B4-BE49-F238E27FC236}">
                          <a16:creationId xmlns:a16="http://schemas.microsoft.com/office/drawing/2014/main" id="{0D1823DC-3557-A501-7770-101676DC393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24" name="直線コネクタ 9323">
                      <a:extLst>
                        <a:ext uri="{FF2B5EF4-FFF2-40B4-BE49-F238E27FC236}">
                          <a16:creationId xmlns:a16="http://schemas.microsoft.com/office/drawing/2014/main" id="{84813CCB-7C40-669B-D91C-F7B74208518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25" name="直線コネクタ 9324">
                      <a:extLst>
                        <a:ext uri="{FF2B5EF4-FFF2-40B4-BE49-F238E27FC236}">
                          <a16:creationId xmlns:a16="http://schemas.microsoft.com/office/drawing/2014/main" id="{4A591FCD-23AE-38E5-1B7A-D9E6A389576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26" name="直線コネクタ 9325">
                      <a:extLst>
                        <a:ext uri="{FF2B5EF4-FFF2-40B4-BE49-F238E27FC236}">
                          <a16:creationId xmlns:a16="http://schemas.microsoft.com/office/drawing/2014/main" id="{D60067B3-D412-2E4C-B0D1-B30A0AFD21D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27" name="直線コネクタ 9326">
                      <a:extLst>
                        <a:ext uri="{FF2B5EF4-FFF2-40B4-BE49-F238E27FC236}">
                          <a16:creationId xmlns:a16="http://schemas.microsoft.com/office/drawing/2014/main" id="{8452C7AE-9B02-1A09-6418-14D95CEE6EF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28" name="直線コネクタ 9327">
                      <a:extLst>
                        <a:ext uri="{FF2B5EF4-FFF2-40B4-BE49-F238E27FC236}">
                          <a16:creationId xmlns:a16="http://schemas.microsoft.com/office/drawing/2014/main" id="{2F36DE7B-8801-B0A3-FE07-D7125A5133F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29" name="直線コネクタ 9328">
                      <a:extLst>
                        <a:ext uri="{FF2B5EF4-FFF2-40B4-BE49-F238E27FC236}">
                          <a16:creationId xmlns:a16="http://schemas.microsoft.com/office/drawing/2014/main" id="{67ABB8D0-C963-2BAB-4AAF-9745C0AC4F1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297" name="グループ化 9296">
                    <a:extLst>
                      <a:ext uri="{FF2B5EF4-FFF2-40B4-BE49-F238E27FC236}">
                        <a16:creationId xmlns:a16="http://schemas.microsoft.com/office/drawing/2014/main" id="{DF3A236F-DF8C-A020-42F3-142543AFFC2C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9298" name="直線コネクタ 9297">
                      <a:extLst>
                        <a:ext uri="{FF2B5EF4-FFF2-40B4-BE49-F238E27FC236}">
                          <a16:creationId xmlns:a16="http://schemas.microsoft.com/office/drawing/2014/main" id="{FEF52557-C2EA-3B2A-D102-949E8224D58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99" name="直線コネクタ 9298">
                      <a:extLst>
                        <a:ext uri="{FF2B5EF4-FFF2-40B4-BE49-F238E27FC236}">
                          <a16:creationId xmlns:a16="http://schemas.microsoft.com/office/drawing/2014/main" id="{04BA769F-9F2E-68EB-380C-D21CEC284A8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00" name="直線コネクタ 9299">
                      <a:extLst>
                        <a:ext uri="{FF2B5EF4-FFF2-40B4-BE49-F238E27FC236}">
                          <a16:creationId xmlns:a16="http://schemas.microsoft.com/office/drawing/2014/main" id="{A8E009D1-377E-4685-4427-D8AD0A0932D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01" name="直線コネクタ 9300">
                      <a:extLst>
                        <a:ext uri="{FF2B5EF4-FFF2-40B4-BE49-F238E27FC236}">
                          <a16:creationId xmlns:a16="http://schemas.microsoft.com/office/drawing/2014/main" id="{5A75AC1A-D75D-576A-EE13-0D67FBFE00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02" name="直線コネクタ 9301">
                      <a:extLst>
                        <a:ext uri="{FF2B5EF4-FFF2-40B4-BE49-F238E27FC236}">
                          <a16:creationId xmlns:a16="http://schemas.microsoft.com/office/drawing/2014/main" id="{772FE878-C63E-E8D1-3AFB-1659F28DCC4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03" name="直線コネクタ 9302">
                      <a:extLst>
                        <a:ext uri="{FF2B5EF4-FFF2-40B4-BE49-F238E27FC236}">
                          <a16:creationId xmlns:a16="http://schemas.microsoft.com/office/drawing/2014/main" id="{FF73B132-9E95-A173-788C-3703A4F8897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04" name="直線コネクタ 9303">
                      <a:extLst>
                        <a:ext uri="{FF2B5EF4-FFF2-40B4-BE49-F238E27FC236}">
                          <a16:creationId xmlns:a16="http://schemas.microsoft.com/office/drawing/2014/main" id="{BD8EF9DD-E03D-060B-8E21-0982A5B593C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05" name="直線コネクタ 9304">
                      <a:extLst>
                        <a:ext uri="{FF2B5EF4-FFF2-40B4-BE49-F238E27FC236}">
                          <a16:creationId xmlns:a16="http://schemas.microsoft.com/office/drawing/2014/main" id="{5E2085D1-1B90-75C6-D0CA-864805A1B3B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06" name="直線コネクタ 9305">
                      <a:extLst>
                        <a:ext uri="{FF2B5EF4-FFF2-40B4-BE49-F238E27FC236}">
                          <a16:creationId xmlns:a16="http://schemas.microsoft.com/office/drawing/2014/main" id="{AE64DB33-12D1-FF18-1D47-32C3B5BEEDD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07" name="直線コネクタ 9306">
                      <a:extLst>
                        <a:ext uri="{FF2B5EF4-FFF2-40B4-BE49-F238E27FC236}">
                          <a16:creationId xmlns:a16="http://schemas.microsoft.com/office/drawing/2014/main" id="{E001A312-E087-3147-895F-898740A6B9E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08" name="直線コネクタ 9307">
                      <a:extLst>
                        <a:ext uri="{FF2B5EF4-FFF2-40B4-BE49-F238E27FC236}">
                          <a16:creationId xmlns:a16="http://schemas.microsoft.com/office/drawing/2014/main" id="{EC128A74-656A-BC14-7E5D-9DF31EC52CC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09" name="直線コネクタ 9308">
                      <a:extLst>
                        <a:ext uri="{FF2B5EF4-FFF2-40B4-BE49-F238E27FC236}">
                          <a16:creationId xmlns:a16="http://schemas.microsoft.com/office/drawing/2014/main" id="{F45B635E-8359-3FBB-CA51-0051FA5CF52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0" name="直線コネクタ 9309">
                      <a:extLst>
                        <a:ext uri="{FF2B5EF4-FFF2-40B4-BE49-F238E27FC236}">
                          <a16:creationId xmlns:a16="http://schemas.microsoft.com/office/drawing/2014/main" id="{4862690D-08E9-F880-9D4F-9D51EC9951C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1" name="直線コネクタ 9310">
                      <a:extLst>
                        <a:ext uri="{FF2B5EF4-FFF2-40B4-BE49-F238E27FC236}">
                          <a16:creationId xmlns:a16="http://schemas.microsoft.com/office/drawing/2014/main" id="{B41C12C2-9412-97D7-E2F9-DCE6907563E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2" name="直線コネクタ 9311">
                      <a:extLst>
                        <a:ext uri="{FF2B5EF4-FFF2-40B4-BE49-F238E27FC236}">
                          <a16:creationId xmlns:a16="http://schemas.microsoft.com/office/drawing/2014/main" id="{BE6B0AAD-D4CB-46C3-B03C-8EAC71E6E72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3" name="直線コネクタ 9312">
                      <a:extLst>
                        <a:ext uri="{FF2B5EF4-FFF2-40B4-BE49-F238E27FC236}">
                          <a16:creationId xmlns:a16="http://schemas.microsoft.com/office/drawing/2014/main" id="{BDD58553-32E9-9416-E8DC-AA7FBBDAF84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9264" name="グループ化 9263">
                  <a:extLst>
                    <a:ext uri="{FF2B5EF4-FFF2-40B4-BE49-F238E27FC236}">
                      <a16:creationId xmlns:a16="http://schemas.microsoft.com/office/drawing/2014/main" id="{3C616B5D-C0D0-EAC0-9B9A-403441691BA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286" name="直線コネクタ 9285">
                    <a:extLst>
                      <a:ext uri="{FF2B5EF4-FFF2-40B4-BE49-F238E27FC236}">
                        <a16:creationId xmlns:a16="http://schemas.microsoft.com/office/drawing/2014/main" id="{3CA2833E-D460-B670-D6EC-F3895B95AA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87" name="直線コネクタ 9286">
                    <a:extLst>
                      <a:ext uri="{FF2B5EF4-FFF2-40B4-BE49-F238E27FC236}">
                        <a16:creationId xmlns:a16="http://schemas.microsoft.com/office/drawing/2014/main" id="{5B2E2F78-4C9A-E726-5014-E27FE0BDEC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88" name="直線コネクタ 9287">
                    <a:extLst>
                      <a:ext uri="{FF2B5EF4-FFF2-40B4-BE49-F238E27FC236}">
                        <a16:creationId xmlns:a16="http://schemas.microsoft.com/office/drawing/2014/main" id="{07041823-76B6-080F-C845-69C87E7A2D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89" name="直線コネクタ 9288">
                    <a:extLst>
                      <a:ext uri="{FF2B5EF4-FFF2-40B4-BE49-F238E27FC236}">
                        <a16:creationId xmlns:a16="http://schemas.microsoft.com/office/drawing/2014/main" id="{C02F4F94-ED59-F067-ACF3-3B2004F294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90" name="直線コネクタ 9289">
                    <a:extLst>
                      <a:ext uri="{FF2B5EF4-FFF2-40B4-BE49-F238E27FC236}">
                        <a16:creationId xmlns:a16="http://schemas.microsoft.com/office/drawing/2014/main" id="{80AA7426-8ABE-630E-CA31-19CA95F52C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91" name="直線コネクタ 9290">
                    <a:extLst>
                      <a:ext uri="{FF2B5EF4-FFF2-40B4-BE49-F238E27FC236}">
                        <a16:creationId xmlns:a16="http://schemas.microsoft.com/office/drawing/2014/main" id="{1B684BD8-EF0D-5014-A87E-8321732E5D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265" name="グループ化 9264">
                  <a:extLst>
                    <a:ext uri="{FF2B5EF4-FFF2-40B4-BE49-F238E27FC236}">
                      <a16:creationId xmlns:a16="http://schemas.microsoft.com/office/drawing/2014/main" id="{AE4D1049-3094-6BE3-6196-936A9E45CEC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280" name="直線コネクタ 9279">
                    <a:extLst>
                      <a:ext uri="{FF2B5EF4-FFF2-40B4-BE49-F238E27FC236}">
                        <a16:creationId xmlns:a16="http://schemas.microsoft.com/office/drawing/2014/main" id="{94F0EE85-884F-3910-3766-C4C70D3F547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81" name="直線コネクタ 9280">
                    <a:extLst>
                      <a:ext uri="{FF2B5EF4-FFF2-40B4-BE49-F238E27FC236}">
                        <a16:creationId xmlns:a16="http://schemas.microsoft.com/office/drawing/2014/main" id="{39D0851E-611E-BF87-2DBF-9B21D8B7BC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82" name="直線コネクタ 9281">
                    <a:extLst>
                      <a:ext uri="{FF2B5EF4-FFF2-40B4-BE49-F238E27FC236}">
                        <a16:creationId xmlns:a16="http://schemas.microsoft.com/office/drawing/2014/main" id="{B79CACF4-1F22-9F91-E6CD-589866F5C7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83" name="直線コネクタ 9282">
                    <a:extLst>
                      <a:ext uri="{FF2B5EF4-FFF2-40B4-BE49-F238E27FC236}">
                        <a16:creationId xmlns:a16="http://schemas.microsoft.com/office/drawing/2014/main" id="{30DCFDDE-E063-7174-C5B0-8E817D08B4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84" name="直線コネクタ 9283">
                    <a:extLst>
                      <a:ext uri="{FF2B5EF4-FFF2-40B4-BE49-F238E27FC236}">
                        <a16:creationId xmlns:a16="http://schemas.microsoft.com/office/drawing/2014/main" id="{8DAE8E11-BF80-D81E-567E-B09B94650DF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85" name="直線コネクタ 9284">
                    <a:extLst>
                      <a:ext uri="{FF2B5EF4-FFF2-40B4-BE49-F238E27FC236}">
                        <a16:creationId xmlns:a16="http://schemas.microsoft.com/office/drawing/2014/main" id="{C031B27D-071C-ED27-C28B-76576E3E2C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266" name="グループ化 9265">
                  <a:extLst>
                    <a:ext uri="{FF2B5EF4-FFF2-40B4-BE49-F238E27FC236}">
                      <a16:creationId xmlns:a16="http://schemas.microsoft.com/office/drawing/2014/main" id="{3016B69C-3A59-3EEB-D1B6-BEA0C4A45E6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274" name="直線コネクタ 9273">
                    <a:extLst>
                      <a:ext uri="{FF2B5EF4-FFF2-40B4-BE49-F238E27FC236}">
                        <a16:creationId xmlns:a16="http://schemas.microsoft.com/office/drawing/2014/main" id="{150E6D3D-EB2B-8A59-31D4-EE15173354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75" name="直線コネクタ 9274">
                    <a:extLst>
                      <a:ext uri="{FF2B5EF4-FFF2-40B4-BE49-F238E27FC236}">
                        <a16:creationId xmlns:a16="http://schemas.microsoft.com/office/drawing/2014/main" id="{163EF4D5-2343-5484-DF44-00BA0E88BF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76" name="直線コネクタ 9275">
                    <a:extLst>
                      <a:ext uri="{FF2B5EF4-FFF2-40B4-BE49-F238E27FC236}">
                        <a16:creationId xmlns:a16="http://schemas.microsoft.com/office/drawing/2014/main" id="{DD6584EF-2E76-21E0-1FE9-0EB7AA11B3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77" name="直線コネクタ 9276">
                    <a:extLst>
                      <a:ext uri="{FF2B5EF4-FFF2-40B4-BE49-F238E27FC236}">
                        <a16:creationId xmlns:a16="http://schemas.microsoft.com/office/drawing/2014/main" id="{5C0B505F-2839-BC96-4066-5530FCC5D2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78" name="直線コネクタ 9277">
                    <a:extLst>
                      <a:ext uri="{FF2B5EF4-FFF2-40B4-BE49-F238E27FC236}">
                        <a16:creationId xmlns:a16="http://schemas.microsoft.com/office/drawing/2014/main" id="{32D14556-3D0C-A2A6-886E-854CF9EEC0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79" name="直線コネクタ 9278">
                    <a:extLst>
                      <a:ext uri="{FF2B5EF4-FFF2-40B4-BE49-F238E27FC236}">
                        <a16:creationId xmlns:a16="http://schemas.microsoft.com/office/drawing/2014/main" id="{8AD21528-4BE5-04E3-64A2-ACCAB85613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267" name="グループ化 9266">
                  <a:extLst>
                    <a:ext uri="{FF2B5EF4-FFF2-40B4-BE49-F238E27FC236}">
                      <a16:creationId xmlns:a16="http://schemas.microsoft.com/office/drawing/2014/main" id="{6B1CEF45-4298-8338-3B39-578AE7018B8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268" name="直線コネクタ 9267">
                    <a:extLst>
                      <a:ext uri="{FF2B5EF4-FFF2-40B4-BE49-F238E27FC236}">
                        <a16:creationId xmlns:a16="http://schemas.microsoft.com/office/drawing/2014/main" id="{AC4CF3A3-0E9E-8863-A0BC-04F5F9BEF2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69" name="直線コネクタ 9268">
                    <a:extLst>
                      <a:ext uri="{FF2B5EF4-FFF2-40B4-BE49-F238E27FC236}">
                        <a16:creationId xmlns:a16="http://schemas.microsoft.com/office/drawing/2014/main" id="{4FDD21A4-2CF8-D656-ADF7-5210DB1AF0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70" name="直線コネクタ 9269">
                    <a:extLst>
                      <a:ext uri="{FF2B5EF4-FFF2-40B4-BE49-F238E27FC236}">
                        <a16:creationId xmlns:a16="http://schemas.microsoft.com/office/drawing/2014/main" id="{CA598FCB-2916-0CAD-9468-A6E03194E8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71" name="直線コネクタ 9270">
                    <a:extLst>
                      <a:ext uri="{FF2B5EF4-FFF2-40B4-BE49-F238E27FC236}">
                        <a16:creationId xmlns:a16="http://schemas.microsoft.com/office/drawing/2014/main" id="{94BD8130-BBC7-511C-9088-FA6F6F93FE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72" name="直線コネクタ 9271">
                    <a:extLst>
                      <a:ext uri="{FF2B5EF4-FFF2-40B4-BE49-F238E27FC236}">
                        <a16:creationId xmlns:a16="http://schemas.microsoft.com/office/drawing/2014/main" id="{540CCF0C-2337-81CA-0C55-DD4AFFDF82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73" name="直線コネクタ 9272">
                    <a:extLst>
                      <a:ext uri="{FF2B5EF4-FFF2-40B4-BE49-F238E27FC236}">
                        <a16:creationId xmlns:a16="http://schemas.microsoft.com/office/drawing/2014/main" id="{8BA6C17E-0C41-871D-084C-591C68F1BF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073" name="グループ化 9072">
                <a:extLst>
                  <a:ext uri="{FF2B5EF4-FFF2-40B4-BE49-F238E27FC236}">
                    <a16:creationId xmlns:a16="http://schemas.microsoft.com/office/drawing/2014/main" id="{77EB92A4-62EA-9064-B3F6-287C58CC53E1}"/>
                  </a:ext>
                </a:extLst>
              </p:cNvPr>
              <p:cNvGrpSpPr/>
              <p:nvPr/>
            </p:nvGrpSpPr>
            <p:grpSpPr>
              <a:xfrm>
                <a:off x="6571923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9074" name="正方形/長方形 9073">
                  <a:extLst>
                    <a:ext uri="{FF2B5EF4-FFF2-40B4-BE49-F238E27FC236}">
                      <a16:creationId xmlns:a16="http://schemas.microsoft.com/office/drawing/2014/main" id="{FC45DCE5-7AB1-3460-6289-AAC6153900ED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9075" name="グループ化 9074">
                  <a:extLst>
                    <a:ext uri="{FF2B5EF4-FFF2-40B4-BE49-F238E27FC236}">
                      <a16:creationId xmlns:a16="http://schemas.microsoft.com/office/drawing/2014/main" id="{BD9C9865-72D5-A829-7D16-40B4CEAF8751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9104" name="グループ化 9103">
                    <a:extLst>
                      <a:ext uri="{FF2B5EF4-FFF2-40B4-BE49-F238E27FC236}">
                        <a16:creationId xmlns:a16="http://schemas.microsoft.com/office/drawing/2014/main" id="{1CB78E85-5A42-C250-BD38-CAFA405283C0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9244" name="正方形/長方形 9243">
                      <a:extLst>
                        <a:ext uri="{FF2B5EF4-FFF2-40B4-BE49-F238E27FC236}">
                          <a16:creationId xmlns:a16="http://schemas.microsoft.com/office/drawing/2014/main" id="{DB481DAF-E083-845D-6656-0C92A50C398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245" name="グループ化 9244">
                      <a:extLst>
                        <a:ext uri="{FF2B5EF4-FFF2-40B4-BE49-F238E27FC236}">
                          <a16:creationId xmlns:a16="http://schemas.microsoft.com/office/drawing/2014/main" id="{B1E9394F-49D0-FDFC-8EF2-EF1ABBE194F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260" name="正方形/長方形 9259">
                        <a:extLst>
                          <a:ext uri="{FF2B5EF4-FFF2-40B4-BE49-F238E27FC236}">
                            <a16:creationId xmlns:a16="http://schemas.microsoft.com/office/drawing/2014/main" id="{9EBF2F0D-97D8-2C35-1F00-6F0DF228F98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261" name="正方形/長方形 9260">
                        <a:extLst>
                          <a:ext uri="{FF2B5EF4-FFF2-40B4-BE49-F238E27FC236}">
                            <a16:creationId xmlns:a16="http://schemas.microsoft.com/office/drawing/2014/main" id="{861AD863-8302-2594-3BC2-093018754B8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9246" name="グループ化 9245">
                      <a:extLst>
                        <a:ext uri="{FF2B5EF4-FFF2-40B4-BE49-F238E27FC236}">
                          <a16:creationId xmlns:a16="http://schemas.microsoft.com/office/drawing/2014/main" id="{BDA01B57-DDDC-10E2-8D3B-37C189D5473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9256" name="正方形/長方形 9255">
                        <a:extLst>
                          <a:ext uri="{FF2B5EF4-FFF2-40B4-BE49-F238E27FC236}">
                            <a16:creationId xmlns:a16="http://schemas.microsoft.com/office/drawing/2014/main" id="{C5AA8F8F-3D57-082E-6B1B-1CF32090867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9257" name="グループ化 9256">
                        <a:extLst>
                          <a:ext uri="{FF2B5EF4-FFF2-40B4-BE49-F238E27FC236}">
                            <a16:creationId xmlns:a16="http://schemas.microsoft.com/office/drawing/2014/main" id="{8ADC2DD7-6CDF-9F40-1FF4-54545107778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9258" name="正方形/長方形 9257">
                          <a:extLst>
                            <a:ext uri="{FF2B5EF4-FFF2-40B4-BE49-F238E27FC236}">
                              <a16:creationId xmlns:a16="http://schemas.microsoft.com/office/drawing/2014/main" id="{4C0A63B5-BBF8-CDA6-E05C-73D0149EF96A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9259" name="正方形/長方形 9258">
                          <a:extLst>
                            <a:ext uri="{FF2B5EF4-FFF2-40B4-BE49-F238E27FC236}">
                              <a16:creationId xmlns:a16="http://schemas.microsoft.com/office/drawing/2014/main" id="{A1BCDF33-E52E-D68B-A6FB-10AE99FF5820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9247" name="正方形/長方形 9246">
                      <a:extLst>
                        <a:ext uri="{FF2B5EF4-FFF2-40B4-BE49-F238E27FC236}">
                          <a16:creationId xmlns:a16="http://schemas.microsoft.com/office/drawing/2014/main" id="{6E3FD0D0-D4CB-3E9D-07A6-97346EDE660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248" name="グループ化 9247">
                      <a:extLst>
                        <a:ext uri="{FF2B5EF4-FFF2-40B4-BE49-F238E27FC236}">
                          <a16:creationId xmlns:a16="http://schemas.microsoft.com/office/drawing/2014/main" id="{CE21C409-29DA-792F-A023-2BD96215E39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254" name="正方形/長方形 9253">
                        <a:extLst>
                          <a:ext uri="{FF2B5EF4-FFF2-40B4-BE49-F238E27FC236}">
                            <a16:creationId xmlns:a16="http://schemas.microsoft.com/office/drawing/2014/main" id="{0E1CD19D-0BBA-4251-93BF-4AE9D555B1E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255" name="正方形/長方形 9254">
                        <a:extLst>
                          <a:ext uri="{FF2B5EF4-FFF2-40B4-BE49-F238E27FC236}">
                            <a16:creationId xmlns:a16="http://schemas.microsoft.com/office/drawing/2014/main" id="{7FD4CA08-26D8-8C11-1970-67176255A55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9249" name="正方形/長方形 9248">
                      <a:extLst>
                        <a:ext uri="{FF2B5EF4-FFF2-40B4-BE49-F238E27FC236}">
                          <a16:creationId xmlns:a16="http://schemas.microsoft.com/office/drawing/2014/main" id="{6525A21B-CC85-D719-CBFC-DF3A1E21985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250" name="グループ化 9249">
                      <a:extLst>
                        <a:ext uri="{FF2B5EF4-FFF2-40B4-BE49-F238E27FC236}">
                          <a16:creationId xmlns:a16="http://schemas.microsoft.com/office/drawing/2014/main" id="{72CCEE6D-7AC5-EB78-E28D-67A92445BB2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252" name="正方形/長方形 9251">
                        <a:extLst>
                          <a:ext uri="{FF2B5EF4-FFF2-40B4-BE49-F238E27FC236}">
                            <a16:creationId xmlns:a16="http://schemas.microsoft.com/office/drawing/2014/main" id="{D3B17B48-344F-FF86-B17A-8683394028F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253" name="正方形/長方形 9252">
                        <a:extLst>
                          <a:ext uri="{FF2B5EF4-FFF2-40B4-BE49-F238E27FC236}">
                            <a16:creationId xmlns:a16="http://schemas.microsoft.com/office/drawing/2014/main" id="{F73D5A82-24C4-ED59-5F78-65CAE7C5669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9251" name="正方形/長方形 9250">
                      <a:extLst>
                        <a:ext uri="{FF2B5EF4-FFF2-40B4-BE49-F238E27FC236}">
                          <a16:creationId xmlns:a16="http://schemas.microsoft.com/office/drawing/2014/main" id="{4F92DC55-C72E-BFFE-143C-7E176543DC2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9105" name="グループ化 9104">
                    <a:extLst>
                      <a:ext uri="{FF2B5EF4-FFF2-40B4-BE49-F238E27FC236}">
                        <a16:creationId xmlns:a16="http://schemas.microsoft.com/office/drawing/2014/main" id="{00EEFAF4-F958-71DB-8746-CC1EC32A16ED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210" name="グループ化 9209">
                      <a:extLst>
                        <a:ext uri="{FF2B5EF4-FFF2-40B4-BE49-F238E27FC236}">
                          <a16:creationId xmlns:a16="http://schemas.microsoft.com/office/drawing/2014/main" id="{FCE2D3CA-8260-5863-9401-92B8415A789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228" name="直線コネクタ 9227">
                        <a:extLst>
                          <a:ext uri="{FF2B5EF4-FFF2-40B4-BE49-F238E27FC236}">
                            <a16:creationId xmlns:a16="http://schemas.microsoft.com/office/drawing/2014/main" id="{37B08A69-A898-FDAC-C1C7-9EB4BF4BAFC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29" name="直線コネクタ 9228">
                        <a:extLst>
                          <a:ext uri="{FF2B5EF4-FFF2-40B4-BE49-F238E27FC236}">
                            <a16:creationId xmlns:a16="http://schemas.microsoft.com/office/drawing/2014/main" id="{C847D437-F46F-978A-9520-96C5B953A60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30" name="直線コネクタ 9229">
                        <a:extLst>
                          <a:ext uri="{FF2B5EF4-FFF2-40B4-BE49-F238E27FC236}">
                            <a16:creationId xmlns:a16="http://schemas.microsoft.com/office/drawing/2014/main" id="{B56DADBB-B3DD-910F-EB81-59BB700D06C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31" name="直線コネクタ 9230">
                        <a:extLst>
                          <a:ext uri="{FF2B5EF4-FFF2-40B4-BE49-F238E27FC236}">
                            <a16:creationId xmlns:a16="http://schemas.microsoft.com/office/drawing/2014/main" id="{074E5AB0-768C-316B-78E9-8E0AD616077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32" name="直線コネクタ 9231">
                        <a:extLst>
                          <a:ext uri="{FF2B5EF4-FFF2-40B4-BE49-F238E27FC236}">
                            <a16:creationId xmlns:a16="http://schemas.microsoft.com/office/drawing/2014/main" id="{B5B4953C-53E6-66E8-67D9-CD389C5806C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33" name="直線コネクタ 9232">
                        <a:extLst>
                          <a:ext uri="{FF2B5EF4-FFF2-40B4-BE49-F238E27FC236}">
                            <a16:creationId xmlns:a16="http://schemas.microsoft.com/office/drawing/2014/main" id="{614AEE3A-91FF-45F3-D71E-31593A5CBAE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34" name="直線コネクタ 9233">
                        <a:extLst>
                          <a:ext uri="{FF2B5EF4-FFF2-40B4-BE49-F238E27FC236}">
                            <a16:creationId xmlns:a16="http://schemas.microsoft.com/office/drawing/2014/main" id="{8E7346D8-CD30-76D7-8B48-5C3B7811C21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35" name="直線コネクタ 9234">
                        <a:extLst>
                          <a:ext uri="{FF2B5EF4-FFF2-40B4-BE49-F238E27FC236}">
                            <a16:creationId xmlns:a16="http://schemas.microsoft.com/office/drawing/2014/main" id="{803AEE37-8255-5EB2-8145-A16DB8C367D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36" name="直線コネクタ 9235">
                        <a:extLst>
                          <a:ext uri="{FF2B5EF4-FFF2-40B4-BE49-F238E27FC236}">
                            <a16:creationId xmlns:a16="http://schemas.microsoft.com/office/drawing/2014/main" id="{7A4EE99C-A827-81F6-EC99-74246C11675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37" name="直線コネクタ 9236">
                        <a:extLst>
                          <a:ext uri="{FF2B5EF4-FFF2-40B4-BE49-F238E27FC236}">
                            <a16:creationId xmlns:a16="http://schemas.microsoft.com/office/drawing/2014/main" id="{CAD7C7B9-B861-B94C-13EA-44C3D6347C4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38" name="直線コネクタ 9237">
                        <a:extLst>
                          <a:ext uri="{FF2B5EF4-FFF2-40B4-BE49-F238E27FC236}">
                            <a16:creationId xmlns:a16="http://schemas.microsoft.com/office/drawing/2014/main" id="{8BDFC5B7-3590-E46B-C26C-D286405C8C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39" name="直線コネクタ 9238">
                        <a:extLst>
                          <a:ext uri="{FF2B5EF4-FFF2-40B4-BE49-F238E27FC236}">
                            <a16:creationId xmlns:a16="http://schemas.microsoft.com/office/drawing/2014/main" id="{C235A9AD-D4F7-7301-17C7-1AF6DCBA835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40" name="直線コネクタ 9239">
                        <a:extLst>
                          <a:ext uri="{FF2B5EF4-FFF2-40B4-BE49-F238E27FC236}">
                            <a16:creationId xmlns:a16="http://schemas.microsoft.com/office/drawing/2014/main" id="{8F09EFDB-A6F0-C938-50F9-F06C288F5A5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41" name="直線コネクタ 9240">
                        <a:extLst>
                          <a:ext uri="{FF2B5EF4-FFF2-40B4-BE49-F238E27FC236}">
                            <a16:creationId xmlns:a16="http://schemas.microsoft.com/office/drawing/2014/main" id="{18F5579D-D10E-EA94-2EE2-4872303A5C4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42" name="直線コネクタ 9241">
                        <a:extLst>
                          <a:ext uri="{FF2B5EF4-FFF2-40B4-BE49-F238E27FC236}">
                            <a16:creationId xmlns:a16="http://schemas.microsoft.com/office/drawing/2014/main" id="{8A2793E6-63F0-D5B9-876C-F915BB18A2A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43" name="直線コネクタ 9242">
                        <a:extLst>
                          <a:ext uri="{FF2B5EF4-FFF2-40B4-BE49-F238E27FC236}">
                            <a16:creationId xmlns:a16="http://schemas.microsoft.com/office/drawing/2014/main" id="{497AC9BC-2EB0-2A54-2FC4-9B38345A37A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211" name="グループ化 9210">
                      <a:extLst>
                        <a:ext uri="{FF2B5EF4-FFF2-40B4-BE49-F238E27FC236}">
                          <a16:creationId xmlns:a16="http://schemas.microsoft.com/office/drawing/2014/main" id="{5F9B3886-4C1A-E880-764F-4BABBF463E5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212" name="直線コネクタ 9211">
                        <a:extLst>
                          <a:ext uri="{FF2B5EF4-FFF2-40B4-BE49-F238E27FC236}">
                            <a16:creationId xmlns:a16="http://schemas.microsoft.com/office/drawing/2014/main" id="{8068BAFB-12B9-585E-6C8C-B3A730AFB6D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13" name="直線コネクタ 9212">
                        <a:extLst>
                          <a:ext uri="{FF2B5EF4-FFF2-40B4-BE49-F238E27FC236}">
                            <a16:creationId xmlns:a16="http://schemas.microsoft.com/office/drawing/2014/main" id="{8579E5BC-3A60-7764-D90F-CA9DA196F16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14" name="直線コネクタ 9213">
                        <a:extLst>
                          <a:ext uri="{FF2B5EF4-FFF2-40B4-BE49-F238E27FC236}">
                            <a16:creationId xmlns:a16="http://schemas.microsoft.com/office/drawing/2014/main" id="{3C421F35-229A-7F75-F08F-EB4480307E3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15" name="直線コネクタ 9214">
                        <a:extLst>
                          <a:ext uri="{FF2B5EF4-FFF2-40B4-BE49-F238E27FC236}">
                            <a16:creationId xmlns:a16="http://schemas.microsoft.com/office/drawing/2014/main" id="{788DC524-BEF3-6BFA-9B99-E21E43F5715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16" name="直線コネクタ 9215">
                        <a:extLst>
                          <a:ext uri="{FF2B5EF4-FFF2-40B4-BE49-F238E27FC236}">
                            <a16:creationId xmlns:a16="http://schemas.microsoft.com/office/drawing/2014/main" id="{4F46825E-F7FD-F4EA-0A3F-8C6749EDC06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17" name="直線コネクタ 9216">
                        <a:extLst>
                          <a:ext uri="{FF2B5EF4-FFF2-40B4-BE49-F238E27FC236}">
                            <a16:creationId xmlns:a16="http://schemas.microsoft.com/office/drawing/2014/main" id="{CAA5734B-B5AA-299A-AB70-2D1F6119AF3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18" name="直線コネクタ 9217">
                        <a:extLst>
                          <a:ext uri="{FF2B5EF4-FFF2-40B4-BE49-F238E27FC236}">
                            <a16:creationId xmlns:a16="http://schemas.microsoft.com/office/drawing/2014/main" id="{421BB321-3AEA-30AE-6C01-F5DD760C2B2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19" name="直線コネクタ 9218">
                        <a:extLst>
                          <a:ext uri="{FF2B5EF4-FFF2-40B4-BE49-F238E27FC236}">
                            <a16:creationId xmlns:a16="http://schemas.microsoft.com/office/drawing/2014/main" id="{AE1A0DF1-6F50-5798-6969-54603494839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20" name="直線コネクタ 9219">
                        <a:extLst>
                          <a:ext uri="{FF2B5EF4-FFF2-40B4-BE49-F238E27FC236}">
                            <a16:creationId xmlns:a16="http://schemas.microsoft.com/office/drawing/2014/main" id="{6AB4BE16-E0B1-BFD8-94E1-299F86B1251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21" name="直線コネクタ 9220">
                        <a:extLst>
                          <a:ext uri="{FF2B5EF4-FFF2-40B4-BE49-F238E27FC236}">
                            <a16:creationId xmlns:a16="http://schemas.microsoft.com/office/drawing/2014/main" id="{C3FDEB6D-1ED7-D734-9AA8-583BD4AE67C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22" name="直線コネクタ 9221">
                        <a:extLst>
                          <a:ext uri="{FF2B5EF4-FFF2-40B4-BE49-F238E27FC236}">
                            <a16:creationId xmlns:a16="http://schemas.microsoft.com/office/drawing/2014/main" id="{19A3197D-6107-B88E-E2EE-83E5D509C45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23" name="直線コネクタ 9222">
                        <a:extLst>
                          <a:ext uri="{FF2B5EF4-FFF2-40B4-BE49-F238E27FC236}">
                            <a16:creationId xmlns:a16="http://schemas.microsoft.com/office/drawing/2014/main" id="{3CAF4415-5EEB-5214-9DCA-EFEFE9BF14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24" name="直線コネクタ 9223">
                        <a:extLst>
                          <a:ext uri="{FF2B5EF4-FFF2-40B4-BE49-F238E27FC236}">
                            <a16:creationId xmlns:a16="http://schemas.microsoft.com/office/drawing/2014/main" id="{4C93BCBB-2787-4A69-836F-025F5ADF240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25" name="直線コネクタ 9224">
                        <a:extLst>
                          <a:ext uri="{FF2B5EF4-FFF2-40B4-BE49-F238E27FC236}">
                            <a16:creationId xmlns:a16="http://schemas.microsoft.com/office/drawing/2014/main" id="{77F53E44-BCB8-254F-7EC6-83488DF35AA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26" name="直線コネクタ 9225">
                        <a:extLst>
                          <a:ext uri="{FF2B5EF4-FFF2-40B4-BE49-F238E27FC236}">
                            <a16:creationId xmlns:a16="http://schemas.microsoft.com/office/drawing/2014/main" id="{E4371935-6EC3-FB81-B74B-F5B3B84D44B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27" name="直線コネクタ 9226">
                        <a:extLst>
                          <a:ext uri="{FF2B5EF4-FFF2-40B4-BE49-F238E27FC236}">
                            <a16:creationId xmlns:a16="http://schemas.microsoft.com/office/drawing/2014/main" id="{B1CC4DF5-6004-017A-42FA-CB2727CDBBF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106" name="グループ化 9105">
                    <a:extLst>
                      <a:ext uri="{FF2B5EF4-FFF2-40B4-BE49-F238E27FC236}">
                        <a16:creationId xmlns:a16="http://schemas.microsoft.com/office/drawing/2014/main" id="{B1122D03-CE3B-E5FB-4426-84AB27162D70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176" name="グループ化 9175">
                      <a:extLst>
                        <a:ext uri="{FF2B5EF4-FFF2-40B4-BE49-F238E27FC236}">
                          <a16:creationId xmlns:a16="http://schemas.microsoft.com/office/drawing/2014/main" id="{7A2DBEB3-263C-F6E7-BAA8-A54CD50DAC3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194" name="直線コネクタ 9193">
                        <a:extLst>
                          <a:ext uri="{FF2B5EF4-FFF2-40B4-BE49-F238E27FC236}">
                            <a16:creationId xmlns:a16="http://schemas.microsoft.com/office/drawing/2014/main" id="{78F98A8B-0D27-497B-E709-5A14F8CFBA4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95" name="直線コネクタ 9194">
                        <a:extLst>
                          <a:ext uri="{FF2B5EF4-FFF2-40B4-BE49-F238E27FC236}">
                            <a16:creationId xmlns:a16="http://schemas.microsoft.com/office/drawing/2014/main" id="{835DB490-3E81-3134-3999-7E6EDC41C98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96" name="直線コネクタ 9195">
                        <a:extLst>
                          <a:ext uri="{FF2B5EF4-FFF2-40B4-BE49-F238E27FC236}">
                            <a16:creationId xmlns:a16="http://schemas.microsoft.com/office/drawing/2014/main" id="{10A9242D-3078-F680-D980-470D1E26E41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97" name="直線コネクタ 9196">
                        <a:extLst>
                          <a:ext uri="{FF2B5EF4-FFF2-40B4-BE49-F238E27FC236}">
                            <a16:creationId xmlns:a16="http://schemas.microsoft.com/office/drawing/2014/main" id="{F447F6E5-BAE9-84FA-4F25-AC4FED59338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98" name="直線コネクタ 9197">
                        <a:extLst>
                          <a:ext uri="{FF2B5EF4-FFF2-40B4-BE49-F238E27FC236}">
                            <a16:creationId xmlns:a16="http://schemas.microsoft.com/office/drawing/2014/main" id="{46910C21-6B24-62AE-5357-8C270EFFE55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99" name="直線コネクタ 9198">
                        <a:extLst>
                          <a:ext uri="{FF2B5EF4-FFF2-40B4-BE49-F238E27FC236}">
                            <a16:creationId xmlns:a16="http://schemas.microsoft.com/office/drawing/2014/main" id="{8607FDD5-026B-BA93-8E0B-3C80D5ED984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00" name="直線コネクタ 9199">
                        <a:extLst>
                          <a:ext uri="{FF2B5EF4-FFF2-40B4-BE49-F238E27FC236}">
                            <a16:creationId xmlns:a16="http://schemas.microsoft.com/office/drawing/2014/main" id="{412295B3-8BE0-9163-A5E0-BE7591F1F0B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01" name="直線コネクタ 9200">
                        <a:extLst>
                          <a:ext uri="{FF2B5EF4-FFF2-40B4-BE49-F238E27FC236}">
                            <a16:creationId xmlns:a16="http://schemas.microsoft.com/office/drawing/2014/main" id="{E835315B-4E67-0E42-B2C0-16457607167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02" name="直線コネクタ 9201">
                        <a:extLst>
                          <a:ext uri="{FF2B5EF4-FFF2-40B4-BE49-F238E27FC236}">
                            <a16:creationId xmlns:a16="http://schemas.microsoft.com/office/drawing/2014/main" id="{1D178498-7D83-8B98-D235-16516FEA12D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03" name="直線コネクタ 9202">
                        <a:extLst>
                          <a:ext uri="{FF2B5EF4-FFF2-40B4-BE49-F238E27FC236}">
                            <a16:creationId xmlns:a16="http://schemas.microsoft.com/office/drawing/2014/main" id="{F06F2D18-3AA3-0533-0CCC-1701B99217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04" name="直線コネクタ 9203">
                        <a:extLst>
                          <a:ext uri="{FF2B5EF4-FFF2-40B4-BE49-F238E27FC236}">
                            <a16:creationId xmlns:a16="http://schemas.microsoft.com/office/drawing/2014/main" id="{0C006F06-1A0A-3E47-D7E5-9E9C0291B27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05" name="直線コネクタ 9204">
                        <a:extLst>
                          <a:ext uri="{FF2B5EF4-FFF2-40B4-BE49-F238E27FC236}">
                            <a16:creationId xmlns:a16="http://schemas.microsoft.com/office/drawing/2014/main" id="{9C1D8F06-DFAB-88CB-424E-71031608866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06" name="直線コネクタ 9205">
                        <a:extLst>
                          <a:ext uri="{FF2B5EF4-FFF2-40B4-BE49-F238E27FC236}">
                            <a16:creationId xmlns:a16="http://schemas.microsoft.com/office/drawing/2014/main" id="{F231195C-A6F3-DBF9-C1A3-232DB5C2BDB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07" name="直線コネクタ 9206">
                        <a:extLst>
                          <a:ext uri="{FF2B5EF4-FFF2-40B4-BE49-F238E27FC236}">
                            <a16:creationId xmlns:a16="http://schemas.microsoft.com/office/drawing/2014/main" id="{771FF227-7661-62DF-FFCE-CF70CD22B71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08" name="直線コネクタ 9207">
                        <a:extLst>
                          <a:ext uri="{FF2B5EF4-FFF2-40B4-BE49-F238E27FC236}">
                            <a16:creationId xmlns:a16="http://schemas.microsoft.com/office/drawing/2014/main" id="{3EC00D01-62FA-3A50-868C-5EA30B0F880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09" name="直線コネクタ 9208">
                        <a:extLst>
                          <a:ext uri="{FF2B5EF4-FFF2-40B4-BE49-F238E27FC236}">
                            <a16:creationId xmlns:a16="http://schemas.microsoft.com/office/drawing/2014/main" id="{B1CAE413-483E-EEF7-92DB-3C4F07E0171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177" name="グループ化 9176">
                      <a:extLst>
                        <a:ext uri="{FF2B5EF4-FFF2-40B4-BE49-F238E27FC236}">
                          <a16:creationId xmlns:a16="http://schemas.microsoft.com/office/drawing/2014/main" id="{64A42878-C381-6F10-BBC9-833356F709F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178" name="直線コネクタ 9177">
                        <a:extLst>
                          <a:ext uri="{FF2B5EF4-FFF2-40B4-BE49-F238E27FC236}">
                            <a16:creationId xmlns:a16="http://schemas.microsoft.com/office/drawing/2014/main" id="{0ECD7D80-C32B-7F41-D690-D8602380284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79" name="直線コネクタ 9178">
                        <a:extLst>
                          <a:ext uri="{FF2B5EF4-FFF2-40B4-BE49-F238E27FC236}">
                            <a16:creationId xmlns:a16="http://schemas.microsoft.com/office/drawing/2014/main" id="{65D6E4F0-10C5-1EDA-0217-634A9C661FE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80" name="直線コネクタ 9179">
                        <a:extLst>
                          <a:ext uri="{FF2B5EF4-FFF2-40B4-BE49-F238E27FC236}">
                            <a16:creationId xmlns:a16="http://schemas.microsoft.com/office/drawing/2014/main" id="{22C32DAB-D6B9-D191-7414-EC7CFE6B2DE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81" name="直線コネクタ 9180">
                        <a:extLst>
                          <a:ext uri="{FF2B5EF4-FFF2-40B4-BE49-F238E27FC236}">
                            <a16:creationId xmlns:a16="http://schemas.microsoft.com/office/drawing/2014/main" id="{3766C1D2-FE87-A2A1-C3CB-7C80337C68A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82" name="直線コネクタ 9181">
                        <a:extLst>
                          <a:ext uri="{FF2B5EF4-FFF2-40B4-BE49-F238E27FC236}">
                            <a16:creationId xmlns:a16="http://schemas.microsoft.com/office/drawing/2014/main" id="{33273528-9FC7-874F-2036-24D55E923F5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83" name="直線コネクタ 9182">
                        <a:extLst>
                          <a:ext uri="{FF2B5EF4-FFF2-40B4-BE49-F238E27FC236}">
                            <a16:creationId xmlns:a16="http://schemas.microsoft.com/office/drawing/2014/main" id="{70DDF6B8-1937-3D8B-5969-CD01E59E52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84" name="直線コネクタ 9183">
                        <a:extLst>
                          <a:ext uri="{FF2B5EF4-FFF2-40B4-BE49-F238E27FC236}">
                            <a16:creationId xmlns:a16="http://schemas.microsoft.com/office/drawing/2014/main" id="{10E09097-76AB-8C0E-F203-2969C6DCAC7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85" name="直線コネクタ 9184">
                        <a:extLst>
                          <a:ext uri="{FF2B5EF4-FFF2-40B4-BE49-F238E27FC236}">
                            <a16:creationId xmlns:a16="http://schemas.microsoft.com/office/drawing/2014/main" id="{8805F6A8-D54D-534A-4E4B-1B57D988CA9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86" name="直線コネクタ 9185">
                        <a:extLst>
                          <a:ext uri="{FF2B5EF4-FFF2-40B4-BE49-F238E27FC236}">
                            <a16:creationId xmlns:a16="http://schemas.microsoft.com/office/drawing/2014/main" id="{51D15032-4E80-D27B-AAD4-9D88F879DD8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87" name="直線コネクタ 9186">
                        <a:extLst>
                          <a:ext uri="{FF2B5EF4-FFF2-40B4-BE49-F238E27FC236}">
                            <a16:creationId xmlns:a16="http://schemas.microsoft.com/office/drawing/2014/main" id="{FA84A945-AE4B-F876-F71F-F7121355801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88" name="直線コネクタ 9187">
                        <a:extLst>
                          <a:ext uri="{FF2B5EF4-FFF2-40B4-BE49-F238E27FC236}">
                            <a16:creationId xmlns:a16="http://schemas.microsoft.com/office/drawing/2014/main" id="{4D4B82B6-53E6-31FD-8276-E408540AAE4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89" name="直線コネクタ 9188">
                        <a:extLst>
                          <a:ext uri="{FF2B5EF4-FFF2-40B4-BE49-F238E27FC236}">
                            <a16:creationId xmlns:a16="http://schemas.microsoft.com/office/drawing/2014/main" id="{C9A2DB1E-4916-C7E8-D105-286E69C5D2F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90" name="直線コネクタ 9189">
                        <a:extLst>
                          <a:ext uri="{FF2B5EF4-FFF2-40B4-BE49-F238E27FC236}">
                            <a16:creationId xmlns:a16="http://schemas.microsoft.com/office/drawing/2014/main" id="{657E9F5D-065A-E7E2-6F08-61E83A4FB48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91" name="直線コネクタ 9190">
                        <a:extLst>
                          <a:ext uri="{FF2B5EF4-FFF2-40B4-BE49-F238E27FC236}">
                            <a16:creationId xmlns:a16="http://schemas.microsoft.com/office/drawing/2014/main" id="{0A0241C1-96CC-1479-94B0-49281451BD8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92" name="直線コネクタ 9191">
                        <a:extLst>
                          <a:ext uri="{FF2B5EF4-FFF2-40B4-BE49-F238E27FC236}">
                            <a16:creationId xmlns:a16="http://schemas.microsoft.com/office/drawing/2014/main" id="{688339C4-C2A8-73AA-2AF4-D373766245D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93" name="直線コネクタ 9192">
                        <a:extLst>
                          <a:ext uri="{FF2B5EF4-FFF2-40B4-BE49-F238E27FC236}">
                            <a16:creationId xmlns:a16="http://schemas.microsoft.com/office/drawing/2014/main" id="{537E907B-E34C-071B-E369-5E6D27F0B65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107" name="グループ化 9106">
                    <a:extLst>
                      <a:ext uri="{FF2B5EF4-FFF2-40B4-BE49-F238E27FC236}">
                        <a16:creationId xmlns:a16="http://schemas.microsoft.com/office/drawing/2014/main" id="{E1F55A86-0F6D-8EE9-5513-91E8F77E4F87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142" name="グループ化 9141">
                      <a:extLst>
                        <a:ext uri="{FF2B5EF4-FFF2-40B4-BE49-F238E27FC236}">
                          <a16:creationId xmlns:a16="http://schemas.microsoft.com/office/drawing/2014/main" id="{E2BE1872-A2A6-B5B9-FC55-A65D67D4FE2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160" name="直線コネクタ 9159">
                        <a:extLst>
                          <a:ext uri="{FF2B5EF4-FFF2-40B4-BE49-F238E27FC236}">
                            <a16:creationId xmlns:a16="http://schemas.microsoft.com/office/drawing/2014/main" id="{ED8D7829-C0B5-6580-E72F-05EEDF25255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61" name="直線コネクタ 9160">
                        <a:extLst>
                          <a:ext uri="{FF2B5EF4-FFF2-40B4-BE49-F238E27FC236}">
                            <a16:creationId xmlns:a16="http://schemas.microsoft.com/office/drawing/2014/main" id="{BF6999A0-B88A-BFA9-11AE-37E9685B863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62" name="直線コネクタ 9161">
                        <a:extLst>
                          <a:ext uri="{FF2B5EF4-FFF2-40B4-BE49-F238E27FC236}">
                            <a16:creationId xmlns:a16="http://schemas.microsoft.com/office/drawing/2014/main" id="{079762AD-F985-DCA0-7468-E5A66A1CB8F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63" name="直線コネクタ 9162">
                        <a:extLst>
                          <a:ext uri="{FF2B5EF4-FFF2-40B4-BE49-F238E27FC236}">
                            <a16:creationId xmlns:a16="http://schemas.microsoft.com/office/drawing/2014/main" id="{3144C202-D85A-4246-7735-FDEE2BF0657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64" name="直線コネクタ 9163">
                        <a:extLst>
                          <a:ext uri="{FF2B5EF4-FFF2-40B4-BE49-F238E27FC236}">
                            <a16:creationId xmlns:a16="http://schemas.microsoft.com/office/drawing/2014/main" id="{441DD37F-26CC-38A9-70F8-A0C138DB2F8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65" name="直線コネクタ 9164">
                        <a:extLst>
                          <a:ext uri="{FF2B5EF4-FFF2-40B4-BE49-F238E27FC236}">
                            <a16:creationId xmlns:a16="http://schemas.microsoft.com/office/drawing/2014/main" id="{D3D29003-24D7-25D4-40C5-BA273A2EF36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66" name="直線コネクタ 9165">
                        <a:extLst>
                          <a:ext uri="{FF2B5EF4-FFF2-40B4-BE49-F238E27FC236}">
                            <a16:creationId xmlns:a16="http://schemas.microsoft.com/office/drawing/2014/main" id="{A578636C-19FB-3C6A-C9B9-F3D294DA65E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67" name="直線コネクタ 9166">
                        <a:extLst>
                          <a:ext uri="{FF2B5EF4-FFF2-40B4-BE49-F238E27FC236}">
                            <a16:creationId xmlns:a16="http://schemas.microsoft.com/office/drawing/2014/main" id="{73AB36CF-72F9-1C9F-B42E-0F377362B1F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68" name="直線コネクタ 9167">
                        <a:extLst>
                          <a:ext uri="{FF2B5EF4-FFF2-40B4-BE49-F238E27FC236}">
                            <a16:creationId xmlns:a16="http://schemas.microsoft.com/office/drawing/2014/main" id="{5E4F8B89-1345-56EB-6916-2017649A459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69" name="直線コネクタ 9168">
                        <a:extLst>
                          <a:ext uri="{FF2B5EF4-FFF2-40B4-BE49-F238E27FC236}">
                            <a16:creationId xmlns:a16="http://schemas.microsoft.com/office/drawing/2014/main" id="{367A136B-79B8-E0F3-91A6-A1CF9219677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70" name="直線コネクタ 9169">
                        <a:extLst>
                          <a:ext uri="{FF2B5EF4-FFF2-40B4-BE49-F238E27FC236}">
                            <a16:creationId xmlns:a16="http://schemas.microsoft.com/office/drawing/2014/main" id="{1995D1F6-C1A6-D2DC-497C-3E105F93184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71" name="直線コネクタ 9170">
                        <a:extLst>
                          <a:ext uri="{FF2B5EF4-FFF2-40B4-BE49-F238E27FC236}">
                            <a16:creationId xmlns:a16="http://schemas.microsoft.com/office/drawing/2014/main" id="{3B456A5F-7351-8677-15BE-B17F9DB82B8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72" name="直線コネクタ 9171">
                        <a:extLst>
                          <a:ext uri="{FF2B5EF4-FFF2-40B4-BE49-F238E27FC236}">
                            <a16:creationId xmlns:a16="http://schemas.microsoft.com/office/drawing/2014/main" id="{2E0C59AA-2A6C-444F-5877-E1B0C82935E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73" name="直線コネクタ 9172">
                        <a:extLst>
                          <a:ext uri="{FF2B5EF4-FFF2-40B4-BE49-F238E27FC236}">
                            <a16:creationId xmlns:a16="http://schemas.microsoft.com/office/drawing/2014/main" id="{4D8260CF-48A4-FAE9-A980-ECD226B561E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74" name="直線コネクタ 9173">
                        <a:extLst>
                          <a:ext uri="{FF2B5EF4-FFF2-40B4-BE49-F238E27FC236}">
                            <a16:creationId xmlns:a16="http://schemas.microsoft.com/office/drawing/2014/main" id="{16DC8D86-58E1-71EA-6F88-E80223CB632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75" name="直線コネクタ 9174">
                        <a:extLst>
                          <a:ext uri="{FF2B5EF4-FFF2-40B4-BE49-F238E27FC236}">
                            <a16:creationId xmlns:a16="http://schemas.microsoft.com/office/drawing/2014/main" id="{62B3D4D6-BF30-BFD9-D2C4-90E4B1A176E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143" name="グループ化 9142">
                      <a:extLst>
                        <a:ext uri="{FF2B5EF4-FFF2-40B4-BE49-F238E27FC236}">
                          <a16:creationId xmlns:a16="http://schemas.microsoft.com/office/drawing/2014/main" id="{69DEEB12-DA38-289F-3E51-EE8720E31D2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144" name="直線コネクタ 9143">
                        <a:extLst>
                          <a:ext uri="{FF2B5EF4-FFF2-40B4-BE49-F238E27FC236}">
                            <a16:creationId xmlns:a16="http://schemas.microsoft.com/office/drawing/2014/main" id="{9778961F-FD3F-E80F-F416-D013D5C330E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45" name="直線コネクタ 9144">
                        <a:extLst>
                          <a:ext uri="{FF2B5EF4-FFF2-40B4-BE49-F238E27FC236}">
                            <a16:creationId xmlns:a16="http://schemas.microsoft.com/office/drawing/2014/main" id="{AD474E4D-44F3-23F7-A73D-9BDD4675CF0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46" name="直線コネクタ 9145">
                        <a:extLst>
                          <a:ext uri="{FF2B5EF4-FFF2-40B4-BE49-F238E27FC236}">
                            <a16:creationId xmlns:a16="http://schemas.microsoft.com/office/drawing/2014/main" id="{89C44620-3482-8F1F-FB8F-5D82A175666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47" name="直線コネクタ 9146">
                        <a:extLst>
                          <a:ext uri="{FF2B5EF4-FFF2-40B4-BE49-F238E27FC236}">
                            <a16:creationId xmlns:a16="http://schemas.microsoft.com/office/drawing/2014/main" id="{E80B8ED3-E080-169E-F674-8960EA78D1E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48" name="直線コネクタ 9147">
                        <a:extLst>
                          <a:ext uri="{FF2B5EF4-FFF2-40B4-BE49-F238E27FC236}">
                            <a16:creationId xmlns:a16="http://schemas.microsoft.com/office/drawing/2014/main" id="{BA3B8724-898B-F28C-F9BC-14DA53F166B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49" name="直線コネクタ 9148">
                        <a:extLst>
                          <a:ext uri="{FF2B5EF4-FFF2-40B4-BE49-F238E27FC236}">
                            <a16:creationId xmlns:a16="http://schemas.microsoft.com/office/drawing/2014/main" id="{AD619A3B-A2EA-A7BD-115C-0F48FEE1BDD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50" name="直線コネクタ 9149">
                        <a:extLst>
                          <a:ext uri="{FF2B5EF4-FFF2-40B4-BE49-F238E27FC236}">
                            <a16:creationId xmlns:a16="http://schemas.microsoft.com/office/drawing/2014/main" id="{AD938CA4-C180-B3E4-7E35-A627F2F9386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51" name="直線コネクタ 9150">
                        <a:extLst>
                          <a:ext uri="{FF2B5EF4-FFF2-40B4-BE49-F238E27FC236}">
                            <a16:creationId xmlns:a16="http://schemas.microsoft.com/office/drawing/2014/main" id="{FFFBB5EA-4FEF-0F35-ED21-8B04C9AB730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52" name="直線コネクタ 9151">
                        <a:extLst>
                          <a:ext uri="{FF2B5EF4-FFF2-40B4-BE49-F238E27FC236}">
                            <a16:creationId xmlns:a16="http://schemas.microsoft.com/office/drawing/2014/main" id="{9B4D455A-D65A-CEC7-8B03-C352F6EF95E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53" name="直線コネクタ 9152">
                        <a:extLst>
                          <a:ext uri="{FF2B5EF4-FFF2-40B4-BE49-F238E27FC236}">
                            <a16:creationId xmlns:a16="http://schemas.microsoft.com/office/drawing/2014/main" id="{27FB9E3A-7203-1FD0-76AF-C5159B9372D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54" name="直線コネクタ 9153">
                        <a:extLst>
                          <a:ext uri="{FF2B5EF4-FFF2-40B4-BE49-F238E27FC236}">
                            <a16:creationId xmlns:a16="http://schemas.microsoft.com/office/drawing/2014/main" id="{AB4E1360-504E-34E4-8D73-722B55F7A83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55" name="直線コネクタ 9154">
                        <a:extLst>
                          <a:ext uri="{FF2B5EF4-FFF2-40B4-BE49-F238E27FC236}">
                            <a16:creationId xmlns:a16="http://schemas.microsoft.com/office/drawing/2014/main" id="{8C20549F-676A-3254-DAEE-69849D0B4D7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56" name="直線コネクタ 9155">
                        <a:extLst>
                          <a:ext uri="{FF2B5EF4-FFF2-40B4-BE49-F238E27FC236}">
                            <a16:creationId xmlns:a16="http://schemas.microsoft.com/office/drawing/2014/main" id="{B7BF2F11-E599-042D-AA3B-94EE1D517F0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57" name="直線コネクタ 9156">
                        <a:extLst>
                          <a:ext uri="{FF2B5EF4-FFF2-40B4-BE49-F238E27FC236}">
                            <a16:creationId xmlns:a16="http://schemas.microsoft.com/office/drawing/2014/main" id="{3357FAC1-E3CB-1F0C-F07A-1BA240F3678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58" name="直線コネクタ 9157">
                        <a:extLst>
                          <a:ext uri="{FF2B5EF4-FFF2-40B4-BE49-F238E27FC236}">
                            <a16:creationId xmlns:a16="http://schemas.microsoft.com/office/drawing/2014/main" id="{2A9DAADB-76CD-505E-590A-5EFE86AD398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59" name="直線コネクタ 9158">
                        <a:extLst>
                          <a:ext uri="{FF2B5EF4-FFF2-40B4-BE49-F238E27FC236}">
                            <a16:creationId xmlns:a16="http://schemas.microsoft.com/office/drawing/2014/main" id="{B1BB35A7-3F66-5D11-6A3A-60E0A011087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108" name="グループ化 9107">
                    <a:extLst>
                      <a:ext uri="{FF2B5EF4-FFF2-40B4-BE49-F238E27FC236}">
                        <a16:creationId xmlns:a16="http://schemas.microsoft.com/office/drawing/2014/main" id="{6B362C63-2DC1-8F9E-C9C4-27EF62ADD035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9126" name="直線コネクタ 9125">
                      <a:extLst>
                        <a:ext uri="{FF2B5EF4-FFF2-40B4-BE49-F238E27FC236}">
                          <a16:creationId xmlns:a16="http://schemas.microsoft.com/office/drawing/2014/main" id="{3F558955-749A-7AF9-F7BE-94D00500AAC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27" name="直線コネクタ 9126">
                      <a:extLst>
                        <a:ext uri="{FF2B5EF4-FFF2-40B4-BE49-F238E27FC236}">
                          <a16:creationId xmlns:a16="http://schemas.microsoft.com/office/drawing/2014/main" id="{C99D5B56-A9B0-3F0F-45DE-74C3E0403C4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28" name="直線コネクタ 9127">
                      <a:extLst>
                        <a:ext uri="{FF2B5EF4-FFF2-40B4-BE49-F238E27FC236}">
                          <a16:creationId xmlns:a16="http://schemas.microsoft.com/office/drawing/2014/main" id="{64623BB3-2758-F020-3262-60C7698488F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29" name="直線コネクタ 9128">
                      <a:extLst>
                        <a:ext uri="{FF2B5EF4-FFF2-40B4-BE49-F238E27FC236}">
                          <a16:creationId xmlns:a16="http://schemas.microsoft.com/office/drawing/2014/main" id="{80C96777-0EC0-F827-B7D8-CDFF7DACD7A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30" name="直線コネクタ 9129">
                      <a:extLst>
                        <a:ext uri="{FF2B5EF4-FFF2-40B4-BE49-F238E27FC236}">
                          <a16:creationId xmlns:a16="http://schemas.microsoft.com/office/drawing/2014/main" id="{7387378B-14BE-D2CE-12D8-1E5290EF2A9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31" name="直線コネクタ 9130">
                      <a:extLst>
                        <a:ext uri="{FF2B5EF4-FFF2-40B4-BE49-F238E27FC236}">
                          <a16:creationId xmlns:a16="http://schemas.microsoft.com/office/drawing/2014/main" id="{5BF30B90-F45C-B1C9-0CD0-72452CC9527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32" name="直線コネクタ 9131">
                      <a:extLst>
                        <a:ext uri="{FF2B5EF4-FFF2-40B4-BE49-F238E27FC236}">
                          <a16:creationId xmlns:a16="http://schemas.microsoft.com/office/drawing/2014/main" id="{50A245F3-2175-30D6-51F3-0420B555D34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33" name="直線コネクタ 9132">
                      <a:extLst>
                        <a:ext uri="{FF2B5EF4-FFF2-40B4-BE49-F238E27FC236}">
                          <a16:creationId xmlns:a16="http://schemas.microsoft.com/office/drawing/2014/main" id="{DB6D1212-0F0A-7376-C680-0BEB8679B12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34" name="直線コネクタ 9133">
                      <a:extLst>
                        <a:ext uri="{FF2B5EF4-FFF2-40B4-BE49-F238E27FC236}">
                          <a16:creationId xmlns:a16="http://schemas.microsoft.com/office/drawing/2014/main" id="{33AE5896-0175-44D2-FF95-6BAEF603472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35" name="直線コネクタ 9134">
                      <a:extLst>
                        <a:ext uri="{FF2B5EF4-FFF2-40B4-BE49-F238E27FC236}">
                          <a16:creationId xmlns:a16="http://schemas.microsoft.com/office/drawing/2014/main" id="{94CF1E28-80DB-0E6C-039B-B9E759EC62C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36" name="直線コネクタ 9135">
                      <a:extLst>
                        <a:ext uri="{FF2B5EF4-FFF2-40B4-BE49-F238E27FC236}">
                          <a16:creationId xmlns:a16="http://schemas.microsoft.com/office/drawing/2014/main" id="{7912759B-B7DC-DB0B-3504-F40D1870768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37" name="直線コネクタ 9136">
                      <a:extLst>
                        <a:ext uri="{FF2B5EF4-FFF2-40B4-BE49-F238E27FC236}">
                          <a16:creationId xmlns:a16="http://schemas.microsoft.com/office/drawing/2014/main" id="{BEBADDB2-161C-934D-7BEC-40DCF6E0C53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38" name="直線コネクタ 9137">
                      <a:extLst>
                        <a:ext uri="{FF2B5EF4-FFF2-40B4-BE49-F238E27FC236}">
                          <a16:creationId xmlns:a16="http://schemas.microsoft.com/office/drawing/2014/main" id="{A9452661-57DF-7E22-435A-E167EA6AE8C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39" name="直線コネクタ 9138">
                      <a:extLst>
                        <a:ext uri="{FF2B5EF4-FFF2-40B4-BE49-F238E27FC236}">
                          <a16:creationId xmlns:a16="http://schemas.microsoft.com/office/drawing/2014/main" id="{6BD76DA6-25A8-EE17-5F9A-986066EE8CF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40" name="直線コネクタ 9139">
                      <a:extLst>
                        <a:ext uri="{FF2B5EF4-FFF2-40B4-BE49-F238E27FC236}">
                          <a16:creationId xmlns:a16="http://schemas.microsoft.com/office/drawing/2014/main" id="{9F4161AD-457C-1784-9384-3AD2A28AC2F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41" name="直線コネクタ 9140">
                      <a:extLst>
                        <a:ext uri="{FF2B5EF4-FFF2-40B4-BE49-F238E27FC236}">
                          <a16:creationId xmlns:a16="http://schemas.microsoft.com/office/drawing/2014/main" id="{DA1CF897-6106-C2A5-774C-B584952AAF1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109" name="グループ化 9108">
                    <a:extLst>
                      <a:ext uri="{FF2B5EF4-FFF2-40B4-BE49-F238E27FC236}">
                        <a16:creationId xmlns:a16="http://schemas.microsoft.com/office/drawing/2014/main" id="{5905D79C-E291-B5F1-3718-33E8ED7330FB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9110" name="直線コネクタ 9109">
                      <a:extLst>
                        <a:ext uri="{FF2B5EF4-FFF2-40B4-BE49-F238E27FC236}">
                          <a16:creationId xmlns:a16="http://schemas.microsoft.com/office/drawing/2014/main" id="{FCAAE2D2-E562-3A63-F651-F95E9DBDE0C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11" name="直線コネクタ 9110">
                      <a:extLst>
                        <a:ext uri="{FF2B5EF4-FFF2-40B4-BE49-F238E27FC236}">
                          <a16:creationId xmlns:a16="http://schemas.microsoft.com/office/drawing/2014/main" id="{1B87F8C1-C52C-7900-1A93-24B6528BD1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12" name="直線コネクタ 9111">
                      <a:extLst>
                        <a:ext uri="{FF2B5EF4-FFF2-40B4-BE49-F238E27FC236}">
                          <a16:creationId xmlns:a16="http://schemas.microsoft.com/office/drawing/2014/main" id="{F20C73AB-05A3-E54C-9FF4-DF5F3498541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13" name="直線コネクタ 9112">
                      <a:extLst>
                        <a:ext uri="{FF2B5EF4-FFF2-40B4-BE49-F238E27FC236}">
                          <a16:creationId xmlns:a16="http://schemas.microsoft.com/office/drawing/2014/main" id="{925D79F1-8B17-0B72-E1B2-EEC209602DA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14" name="直線コネクタ 9113">
                      <a:extLst>
                        <a:ext uri="{FF2B5EF4-FFF2-40B4-BE49-F238E27FC236}">
                          <a16:creationId xmlns:a16="http://schemas.microsoft.com/office/drawing/2014/main" id="{36497700-82E9-22DC-25B9-A5932EEA7CD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15" name="直線コネクタ 9114">
                      <a:extLst>
                        <a:ext uri="{FF2B5EF4-FFF2-40B4-BE49-F238E27FC236}">
                          <a16:creationId xmlns:a16="http://schemas.microsoft.com/office/drawing/2014/main" id="{580DF3B3-AD71-EF99-D24E-BCCF3ADDA82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16" name="直線コネクタ 9115">
                      <a:extLst>
                        <a:ext uri="{FF2B5EF4-FFF2-40B4-BE49-F238E27FC236}">
                          <a16:creationId xmlns:a16="http://schemas.microsoft.com/office/drawing/2014/main" id="{E380903D-BCD3-8AC2-C701-D02A0887EA7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17" name="直線コネクタ 9116">
                      <a:extLst>
                        <a:ext uri="{FF2B5EF4-FFF2-40B4-BE49-F238E27FC236}">
                          <a16:creationId xmlns:a16="http://schemas.microsoft.com/office/drawing/2014/main" id="{97299BC6-575F-7425-0199-A1FD23EAF2A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18" name="直線コネクタ 9117">
                      <a:extLst>
                        <a:ext uri="{FF2B5EF4-FFF2-40B4-BE49-F238E27FC236}">
                          <a16:creationId xmlns:a16="http://schemas.microsoft.com/office/drawing/2014/main" id="{17457EC2-0E95-F764-F1F0-44C7D9FEF02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19" name="直線コネクタ 9118">
                      <a:extLst>
                        <a:ext uri="{FF2B5EF4-FFF2-40B4-BE49-F238E27FC236}">
                          <a16:creationId xmlns:a16="http://schemas.microsoft.com/office/drawing/2014/main" id="{2FB95957-AE2C-C1C6-607D-92536E20C04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20" name="直線コネクタ 9119">
                      <a:extLst>
                        <a:ext uri="{FF2B5EF4-FFF2-40B4-BE49-F238E27FC236}">
                          <a16:creationId xmlns:a16="http://schemas.microsoft.com/office/drawing/2014/main" id="{14E4023A-0B2E-AB8F-C5E9-D0067F433AC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21" name="直線コネクタ 9120">
                      <a:extLst>
                        <a:ext uri="{FF2B5EF4-FFF2-40B4-BE49-F238E27FC236}">
                          <a16:creationId xmlns:a16="http://schemas.microsoft.com/office/drawing/2014/main" id="{47827B48-FC7E-8A2C-F40E-8E5309CF920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22" name="直線コネクタ 9121">
                      <a:extLst>
                        <a:ext uri="{FF2B5EF4-FFF2-40B4-BE49-F238E27FC236}">
                          <a16:creationId xmlns:a16="http://schemas.microsoft.com/office/drawing/2014/main" id="{CDC95112-0688-0D85-4899-60C018B383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23" name="直線コネクタ 9122">
                      <a:extLst>
                        <a:ext uri="{FF2B5EF4-FFF2-40B4-BE49-F238E27FC236}">
                          <a16:creationId xmlns:a16="http://schemas.microsoft.com/office/drawing/2014/main" id="{A359B4EC-8175-5B28-5A7F-427532E4EE9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24" name="直線コネクタ 9123">
                      <a:extLst>
                        <a:ext uri="{FF2B5EF4-FFF2-40B4-BE49-F238E27FC236}">
                          <a16:creationId xmlns:a16="http://schemas.microsoft.com/office/drawing/2014/main" id="{A1B4F5B8-CAD7-B5B6-D1F9-88A73B44C65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25" name="直線コネクタ 9124">
                      <a:extLst>
                        <a:ext uri="{FF2B5EF4-FFF2-40B4-BE49-F238E27FC236}">
                          <a16:creationId xmlns:a16="http://schemas.microsoft.com/office/drawing/2014/main" id="{7C4436F5-95B9-FEA0-E39F-5380BC7B595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9076" name="グループ化 9075">
                  <a:extLst>
                    <a:ext uri="{FF2B5EF4-FFF2-40B4-BE49-F238E27FC236}">
                      <a16:creationId xmlns:a16="http://schemas.microsoft.com/office/drawing/2014/main" id="{BA797A82-C54B-F50C-EAAD-3235754F9B5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098" name="直線コネクタ 9097">
                    <a:extLst>
                      <a:ext uri="{FF2B5EF4-FFF2-40B4-BE49-F238E27FC236}">
                        <a16:creationId xmlns:a16="http://schemas.microsoft.com/office/drawing/2014/main" id="{DF4F9BAC-9B79-CA7E-8157-C761ADED28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99" name="直線コネクタ 9098">
                    <a:extLst>
                      <a:ext uri="{FF2B5EF4-FFF2-40B4-BE49-F238E27FC236}">
                        <a16:creationId xmlns:a16="http://schemas.microsoft.com/office/drawing/2014/main" id="{2C44FF3F-D864-2977-2CB8-5339C2F6C2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00" name="直線コネクタ 9099">
                    <a:extLst>
                      <a:ext uri="{FF2B5EF4-FFF2-40B4-BE49-F238E27FC236}">
                        <a16:creationId xmlns:a16="http://schemas.microsoft.com/office/drawing/2014/main" id="{237CC8FC-2DB2-6309-62C4-153A024E85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01" name="直線コネクタ 9100">
                    <a:extLst>
                      <a:ext uri="{FF2B5EF4-FFF2-40B4-BE49-F238E27FC236}">
                        <a16:creationId xmlns:a16="http://schemas.microsoft.com/office/drawing/2014/main" id="{BD89829E-140B-4513-3171-594426AE2C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02" name="直線コネクタ 9101">
                    <a:extLst>
                      <a:ext uri="{FF2B5EF4-FFF2-40B4-BE49-F238E27FC236}">
                        <a16:creationId xmlns:a16="http://schemas.microsoft.com/office/drawing/2014/main" id="{FCC45034-5F75-3A4A-9FD6-781B762680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03" name="直線コネクタ 9102">
                    <a:extLst>
                      <a:ext uri="{FF2B5EF4-FFF2-40B4-BE49-F238E27FC236}">
                        <a16:creationId xmlns:a16="http://schemas.microsoft.com/office/drawing/2014/main" id="{F947ABD9-EB41-F6F7-7D9E-79983AFADA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077" name="グループ化 9076">
                  <a:extLst>
                    <a:ext uri="{FF2B5EF4-FFF2-40B4-BE49-F238E27FC236}">
                      <a16:creationId xmlns:a16="http://schemas.microsoft.com/office/drawing/2014/main" id="{567F41C0-9694-E005-8CC2-FF91DB44671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092" name="直線コネクタ 9091">
                    <a:extLst>
                      <a:ext uri="{FF2B5EF4-FFF2-40B4-BE49-F238E27FC236}">
                        <a16:creationId xmlns:a16="http://schemas.microsoft.com/office/drawing/2014/main" id="{2B91DC25-E822-FFCD-8E2F-54712EFA67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93" name="直線コネクタ 9092">
                    <a:extLst>
                      <a:ext uri="{FF2B5EF4-FFF2-40B4-BE49-F238E27FC236}">
                        <a16:creationId xmlns:a16="http://schemas.microsoft.com/office/drawing/2014/main" id="{5717A461-8619-CDDA-18C3-0BF0DEDE45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94" name="直線コネクタ 9093">
                    <a:extLst>
                      <a:ext uri="{FF2B5EF4-FFF2-40B4-BE49-F238E27FC236}">
                        <a16:creationId xmlns:a16="http://schemas.microsoft.com/office/drawing/2014/main" id="{EE88D2D0-4F4F-EB43-5F59-26B4E94783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95" name="直線コネクタ 9094">
                    <a:extLst>
                      <a:ext uri="{FF2B5EF4-FFF2-40B4-BE49-F238E27FC236}">
                        <a16:creationId xmlns:a16="http://schemas.microsoft.com/office/drawing/2014/main" id="{2EA9DD55-D217-548B-2D34-223C68CFF5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96" name="直線コネクタ 9095">
                    <a:extLst>
                      <a:ext uri="{FF2B5EF4-FFF2-40B4-BE49-F238E27FC236}">
                        <a16:creationId xmlns:a16="http://schemas.microsoft.com/office/drawing/2014/main" id="{67B65FE3-C181-C599-439D-5C56EF3CE7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97" name="直線コネクタ 9096">
                    <a:extLst>
                      <a:ext uri="{FF2B5EF4-FFF2-40B4-BE49-F238E27FC236}">
                        <a16:creationId xmlns:a16="http://schemas.microsoft.com/office/drawing/2014/main" id="{339A4C96-A71A-2201-586C-C26A81C609B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078" name="グループ化 9077">
                  <a:extLst>
                    <a:ext uri="{FF2B5EF4-FFF2-40B4-BE49-F238E27FC236}">
                      <a16:creationId xmlns:a16="http://schemas.microsoft.com/office/drawing/2014/main" id="{0A9F8A77-D45E-1094-E2AE-AC5883BAA08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086" name="直線コネクタ 9085">
                    <a:extLst>
                      <a:ext uri="{FF2B5EF4-FFF2-40B4-BE49-F238E27FC236}">
                        <a16:creationId xmlns:a16="http://schemas.microsoft.com/office/drawing/2014/main" id="{B3C52190-BBB5-53B1-DB68-63DD62B181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87" name="直線コネクタ 9086">
                    <a:extLst>
                      <a:ext uri="{FF2B5EF4-FFF2-40B4-BE49-F238E27FC236}">
                        <a16:creationId xmlns:a16="http://schemas.microsoft.com/office/drawing/2014/main" id="{6D0073FA-3ACE-37E0-575F-283E08486C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88" name="直線コネクタ 9087">
                    <a:extLst>
                      <a:ext uri="{FF2B5EF4-FFF2-40B4-BE49-F238E27FC236}">
                        <a16:creationId xmlns:a16="http://schemas.microsoft.com/office/drawing/2014/main" id="{406EEA57-B3D3-B3AA-7F81-08563E2A20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89" name="直線コネクタ 9088">
                    <a:extLst>
                      <a:ext uri="{FF2B5EF4-FFF2-40B4-BE49-F238E27FC236}">
                        <a16:creationId xmlns:a16="http://schemas.microsoft.com/office/drawing/2014/main" id="{BE99C4F7-EE53-9B49-665F-4A3C202F38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90" name="直線コネクタ 9089">
                    <a:extLst>
                      <a:ext uri="{FF2B5EF4-FFF2-40B4-BE49-F238E27FC236}">
                        <a16:creationId xmlns:a16="http://schemas.microsoft.com/office/drawing/2014/main" id="{D71CF6C0-15E7-6623-B741-0ED81C5533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91" name="直線コネクタ 9090">
                    <a:extLst>
                      <a:ext uri="{FF2B5EF4-FFF2-40B4-BE49-F238E27FC236}">
                        <a16:creationId xmlns:a16="http://schemas.microsoft.com/office/drawing/2014/main" id="{BDFE7CFA-8A0F-F0D2-6654-3C25F51F0A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079" name="グループ化 9078">
                  <a:extLst>
                    <a:ext uri="{FF2B5EF4-FFF2-40B4-BE49-F238E27FC236}">
                      <a16:creationId xmlns:a16="http://schemas.microsoft.com/office/drawing/2014/main" id="{AB7B0997-AEC8-AFD2-2496-BC72F8F58AF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9080" name="直線コネクタ 9079">
                    <a:extLst>
                      <a:ext uri="{FF2B5EF4-FFF2-40B4-BE49-F238E27FC236}">
                        <a16:creationId xmlns:a16="http://schemas.microsoft.com/office/drawing/2014/main" id="{3AF34A7E-5287-60ED-68DE-E792AA07D92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81" name="直線コネクタ 9080">
                    <a:extLst>
                      <a:ext uri="{FF2B5EF4-FFF2-40B4-BE49-F238E27FC236}">
                        <a16:creationId xmlns:a16="http://schemas.microsoft.com/office/drawing/2014/main" id="{9D55D060-1BE7-2188-4BCA-B2B29F7A04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82" name="直線コネクタ 9081">
                    <a:extLst>
                      <a:ext uri="{FF2B5EF4-FFF2-40B4-BE49-F238E27FC236}">
                        <a16:creationId xmlns:a16="http://schemas.microsoft.com/office/drawing/2014/main" id="{23369DD6-9659-BA6E-C9EE-8BADD3E7C4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83" name="直線コネクタ 9082">
                    <a:extLst>
                      <a:ext uri="{FF2B5EF4-FFF2-40B4-BE49-F238E27FC236}">
                        <a16:creationId xmlns:a16="http://schemas.microsoft.com/office/drawing/2014/main" id="{7C699B0E-B1F1-F8EC-4751-D160CEC5647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84" name="直線コネクタ 9083">
                    <a:extLst>
                      <a:ext uri="{FF2B5EF4-FFF2-40B4-BE49-F238E27FC236}">
                        <a16:creationId xmlns:a16="http://schemas.microsoft.com/office/drawing/2014/main" id="{8D4CA09E-B415-50AA-5665-02E3D903D0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85" name="直線コネクタ 9084">
                    <a:extLst>
                      <a:ext uri="{FF2B5EF4-FFF2-40B4-BE49-F238E27FC236}">
                        <a16:creationId xmlns:a16="http://schemas.microsoft.com/office/drawing/2014/main" id="{1757EC4E-BB96-D6D3-3B22-284CFAAA2C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8313" name="グループ化 8312">
              <a:extLst>
                <a:ext uri="{FF2B5EF4-FFF2-40B4-BE49-F238E27FC236}">
                  <a16:creationId xmlns:a16="http://schemas.microsoft.com/office/drawing/2014/main" id="{6EA0CE4A-15B3-64FB-2D0B-7AE82EB1C4B8}"/>
                </a:ext>
              </a:extLst>
            </p:cNvPr>
            <p:cNvGrpSpPr/>
            <p:nvPr/>
          </p:nvGrpSpPr>
          <p:grpSpPr>
            <a:xfrm>
              <a:off x="6797681" y="3429000"/>
              <a:ext cx="5261780" cy="462792"/>
              <a:chOff x="2628318" y="3429000"/>
              <a:chExt cx="5261780" cy="462792"/>
            </a:xfrm>
          </p:grpSpPr>
          <p:grpSp>
            <p:nvGrpSpPr>
              <p:cNvPr id="8314" name="グループ化 8313">
                <a:extLst>
                  <a:ext uri="{FF2B5EF4-FFF2-40B4-BE49-F238E27FC236}">
                    <a16:creationId xmlns:a16="http://schemas.microsoft.com/office/drawing/2014/main" id="{F49B0D2C-EB5C-C895-53B3-1402A9A6CCC3}"/>
                  </a:ext>
                </a:extLst>
              </p:cNvPr>
              <p:cNvGrpSpPr/>
              <p:nvPr/>
            </p:nvGrpSpPr>
            <p:grpSpPr>
              <a:xfrm>
                <a:off x="2628318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8882" name="正方形/長方形 8881">
                  <a:extLst>
                    <a:ext uri="{FF2B5EF4-FFF2-40B4-BE49-F238E27FC236}">
                      <a16:creationId xmlns:a16="http://schemas.microsoft.com/office/drawing/2014/main" id="{C38408C4-8F3F-4DB0-CCB1-983F6475DD8F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8883" name="グループ化 8882">
                  <a:extLst>
                    <a:ext uri="{FF2B5EF4-FFF2-40B4-BE49-F238E27FC236}">
                      <a16:creationId xmlns:a16="http://schemas.microsoft.com/office/drawing/2014/main" id="{E1070182-8621-97D3-29C7-707071F2AD60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8912" name="グループ化 8911">
                    <a:extLst>
                      <a:ext uri="{FF2B5EF4-FFF2-40B4-BE49-F238E27FC236}">
                        <a16:creationId xmlns:a16="http://schemas.microsoft.com/office/drawing/2014/main" id="{350A1721-436B-CD52-97AB-3C4139A85745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9052" name="正方形/長方形 9051">
                      <a:extLst>
                        <a:ext uri="{FF2B5EF4-FFF2-40B4-BE49-F238E27FC236}">
                          <a16:creationId xmlns:a16="http://schemas.microsoft.com/office/drawing/2014/main" id="{8E46E486-1A11-A1C9-475C-0024EC6DAB4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053" name="グループ化 9052">
                      <a:extLst>
                        <a:ext uri="{FF2B5EF4-FFF2-40B4-BE49-F238E27FC236}">
                          <a16:creationId xmlns:a16="http://schemas.microsoft.com/office/drawing/2014/main" id="{891D4DA5-0679-2453-D3AF-D733E20F5F8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068" name="正方形/長方形 9067">
                        <a:extLst>
                          <a:ext uri="{FF2B5EF4-FFF2-40B4-BE49-F238E27FC236}">
                            <a16:creationId xmlns:a16="http://schemas.microsoft.com/office/drawing/2014/main" id="{5F7DDB66-C5B6-9FB3-43D6-A49861D33DF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069" name="正方形/長方形 9068">
                        <a:extLst>
                          <a:ext uri="{FF2B5EF4-FFF2-40B4-BE49-F238E27FC236}">
                            <a16:creationId xmlns:a16="http://schemas.microsoft.com/office/drawing/2014/main" id="{C2A884D7-1EC9-E68C-28BA-9B77A95D7DE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9054" name="グループ化 9053">
                      <a:extLst>
                        <a:ext uri="{FF2B5EF4-FFF2-40B4-BE49-F238E27FC236}">
                          <a16:creationId xmlns:a16="http://schemas.microsoft.com/office/drawing/2014/main" id="{D95A908F-3E57-4180-1B36-68FD6E8D660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9064" name="正方形/長方形 9063">
                        <a:extLst>
                          <a:ext uri="{FF2B5EF4-FFF2-40B4-BE49-F238E27FC236}">
                            <a16:creationId xmlns:a16="http://schemas.microsoft.com/office/drawing/2014/main" id="{A0A3D91B-A405-B4A6-CE5C-C1F34191C6A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9065" name="グループ化 9064">
                        <a:extLst>
                          <a:ext uri="{FF2B5EF4-FFF2-40B4-BE49-F238E27FC236}">
                            <a16:creationId xmlns:a16="http://schemas.microsoft.com/office/drawing/2014/main" id="{AB7AF29D-0517-9FE9-EEC6-35704924100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9066" name="正方形/長方形 9065">
                          <a:extLst>
                            <a:ext uri="{FF2B5EF4-FFF2-40B4-BE49-F238E27FC236}">
                              <a16:creationId xmlns:a16="http://schemas.microsoft.com/office/drawing/2014/main" id="{636B2EF4-E371-CB09-86EA-8476AB3C3033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9067" name="正方形/長方形 9066">
                          <a:extLst>
                            <a:ext uri="{FF2B5EF4-FFF2-40B4-BE49-F238E27FC236}">
                              <a16:creationId xmlns:a16="http://schemas.microsoft.com/office/drawing/2014/main" id="{A9048819-3016-DC5E-251D-F5A6898E0C42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9055" name="正方形/長方形 9054">
                      <a:extLst>
                        <a:ext uri="{FF2B5EF4-FFF2-40B4-BE49-F238E27FC236}">
                          <a16:creationId xmlns:a16="http://schemas.microsoft.com/office/drawing/2014/main" id="{54BB8A3E-9D9E-00FA-C08D-B1D4F520ACC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056" name="グループ化 9055">
                      <a:extLst>
                        <a:ext uri="{FF2B5EF4-FFF2-40B4-BE49-F238E27FC236}">
                          <a16:creationId xmlns:a16="http://schemas.microsoft.com/office/drawing/2014/main" id="{2EC6B30A-759E-30A2-0793-C94E1E0B852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062" name="正方形/長方形 9061">
                        <a:extLst>
                          <a:ext uri="{FF2B5EF4-FFF2-40B4-BE49-F238E27FC236}">
                            <a16:creationId xmlns:a16="http://schemas.microsoft.com/office/drawing/2014/main" id="{329CAE34-3F05-7BE9-36F3-FDF9DF220C0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063" name="正方形/長方形 9062">
                        <a:extLst>
                          <a:ext uri="{FF2B5EF4-FFF2-40B4-BE49-F238E27FC236}">
                            <a16:creationId xmlns:a16="http://schemas.microsoft.com/office/drawing/2014/main" id="{6F0A29DA-9398-8816-BF5F-01D04B3FB1D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9057" name="正方形/長方形 9056">
                      <a:extLst>
                        <a:ext uri="{FF2B5EF4-FFF2-40B4-BE49-F238E27FC236}">
                          <a16:creationId xmlns:a16="http://schemas.microsoft.com/office/drawing/2014/main" id="{FBE5D350-3F47-023B-27D7-C40815B7351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9058" name="グループ化 9057">
                      <a:extLst>
                        <a:ext uri="{FF2B5EF4-FFF2-40B4-BE49-F238E27FC236}">
                          <a16:creationId xmlns:a16="http://schemas.microsoft.com/office/drawing/2014/main" id="{3CADD95F-0450-87EA-9C9E-87946D3905A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9060" name="正方形/長方形 9059">
                        <a:extLst>
                          <a:ext uri="{FF2B5EF4-FFF2-40B4-BE49-F238E27FC236}">
                            <a16:creationId xmlns:a16="http://schemas.microsoft.com/office/drawing/2014/main" id="{5C83DA9F-8348-F420-9CD4-3DC38D89263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9061" name="正方形/長方形 9060">
                        <a:extLst>
                          <a:ext uri="{FF2B5EF4-FFF2-40B4-BE49-F238E27FC236}">
                            <a16:creationId xmlns:a16="http://schemas.microsoft.com/office/drawing/2014/main" id="{C890EC25-7D74-5D82-B182-BA3A7261017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9059" name="正方形/長方形 9058">
                      <a:extLst>
                        <a:ext uri="{FF2B5EF4-FFF2-40B4-BE49-F238E27FC236}">
                          <a16:creationId xmlns:a16="http://schemas.microsoft.com/office/drawing/2014/main" id="{087D9CF5-99BA-60F9-12AF-EF6884B32B4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8913" name="グループ化 8912">
                    <a:extLst>
                      <a:ext uri="{FF2B5EF4-FFF2-40B4-BE49-F238E27FC236}">
                        <a16:creationId xmlns:a16="http://schemas.microsoft.com/office/drawing/2014/main" id="{61986857-61AB-487C-C1B1-08687D6E31BA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018" name="グループ化 9017">
                      <a:extLst>
                        <a:ext uri="{FF2B5EF4-FFF2-40B4-BE49-F238E27FC236}">
                          <a16:creationId xmlns:a16="http://schemas.microsoft.com/office/drawing/2014/main" id="{073FAB96-28AB-750C-7E65-4ABE9D3C6C0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036" name="直線コネクタ 9035">
                        <a:extLst>
                          <a:ext uri="{FF2B5EF4-FFF2-40B4-BE49-F238E27FC236}">
                            <a16:creationId xmlns:a16="http://schemas.microsoft.com/office/drawing/2014/main" id="{E1EB3B7C-8636-119D-303A-2505DB91468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37" name="直線コネクタ 9036">
                        <a:extLst>
                          <a:ext uri="{FF2B5EF4-FFF2-40B4-BE49-F238E27FC236}">
                            <a16:creationId xmlns:a16="http://schemas.microsoft.com/office/drawing/2014/main" id="{14C0FD7D-1C49-424B-2D0A-8CB3800F66F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38" name="直線コネクタ 9037">
                        <a:extLst>
                          <a:ext uri="{FF2B5EF4-FFF2-40B4-BE49-F238E27FC236}">
                            <a16:creationId xmlns:a16="http://schemas.microsoft.com/office/drawing/2014/main" id="{86C10C98-1D42-9CA3-DD5C-93F226827F3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39" name="直線コネクタ 9038">
                        <a:extLst>
                          <a:ext uri="{FF2B5EF4-FFF2-40B4-BE49-F238E27FC236}">
                            <a16:creationId xmlns:a16="http://schemas.microsoft.com/office/drawing/2014/main" id="{231509A9-2508-1A23-70B7-DE2F58B741A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40" name="直線コネクタ 9039">
                        <a:extLst>
                          <a:ext uri="{FF2B5EF4-FFF2-40B4-BE49-F238E27FC236}">
                            <a16:creationId xmlns:a16="http://schemas.microsoft.com/office/drawing/2014/main" id="{08A67BF5-9BB3-2D1C-EB97-5B3619BBB1A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41" name="直線コネクタ 9040">
                        <a:extLst>
                          <a:ext uri="{FF2B5EF4-FFF2-40B4-BE49-F238E27FC236}">
                            <a16:creationId xmlns:a16="http://schemas.microsoft.com/office/drawing/2014/main" id="{A370D1E0-2954-CFF9-46EE-EC684B548E0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42" name="直線コネクタ 9041">
                        <a:extLst>
                          <a:ext uri="{FF2B5EF4-FFF2-40B4-BE49-F238E27FC236}">
                            <a16:creationId xmlns:a16="http://schemas.microsoft.com/office/drawing/2014/main" id="{34C770CE-E025-A84C-88F4-7F05076004F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43" name="直線コネクタ 9042">
                        <a:extLst>
                          <a:ext uri="{FF2B5EF4-FFF2-40B4-BE49-F238E27FC236}">
                            <a16:creationId xmlns:a16="http://schemas.microsoft.com/office/drawing/2014/main" id="{ADC92A66-D668-1BA9-869C-48F186079D3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44" name="直線コネクタ 9043">
                        <a:extLst>
                          <a:ext uri="{FF2B5EF4-FFF2-40B4-BE49-F238E27FC236}">
                            <a16:creationId xmlns:a16="http://schemas.microsoft.com/office/drawing/2014/main" id="{51D47C37-0CF2-C171-3C17-8F82DFF8E7C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45" name="直線コネクタ 9044">
                        <a:extLst>
                          <a:ext uri="{FF2B5EF4-FFF2-40B4-BE49-F238E27FC236}">
                            <a16:creationId xmlns:a16="http://schemas.microsoft.com/office/drawing/2014/main" id="{7594AA59-D5E4-237C-9222-A3D66E426D1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46" name="直線コネクタ 9045">
                        <a:extLst>
                          <a:ext uri="{FF2B5EF4-FFF2-40B4-BE49-F238E27FC236}">
                            <a16:creationId xmlns:a16="http://schemas.microsoft.com/office/drawing/2014/main" id="{FB060565-A66E-19E7-C617-E5B075A9F9A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47" name="直線コネクタ 9046">
                        <a:extLst>
                          <a:ext uri="{FF2B5EF4-FFF2-40B4-BE49-F238E27FC236}">
                            <a16:creationId xmlns:a16="http://schemas.microsoft.com/office/drawing/2014/main" id="{E146AE52-CC04-A0BD-6336-995C93CDD3D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48" name="直線コネクタ 9047">
                        <a:extLst>
                          <a:ext uri="{FF2B5EF4-FFF2-40B4-BE49-F238E27FC236}">
                            <a16:creationId xmlns:a16="http://schemas.microsoft.com/office/drawing/2014/main" id="{9B77F86B-1439-BE78-95C4-EA4BCBD7578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49" name="直線コネクタ 9048">
                        <a:extLst>
                          <a:ext uri="{FF2B5EF4-FFF2-40B4-BE49-F238E27FC236}">
                            <a16:creationId xmlns:a16="http://schemas.microsoft.com/office/drawing/2014/main" id="{57C3D812-4F9E-B608-66E8-16FEDC598FC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50" name="直線コネクタ 9049">
                        <a:extLst>
                          <a:ext uri="{FF2B5EF4-FFF2-40B4-BE49-F238E27FC236}">
                            <a16:creationId xmlns:a16="http://schemas.microsoft.com/office/drawing/2014/main" id="{2FE791FE-3673-ACB8-EB0E-863C050D475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51" name="直線コネクタ 9050">
                        <a:extLst>
                          <a:ext uri="{FF2B5EF4-FFF2-40B4-BE49-F238E27FC236}">
                            <a16:creationId xmlns:a16="http://schemas.microsoft.com/office/drawing/2014/main" id="{4D11869B-F8B4-791A-3842-89D3BCCB9D5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019" name="グループ化 9018">
                      <a:extLst>
                        <a:ext uri="{FF2B5EF4-FFF2-40B4-BE49-F238E27FC236}">
                          <a16:creationId xmlns:a16="http://schemas.microsoft.com/office/drawing/2014/main" id="{A012213F-5A47-FF12-D8BF-3E479CB29F5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020" name="直線コネクタ 9019">
                        <a:extLst>
                          <a:ext uri="{FF2B5EF4-FFF2-40B4-BE49-F238E27FC236}">
                            <a16:creationId xmlns:a16="http://schemas.microsoft.com/office/drawing/2014/main" id="{D4961933-918F-A10A-CC9C-8EA6BB64ADB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21" name="直線コネクタ 9020">
                        <a:extLst>
                          <a:ext uri="{FF2B5EF4-FFF2-40B4-BE49-F238E27FC236}">
                            <a16:creationId xmlns:a16="http://schemas.microsoft.com/office/drawing/2014/main" id="{3B551854-BFC7-18AD-4C0F-736C606C760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22" name="直線コネクタ 9021">
                        <a:extLst>
                          <a:ext uri="{FF2B5EF4-FFF2-40B4-BE49-F238E27FC236}">
                            <a16:creationId xmlns:a16="http://schemas.microsoft.com/office/drawing/2014/main" id="{58DA2E96-E5CC-5426-9BFB-95A20959F99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23" name="直線コネクタ 9022">
                        <a:extLst>
                          <a:ext uri="{FF2B5EF4-FFF2-40B4-BE49-F238E27FC236}">
                            <a16:creationId xmlns:a16="http://schemas.microsoft.com/office/drawing/2014/main" id="{3B6145CA-C347-9BA3-8C34-0F8D7559FA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24" name="直線コネクタ 9023">
                        <a:extLst>
                          <a:ext uri="{FF2B5EF4-FFF2-40B4-BE49-F238E27FC236}">
                            <a16:creationId xmlns:a16="http://schemas.microsoft.com/office/drawing/2014/main" id="{3D2EC19D-6DB1-686B-7DF7-ED91CB53F34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25" name="直線コネクタ 9024">
                        <a:extLst>
                          <a:ext uri="{FF2B5EF4-FFF2-40B4-BE49-F238E27FC236}">
                            <a16:creationId xmlns:a16="http://schemas.microsoft.com/office/drawing/2014/main" id="{541D4448-8105-2870-955B-E5251C3A158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26" name="直線コネクタ 9025">
                        <a:extLst>
                          <a:ext uri="{FF2B5EF4-FFF2-40B4-BE49-F238E27FC236}">
                            <a16:creationId xmlns:a16="http://schemas.microsoft.com/office/drawing/2014/main" id="{5F90AF1D-3404-F741-594F-2B55D254D97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27" name="直線コネクタ 9026">
                        <a:extLst>
                          <a:ext uri="{FF2B5EF4-FFF2-40B4-BE49-F238E27FC236}">
                            <a16:creationId xmlns:a16="http://schemas.microsoft.com/office/drawing/2014/main" id="{8C8FE3A7-A4CC-0300-CE58-0000C1F2531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28" name="直線コネクタ 9027">
                        <a:extLst>
                          <a:ext uri="{FF2B5EF4-FFF2-40B4-BE49-F238E27FC236}">
                            <a16:creationId xmlns:a16="http://schemas.microsoft.com/office/drawing/2014/main" id="{D7B76655-AAD1-05BC-8C0C-A71D1E31174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29" name="直線コネクタ 9028">
                        <a:extLst>
                          <a:ext uri="{FF2B5EF4-FFF2-40B4-BE49-F238E27FC236}">
                            <a16:creationId xmlns:a16="http://schemas.microsoft.com/office/drawing/2014/main" id="{44FE8E88-1A8D-0AA1-35E2-8344E65166B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30" name="直線コネクタ 9029">
                        <a:extLst>
                          <a:ext uri="{FF2B5EF4-FFF2-40B4-BE49-F238E27FC236}">
                            <a16:creationId xmlns:a16="http://schemas.microsoft.com/office/drawing/2014/main" id="{5ACBF523-F8A2-B28E-769F-8125F6936FF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31" name="直線コネクタ 9030">
                        <a:extLst>
                          <a:ext uri="{FF2B5EF4-FFF2-40B4-BE49-F238E27FC236}">
                            <a16:creationId xmlns:a16="http://schemas.microsoft.com/office/drawing/2014/main" id="{549FE707-E159-3692-28C9-2E428C3F07C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32" name="直線コネクタ 9031">
                        <a:extLst>
                          <a:ext uri="{FF2B5EF4-FFF2-40B4-BE49-F238E27FC236}">
                            <a16:creationId xmlns:a16="http://schemas.microsoft.com/office/drawing/2014/main" id="{9D4319C7-34DB-D478-8149-059E4A34A68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33" name="直線コネクタ 9032">
                        <a:extLst>
                          <a:ext uri="{FF2B5EF4-FFF2-40B4-BE49-F238E27FC236}">
                            <a16:creationId xmlns:a16="http://schemas.microsoft.com/office/drawing/2014/main" id="{C87036C2-9E17-BB34-014A-12E99AE6581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34" name="直線コネクタ 9033">
                        <a:extLst>
                          <a:ext uri="{FF2B5EF4-FFF2-40B4-BE49-F238E27FC236}">
                            <a16:creationId xmlns:a16="http://schemas.microsoft.com/office/drawing/2014/main" id="{237E86FE-07B6-DDBC-5616-537D81A59F0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35" name="直線コネクタ 9034">
                        <a:extLst>
                          <a:ext uri="{FF2B5EF4-FFF2-40B4-BE49-F238E27FC236}">
                            <a16:creationId xmlns:a16="http://schemas.microsoft.com/office/drawing/2014/main" id="{37B3C4F5-893B-D895-0FC5-D4AD7EBA5DA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914" name="グループ化 8913">
                    <a:extLst>
                      <a:ext uri="{FF2B5EF4-FFF2-40B4-BE49-F238E27FC236}">
                        <a16:creationId xmlns:a16="http://schemas.microsoft.com/office/drawing/2014/main" id="{4478996D-F6E1-ED2C-0F46-44BE2D6F1826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8984" name="グループ化 8983">
                      <a:extLst>
                        <a:ext uri="{FF2B5EF4-FFF2-40B4-BE49-F238E27FC236}">
                          <a16:creationId xmlns:a16="http://schemas.microsoft.com/office/drawing/2014/main" id="{BDAEE515-3058-96BF-947E-873F4D918F3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002" name="直線コネクタ 9001">
                        <a:extLst>
                          <a:ext uri="{FF2B5EF4-FFF2-40B4-BE49-F238E27FC236}">
                            <a16:creationId xmlns:a16="http://schemas.microsoft.com/office/drawing/2014/main" id="{78520959-6E72-1C22-6689-C3C82A0E69F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03" name="直線コネクタ 9002">
                        <a:extLst>
                          <a:ext uri="{FF2B5EF4-FFF2-40B4-BE49-F238E27FC236}">
                            <a16:creationId xmlns:a16="http://schemas.microsoft.com/office/drawing/2014/main" id="{07151774-05A6-9098-1D46-73F97A16B98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04" name="直線コネクタ 9003">
                        <a:extLst>
                          <a:ext uri="{FF2B5EF4-FFF2-40B4-BE49-F238E27FC236}">
                            <a16:creationId xmlns:a16="http://schemas.microsoft.com/office/drawing/2014/main" id="{FB243E55-0602-3D2F-E858-40F4039EC42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05" name="直線コネクタ 9004">
                        <a:extLst>
                          <a:ext uri="{FF2B5EF4-FFF2-40B4-BE49-F238E27FC236}">
                            <a16:creationId xmlns:a16="http://schemas.microsoft.com/office/drawing/2014/main" id="{5EA3F7A0-668A-3BD8-3193-B0426BDAD7D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06" name="直線コネクタ 9005">
                        <a:extLst>
                          <a:ext uri="{FF2B5EF4-FFF2-40B4-BE49-F238E27FC236}">
                            <a16:creationId xmlns:a16="http://schemas.microsoft.com/office/drawing/2014/main" id="{896510E9-C0BE-B3A4-4B41-6100874B91B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07" name="直線コネクタ 9006">
                        <a:extLst>
                          <a:ext uri="{FF2B5EF4-FFF2-40B4-BE49-F238E27FC236}">
                            <a16:creationId xmlns:a16="http://schemas.microsoft.com/office/drawing/2014/main" id="{AFB6E688-767C-52FA-05C9-952FFBB85FA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08" name="直線コネクタ 9007">
                        <a:extLst>
                          <a:ext uri="{FF2B5EF4-FFF2-40B4-BE49-F238E27FC236}">
                            <a16:creationId xmlns:a16="http://schemas.microsoft.com/office/drawing/2014/main" id="{A206107E-BE0D-6DFF-FC00-3886E92DC13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09" name="直線コネクタ 9008">
                        <a:extLst>
                          <a:ext uri="{FF2B5EF4-FFF2-40B4-BE49-F238E27FC236}">
                            <a16:creationId xmlns:a16="http://schemas.microsoft.com/office/drawing/2014/main" id="{08AFB114-9FF4-C85F-0E42-6F52AC4CF22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10" name="直線コネクタ 9009">
                        <a:extLst>
                          <a:ext uri="{FF2B5EF4-FFF2-40B4-BE49-F238E27FC236}">
                            <a16:creationId xmlns:a16="http://schemas.microsoft.com/office/drawing/2014/main" id="{18AAB6B0-1547-2C9F-7E68-8D9E8EF6FF4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11" name="直線コネクタ 9010">
                        <a:extLst>
                          <a:ext uri="{FF2B5EF4-FFF2-40B4-BE49-F238E27FC236}">
                            <a16:creationId xmlns:a16="http://schemas.microsoft.com/office/drawing/2014/main" id="{21513A62-72FF-05FA-0009-A04666FD824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12" name="直線コネクタ 9011">
                        <a:extLst>
                          <a:ext uri="{FF2B5EF4-FFF2-40B4-BE49-F238E27FC236}">
                            <a16:creationId xmlns:a16="http://schemas.microsoft.com/office/drawing/2014/main" id="{33AE8CDC-4156-9007-44FE-69EE317049B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13" name="直線コネクタ 9012">
                        <a:extLst>
                          <a:ext uri="{FF2B5EF4-FFF2-40B4-BE49-F238E27FC236}">
                            <a16:creationId xmlns:a16="http://schemas.microsoft.com/office/drawing/2014/main" id="{4A6780C9-8B23-3001-B723-E6E6B1FD0BF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14" name="直線コネクタ 9013">
                        <a:extLst>
                          <a:ext uri="{FF2B5EF4-FFF2-40B4-BE49-F238E27FC236}">
                            <a16:creationId xmlns:a16="http://schemas.microsoft.com/office/drawing/2014/main" id="{56126EFB-90BF-1430-62CD-6037376158F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15" name="直線コネクタ 9014">
                        <a:extLst>
                          <a:ext uri="{FF2B5EF4-FFF2-40B4-BE49-F238E27FC236}">
                            <a16:creationId xmlns:a16="http://schemas.microsoft.com/office/drawing/2014/main" id="{909A7A0F-8403-5724-551C-8AB4308B20C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16" name="直線コネクタ 9015">
                        <a:extLst>
                          <a:ext uri="{FF2B5EF4-FFF2-40B4-BE49-F238E27FC236}">
                            <a16:creationId xmlns:a16="http://schemas.microsoft.com/office/drawing/2014/main" id="{99EE4F0E-4B56-3098-460F-35289FA1187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17" name="直線コネクタ 9016">
                        <a:extLst>
                          <a:ext uri="{FF2B5EF4-FFF2-40B4-BE49-F238E27FC236}">
                            <a16:creationId xmlns:a16="http://schemas.microsoft.com/office/drawing/2014/main" id="{6C5E76DE-9072-94EB-544D-2DC63740F3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985" name="グループ化 8984">
                      <a:extLst>
                        <a:ext uri="{FF2B5EF4-FFF2-40B4-BE49-F238E27FC236}">
                          <a16:creationId xmlns:a16="http://schemas.microsoft.com/office/drawing/2014/main" id="{56A48775-9E14-3BB5-2F24-D80E67E634B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986" name="直線コネクタ 8985">
                        <a:extLst>
                          <a:ext uri="{FF2B5EF4-FFF2-40B4-BE49-F238E27FC236}">
                            <a16:creationId xmlns:a16="http://schemas.microsoft.com/office/drawing/2014/main" id="{E117C583-80FB-2970-656D-D1B479CD3B0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87" name="直線コネクタ 8986">
                        <a:extLst>
                          <a:ext uri="{FF2B5EF4-FFF2-40B4-BE49-F238E27FC236}">
                            <a16:creationId xmlns:a16="http://schemas.microsoft.com/office/drawing/2014/main" id="{7D0CF552-1D7A-C7A8-6C69-78F9EFE221A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88" name="直線コネクタ 8987">
                        <a:extLst>
                          <a:ext uri="{FF2B5EF4-FFF2-40B4-BE49-F238E27FC236}">
                            <a16:creationId xmlns:a16="http://schemas.microsoft.com/office/drawing/2014/main" id="{C261C059-6425-FA54-4B1A-6586ED95F7F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89" name="直線コネクタ 8988">
                        <a:extLst>
                          <a:ext uri="{FF2B5EF4-FFF2-40B4-BE49-F238E27FC236}">
                            <a16:creationId xmlns:a16="http://schemas.microsoft.com/office/drawing/2014/main" id="{858BB7F9-3701-BE96-A714-1D7164F6441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90" name="直線コネクタ 8989">
                        <a:extLst>
                          <a:ext uri="{FF2B5EF4-FFF2-40B4-BE49-F238E27FC236}">
                            <a16:creationId xmlns:a16="http://schemas.microsoft.com/office/drawing/2014/main" id="{92FDF370-1281-BF3E-7686-C61BA8CF3D0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91" name="直線コネクタ 8990">
                        <a:extLst>
                          <a:ext uri="{FF2B5EF4-FFF2-40B4-BE49-F238E27FC236}">
                            <a16:creationId xmlns:a16="http://schemas.microsoft.com/office/drawing/2014/main" id="{7499FF61-A033-7972-C548-91DA4CF3490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92" name="直線コネクタ 8991">
                        <a:extLst>
                          <a:ext uri="{FF2B5EF4-FFF2-40B4-BE49-F238E27FC236}">
                            <a16:creationId xmlns:a16="http://schemas.microsoft.com/office/drawing/2014/main" id="{FC9297C4-E2F4-E6F0-0B2A-AAE5A891056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93" name="直線コネクタ 8992">
                        <a:extLst>
                          <a:ext uri="{FF2B5EF4-FFF2-40B4-BE49-F238E27FC236}">
                            <a16:creationId xmlns:a16="http://schemas.microsoft.com/office/drawing/2014/main" id="{C1AD708E-EB99-ECB0-FC95-271D64D9A9B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94" name="直線コネクタ 8993">
                        <a:extLst>
                          <a:ext uri="{FF2B5EF4-FFF2-40B4-BE49-F238E27FC236}">
                            <a16:creationId xmlns:a16="http://schemas.microsoft.com/office/drawing/2014/main" id="{5DC698EB-FBB7-04FE-A7A5-2874EE6F406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95" name="直線コネクタ 8994">
                        <a:extLst>
                          <a:ext uri="{FF2B5EF4-FFF2-40B4-BE49-F238E27FC236}">
                            <a16:creationId xmlns:a16="http://schemas.microsoft.com/office/drawing/2014/main" id="{B8D052D9-8A84-9ECD-5CBF-C4C32D54AE6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96" name="直線コネクタ 8995">
                        <a:extLst>
                          <a:ext uri="{FF2B5EF4-FFF2-40B4-BE49-F238E27FC236}">
                            <a16:creationId xmlns:a16="http://schemas.microsoft.com/office/drawing/2014/main" id="{D4790D72-0F7F-155E-6EF0-10B145E3AC6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97" name="直線コネクタ 8996">
                        <a:extLst>
                          <a:ext uri="{FF2B5EF4-FFF2-40B4-BE49-F238E27FC236}">
                            <a16:creationId xmlns:a16="http://schemas.microsoft.com/office/drawing/2014/main" id="{F006A460-23E7-CF78-211C-2D6F645C0ED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98" name="直線コネクタ 8997">
                        <a:extLst>
                          <a:ext uri="{FF2B5EF4-FFF2-40B4-BE49-F238E27FC236}">
                            <a16:creationId xmlns:a16="http://schemas.microsoft.com/office/drawing/2014/main" id="{0580DE65-A802-E136-33C0-3478F373B39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99" name="直線コネクタ 8998">
                        <a:extLst>
                          <a:ext uri="{FF2B5EF4-FFF2-40B4-BE49-F238E27FC236}">
                            <a16:creationId xmlns:a16="http://schemas.microsoft.com/office/drawing/2014/main" id="{D0F37902-F999-71A0-A930-71026DE4812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00" name="直線コネクタ 8999">
                        <a:extLst>
                          <a:ext uri="{FF2B5EF4-FFF2-40B4-BE49-F238E27FC236}">
                            <a16:creationId xmlns:a16="http://schemas.microsoft.com/office/drawing/2014/main" id="{CAA600BB-847F-FC70-0D2D-83144D2EFA4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01" name="直線コネクタ 9000">
                        <a:extLst>
                          <a:ext uri="{FF2B5EF4-FFF2-40B4-BE49-F238E27FC236}">
                            <a16:creationId xmlns:a16="http://schemas.microsoft.com/office/drawing/2014/main" id="{76D32B97-E323-9411-549F-E5176435D9E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915" name="グループ化 8914">
                    <a:extLst>
                      <a:ext uri="{FF2B5EF4-FFF2-40B4-BE49-F238E27FC236}">
                        <a16:creationId xmlns:a16="http://schemas.microsoft.com/office/drawing/2014/main" id="{BB206C98-D347-2E5F-A3D5-3853220AB840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8950" name="グループ化 8949">
                      <a:extLst>
                        <a:ext uri="{FF2B5EF4-FFF2-40B4-BE49-F238E27FC236}">
                          <a16:creationId xmlns:a16="http://schemas.microsoft.com/office/drawing/2014/main" id="{B01CB6B2-4254-B1EA-2C56-033569C960A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968" name="直線コネクタ 8967">
                        <a:extLst>
                          <a:ext uri="{FF2B5EF4-FFF2-40B4-BE49-F238E27FC236}">
                            <a16:creationId xmlns:a16="http://schemas.microsoft.com/office/drawing/2014/main" id="{110D1D38-0F06-A338-A276-51A8453C967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69" name="直線コネクタ 8968">
                        <a:extLst>
                          <a:ext uri="{FF2B5EF4-FFF2-40B4-BE49-F238E27FC236}">
                            <a16:creationId xmlns:a16="http://schemas.microsoft.com/office/drawing/2014/main" id="{BEDAC395-AEC5-D24A-A9E3-60E4A490B47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70" name="直線コネクタ 8969">
                        <a:extLst>
                          <a:ext uri="{FF2B5EF4-FFF2-40B4-BE49-F238E27FC236}">
                            <a16:creationId xmlns:a16="http://schemas.microsoft.com/office/drawing/2014/main" id="{9645F537-7132-5D3A-C8EB-CF4C59039FB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71" name="直線コネクタ 8970">
                        <a:extLst>
                          <a:ext uri="{FF2B5EF4-FFF2-40B4-BE49-F238E27FC236}">
                            <a16:creationId xmlns:a16="http://schemas.microsoft.com/office/drawing/2014/main" id="{88021E98-A4B8-753C-8255-4D5EEE144FF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72" name="直線コネクタ 8971">
                        <a:extLst>
                          <a:ext uri="{FF2B5EF4-FFF2-40B4-BE49-F238E27FC236}">
                            <a16:creationId xmlns:a16="http://schemas.microsoft.com/office/drawing/2014/main" id="{BAE5E066-7FB9-69FF-D971-A5FF5D68871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73" name="直線コネクタ 8972">
                        <a:extLst>
                          <a:ext uri="{FF2B5EF4-FFF2-40B4-BE49-F238E27FC236}">
                            <a16:creationId xmlns:a16="http://schemas.microsoft.com/office/drawing/2014/main" id="{D8E59EA9-6C96-B697-5C5D-6478AF32F67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74" name="直線コネクタ 8973">
                        <a:extLst>
                          <a:ext uri="{FF2B5EF4-FFF2-40B4-BE49-F238E27FC236}">
                            <a16:creationId xmlns:a16="http://schemas.microsoft.com/office/drawing/2014/main" id="{BBD2DA99-F2CD-32A7-5B3B-DEF1588964A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75" name="直線コネクタ 8974">
                        <a:extLst>
                          <a:ext uri="{FF2B5EF4-FFF2-40B4-BE49-F238E27FC236}">
                            <a16:creationId xmlns:a16="http://schemas.microsoft.com/office/drawing/2014/main" id="{022899EB-4C32-45B7-6529-9935ECA3EB7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76" name="直線コネクタ 8975">
                        <a:extLst>
                          <a:ext uri="{FF2B5EF4-FFF2-40B4-BE49-F238E27FC236}">
                            <a16:creationId xmlns:a16="http://schemas.microsoft.com/office/drawing/2014/main" id="{A94C136C-02C1-6393-CD5C-263D5244162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77" name="直線コネクタ 8976">
                        <a:extLst>
                          <a:ext uri="{FF2B5EF4-FFF2-40B4-BE49-F238E27FC236}">
                            <a16:creationId xmlns:a16="http://schemas.microsoft.com/office/drawing/2014/main" id="{2E068221-F3EC-B023-A5F8-849E7649709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78" name="直線コネクタ 8977">
                        <a:extLst>
                          <a:ext uri="{FF2B5EF4-FFF2-40B4-BE49-F238E27FC236}">
                            <a16:creationId xmlns:a16="http://schemas.microsoft.com/office/drawing/2014/main" id="{568A7CBC-7C0A-4B8F-DE13-5928CCABB92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79" name="直線コネクタ 8978">
                        <a:extLst>
                          <a:ext uri="{FF2B5EF4-FFF2-40B4-BE49-F238E27FC236}">
                            <a16:creationId xmlns:a16="http://schemas.microsoft.com/office/drawing/2014/main" id="{D2894C8E-F57A-0F94-8F8B-AC42860429D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80" name="直線コネクタ 8979">
                        <a:extLst>
                          <a:ext uri="{FF2B5EF4-FFF2-40B4-BE49-F238E27FC236}">
                            <a16:creationId xmlns:a16="http://schemas.microsoft.com/office/drawing/2014/main" id="{9BEC536D-80E4-BD7D-7360-EB9750A1D9D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81" name="直線コネクタ 8980">
                        <a:extLst>
                          <a:ext uri="{FF2B5EF4-FFF2-40B4-BE49-F238E27FC236}">
                            <a16:creationId xmlns:a16="http://schemas.microsoft.com/office/drawing/2014/main" id="{49BCFF97-8795-945A-91FF-AB51C41AFF9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82" name="直線コネクタ 8981">
                        <a:extLst>
                          <a:ext uri="{FF2B5EF4-FFF2-40B4-BE49-F238E27FC236}">
                            <a16:creationId xmlns:a16="http://schemas.microsoft.com/office/drawing/2014/main" id="{E9FB7444-AB0F-E6D4-1934-953215A8C03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83" name="直線コネクタ 8982">
                        <a:extLst>
                          <a:ext uri="{FF2B5EF4-FFF2-40B4-BE49-F238E27FC236}">
                            <a16:creationId xmlns:a16="http://schemas.microsoft.com/office/drawing/2014/main" id="{341B3C4C-571F-47FD-4316-C764FDC4AEE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951" name="グループ化 8950">
                      <a:extLst>
                        <a:ext uri="{FF2B5EF4-FFF2-40B4-BE49-F238E27FC236}">
                          <a16:creationId xmlns:a16="http://schemas.microsoft.com/office/drawing/2014/main" id="{36CF533E-DB01-DA64-5F10-BCD893B83EC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952" name="直線コネクタ 8951">
                        <a:extLst>
                          <a:ext uri="{FF2B5EF4-FFF2-40B4-BE49-F238E27FC236}">
                            <a16:creationId xmlns:a16="http://schemas.microsoft.com/office/drawing/2014/main" id="{A18262D3-DAE0-7D66-960C-CE998E57A45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53" name="直線コネクタ 8952">
                        <a:extLst>
                          <a:ext uri="{FF2B5EF4-FFF2-40B4-BE49-F238E27FC236}">
                            <a16:creationId xmlns:a16="http://schemas.microsoft.com/office/drawing/2014/main" id="{9299CBFF-2F4A-CABC-4C74-CB90EF02745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54" name="直線コネクタ 8953">
                        <a:extLst>
                          <a:ext uri="{FF2B5EF4-FFF2-40B4-BE49-F238E27FC236}">
                            <a16:creationId xmlns:a16="http://schemas.microsoft.com/office/drawing/2014/main" id="{FB192343-7D5E-92B1-6F2E-008CF884F92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55" name="直線コネクタ 8954">
                        <a:extLst>
                          <a:ext uri="{FF2B5EF4-FFF2-40B4-BE49-F238E27FC236}">
                            <a16:creationId xmlns:a16="http://schemas.microsoft.com/office/drawing/2014/main" id="{E9F2FC2E-30D5-6FA9-C714-76610394B68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56" name="直線コネクタ 8955">
                        <a:extLst>
                          <a:ext uri="{FF2B5EF4-FFF2-40B4-BE49-F238E27FC236}">
                            <a16:creationId xmlns:a16="http://schemas.microsoft.com/office/drawing/2014/main" id="{6B1096B4-D7F0-0E7F-9FCA-4D93DE73804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57" name="直線コネクタ 8956">
                        <a:extLst>
                          <a:ext uri="{FF2B5EF4-FFF2-40B4-BE49-F238E27FC236}">
                            <a16:creationId xmlns:a16="http://schemas.microsoft.com/office/drawing/2014/main" id="{F9F4AEFB-4CBF-1562-942D-E9FE44331D4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58" name="直線コネクタ 8957">
                        <a:extLst>
                          <a:ext uri="{FF2B5EF4-FFF2-40B4-BE49-F238E27FC236}">
                            <a16:creationId xmlns:a16="http://schemas.microsoft.com/office/drawing/2014/main" id="{5D81C863-C7D7-C695-22A3-9A134AA1C5E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59" name="直線コネクタ 8958">
                        <a:extLst>
                          <a:ext uri="{FF2B5EF4-FFF2-40B4-BE49-F238E27FC236}">
                            <a16:creationId xmlns:a16="http://schemas.microsoft.com/office/drawing/2014/main" id="{98E2F081-DB48-3F6E-B02A-8A6BAE0110E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60" name="直線コネクタ 8959">
                        <a:extLst>
                          <a:ext uri="{FF2B5EF4-FFF2-40B4-BE49-F238E27FC236}">
                            <a16:creationId xmlns:a16="http://schemas.microsoft.com/office/drawing/2014/main" id="{E81D4FE5-087D-A487-37CD-F2322CCFA69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61" name="直線コネクタ 8960">
                        <a:extLst>
                          <a:ext uri="{FF2B5EF4-FFF2-40B4-BE49-F238E27FC236}">
                            <a16:creationId xmlns:a16="http://schemas.microsoft.com/office/drawing/2014/main" id="{9C07317C-9A32-F31E-1CA7-BF347B754CC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62" name="直線コネクタ 8961">
                        <a:extLst>
                          <a:ext uri="{FF2B5EF4-FFF2-40B4-BE49-F238E27FC236}">
                            <a16:creationId xmlns:a16="http://schemas.microsoft.com/office/drawing/2014/main" id="{75B0231E-5796-1DD2-47F6-8583BDF38BE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63" name="直線コネクタ 8962">
                        <a:extLst>
                          <a:ext uri="{FF2B5EF4-FFF2-40B4-BE49-F238E27FC236}">
                            <a16:creationId xmlns:a16="http://schemas.microsoft.com/office/drawing/2014/main" id="{C2BD238C-0037-6603-F83D-C020A20E69D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64" name="直線コネクタ 8963">
                        <a:extLst>
                          <a:ext uri="{FF2B5EF4-FFF2-40B4-BE49-F238E27FC236}">
                            <a16:creationId xmlns:a16="http://schemas.microsoft.com/office/drawing/2014/main" id="{AEE3D73D-238A-FC03-0217-E5A8C471CEA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65" name="直線コネクタ 8964">
                        <a:extLst>
                          <a:ext uri="{FF2B5EF4-FFF2-40B4-BE49-F238E27FC236}">
                            <a16:creationId xmlns:a16="http://schemas.microsoft.com/office/drawing/2014/main" id="{7CD8388E-3D95-18C5-6AE7-389916B00C1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66" name="直線コネクタ 8965">
                        <a:extLst>
                          <a:ext uri="{FF2B5EF4-FFF2-40B4-BE49-F238E27FC236}">
                            <a16:creationId xmlns:a16="http://schemas.microsoft.com/office/drawing/2014/main" id="{631BADB9-DC7E-3242-9AC2-C39AF1E7802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67" name="直線コネクタ 8966">
                        <a:extLst>
                          <a:ext uri="{FF2B5EF4-FFF2-40B4-BE49-F238E27FC236}">
                            <a16:creationId xmlns:a16="http://schemas.microsoft.com/office/drawing/2014/main" id="{AEBCFD68-C8D8-A65B-70FF-D284CAB6F1C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916" name="グループ化 8915">
                    <a:extLst>
                      <a:ext uri="{FF2B5EF4-FFF2-40B4-BE49-F238E27FC236}">
                        <a16:creationId xmlns:a16="http://schemas.microsoft.com/office/drawing/2014/main" id="{C610091D-9461-5B08-1922-8BB1BF36F758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8934" name="直線コネクタ 8933">
                      <a:extLst>
                        <a:ext uri="{FF2B5EF4-FFF2-40B4-BE49-F238E27FC236}">
                          <a16:creationId xmlns:a16="http://schemas.microsoft.com/office/drawing/2014/main" id="{923C2E41-8DBB-F0DA-E24F-39FEC26F71E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35" name="直線コネクタ 8934">
                      <a:extLst>
                        <a:ext uri="{FF2B5EF4-FFF2-40B4-BE49-F238E27FC236}">
                          <a16:creationId xmlns:a16="http://schemas.microsoft.com/office/drawing/2014/main" id="{607F15D5-3375-62B9-368D-268F820C671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36" name="直線コネクタ 8935">
                      <a:extLst>
                        <a:ext uri="{FF2B5EF4-FFF2-40B4-BE49-F238E27FC236}">
                          <a16:creationId xmlns:a16="http://schemas.microsoft.com/office/drawing/2014/main" id="{AA4D8CD0-0C49-E10F-66A7-913D13C31B3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37" name="直線コネクタ 8936">
                      <a:extLst>
                        <a:ext uri="{FF2B5EF4-FFF2-40B4-BE49-F238E27FC236}">
                          <a16:creationId xmlns:a16="http://schemas.microsoft.com/office/drawing/2014/main" id="{B9ADC7AA-2801-1409-97F8-C374A4FE195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38" name="直線コネクタ 8937">
                      <a:extLst>
                        <a:ext uri="{FF2B5EF4-FFF2-40B4-BE49-F238E27FC236}">
                          <a16:creationId xmlns:a16="http://schemas.microsoft.com/office/drawing/2014/main" id="{A5585195-4711-DC08-2FB5-6E995A36B66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39" name="直線コネクタ 8938">
                      <a:extLst>
                        <a:ext uri="{FF2B5EF4-FFF2-40B4-BE49-F238E27FC236}">
                          <a16:creationId xmlns:a16="http://schemas.microsoft.com/office/drawing/2014/main" id="{AAB9371B-7866-B5E3-86CF-31EFE380212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40" name="直線コネクタ 8939">
                      <a:extLst>
                        <a:ext uri="{FF2B5EF4-FFF2-40B4-BE49-F238E27FC236}">
                          <a16:creationId xmlns:a16="http://schemas.microsoft.com/office/drawing/2014/main" id="{5821B44A-BFE0-4B0B-0465-ECCE4B853D2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41" name="直線コネクタ 8940">
                      <a:extLst>
                        <a:ext uri="{FF2B5EF4-FFF2-40B4-BE49-F238E27FC236}">
                          <a16:creationId xmlns:a16="http://schemas.microsoft.com/office/drawing/2014/main" id="{C1CDA03D-234C-26F1-49E8-25E32C2B1EB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42" name="直線コネクタ 8941">
                      <a:extLst>
                        <a:ext uri="{FF2B5EF4-FFF2-40B4-BE49-F238E27FC236}">
                          <a16:creationId xmlns:a16="http://schemas.microsoft.com/office/drawing/2014/main" id="{35CC8DF3-72DE-6F15-BB0C-78841953FA6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43" name="直線コネクタ 8942">
                      <a:extLst>
                        <a:ext uri="{FF2B5EF4-FFF2-40B4-BE49-F238E27FC236}">
                          <a16:creationId xmlns:a16="http://schemas.microsoft.com/office/drawing/2014/main" id="{C59C6D76-A93D-F181-4F3A-AF233E52442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44" name="直線コネクタ 8943">
                      <a:extLst>
                        <a:ext uri="{FF2B5EF4-FFF2-40B4-BE49-F238E27FC236}">
                          <a16:creationId xmlns:a16="http://schemas.microsoft.com/office/drawing/2014/main" id="{D24C086A-6B07-704C-2ABB-E335C40ED54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45" name="直線コネクタ 8944">
                      <a:extLst>
                        <a:ext uri="{FF2B5EF4-FFF2-40B4-BE49-F238E27FC236}">
                          <a16:creationId xmlns:a16="http://schemas.microsoft.com/office/drawing/2014/main" id="{32D2880D-5515-AD9F-F79D-19A97983054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46" name="直線コネクタ 8945">
                      <a:extLst>
                        <a:ext uri="{FF2B5EF4-FFF2-40B4-BE49-F238E27FC236}">
                          <a16:creationId xmlns:a16="http://schemas.microsoft.com/office/drawing/2014/main" id="{C9B3A3E4-D15F-ABD2-D9BF-D4DBC39E13F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47" name="直線コネクタ 8946">
                      <a:extLst>
                        <a:ext uri="{FF2B5EF4-FFF2-40B4-BE49-F238E27FC236}">
                          <a16:creationId xmlns:a16="http://schemas.microsoft.com/office/drawing/2014/main" id="{FCAABBDF-1CC2-8C27-98F4-BCF6DED0A2A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48" name="直線コネクタ 8947">
                      <a:extLst>
                        <a:ext uri="{FF2B5EF4-FFF2-40B4-BE49-F238E27FC236}">
                          <a16:creationId xmlns:a16="http://schemas.microsoft.com/office/drawing/2014/main" id="{3CEBC798-151E-8A23-7DFC-3D5A3C08625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49" name="直線コネクタ 8948">
                      <a:extLst>
                        <a:ext uri="{FF2B5EF4-FFF2-40B4-BE49-F238E27FC236}">
                          <a16:creationId xmlns:a16="http://schemas.microsoft.com/office/drawing/2014/main" id="{9447A297-4938-86C6-13D4-42523A3A2D1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917" name="グループ化 8916">
                    <a:extLst>
                      <a:ext uri="{FF2B5EF4-FFF2-40B4-BE49-F238E27FC236}">
                        <a16:creationId xmlns:a16="http://schemas.microsoft.com/office/drawing/2014/main" id="{3B6F4C6E-3635-558A-3487-C8591E6C39CD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8918" name="直線コネクタ 8917">
                      <a:extLst>
                        <a:ext uri="{FF2B5EF4-FFF2-40B4-BE49-F238E27FC236}">
                          <a16:creationId xmlns:a16="http://schemas.microsoft.com/office/drawing/2014/main" id="{F94A8B4B-5942-1C0D-3F98-64A1BA99BB3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19" name="直線コネクタ 8918">
                      <a:extLst>
                        <a:ext uri="{FF2B5EF4-FFF2-40B4-BE49-F238E27FC236}">
                          <a16:creationId xmlns:a16="http://schemas.microsoft.com/office/drawing/2014/main" id="{84B179B5-9EFA-F54E-C57B-DA063F40C27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20" name="直線コネクタ 8919">
                      <a:extLst>
                        <a:ext uri="{FF2B5EF4-FFF2-40B4-BE49-F238E27FC236}">
                          <a16:creationId xmlns:a16="http://schemas.microsoft.com/office/drawing/2014/main" id="{49168ECA-1504-DDA6-69D9-A1DD3007379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21" name="直線コネクタ 8920">
                      <a:extLst>
                        <a:ext uri="{FF2B5EF4-FFF2-40B4-BE49-F238E27FC236}">
                          <a16:creationId xmlns:a16="http://schemas.microsoft.com/office/drawing/2014/main" id="{3BA72818-C2F4-9916-C5D7-4066DB8916A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22" name="直線コネクタ 8921">
                      <a:extLst>
                        <a:ext uri="{FF2B5EF4-FFF2-40B4-BE49-F238E27FC236}">
                          <a16:creationId xmlns:a16="http://schemas.microsoft.com/office/drawing/2014/main" id="{687FE352-6F94-5AC3-FDD6-F09FFA70950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23" name="直線コネクタ 8922">
                      <a:extLst>
                        <a:ext uri="{FF2B5EF4-FFF2-40B4-BE49-F238E27FC236}">
                          <a16:creationId xmlns:a16="http://schemas.microsoft.com/office/drawing/2014/main" id="{1ED66820-5024-D4A8-F37A-F8227681DB5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24" name="直線コネクタ 8923">
                      <a:extLst>
                        <a:ext uri="{FF2B5EF4-FFF2-40B4-BE49-F238E27FC236}">
                          <a16:creationId xmlns:a16="http://schemas.microsoft.com/office/drawing/2014/main" id="{9BC7AE5B-4ED7-87F4-4251-4812A246126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25" name="直線コネクタ 8924">
                      <a:extLst>
                        <a:ext uri="{FF2B5EF4-FFF2-40B4-BE49-F238E27FC236}">
                          <a16:creationId xmlns:a16="http://schemas.microsoft.com/office/drawing/2014/main" id="{FC0E1C58-3F4E-CDE6-3211-000D944C52E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26" name="直線コネクタ 8925">
                      <a:extLst>
                        <a:ext uri="{FF2B5EF4-FFF2-40B4-BE49-F238E27FC236}">
                          <a16:creationId xmlns:a16="http://schemas.microsoft.com/office/drawing/2014/main" id="{B3A5AC0C-7515-8996-818B-C683B605F0D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27" name="直線コネクタ 8926">
                      <a:extLst>
                        <a:ext uri="{FF2B5EF4-FFF2-40B4-BE49-F238E27FC236}">
                          <a16:creationId xmlns:a16="http://schemas.microsoft.com/office/drawing/2014/main" id="{94264728-D63F-09B2-B961-DB067F9C62C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28" name="直線コネクタ 8927">
                      <a:extLst>
                        <a:ext uri="{FF2B5EF4-FFF2-40B4-BE49-F238E27FC236}">
                          <a16:creationId xmlns:a16="http://schemas.microsoft.com/office/drawing/2014/main" id="{4919EB8A-7A47-1267-8DE3-3B7C1CBDFC4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29" name="直線コネクタ 8928">
                      <a:extLst>
                        <a:ext uri="{FF2B5EF4-FFF2-40B4-BE49-F238E27FC236}">
                          <a16:creationId xmlns:a16="http://schemas.microsoft.com/office/drawing/2014/main" id="{FF23F17B-29FD-6D4B-264E-0CAEFF66135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30" name="直線コネクタ 8929">
                      <a:extLst>
                        <a:ext uri="{FF2B5EF4-FFF2-40B4-BE49-F238E27FC236}">
                          <a16:creationId xmlns:a16="http://schemas.microsoft.com/office/drawing/2014/main" id="{C6D2F663-ABBD-6D13-C9B3-299DA411A1F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31" name="直線コネクタ 8930">
                      <a:extLst>
                        <a:ext uri="{FF2B5EF4-FFF2-40B4-BE49-F238E27FC236}">
                          <a16:creationId xmlns:a16="http://schemas.microsoft.com/office/drawing/2014/main" id="{DEE2D3D3-E153-1EBD-E377-D88B9233B29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32" name="直線コネクタ 8931">
                      <a:extLst>
                        <a:ext uri="{FF2B5EF4-FFF2-40B4-BE49-F238E27FC236}">
                          <a16:creationId xmlns:a16="http://schemas.microsoft.com/office/drawing/2014/main" id="{84C05993-305F-6FD2-5920-E686EA281CC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33" name="直線コネクタ 8932">
                      <a:extLst>
                        <a:ext uri="{FF2B5EF4-FFF2-40B4-BE49-F238E27FC236}">
                          <a16:creationId xmlns:a16="http://schemas.microsoft.com/office/drawing/2014/main" id="{D341990D-BCAF-F388-D4C3-B36014DE791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8884" name="グループ化 8883">
                  <a:extLst>
                    <a:ext uri="{FF2B5EF4-FFF2-40B4-BE49-F238E27FC236}">
                      <a16:creationId xmlns:a16="http://schemas.microsoft.com/office/drawing/2014/main" id="{7A80D9B5-DCB4-CF47-A114-C2F5940B6B9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906" name="直線コネクタ 8905">
                    <a:extLst>
                      <a:ext uri="{FF2B5EF4-FFF2-40B4-BE49-F238E27FC236}">
                        <a16:creationId xmlns:a16="http://schemas.microsoft.com/office/drawing/2014/main" id="{550A794E-D915-A781-8246-47DA247DEA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7" name="直線コネクタ 8906">
                    <a:extLst>
                      <a:ext uri="{FF2B5EF4-FFF2-40B4-BE49-F238E27FC236}">
                        <a16:creationId xmlns:a16="http://schemas.microsoft.com/office/drawing/2014/main" id="{65AA4B84-D8FE-7916-2784-F43B4ED97B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8" name="直線コネクタ 8907">
                    <a:extLst>
                      <a:ext uri="{FF2B5EF4-FFF2-40B4-BE49-F238E27FC236}">
                        <a16:creationId xmlns:a16="http://schemas.microsoft.com/office/drawing/2014/main" id="{6F8BE426-5BC9-E3CA-3404-A3110D65C5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9" name="直線コネクタ 8908">
                    <a:extLst>
                      <a:ext uri="{FF2B5EF4-FFF2-40B4-BE49-F238E27FC236}">
                        <a16:creationId xmlns:a16="http://schemas.microsoft.com/office/drawing/2014/main" id="{BB7C533F-3062-6775-5F09-99C3A62915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10" name="直線コネクタ 8909">
                    <a:extLst>
                      <a:ext uri="{FF2B5EF4-FFF2-40B4-BE49-F238E27FC236}">
                        <a16:creationId xmlns:a16="http://schemas.microsoft.com/office/drawing/2014/main" id="{46CD5F64-2088-59EC-3DE7-C976F013DE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11" name="直線コネクタ 8910">
                    <a:extLst>
                      <a:ext uri="{FF2B5EF4-FFF2-40B4-BE49-F238E27FC236}">
                        <a16:creationId xmlns:a16="http://schemas.microsoft.com/office/drawing/2014/main" id="{06730EE9-801A-5748-A6CE-24A041E691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85" name="グループ化 8884">
                  <a:extLst>
                    <a:ext uri="{FF2B5EF4-FFF2-40B4-BE49-F238E27FC236}">
                      <a16:creationId xmlns:a16="http://schemas.microsoft.com/office/drawing/2014/main" id="{E1BD798E-D602-2B03-3878-259BDD851BC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900" name="直線コネクタ 8899">
                    <a:extLst>
                      <a:ext uri="{FF2B5EF4-FFF2-40B4-BE49-F238E27FC236}">
                        <a16:creationId xmlns:a16="http://schemas.microsoft.com/office/drawing/2014/main" id="{4C2EAC4B-10FE-66DB-32FF-57D926A8FC7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1" name="直線コネクタ 8900">
                    <a:extLst>
                      <a:ext uri="{FF2B5EF4-FFF2-40B4-BE49-F238E27FC236}">
                        <a16:creationId xmlns:a16="http://schemas.microsoft.com/office/drawing/2014/main" id="{E8E056A4-F1C9-E354-CF7B-C995DFFA80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2" name="直線コネクタ 8901">
                    <a:extLst>
                      <a:ext uri="{FF2B5EF4-FFF2-40B4-BE49-F238E27FC236}">
                        <a16:creationId xmlns:a16="http://schemas.microsoft.com/office/drawing/2014/main" id="{7C9A429F-5974-67EE-B978-DE9B674021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3" name="直線コネクタ 8902">
                    <a:extLst>
                      <a:ext uri="{FF2B5EF4-FFF2-40B4-BE49-F238E27FC236}">
                        <a16:creationId xmlns:a16="http://schemas.microsoft.com/office/drawing/2014/main" id="{14035241-8017-7A7E-58E8-E34C0489AB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4" name="直線コネクタ 8903">
                    <a:extLst>
                      <a:ext uri="{FF2B5EF4-FFF2-40B4-BE49-F238E27FC236}">
                        <a16:creationId xmlns:a16="http://schemas.microsoft.com/office/drawing/2014/main" id="{01778579-6ADB-0188-69FB-834F49161E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5" name="直線コネクタ 8904">
                    <a:extLst>
                      <a:ext uri="{FF2B5EF4-FFF2-40B4-BE49-F238E27FC236}">
                        <a16:creationId xmlns:a16="http://schemas.microsoft.com/office/drawing/2014/main" id="{27A82445-7D4D-465A-A21B-9EE82BE5E5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86" name="グループ化 8885">
                  <a:extLst>
                    <a:ext uri="{FF2B5EF4-FFF2-40B4-BE49-F238E27FC236}">
                      <a16:creationId xmlns:a16="http://schemas.microsoft.com/office/drawing/2014/main" id="{FA5C99CE-2DF6-022F-DD78-0E5A7414713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894" name="直線コネクタ 8893">
                    <a:extLst>
                      <a:ext uri="{FF2B5EF4-FFF2-40B4-BE49-F238E27FC236}">
                        <a16:creationId xmlns:a16="http://schemas.microsoft.com/office/drawing/2014/main" id="{F3F51844-A888-208E-AC75-7B07388EA6E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5" name="直線コネクタ 8894">
                    <a:extLst>
                      <a:ext uri="{FF2B5EF4-FFF2-40B4-BE49-F238E27FC236}">
                        <a16:creationId xmlns:a16="http://schemas.microsoft.com/office/drawing/2014/main" id="{CEE0C7E1-ACB0-7EBC-042F-758F8EE236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6" name="直線コネクタ 8895">
                    <a:extLst>
                      <a:ext uri="{FF2B5EF4-FFF2-40B4-BE49-F238E27FC236}">
                        <a16:creationId xmlns:a16="http://schemas.microsoft.com/office/drawing/2014/main" id="{315BC1D4-A753-90A7-B65D-2479A0DDCC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7" name="直線コネクタ 8896">
                    <a:extLst>
                      <a:ext uri="{FF2B5EF4-FFF2-40B4-BE49-F238E27FC236}">
                        <a16:creationId xmlns:a16="http://schemas.microsoft.com/office/drawing/2014/main" id="{3564F682-C677-6652-7BFB-F216882419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8" name="直線コネクタ 8897">
                    <a:extLst>
                      <a:ext uri="{FF2B5EF4-FFF2-40B4-BE49-F238E27FC236}">
                        <a16:creationId xmlns:a16="http://schemas.microsoft.com/office/drawing/2014/main" id="{D4B2E9DC-50F9-CD2D-CF2C-93C66FA2B4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9" name="直線コネクタ 8898">
                    <a:extLst>
                      <a:ext uri="{FF2B5EF4-FFF2-40B4-BE49-F238E27FC236}">
                        <a16:creationId xmlns:a16="http://schemas.microsoft.com/office/drawing/2014/main" id="{15003AF9-2B38-55A6-1053-092A78E157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87" name="グループ化 8886">
                  <a:extLst>
                    <a:ext uri="{FF2B5EF4-FFF2-40B4-BE49-F238E27FC236}">
                      <a16:creationId xmlns:a16="http://schemas.microsoft.com/office/drawing/2014/main" id="{9948AD8E-5508-8ADC-0161-76427AB3CDF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888" name="直線コネクタ 8887">
                    <a:extLst>
                      <a:ext uri="{FF2B5EF4-FFF2-40B4-BE49-F238E27FC236}">
                        <a16:creationId xmlns:a16="http://schemas.microsoft.com/office/drawing/2014/main" id="{FD7827AD-BC08-BEB1-A590-3BC694AA03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89" name="直線コネクタ 8888">
                    <a:extLst>
                      <a:ext uri="{FF2B5EF4-FFF2-40B4-BE49-F238E27FC236}">
                        <a16:creationId xmlns:a16="http://schemas.microsoft.com/office/drawing/2014/main" id="{BCFC0CF9-BEC8-C3EC-C4BB-1F617A01C7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0" name="直線コネクタ 8889">
                    <a:extLst>
                      <a:ext uri="{FF2B5EF4-FFF2-40B4-BE49-F238E27FC236}">
                        <a16:creationId xmlns:a16="http://schemas.microsoft.com/office/drawing/2014/main" id="{14589440-A8FA-2162-05CF-24A3C8E1B8F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1" name="直線コネクタ 8890">
                    <a:extLst>
                      <a:ext uri="{FF2B5EF4-FFF2-40B4-BE49-F238E27FC236}">
                        <a16:creationId xmlns:a16="http://schemas.microsoft.com/office/drawing/2014/main" id="{664DD936-4FB0-AB1D-F83B-BC75216FC0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2" name="直線コネクタ 8891">
                    <a:extLst>
                      <a:ext uri="{FF2B5EF4-FFF2-40B4-BE49-F238E27FC236}">
                        <a16:creationId xmlns:a16="http://schemas.microsoft.com/office/drawing/2014/main" id="{8CD46160-44F1-EC4E-0386-26EDE2C14D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3" name="直線コネクタ 8892">
                    <a:extLst>
                      <a:ext uri="{FF2B5EF4-FFF2-40B4-BE49-F238E27FC236}">
                        <a16:creationId xmlns:a16="http://schemas.microsoft.com/office/drawing/2014/main" id="{3A5E3189-DB4B-DAFF-23B4-92A2661D0E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315" name="グループ化 8314">
                <a:extLst>
                  <a:ext uri="{FF2B5EF4-FFF2-40B4-BE49-F238E27FC236}">
                    <a16:creationId xmlns:a16="http://schemas.microsoft.com/office/drawing/2014/main" id="{CB1130D6-C935-FDC6-DA1C-415E739A7200}"/>
                  </a:ext>
                </a:extLst>
              </p:cNvPr>
              <p:cNvGrpSpPr/>
              <p:nvPr/>
            </p:nvGrpSpPr>
            <p:grpSpPr>
              <a:xfrm>
                <a:off x="3942278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8694" name="正方形/長方形 8693">
                  <a:extLst>
                    <a:ext uri="{FF2B5EF4-FFF2-40B4-BE49-F238E27FC236}">
                      <a16:creationId xmlns:a16="http://schemas.microsoft.com/office/drawing/2014/main" id="{9AD81596-30FA-C988-291F-BD44FAEC465C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8695" name="グループ化 8694">
                  <a:extLst>
                    <a:ext uri="{FF2B5EF4-FFF2-40B4-BE49-F238E27FC236}">
                      <a16:creationId xmlns:a16="http://schemas.microsoft.com/office/drawing/2014/main" id="{45A6B11D-3BBD-CA2F-7632-5C4B029DBCD0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8724" name="グループ化 8723">
                    <a:extLst>
                      <a:ext uri="{FF2B5EF4-FFF2-40B4-BE49-F238E27FC236}">
                        <a16:creationId xmlns:a16="http://schemas.microsoft.com/office/drawing/2014/main" id="{AD3D5F28-FD51-C183-A250-483791E3C654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8864" name="正方形/長方形 8863">
                      <a:extLst>
                        <a:ext uri="{FF2B5EF4-FFF2-40B4-BE49-F238E27FC236}">
                          <a16:creationId xmlns:a16="http://schemas.microsoft.com/office/drawing/2014/main" id="{5D096020-993D-6479-3870-C37ECF3FB16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8865" name="グループ化 8864">
                      <a:extLst>
                        <a:ext uri="{FF2B5EF4-FFF2-40B4-BE49-F238E27FC236}">
                          <a16:creationId xmlns:a16="http://schemas.microsoft.com/office/drawing/2014/main" id="{735876DE-7AF8-9813-F003-03594A939E1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8880" name="正方形/長方形 8879">
                        <a:extLst>
                          <a:ext uri="{FF2B5EF4-FFF2-40B4-BE49-F238E27FC236}">
                            <a16:creationId xmlns:a16="http://schemas.microsoft.com/office/drawing/2014/main" id="{0B1C6323-49AC-825A-4741-DC5D1F7BB98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8881" name="正方形/長方形 8880">
                        <a:extLst>
                          <a:ext uri="{FF2B5EF4-FFF2-40B4-BE49-F238E27FC236}">
                            <a16:creationId xmlns:a16="http://schemas.microsoft.com/office/drawing/2014/main" id="{B8B894D8-2BD7-6DA1-C1DE-F7237701EC2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8866" name="グループ化 8865">
                      <a:extLst>
                        <a:ext uri="{FF2B5EF4-FFF2-40B4-BE49-F238E27FC236}">
                          <a16:creationId xmlns:a16="http://schemas.microsoft.com/office/drawing/2014/main" id="{3986535B-158C-4C10-E11D-AC7DCDA6C8E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8876" name="正方形/長方形 8875">
                        <a:extLst>
                          <a:ext uri="{FF2B5EF4-FFF2-40B4-BE49-F238E27FC236}">
                            <a16:creationId xmlns:a16="http://schemas.microsoft.com/office/drawing/2014/main" id="{0A43E258-97AA-340E-B68F-69B920488B5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8877" name="グループ化 8876">
                        <a:extLst>
                          <a:ext uri="{FF2B5EF4-FFF2-40B4-BE49-F238E27FC236}">
                            <a16:creationId xmlns:a16="http://schemas.microsoft.com/office/drawing/2014/main" id="{43AF125C-4B00-2C44-5861-F904D5BC804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8878" name="正方形/長方形 8877">
                          <a:extLst>
                            <a:ext uri="{FF2B5EF4-FFF2-40B4-BE49-F238E27FC236}">
                              <a16:creationId xmlns:a16="http://schemas.microsoft.com/office/drawing/2014/main" id="{0935A416-43B3-BAE8-9006-4968B32CFC57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8879" name="正方形/長方形 8878">
                          <a:extLst>
                            <a:ext uri="{FF2B5EF4-FFF2-40B4-BE49-F238E27FC236}">
                              <a16:creationId xmlns:a16="http://schemas.microsoft.com/office/drawing/2014/main" id="{9104AF4F-F056-702E-F5AF-C3B1F9CCF734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8867" name="正方形/長方形 8866">
                      <a:extLst>
                        <a:ext uri="{FF2B5EF4-FFF2-40B4-BE49-F238E27FC236}">
                          <a16:creationId xmlns:a16="http://schemas.microsoft.com/office/drawing/2014/main" id="{B05F0FAD-E629-9109-98C9-F69B0DF9F25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8868" name="グループ化 8867">
                      <a:extLst>
                        <a:ext uri="{FF2B5EF4-FFF2-40B4-BE49-F238E27FC236}">
                          <a16:creationId xmlns:a16="http://schemas.microsoft.com/office/drawing/2014/main" id="{D2B3075F-2E69-0385-6F2D-1360F005866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8874" name="正方形/長方形 8873">
                        <a:extLst>
                          <a:ext uri="{FF2B5EF4-FFF2-40B4-BE49-F238E27FC236}">
                            <a16:creationId xmlns:a16="http://schemas.microsoft.com/office/drawing/2014/main" id="{CCE8338E-1B49-E8FC-329E-DB36333A209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8875" name="正方形/長方形 8874">
                        <a:extLst>
                          <a:ext uri="{FF2B5EF4-FFF2-40B4-BE49-F238E27FC236}">
                            <a16:creationId xmlns:a16="http://schemas.microsoft.com/office/drawing/2014/main" id="{202B7CF9-D883-9208-8C68-1D2A4CF38A1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8869" name="正方形/長方形 8868">
                      <a:extLst>
                        <a:ext uri="{FF2B5EF4-FFF2-40B4-BE49-F238E27FC236}">
                          <a16:creationId xmlns:a16="http://schemas.microsoft.com/office/drawing/2014/main" id="{C496ABD4-0416-EE28-CBE5-C5B73846EFD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8870" name="グループ化 8869">
                      <a:extLst>
                        <a:ext uri="{FF2B5EF4-FFF2-40B4-BE49-F238E27FC236}">
                          <a16:creationId xmlns:a16="http://schemas.microsoft.com/office/drawing/2014/main" id="{ADEF91E5-48D1-2A93-76E2-8CAA97454C4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8872" name="正方形/長方形 8871">
                        <a:extLst>
                          <a:ext uri="{FF2B5EF4-FFF2-40B4-BE49-F238E27FC236}">
                            <a16:creationId xmlns:a16="http://schemas.microsoft.com/office/drawing/2014/main" id="{D9A9635F-DEE0-5879-7A8A-D6C767C736F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8873" name="正方形/長方形 8872">
                        <a:extLst>
                          <a:ext uri="{FF2B5EF4-FFF2-40B4-BE49-F238E27FC236}">
                            <a16:creationId xmlns:a16="http://schemas.microsoft.com/office/drawing/2014/main" id="{20705F80-929A-64F5-E1FE-1D564265076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8871" name="正方形/長方形 8870">
                      <a:extLst>
                        <a:ext uri="{FF2B5EF4-FFF2-40B4-BE49-F238E27FC236}">
                          <a16:creationId xmlns:a16="http://schemas.microsoft.com/office/drawing/2014/main" id="{99459DC3-92FB-A0A9-6B08-47565365C01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8725" name="グループ化 8724">
                    <a:extLst>
                      <a:ext uri="{FF2B5EF4-FFF2-40B4-BE49-F238E27FC236}">
                        <a16:creationId xmlns:a16="http://schemas.microsoft.com/office/drawing/2014/main" id="{966A95C9-A7D0-809B-0B16-6FDD51BC4498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8830" name="グループ化 8829">
                      <a:extLst>
                        <a:ext uri="{FF2B5EF4-FFF2-40B4-BE49-F238E27FC236}">
                          <a16:creationId xmlns:a16="http://schemas.microsoft.com/office/drawing/2014/main" id="{89459C09-7A3C-E64F-9086-5115081DA75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848" name="直線コネクタ 8847">
                        <a:extLst>
                          <a:ext uri="{FF2B5EF4-FFF2-40B4-BE49-F238E27FC236}">
                            <a16:creationId xmlns:a16="http://schemas.microsoft.com/office/drawing/2014/main" id="{78ED472C-D60C-DF02-04EC-9627AC7ACD3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49" name="直線コネクタ 8848">
                        <a:extLst>
                          <a:ext uri="{FF2B5EF4-FFF2-40B4-BE49-F238E27FC236}">
                            <a16:creationId xmlns:a16="http://schemas.microsoft.com/office/drawing/2014/main" id="{6214CB6C-FED5-F00F-8963-1A92D04DB4F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50" name="直線コネクタ 8849">
                        <a:extLst>
                          <a:ext uri="{FF2B5EF4-FFF2-40B4-BE49-F238E27FC236}">
                            <a16:creationId xmlns:a16="http://schemas.microsoft.com/office/drawing/2014/main" id="{1EB10994-8C2F-632C-C997-243BE9CB41D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51" name="直線コネクタ 8850">
                        <a:extLst>
                          <a:ext uri="{FF2B5EF4-FFF2-40B4-BE49-F238E27FC236}">
                            <a16:creationId xmlns:a16="http://schemas.microsoft.com/office/drawing/2014/main" id="{539292E1-5F37-F747-9E15-955A7CADDAA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52" name="直線コネクタ 8851">
                        <a:extLst>
                          <a:ext uri="{FF2B5EF4-FFF2-40B4-BE49-F238E27FC236}">
                            <a16:creationId xmlns:a16="http://schemas.microsoft.com/office/drawing/2014/main" id="{3D84080B-6797-3339-CC5D-F6626663827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53" name="直線コネクタ 8852">
                        <a:extLst>
                          <a:ext uri="{FF2B5EF4-FFF2-40B4-BE49-F238E27FC236}">
                            <a16:creationId xmlns:a16="http://schemas.microsoft.com/office/drawing/2014/main" id="{23E18ACF-67C2-2B4E-E63B-197B4FA7EFA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54" name="直線コネクタ 8853">
                        <a:extLst>
                          <a:ext uri="{FF2B5EF4-FFF2-40B4-BE49-F238E27FC236}">
                            <a16:creationId xmlns:a16="http://schemas.microsoft.com/office/drawing/2014/main" id="{EE0E3259-9C73-0905-6D64-74787637156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55" name="直線コネクタ 8854">
                        <a:extLst>
                          <a:ext uri="{FF2B5EF4-FFF2-40B4-BE49-F238E27FC236}">
                            <a16:creationId xmlns:a16="http://schemas.microsoft.com/office/drawing/2014/main" id="{5B8E7AB6-B96D-5B13-BDCC-EE82AFA5741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56" name="直線コネクタ 8855">
                        <a:extLst>
                          <a:ext uri="{FF2B5EF4-FFF2-40B4-BE49-F238E27FC236}">
                            <a16:creationId xmlns:a16="http://schemas.microsoft.com/office/drawing/2014/main" id="{2D5E0B57-E918-CC15-D4D5-5DD6127D73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57" name="直線コネクタ 8856">
                        <a:extLst>
                          <a:ext uri="{FF2B5EF4-FFF2-40B4-BE49-F238E27FC236}">
                            <a16:creationId xmlns:a16="http://schemas.microsoft.com/office/drawing/2014/main" id="{E2F244C7-F2D0-B65D-FB43-03F1507923E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58" name="直線コネクタ 8857">
                        <a:extLst>
                          <a:ext uri="{FF2B5EF4-FFF2-40B4-BE49-F238E27FC236}">
                            <a16:creationId xmlns:a16="http://schemas.microsoft.com/office/drawing/2014/main" id="{A8A93985-585A-4381-3389-71CBBBDFBD8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59" name="直線コネクタ 8858">
                        <a:extLst>
                          <a:ext uri="{FF2B5EF4-FFF2-40B4-BE49-F238E27FC236}">
                            <a16:creationId xmlns:a16="http://schemas.microsoft.com/office/drawing/2014/main" id="{1CC6B0D1-EC0E-F39C-8F82-4147B1E6EB7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60" name="直線コネクタ 8859">
                        <a:extLst>
                          <a:ext uri="{FF2B5EF4-FFF2-40B4-BE49-F238E27FC236}">
                            <a16:creationId xmlns:a16="http://schemas.microsoft.com/office/drawing/2014/main" id="{992E7653-6BF8-3DEB-6599-17A9936DDD0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61" name="直線コネクタ 8860">
                        <a:extLst>
                          <a:ext uri="{FF2B5EF4-FFF2-40B4-BE49-F238E27FC236}">
                            <a16:creationId xmlns:a16="http://schemas.microsoft.com/office/drawing/2014/main" id="{95177E8B-78CC-43D2-EE1F-0D5D6211AB4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62" name="直線コネクタ 8861">
                        <a:extLst>
                          <a:ext uri="{FF2B5EF4-FFF2-40B4-BE49-F238E27FC236}">
                            <a16:creationId xmlns:a16="http://schemas.microsoft.com/office/drawing/2014/main" id="{25B3D489-2034-451C-2A82-C01487B4954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63" name="直線コネクタ 8862">
                        <a:extLst>
                          <a:ext uri="{FF2B5EF4-FFF2-40B4-BE49-F238E27FC236}">
                            <a16:creationId xmlns:a16="http://schemas.microsoft.com/office/drawing/2014/main" id="{D6A0701B-8664-5828-AAD1-11E3CB68156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831" name="グループ化 8830">
                      <a:extLst>
                        <a:ext uri="{FF2B5EF4-FFF2-40B4-BE49-F238E27FC236}">
                          <a16:creationId xmlns:a16="http://schemas.microsoft.com/office/drawing/2014/main" id="{23918759-A4DA-DF69-D5F3-43809C179BE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832" name="直線コネクタ 8831">
                        <a:extLst>
                          <a:ext uri="{FF2B5EF4-FFF2-40B4-BE49-F238E27FC236}">
                            <a16:creationId xmlns:a16="http://schemas.microsoft.com/office/drawing/2014/main" id="{9AC5E2F3-6A3F-3E0D-323A-400E367F1EF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33" name="直線コネクタ 8832">
                        <a:extLst>
                          <a:ext uri="{FF2B5EF4-FFF2-40B4-BE49-F238E27FC236}">
                            <a16:creationId xmlns:a16="http://schemas.microsoft.com/office/drawing/2014/main" id="{9B887248-C3E5-423F-5B4F-00F9D52CBE9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34" name="直線コネクタ 8833">
                        <a:extLst>
                          <a:ext uri="{FF2B5EF4-FFF2-40B4-BE49-F238E27FC236}">
                            <a16:creationId xmlns:a16="http://schemas.microsoft.com/office/drawing/2014/main" id="{F2A5C099-15E5-15BB-52D0-202DCF538F2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35" name="直線コネクタ 8834">
                        <a:extLst>
                          <a:ext uri="{FF2B5EF4-FFF2-40B4-BE49-F238E27FC236}">
                            <a16:creationId xmlns:a16="http://schemas.microsoft.com/office/drawing/2014/main" id="{5CA394DB-F8B3-FCDB-DD94-55408071D17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36" name="直線コネクタ 8835">
                        <a:extLst>
                          <a:ext uri="{FF2B5EF4-FFF2-40B4-BE49-F238E27FC236}">
                            <a16:creationId xmlns:a16="http://schemas.microsoft.com/office/drawing/2014/main" id="{A8B7C290-C03C-B28E-EAD2-CD375BFF9DC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37" name="直線コネクタ 8836">
                        <a:extLst>
                          <a:ext uri="{FF2B5EF4-FFF2-40B4-BE49-F238E27FC236}">
                            <a16:creationId xmlns:a16="http://schemas.microsoft.com/office/drawing/2014/main" id="{9CC27367-42F0-2700-910E-0522B4637D9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38" name="直線コネクタ 8837">
                        <a:extLst>
                          <a:ext uri="{FF2B5EF4-FFF2-40B4-BE49-F238E27FC236}">
                            <a16:creationId xmlns:a16="http://schemas.microsoft.com/office/drawing/2014/main" id="{5572BB47-CCA4-FCF2-444A-D52E242E91E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39" name="直線コネクタ 8838">
                        <a:extLst>
                          <a:ext uri="{FF2B5EF4-FFF2-40B4-BE49-F238E27FC236}">
                            <a16:creationId xmlns:a16="http://schemas.microsoft.com/office/drawing/2014/main" id="{E840AC5C-4E48-0AC6-0854-A9D16801A9D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40" name="直線コネクタ 8839">
                        <a:extLst>
                          <a:ext uri="{FF2B5EF4-FFF2-40B4-BE49-F238E27FC236}">
                            <a16:creationId xmlns:a16="http://schemas.microsoft.com/office/drawing/2014/main" id="{F661D337-A568-8D08-29BE-E44C84101F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41" name="直線コネクタ 8840">
                        <a:extLst>
                          <a:ext uri="{FF2B5EF4-FFF2-40B4-BE49-F238E27FC236}">
                            <a16:creationId xmlns:a16="http://schemas.microsoft.com/office/drawing/2014/main" id="{8EBCA014-9B09-505D-DAB4-33928601BA7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42" name="直線コネクタ 8841">
                        <a:extLst>
                          <a:ext uri="{FF2B5EF4-FFF2-40B4-BE49-F238E27FC236}">
                            <a16:creationId xmlns:a16="http://schemas.microsoft.com/office/drawing/2014/main" id="{3BE40EF2-8A99-3DA7-96BF-A64084D570B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43" name="直線コネクタ 8842">
                        <a:extLst>
                          <a:ext uri="{FF2B5EF4-FFF2-40B4-BE49-F238E27FC236}">
                            <a16:creationId xmlns:a16="http://schemas.microsoft.com/office/drawing/2014/main" id="{A697AE32-A21B-88CD-CDF3-53E66649C17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44" name="直線コネクタ 8843">
                        <a:extLst>
                          <a:ext uri="{FF2B5EF4-FFF2-40B4-BE49-F238E27FC236}">
                            <a16:creationId xmlns:a16="http://schemas.microsoft.com/office/drawing/2014/main" id="{2C6BDB53-1A16-49F9-6653-1CB32350B9E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45" name="直線コネクタ 8844">
                        <a:extLst>
                          <a:ext uri="{FF2B5EF4-FFF2-40B4-BE49-F238E27FC236}">
                            <a16:creationId xmlns:a16="http://schemas.microsoft.com/office/drawing/2014/main" id="{1E00CD91-479C-87DA-0DA1-AA4FA5863F8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46" name="直線コネクタ 8845">
                        <a:extLst>
                          <a:ext uri="{FF2B5EF4-FFF2-40B4-BE49-F238E27FC236}">
                            <a16:creationId xmlns:a16="http://schemas.microsoft.com/office/drawing/2014/main" id="{0E9531E0-FE10-7EB6-C36F-300A2D921AF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47" name="直線コネクタ 8846">
                        <a:extLst>
                          <a:ext uri="{FF2B5EF4-FFF2-40B4-BE49-F238E27FC236}">
                            <a16:creationId xmlns:a16="http://schemas.microsoft.com/office/drawing/2014/main" id="{F006AB3E-0933-90AE-A371-4731A7DE227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726" name="グループ化 8725">
                    <a:extLst>
                      <a:ext uri="{FF2B5EF4-FFF2-40B4-BE49-F238E27FC236}">
                        <a16:creationId xmlns:a16="http://schemas.microsoft.com/office/drawing/2014/main" id="{CE74ACE4-9DDB-C279-0926-0816D2479D69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8796" name="グループ化 8795">
                      <a:extLst>
                        <a:ext uri="{FF2B5EF4-FFF2-40B4-BE49-F238E27FC236}">
                          <a16:creationId xmlns:a16="http://schemas.microsoft.com/office/drawing/2014/main" id="{F121DBF7-A36A-C50F-1891-80F5B64ABF6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814" name="直線コネクタ 8813">
                        <a:extLst>
                          <a:ext uri="{FF2B5EF4-FFF2-40B4-BE49-F238E27FC236}">
                            <a16:creationId xmlns:a16="http://schemas.microsoft.com/office/drawing/2014/main" id="{4076CB71-B648-B756-8E72-1E4BF6E63CC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15" name="直線コネクタ 8814">
                        <a:extLst>
                          <a:ext uri="{FF2B5EF4-FFF2-40B4-BE49-F238E27FC236}">
                            <a16:creationId xmlns:a16="http://schemas.microsoft.com/office/drawing/2014/main" id="{DC17CEF7-6756-14ED-66E3-4488618F306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16" name="直線コネクタ 8815">
                        <a:extLst>
                          <a:ext uri="{FF2B5EF4-FFF2-40B4-BE49-F238E27FC236}">
                            <a16:creationId xmlns:a16="http://schemas.microsoft.com/office/drawing/2014/main" id="{75312785-533E-A33E-97B6-C9ED9465E40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17" name="直線コネクタ 8816">
                        <a:extLst>
                          <a:ext uri="{FF2B5EF4-FFF2-40B4-BE49-F238E27FC236}">
                            <a16:creationId xmlns:a16="http://schemas.microsoft.com/office/drawing/2014/main" id="{BB1757D3-A4DE-1FC2-B2B4-B937DB8CA6B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18" name="直線コネクタ 8817">
                        <a:extLst>
                          <a:ext uri="{FF2B5EF4-FFF2-40B4-BE49-F238E27FC236}">
                            <a16:creationId xmlns:a16="http://schemas.microsoft.com/office/drawing/2014/main" id="{AEEC3432-B933-01BE-86E0-62D720F3D74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19" name="直線コネクタ 8818">
                        <a:extLst>
                          <a:ext uri="{FF2B5EF4-FFF2-40B4-BE49-F238E27FC236}">
                            <a16:creationId xmlns:a16="http://schemas.microsoft.com/office/drawing/2014/main" id="{F776AD8C-FB99-20E3-5828-EF11DE7E32A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0" name="直線コネクタ 8819">
                        <a:extLst>
                          <a:ext uri="{FF2B5EF4-FFF2-40B4-BE49-F238E27FC236}">
                            <a16:creationId xmlns:a16="http://schemas.microsoft.com/office/drawing/2014/main" id="{DA0B9648-917C-0F2D-324E-07A8E6E1089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1" name="直線コネクタ 8820">
                        <a:extLst>
                          <a:ext uri="{FF2B5EF4-FFF2-40B4-BE49-F238E27FC236}">
                            <a16:creationId xmlns:a16="http://schemas.microsoft.com/office/drawing/2014/main" id="{BC48C7CA-DD47-4FF1-4541-4B0860D6CF1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2" name="直線コネクタ 8821">
                        <a:extLst>
                          <a:ext uri="{FF2B5EF4-FFF2-40B4-BE49-F238E27FC236}">
                            <a16:creationId xmlns:a16="http://schemas.microsoft.com/office/drawing/2014/main" id="{536F4C55-ACAB-EDE3-57F9-572BEEE6AE0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3" name="直線コネクタ 8822">
                        <a:extLst>
                          <a:ext uri="{FF2B5EF4-FFF2-40B4-BE49-F238E27FC236}">
                            <a16:creationId xmlns:a16="http://schemas.microsoft.com/office/drawing/2014/main" id="{7FB0F3F2-898E-25B9-E689-FA4A786BCA2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4" name="直線コネクタ 8823">
                        <a:extLst>
                          <a:ext uri="{FF2B5EF4-FFF2-40B4-BE49-F238E27FC236}">
                            <a16:creationId xmlns:a16="http://schemas.microsoft.com/office/drawing/2014/main" id="{EF68A102-9A99-B409-3494-B1991FBE279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5" name="直線コネクタ 8824">
                        <a:extLst>
                          <a:ext uri="{FF2B5EF4-FFF2-40B4-BE49-F238E27FC236}">
                            <a16:creationId xmlns:a16="http://schemas.microsoft.com/office/drawing/2014/main" id="{36D43434-4D16-5E1E-1A2B-731E055F61F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6" name="直線コネクタ 8825">
                        <a:extLst>
                          <a:ext uri="{FF2B5EF4-FFF2-40B4-BE49-F238E27FC236}">
                            <a16:creationId xmlns:a16="http://schemas.microsoft.com/office/drawing/2014/main" id="{5FF47250-23CD-47E2-4AC5-CF7E13BCE35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7" name="直線コネクタ 8826">
                        <a:extLst>
                          <a:ext uri="{FF2B5EF4-FFF2-40B4-BE49-F238E27FC236}">
                            <a16:creationId xmlns:a16="http://schemas.microsoft.com/office/drawing/2014/main" id="{577A494B-0257-7FAC-2081-6FFD3F10222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8" name="直線コネクタ 8827">
                        <a:extLst>
                          <a:ext uri="{FF2B5EF4-FFF2-40B4-BE49-F238E27FC236}">
                            <a16:creationId xmlns:a16="http://schemas.microsoft.com/office/drawing/2014/main" id="{39067266-27F7-56CF-C12B-416D961D9E9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29" name="直線コネクタ 8828">
                        <a:extLst>
                          <a:ext uri="{FF2B5EF4-FFF2-40B4-BE49-F238E27FC236}">
                            <a16:creationId xmlns:a16="http://schemas.microsoft.com/office/drawing/2014/main" id="{07F46AE0-31DA-8240-AE2F-5C069114B8D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797" name="グループ化 8796">
                      <a:extLst>
                        <a:ext uri="{FF2B5EF4-FFF2-40B4-BE49-F238E27FC236}">
                          <a16:creationId xmlns:a16="http://schemas.microsoft.com/office/drawing/2014/main" id="{F4FEF543-588F-9589-678D-076DE61F1C3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798" name="直線コネクタ 8797">
                        <a:extLst>
                          <a:ext uri="{FF2B5EF4-FFF2-40B4-BE49-F238E27FC236}">
                            <a16:creationId xmlns:a16="http://schemas.microsoft.com/office/drawing/2014/main" id="{081E89B5-7BEB-0814-D0A3-EAD23A2A235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99" name="直線コネクタ 8798">
                        <a:extLst>
                          <a:ext uri="{FF2B5EF4-FFF2-40B4-BE49-F238E27FC236}">
                            <a16:creationId xmlns:a16="http://schemas.microsoft.com/office/drawing/2014/main" id="{908FF29E-079E-7725-0C7F-CCB733EF554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00" name="直線コネクタ 8799">
                        <a:extLst>
                          <a:ext uri="{FF2B5EF4-FFF2-40B4-BE49-F238E27FC236}">
                            <a16:creationId xmlns:a16="http://schemas.microsoft.com/office/drawing/2014/main" id="{E4C4B740-682B-8716-383B-C0D8A5DE6CE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01" name="直線コネクタ 8800">
                        <a:extLst>
                          <a:ext uri="{FF2B5EF4-FFF2-40B4-BE49-F238E27FC236}">
                            <a16:creationId xmlns:a16="http://schemas.microsoft.com/office/drawing/2014/main" id="{7B36440D-C983-E156-8D65-4ABEA56A5C6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02" name="直線コネクタ 8801">
                        <a:extLst>
                          <a:ext uri="{FF2B5EF4-FFF2-40B4-BE49-F238E27FC236}">
                            <a16:creationId xmlns:a16="http://schemas.microsoft.com/office/drawing/2014/main" id="{E445167D-C6C5-CC9D-E857-D25C3A02A82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03" name="直線コネクタ 8802">
                        <a:extLst>
                          <a:ext uri="{FF2B5EF4-FFF2-40B4-BE49-F238E27FC236}">
                            <a16:creationId xmlns:a16="http://schemas.microsoft.com/office/drawing/2014/main" id="{F81E5827-B1CC-7986-41B6-CD4D50D6BAC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04" name="直線コネクタ 8803">
                        <a:extLst>
                          <a:ext uri="{FF2B5EF4-FFF2-40B4-BE49-F238E27FC236}">
                            <a16:creationId xmlns:a16="http://schemas.microsoft.com/office/drawing/2014/main" id="{1EA09E98-D314-917E-4127-0232D99B0AD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05" name="直線コネクタ 8804">
                        <a:extLst>
                          <a:ext uri="{FF2B5EF4-FFF2-40B4-BE49-F238E27FC236}">
                            <a16:creationId xmlns:a16="http://schemas.microsoft.com/office/drawing/2014/main" id="{9EE88493-C4ED-CB4C-A27D-A4DC3F4BA8A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06" name="直線コネクタ 8805">
                        <a:extLst>
                          <a:ext uri="{FF2B5EF4-FFF2-40B4-BE49-F238E27FC236}">
                            <a16:creationId xmlns:a16="http://schemas.microsoft.com/office/drawing/2014/main" id="{05EE4958-909A-5A40-E43E-31AA9CB83D5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07" name="直線コネクタ 8806">
                        <a:extLst>
                          <a:ext uri="{FF2B5EF4-FFF2-40B4-BE49-F238E27FC236}">
                            <a16:creationId xmlns:a16="http://schemas.microsoft.com/office/drawing/2014/main" id="{47E9079F-C5C7-2560-D950-11484C8572E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08" name="直線コネクタ 8807">
                        <a:extLst>
                          <a:ext uri="{FF2B5EF4-FFF2-40B4-BE49-F238E27FC236}">
                            <a16:creationId xmlns:a16="http://schemas.microsoft.com/office/drawing/2014/main" id="{A0319A5B-C9C2-D3E3-4DCF-69CA8968171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09" name="直線コネクタ 8808">
                        <a:extLst>
                          <a:ext uri="{FF2B5EF4-FFF2-40B4-BE49-F238E27FC236}">
                            <a16:creationId xmlns:a16="http://schemas.microsoft.com/office/drawing/2014/main" id="{63F68CC1-C8ED-B0AF-669D-294877450FC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10" name="直線コネクタ 8809">
                        <a:extLst>
                          <a:ext uri="{FF2B5EF4-FFF2-40B4-BE49-F238E27FC236}">
                            <a16:creationId xmlns:a16="http://schemas.microsoft.com/office/drawing/2014/main" id="{C5682528-BB3E-AE2C-201A-AF18CA5D950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11" name="直線コネクタ 8810">
                        <a:extLst>
                          <a:ext uri="{FF2B5EF4-FFF2-40B4-BE49-F238E27FC236}">
                            <a16:creationId xmlns:a16="http://schemas.microsoft.com/office/drawing/2014/main" id="{1C34BBD7-E1B5-49FB-1352-E2EE3EBAC20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12" name="直線コネクタ 8811">
                        <a:extLst>
                          <a:ext uri="{FF2B5EF4-FFF2-40B4-BE49-F238E27FC236}">
                            <a16:creationId xmlns:a16="http://schemas.microsoft.com/office/drawing/2014/main" id="{5E38D040-27E1-D492-9BEA-513DB74A8FE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13" name="直線コネクタ 8812">
                        <a:extLst>
                          <a:ext uri="{FF2B5EF4-FFF2-40B4-BE49-F238E27FC236}">
                            <a16:creationId xmlns:a16="http://schemas.microsoft.com/office/drawing/2014/main" id="{91CA3053-A905-3864-1BA3-5AA814CA545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727" name="グループ化 8726">
                    <a:extLst>
                      <a:ext uri="{FF2B5EF4-FFF2-40B4-BE49-F238E27FC236}">
                        <a16:creationId xmlns:a16="http://schemas.microsoft.com/office/drawing/2014/main" id="{A098C278-A3E7-023C-F1B2-46375ED7A04E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8762" name="グループ化 8761">
                      <a:extLst>
                        <a:ext uri="{FF2B5EF4-FFF2-40B4-BE49-F238E27FC236}">
                          <a16:creationId xmlns:a16="http://schemas.microsoft.com/office/drawing/2014/main" id="{762F3FFA-3110-1706-4A65-9E0AD4866BF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780" name="直線コネクタ 8779">
                        <a:extLst>
                          <a:ext uri="{FF2B5EF4-FFF2-40B4-BE49-F238E27FC236}">
                            <a16:creationId xmlns:a16="http://schemas.microsoft.com/office/drawing/2014/main" id="{A5ACAAA1-06BE-852F-21B8-BDEF3A368F4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81" name="直線コネクタ 8780">
                        <a:extLst>
                          <a:ext uri="{FF2B5EF4-FFF2-40B4-BE49-F238E27FC236}">
                            <a16:creationId xmlns:a16="http://schemas.microsoft.com/office/drawing/2014/main" id="{C2EFFD05-F712-133C-0644-CFE8999C853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82" name="直線コネクタ 8781">
                        <a:extLst>
                          <a:ext uri="{FF2B5EF4-FFF2-40B4-BE49-F238E27FC236}">
                            <a16:creationId xmlns:a16="http://schemas.microsoft.com/office/drawing/2014/main" id="{EFE4C2AC-618B-24DE-9F17-AA1D6CDF159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83" name="直線コネクタ 8782">
                        <a:extLst>
                          <a:ext uri="{FF2B5EF4-FFF2-40B4-BE49-F238E27FC236}">
                            <a16:creationId xmlns:a16="http://schemas.microsoft.com/office/drawing/2014/main" id="{F8C59D73-8884-B050-E7B3-B7BD55921DF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84" name="直線コネクタ 8783">
                        <a:extLst>
                          <a:ext uri="{FF2B5EF4-FFF2-40B4-BE49-F238E27FC236}">
                            <a16:creationId xmlns:a16="http://schemas.microsoft.com/office/drawing/2014/main" id="{8625D623-3B45-0D9A-20BC-DF67B1DBD98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85" name="直線コネクタ 8784">
                        <a:extLst>
                          <a:ext uri="{FF2B5EF4-FFF2-40B4-BE49-F238E27FC236}">
                            <a16:creationId xmlns:a16="http://schemas.microsoft.com/office/drawing/2014/main" id="{FF7766B2-993A-CCF0-86CC-35AB506B3AF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86" name="直線コネクタ 8785">
                        <a:extLst>
                          <a:ext uri="{FF2B5EF4-FFF2-40B4-BE49-F238E27FC236}">
                            <a16:creationId xmlns:a16="http://schemas.microsoft.com/office/drawing/2014/main" id="{BF65353D-A0F0-9E3C-3322-5CCBE552766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87" name="直線コネクタ 8786">
                        <a:extLst>
                          <a:ext uri="{FF2B5EF4-FFF2-40B4-BE49-F238E27FC236}">
                            <a16:creationId xmlns:a16="http://schemas.microsoft.com/office/drawing/2014/main" id="{DF81F99B-1983-39C7-173E-57247B3BE41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88" name="直線コネクタ 8787">
                        <a:extLst>
                          <a:ext uri="{FF2B5EF4-FFF2-40B4-BE49-F238E27FC236}">
                            <a16:creationId xmlns:a16="http://schemas.microsoft.com/office/drawing/2014/main" id="{2A2CF06B-104A-2FE4-B2E2-851C3B3D1B4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89" name="直線コネクタ 8788">
                        <a:extLst>
                          <a:ext uri="{FF2B5EF4-FFF2-40B4-BE49-F238E27FC236}">
                            <a16:creationId xmlns:a16="http://schemas.microsoft.com/office/drawing/2014/main" id="{C03705F0-F7EB-4B95-931F-D4892C13210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90" name="直線コネクタ 8789">
                        <a:extLst>
                          <a:ext uri="{FF2B5EF4-FFF2-40B4-BE49-F238E27FC236}">
                            <a16:creationId xmlns:a16="http://schemas.microsoft.com/office/drawing/2014/main" id="{C2A4D476-2603-CB68-31BA-6B7EA0EB836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91" name="直線コネクタ 8790">
                        <a:extLst>
                          <a:ext uri="{FF2B5EF4-FFF2-40B4-BE49-F238E27FC236}">
                            <a16:creationId xmlns:a16="http://schemas.microsoft.com/office/drawing/2014/main" id="{493F43D9-A9FD-4F72-0A8C-300F3A42CB8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92" name="直線コネクタ 8791">
                        <a:extLst>
                          <a:ext uri="{FF2B5EF4-FFF2-40B4-BE49-F238E27FC236}">
                            <a16:creationId xmlns:a16="http://schemas.microsoft.com/office/drawing/2014/main" id="{B0B0EB3D-3289-D45C-325C-798E799CD20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93" name="直線コネクタ 8792">
                        <a:extLst>
                          <a:ext uri="{FF2B5EF4-FFF2-40B4-BE49-F238E27FC236}">
                            <a16:creationId xmlns:a16="http://schemas.microsoft.com/office/drawing/2014/main" id="{A86F6E24-E062-DCF7-2A19-249EB073FAE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94" name="直線コネクタ 8793">
                        <a:extLst>
                          <a:ext uri="{FF2B5EF4-FFF2-40B4-BE49-F238E27FC236}">
                            <a16:creationId xmlns:a16="http://schemas.microsoft.com/office/drawing/2014/main" id="{CB845551-F2FB-4F96-EFBF-B7C6DEB019C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95" name="直線コネクタ 8794">
                        <a:extLst>
                          <a:ext uri="{FF2B5EF4-FFF2-40B4-BE49-F238E27FC236}">
                            <a16:creationId xmlns:a16="http://schemas.microsoft.com/office/drawing/2014/main" id="{650C5D97-18DC-05ED-2DFB-711B6A13C62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763" name="グループ化 8762">
                      <a:extLst>
                        <a:ext uri="{FF2B5EF4-FFF2-40B4-BE49-F238E27FC236}">
                          <a16:creationId xmlns:a16="http://schemas.microsoft.com/office/drawing/2014/main" id="{76F94BCE-8DD3-FF89-1931-2FAC12C908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764" name="直線コネクタ 8763">
                        <a:extLst>
                          <a:ext uri="{FF2B5EF4-FFF2-40B4-BE49-F238E27FC236}">
                            <a16:creationId xmlns:a16="http://schemas.microsoft.com/office/drawing/2014/main" id="{150E422E-DA8C-A876-29A9-DDA8884CFE4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65" name="直線コネクタ 8764">
                        <a:extLst>
                          <a:ext uri="{FF2B5EF4-FFF2-40B4-BE49-F238E27FC236}">
                            <a16:creationId xmlns:a16="http://schemas.microsoft.com/office/drawing/2014/main" id="{9BA0A750-099E-4130-DEE9-44B583E2161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66" name="直線コネクタ 8765">
                        <a:extLst>
                          <a:ext uri="{FF2B5EF4-FFF2-40B4-BE49-F238E27FC236}">
                            <a16:creationId xmlns:a16="http://schemas.microsoft.com/office/drawing/2014/main" id="{E9BCD91B-FD50-37A6-B616-26A47896A8B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67" name="直線コネクタ 8766">
                        <a:extLst>
                          <a:ext uri="{FF2B5EF4-FFF2-40B4-BE49-F238E27FC236}">
                            <a16:creationId xmlns:a16="http://schemas.microsoft.com/office/drawing/2014/main" id="{3D05C50F-A692-D211-C2EC-C4B2C1A889D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68" name="直線コネクタ 8767">
                        <a:extLst>
                          <a:ext uri="{FF2B5EF4-FFF2-40B4-BE49-F238E27FC236}">
                            <a16:creationId xmlns:a16="http://schemas.microsoft.com/office/drawing/2014/main" id="{917827FB-43F5-CE59-B087-1A70ABD7427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69" name="直線コネクタ 8768">
                        <a:extLst>
                          <a:ext uri="{FF2B5EF4-FFF2-40B4-BE49-F238E27FC236}">
                            <a16:creationId xmlns:a16="http://schemas.microsoft.com/office/drawing/2014/main" id="{BD37A89C-9804-529C-7F03-F338FA8E772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70" name="直線コネクタ 8769">
                        <a:extLst>
                          <a:ext uri="{FF2B5EF4-FFF2-40B4-BE49-F238E27FC236}">
                            <a16:creationId xmlns:a16="http://schemas.microsoft.com/office/drawing/2014/main" id="{6280AD4B-775E-1580-CD91-6AC2E8FF815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71" name="直線コネクタ 8770">
                        <a:extLst>
                          <a:ext uri="{FF2B5EF4-FFF2-40B4-BE49-F238E27FC236}">
                            <a16:creationId xmlns:a16="http://schemas.microsoft.com/office/drawing/2014/main" id="{0819A509-1103-A0B6-7B51-490A44642D3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72" name="直線コネクタ 8771">
                        <a:extLst>
                          <a:ext uri="{FF2B5EF4-FFF2-40B4-BE49-F238E27FC236}">
                            <a16:creationId xmlns:a16="http://schemas.microsoft.com/office/drawing/2014/main" id="{18221F9A-F62E-44A7-89D5-7465960D27B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73" name="直線コネクタ 8772">
                        <a:extLst>
                          <a:ext uri="{FF2B5EF4-FFF2-40B4-BE49-F238E27FC236}">
                            <a16:creationId xmlns:a16="http://schemas.microsoft.com/office/drawing/2014/main" id="{B312A1E7-4166-D3F6-FD3B-6CFEAAF9A71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74" name="直線コネクタ 8773">
                        <a:extLst>
                          <a:ext uri="{FF2B5EF4-FFF2-40B4-BE49-F238E27FC236}">
                            <a16:creationId xmlns:a16="http://schemas.microsoft.com/office/drawing/2014/main" id="{45CA4D13-5837-CE98-E028-988249CFDF0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75" name="直線コネクタ 8774">
                        <a:extLst>
                          <a:ext uri="{FF2B5EF4-FFF2-40B4-BE49-F238E27FC236}">
                            <a16:creationId xmlns:a16="http://schemas.microsoft.com/office/drawing/2014/main" id="{8BCCEA4F-34BF-438B-3B7A-DEDFBE51F1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76" name="直線コネクタ 8775">
                        <a:extLst>
                          <a:ext uri="{FF2B5EF4-FFF2-40B4-BE49-F238E27FC236}">
                            <a16:creationId xmlns:a16="http://schemas.microsoft.com/office/drawing/2014/main" id="{B800D69E-6A5E-4531-C4D1-DCB526082DE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77" name="直線コネクタ 8776">
                        <a:extLst>
                          <a:ext uri="{FF2B5EF4-FFF2-40B4-BE49-F238E27FC236}">
                            <a16:creationId xmlns:a16="http://schemas.microsoft.com/office/drawing/2014/main" id="{308AC87B-9B1B-E1C8-DDDB-D431245A0C6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78" name="直線コネクタ 8777">
                        <a:extLst>
                          <a:ext uri="{FF2B5EF4-FFF2-40B4-BE49-F238E27FC236}">
                            <a16:creationId xmlns:a16="http://schemas.microsoft.com/office/drawing/2014/main" id="{E8C199F9-99CA-20BA-9B20-C22D75BE273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79" name="直線コネクタ 8778">
                        <a:extLst>
                          <a:ext uri="{FF2B5EF4-FFF2-40B4-BE49-F238E27FC236}">
                            <a16:creationId xmlns:a16="http://schemas.microsoft.com/office/drawing/2014/main" id="{E0E397C5-19C3-9407-E17D-DAAC47E3F4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728" name="グループ化 8727">
                    <a:extLst>
                      <a:ext uri="{FF2B5EF4-FFF2-40B4-BE49-F238E27FC236}">
                        <a16:creationId xmlns:a16="http://schemas.microsoft.com/office/drawing/2014/main" id="{23A60AA2-68D2-EB1F-F5A8-1D9EBF693564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8746" name="直線コネクタ 8745">
                      <a:extLst>
                        <a:ext uri="{FF2B5EF4-FFF2-40B4-BE49-F238E27FC236}">
                          <a16:creationId xmlns:a16="http://schemas.microsoft.com/office/drawing/2014/main" id="{66D93781-0235-23E8-6106-E07E797FDF8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47" name="直線コネクタ 8746">
                      <a:extLst>
                        <a:ext uri="{FF2B5EF4-FFF2-40B4-BE49-F238E27FC236}">
                          <a16:creationId xmlns:a16="http://schemas.microsoft.com/office/drawing/2014/main" id="{A63D331D-3A51-ACA9-0644-A80EF29D707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48" name="直線コネクタ 8747">
                      <a:extLst>
                        <a:ext uri="{FF2B5EF4-FFF2-40B4-BE49-F238E27FC236}">
                          <a16:creationId xmlns:a16="http://schemas.microsoft.com/office/drawing/2014/main" id="{CD4D3A2E-9811-812E-2343-916903E4BC4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49" name="直線コネクタ 8748">
                      <a:extLst>
                        <a:ext uri="{FF2B5EF4-FFF2-40B4-BE49-F238E27FC236}">
                          <a16:creationId xmlns:a16="http://schemas.microsoft.com/office/drawing/2014/main" id="{71EDB6FF-0EC9-C4F5-44D0-927CC945BF1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0" name="直線コネクタ 8749">
                      <a:extLst>
                        <a:ext uri="{FF2B5EF4-FFF2-40B4-BE49-F238E27FC236}">
                          <a16:creationId xmlns:a16="http://schemas.microsoft.com/office/drawing/2014/main" id="{F5FD1F3D-953E-018B-874B-1CD2658942B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1" name="直線コネクタ 8750">
                      <a:extLst>
                        <a:ext uri="{FF2B5EF4-FFF2-40B4-BE49-F238E27FC236}">
                          <a16:creationId xmlns:a16="http://schemas.microsoft.com/office/drawing/2014/main" id="{A9D6D052-AE38-4766-9355-452221B433C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2" name="直線コネクタ 8751">
                      <a:extLst>
                        <a:ext uri="{FF2B5EF4-FFF2-40B4-BE49-F238E27FC236}">
                          <a16:creationId xmlns:a16="http://schemas.microsoft.com/office/drawing/2014/main" id="{8A876E28-3A77-49CB-9CB8-D94633AD37A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3" name="直線コネクタ 8752">
                      <a:extLst>
                        <a:ext uri="{FF2B5EF4-FFF2-40B4-BE49-F238E27FC236}">
                          <a16:creationId xmlns:a16="http://schemas.microsoft.com/office/drawing/2014/main" id="{B0491100-BD7D-973E-05A3-555E62CD4CA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4" name="直線コネクタ 8753">
                      <a:extLst>
                        <a:ext uri="{FF2B5EF4-FFF2-40B4-BE49-F238E27FC236}">
                          <a16:creationId xmlns:a16="http://schemas.microsoft.com/office/drawing/2014/main" id="{63CE76E6-3E09-3126-9FBA-0B5B6C4FFED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5" name="直線コネクタ 8754">
                      <a:extLst>
                        <a:ext uri="{FF2B5EF4-FFF2-40B4-BE49-F238E27FC236}">
                          <a16:creationId xmlns:a16="http://schemas.microsoft.com/office/drawing/2014/main" id="{38F8A34A-BD43-20E8-6DEE-612D3F03432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6" name="直線コネクタ 8755">
                      <a:extLst>
                        <a:ext uri="{FF2B5EF4-FFF2-40B4-BE49-F238E27FC236}">
                          <a16:creationId xmlns:a16="http://schemas.microsoft.com/office/drawing/2014/main" id="{4226EFD9-339F-A436-381B-116F053EB30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7" name="直線コネクタ 8756">
                      <a:extLst>
                        <a:ext uri="{FF2B5EF4-FFF2-40B4-BE49-F238E27FC236}">
                          <a16:creationId xmlns:a16="http://schemas.microsoft.com/office/drawing/2014/main" id="{0B6D6203-A40B-3A9B-17CA-2241DFCB6D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8" name="直線コネクタ 8757">
                      <a:extLst>
                        <a:ext uri="{FF2B5EF4-FFF2-40B4-BE49-F238E27FC236}">
                          <a16:creationId xmlns:a16="http://schemas.microsoft.com/office/drawing/2014/main" id="{5C0BA134-51E3-469A-62E0-9F8479B9397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9" name="直線コネクタ 8758">
                      <a:extLst>
                        <a:ext uri="{FF2B5EF4-FFF2-40B4-BE49-F238E27FC236}">
                          <a16:creationId xmlns:a16="http://schemas.microsoft.com/office/drawing/2014/main" id="{2F33655A-ED28-0430-A4AC-29BED3C615F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60" name="直線コネクタ 8759">
                      <a:extLst>
                        <a:ext uri="{FF2B5EF4-FFF2-40B4-BE49-F238E27FC236}">
                          <a16:creationId xmlns:a16="http://schemas.microsoft.com/office/drawing/2014/main" id="{1EB9F6A7-FDDB-E3F3-A85C-33B3ABFE284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61" name="直線コネクタ 8760">
                      <a:extLst>
                        <a:ext uri="{FF2B5EF4-FFF2-40B4-BE49-F238E27FC236}">
                          <a16:creationId xmlns:a16="http://schemas.microsoft.com/office/drawing/2014/main" id="{E16F110C-E203-88CA-ECB7-8F4AA920B2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729" name="グループ化 8728">
                    <a:extLst>
                      <a:ext uri="{FF2B5EF4-FFF2-40B4-BE49-F238E27FC236}">
                        <a16:creationId xmlns:a16="http://schemas.microsoft.com/office/drawing/2014/main" id="{6FB466AF-9463-9EBB-B2E4-EE34C9B7265B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8730" name="直線コネクタ 8729">
                      <a:extLst>
                        <a:ext uri="{FF2B5EF4-FFF2-40B4-BE49-F238E27FC236}">
                          <a16:creationId xmlns:a16="http://schemas.microsoft.com/office/drawing/2014/main" id="{BA93CF8E-913C-8DF6-6D48-2C2BD7F39AC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1" name="直線コネクタ 8730">
                      <a:extLst>
                        <a:ext uri="{FF2B5EF4-FFF2-40B4-BE49-F238E27FC236}">
                          <a16:creationId xmlns:a16="http://schemas.microsoft.com/office/drawing/2014/main" id="{43064672-A374-A46C-8426-2E61C575CE1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2" name="直線コネクタ 8731">
                      <a:extLst>
                        <a:ext uri="{FF2B5EF4-FFF2-40B4-BE49-F238E27FC236}">
                          <a16:creationId xmlns:a16="http://schemas.microsoft.com/office/drawing/2014/main" id="{9DE00B91-D780-6418-C61B-B529D85E355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3" name="直線コネクタ 8732">
                      <a:extLst>
                        <a:ext uri="{FF2B5EF4-FFF2-40B4-BE49-F238E27FC236}">
                          <a16:creationId xmlns:a16="http://schemas.microsoft.com/office/drawing/2014/main" id="{FC85EEFB-C5CF-66D1-B90E-6933449B78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4" name="直線コネクタ 8733">
                      <a:extLst>
                        <a:ext uri="{FF2B5EF4-FFF2-40B4-BE49-F238E27FC236}">
                          <a16:creationId xmlns:a16="http://schemas.microsoft.com/office/drawing/2014/main" id="{05A2F2BF-9E49-1B05-1604-D45AFAD2080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5" name="直線コネクタ 8734">
                      <a:extLst>
                        <a:ext uri="{FF2B5EF4-FFF2-40B4-BE49-F238E27FC236}">
                          <a16:creationId xmlns:a16="http://schemas.microsoft.com/office/drawing/2014/main" id="{8EB3D8B3-4C60-7240-D9DC-02AD759EFA8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6" name="直線コネクタ 8735">
                      <a:extLst>
                        <a:ext uri="{FF2B5EF4-FFF2-40B4-BE49-F238E27FC236}">
                          <a16:creationId xmlns:a16="http://schemas.microsoft.com/office/drawing/2014/main" id="{826563EE-543B-021A-F454-92FB511FEE2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7" name="直線コネクタ 8736">
                      <a:extLst>
                        <a:ext uri="{FF2B5EF4-FFF2-40B4-BE49-F238E27FC236}">
                          <a16:creationId xmlns:a16="http://schemas.microsoft.com/office/drawing/2014/main" id="{FF4C582F-98D6-22F8-D4AB-4EC93C0ABF6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8" name="直線コネクタ 8737">
                      <a:extLst>
                        <a:ext uri="{FF2B5EF4-FFF2-40B4-BE49-F238E27FC236}">
                          <a16:creationId xmlns:a16="http://schemas.microsoft.com/office/drawing/2014/main" id="{5956B86D-97B1-BF07-75A2-69D9AA9BE9B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9" name="直線コネクタ 8738">
                      <a:extLst>
                        <a:ext uri="{FF2B5EF4-FFF2-40B4-BE49-F238E27FC236}">
                          <a16:creationId xmlns:a16="http://schemas.microsoft.com/office/drawing/2014/main" id="{A874CA71-4F03-4207-F2E3-75B89D6987A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40" name="直線コネクタ 8739">
                      <a:extLst>
                        <a:ext uri="{FF2B5EF4-FFF2-40B4-BE49-F238E27FC236}">
                          <a16:creationId xmlns:a16="http://schemas.microsoft.com/office/drawing/2014/main" id="{C5C2C7C8-CEF4-C4B3-4430-8E67D2AE32D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41" name="直線コネクタ 8740">
                      <a:extLst>
                        <a:ext uri="{FF2B5EF4-FFF2-40B4-BE49-F238E27FC236}">
                          <a16:creationId xmlns:a16="http://schemas.microsoft.com/office/drawing/2014/main" id="{CAFA5163-220C-C341-DD30-66632242AC6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42" name="直線コネクタ 8741">
                      <a:extLst>
                        <a:ext uri="{FF2B5EF4-FFF2-40B4-BE49-F238E27FC236}">
                          <a16:creationId xmlns:a16="http://schemas.microsoft.com/office/drawing/2014/main" id="{26B621AE-3C7F-E148-7293-06D65B54346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43" name="直線コネクタ 8742">
                      <a:extLst>
                        <a:ext uri="{FF2B5EF4-FFF2-40B4-BE49-F238E27FC236}">
                          <a16:creationId xmlns:a16="http://schemas.microsoft.com/office/drawing/2014/main" id="{D0F3E656-E362-9AA7-1D63-E2A084A6919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44" name="直線コネクタ 8743">
                      <a:extLst>
                        <a:ext uri="{FF2B5EF4-FFF2-40B4-BE49-F238E27FC236}">
                          <a16:creationId xmlns:a16="http://schemas.microsoft.com/office/drawing/2014/main" id="{235B04CF-BAD2-E6BB-E932-344349DDF3E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45" name="直線コネクタ 8744">
                      <a:extLst>
                        <a:ext uri="{FF2B5EF4-FFF2-40B4-BE49-F238E27FC236}">
                          <a16:creationId xmlns:a16="http://schemas.microsoft.com/office/drawing/2014/main" id="{BC05ACD9-8236-006A-EBFE-A815CF11F9D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8696" name="グループ化 8695">
                  <a:extLst>
                    <a:ext uri="{FF2B5EF4-FFF2-40B4-BE49-F238E27FC236}">
                      <a16:creationId xmlns:a16="http://schemas.microsoft.com/office/drawing/2014/main" id="{B8426006-5974-F05F-D8EC-47E5A22C54D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718" name="直線コネクタ 8717">
                    <a:extLst>
                      <a:ext uri="{FF2B5EF4-FFF2-40B4-BE49-F238E27FC236}">
                        <a16:creationId xmlns:a16="http://schemas.microsoft.com/office/drawing/2014/main" id="{789ACE53-C91D-11ED-5E8B-25A34ADCA8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19" name="直線コネクタ 8718">
                    <a:extLst>
                      <a:ext uri="{FF2B5EF4-FFF2-40B4-BE49-F238E27FC236}">
                        <a16:creationId xmlns:a16="http://schemas.microsoft.com/office/drawing/2014/main" id="{3039C816-BA8D-E96A-983C-BFC52C42DD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20" name="直線コネクタ 8719">
                    <a:extLst>
                      <a:ext uri="{FF2B5EF4-FFF2-40B4-BE49-F238E27FC236}">
                        <a16:creationId xmlns:a16="http://schemas.microsoft.com/office/drawing/2014/main" id="{659D484A-ADF6-374F-C990-53342C379B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21" name="直線コネクタ 8720">
                    <a:extLst>
                      <a:ext uri="{FF2B5EF4-FFF2-40B4-BE49-F238E27FC236}">
                        <a16:creationId xmlns:a16="http://schemas.microsoft.com/office/drawing/2014/main" id="{C238A7E6-45C9-A5B0-74D0-23326205A4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22" name="直線コネクタ 8721">
                    <a:extLst>
                      <a:ext uri="{FF2B5EF4-FFF2-40B4-BE49-F238E27FC236}">
                        <a16:creationId xmlns:a16="http://schemas.microsoft.com/office/drawing/2014/main" id="{55C806EF-E1D6-B38B-B381-11388B30CA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23" name="直線コネクタ 8722">
                    <a:extLst>
                      <a:ext uri="{FF2B5EF4-FFF2-40B4-BE49-F238E27FC236}">
                        <a16:creationId xmlns:a16="http://schemas.microsoft.com/office/drawing/2014/main" id="{2D1C0BBA-05CE-8AA6-1394-5A36CB721F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97" name="グループ化 8696">
                  <a:extLst>
                    <a:ext uri="{FF2B5EF4-FFF2-40B4-BE49-F238E27FC236}">
                      <a16:creationId xmlns:a16="http://schemas.microsoft.com/office/drawing/2014/main" id="{2819867F-65CC-4BFD-95A4-263DFCEA019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712" name="直線コネクタ 8711">
                    <a:extLst>
                      <a:ext uri="{FF2B5EF4-FFF2-40B4-BE49-F238E27FC236}">
                        <a16:creationId xmlns:a16="http://schemas.microsoft.com/office/drawing/2014/main" id="{BC9FD4D1-6B83-07B3-A27A-0F197DF3EB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13" name="直線コネクタ 8712">
                    <a:extLst>
                      <a:ext uri="{FF2B5EF4-FFF2-40B4-BE49-F238E27FC236}">
                        <a16:creationId xmlns:a16="http://schemas.microsoft.com/office/drawing/2014/main" id="{865A32E7-AAF2-EE02-25E0-BA9F8DFB7C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14" name="直線コネクタ 8713">
                    <a:extLst>
                      <a:ext uri="{FF2B5EF4-FFF2-40B4-BE49-F238E27FC236}">
                        <a16:creationId xmlns:a16="http://schemas.microsoft.com/office/drawing/2014/main" id="{25AEC798-0CEC-1FFE-B44D-29D0BB05B1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15" name="直線コネクタ 8714">
                    <a:extLst>
                      <a:ext uri="{FF2B5EF4-FFF2-40B4-BE49-F238E27FC236}">
                        <a16:creationId xmlns:a16="http://schemas.microsoft.com/office/drawing/2014/main" id="{C70E83C4-8456-5CF5-8EB2-4EC322A0A8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16" name="直線コネクタ 8715">
                    <a:extLst>
                      <a:ext uri="{FF2B5EF4-FFF2-40B4-BE49-F238E27FC236}">
                        <a16:creationId xmlns:a16="http://schemas.microsoft.com/office/drawing/2014/main" id="{22DCD597-2674-6C96-FFD9-15D2C9A977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17" name="直線コネクタ 8716">
                    <a:extLst>
                      <a:ext uri="{FF2B5EF4-FFF2-40B4-BE49-F238E27FC236}">
                        <a16:creationId xmlns:a16="http://schemas.microsoft.com/office/drawing/2014/main" id="{4C5D3406-0F05-82C1-CDD6-C20D0E16D17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98" name="グループ化 8697">
                  <a:extLst>
                    <a:ext uri="{FF2B5EF4-FFF2-40B4-BE49-F238E27FC236}">
                      <a16:creationId xmlns:a16="http://schemas.microsoft.com/office/drawing/2014/main" id="{28471F37-DF9A-9147-FE0D-45013FFEC70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706" name="直線コネクタ 8705">
                    <a:extLst>
                      <a:ext uri="{FF2B5EF4-FFF2-40B4-BE49-F238E27FC236}">
                        <a16:creationId xmlns:a16="http://schemas.microsoft.com/office/drawing/2014/main" id="{836A3F01-EC80-3FED-A918-1FBCBCB9FD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07" name="直線コネクタ 8706">
                    <a:extLst>
                      <a:ext uri="{FF2B5EF4-FFF2-40B4-BE49-F238E27FC236}">
                        <a16:creationId xmlns:a16="http://schemas.microsoft.com/office/drawing/2014/main" id="{246A0537-1808-4631-F8DD-7C95F4A0B7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08" name="直線コネクタ 8707">
                    <a:extLst>
                      <a:ext uri="{FF2B5EF4-FFF2-40B4-BE49-F238E27FC236}">
                        <a16:creationId xmlns:a16="http://schemas.microsoft.com/office/drawing/2014/main" id="{CFBC25D8-F9D8-3D40-66CB-898848A873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09" name="直線コネクタ 8708">
                    <a:extLst>
                      <a:ext uri="{FF2B5EF4-FFF2-40B4-BE49-F238E27FC236}">
                        <a16:creationId xmlns:a16="http://schemas.microsoft.com/office/drawing/2014/main" id="{9C5B1247-5F35-DFDF-2832-FE2931D0BE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10" name="直線コネクタ 8709">
                    <a:extLst>
                      <a:ext uri="{FF2B5EF4-FFF2-40B4-BE49-F238E27FC236}">
                        <a16:creationId xmlns:a16="http://schemas.microsoft.com/office/drawing/2014/main" id="{8CC252A4-C622-5B4F-3325-B0C0263E3B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11" name="直線コネクタ 8710">
                    <a:extLst>
                      <a:ext uri="{FF2B5EF4-FFF2-40B4-BE49-F238E27FC236}">
                        <a16:creationId xmlns:a16="http://schemas.microsoft.com/office/drawing/2014/main" id="{59C1CDCF-E96C-9AD6-260D-9BCE97DF79B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99" name="グループ化 8698">
                  <a:extLst>
                    <a:ext uri="{FF2B5EF4-FFF2-40B4-BE49-F238E27FC236}">
                      <a16:creationId xmlns:a16="http://schemas.microsoft.com/office/drawing/2014/main" id="{8DE748A3-19CD-4098-4EEA-64D195E8303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700" name="直線コネクタ 8699">
                    <a:extLst>
                      <a:ext uri="{FF2B5EF4-FFF2-40B4-BE49-F238E27FC236}">
                        <a16:creationId xmlns:a16="http://schemas.microsoft.com/office/drawing/2014/main" id="{3C26424F-62DC-2069-29BC-A8BE8006D0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01" name="直線コネクタ 8700">
                    <a:extLst>
                      <a:ext uri="{FF2B5EF4-FFF2-40B4-BE49-F238E27FC236}">
                        <a16:creationId xmlns:a16="http://schemas.microsoft.com/office/drawing/2014/main" id="{2E0756A2-0CC1-5574-0384-A3FBBA9278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02" name="直線コネクタ 8701">
                    <a:extLst>
                      <a:ext uri="{FF2B5EF4-FFF2-40B4-BE49-F238E27FC236}">
                        <a16:creationId xmlns:a16="http://schemas.microsoft.com/office/drawing/2014/main" id="{C7AFB7B5-30C3-226A-42E8-5C2202A81F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03" name="直線コネクタ 8702">
                    <a:extLst>
                      <a:ext uri="{FF2B5EF4-FFF2-40B4-BE49-F238E27FC236}">
                        <a16:creationId xmlns:a16="http://schemas.microsoft.com/office/drawing/2014/main" id="{335A513B-C0B7-F213-8A24-F9D8B42B0F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04" name="直線コネクタ 8703">
                    <a:extLst>
                      <a:ext uri="{FF2B5EF4-FFF2-40B4-BE49-F238E27FC236}">
                        <a16:creationId xmlns:a16="http://schemas.microsoft.com/office/drawing/2014/main" id="{31685216-2848-AB8D-36C8-8A08BDFBD5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05" name="直線コネクタ 8704">
                    <a:extLst>
                      <a:ext uri="{FF2B5EF4-FFF2-40B4-BE49-F238E27FC236}">
                        <a16:creationId xmlns:a16="http://schemas.microsoft.com/office/drawing/2014/main" id="{3C7C5C8A-34CF-7BF7-C15D-68D7AC6609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316" name="グループ化 8315">
                <a:extLst>
                  <a:ext uri="{FF2B5EF4-FFF2-40B4-BE49-F238E27FC236}">
                    <a16:creationId xmlns:a16="http://schemas.microsoft.com/office/drawing/2014/main" id="{4B5AB5B0-A4D1-8D16-E2C8-9C26B30B441A}"/>
                  </a:ext>
                </a:extLst>
              </p:cNvPr>
              <p:cNvGrpSpPr/>
              <p:nvPr/>
            </p:nvGrpSpPr>
            <p:grpSpPr>
              <a:xfrm>
                <a:off x="5256813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8506" name="正方形/長方形 8505">
                  <a:extLst>
                    <a:ext uri="{FF2B5EF4-FFF2-40B4-BE49-F238E27FC236}">
                      <a16:creationId xmlns:a16="http://schemas.microsoft.com/office/drawing/2014/main" id="{6AB68AF7-90FB-AE70-2FC6-D9EF3E1D0825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8507" name="グループ化 8506">
                  <a:extLst>
                    <a:ext uri="{FF2B5EF4-FFF2-40B4-BE49-F238E27FC236}">
                      <a16:creationId xmlns:a16="http://schemas.microsoft.com/office/drawing/2014/main" id="{18F3A896-D4AE-D684-43C5-E6B7EB9374CE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8536" name="グループ化 8535">
                    <a:extLst>
                      <a:ext uri="{FF2B5EF4-FFF2-40B4-BE49-F238E27FC236}">
                        <a16:creationId xmlns:a16="http://schemas.microsoft.com/office/drawing/2014/main" id="{AFE37B3D-3A1B-2A63-9838-AFBCEB336DF8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8676" name="正方形/長方形 8675">
                      <a:extLst>
                        <a:ext uri="{FF2B5EF4-FFF2-40B4-BE49-F238E27FC236}">
                          <a16:creationId xmlns:a16="http://schemas.microsoft.com/office/drawing/2014/main" id="{099BB3AC-3A2F-F24E-AB58-18F9ECDAC5A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8677" name="グループ化 8676">
                      <a:extLst>
                        <a:ext uri="{FF2B5EF4-FFF2-40B4-BE49-F238E27FC236}">
                          <a16:creationId xmlns:a16="http://schemas.microsoft.com/office/drawing/2014/main" id="{915BE37A-9901-43BF-A05F-9693B4BEF13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8692" name="正方形/長方形 8691">
                        <a:extLst>
                          <a:ext uri="{FF2B5EF4-FFF2-40B4-BE49-F238E27FC236}">
                            <a16:creationId xmlns:a16="http://schemas.microsoft.com/office/drawing/2014/main" id="{CAF1D3E2-029B-CC19-F726-8C38B902B24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8693" name="正方形/長方形 8692">
                        <a:extLst>
                          <a:ext uri="{FF2B5EF4-FFF2-40B4-BE49-F238E27FC236}">
                            <a16:creationId xmlns:a16="http://schemas.microsoft.com/office/drawing/2014/main" id="{797B9617-B620-0C7F-B298-1A5CCDFCEE5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8678" name="グループ化 8677">
                      <a:extLst>
                        <a:ext uri="{FF2B5EF4-FFF2-40B4-BE49-F238E27FC236}">
                          <a16:creationId xmlns:a16="http://schemas.microsoft.com/office/drawing/2014/main" id="{A1E0DA02-801E-7CE1-1991-BA92FFC097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8688" name="正方形/長方形 8687">
                        <a:extLst>
                          <a:ext uri="{FF2B5EF4-FFF2-40B4-BE49-F238E27FC236}">
                            <a16:creationId xmlns:a16="http://schemas.microsoft.com/office/drawing/2014/main" id="{40C987BC-1940-CFA5-6ED8-3C343C84EB6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8689" name="グループ化 8688">
                        <a:extLst>
                          <a:ext uri="{FF2B5EF4-FFF2-40B4-BE49-F238E27FC236}">
                            <a16:creationId xmlns:a16="http://schemas.microsoft.com/office/drawing/2014/main" id="{076C73E7-CFD0-D163-14B1-B959A6137D2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8690" name="正方形/長方形 8689">
                          <a:extLst>
                            <a:ext uri="{FF2B5EF4-FFF2-40B4-BE49-F238E27FC236}">
                              <a16:creationId xmlns:a16="http://schemas.microsoft.com/office/drawing/2014/main" id="{CED5B42C-099F-36B9-590E-31253178C875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8691" name="正方形/長方形 8690">
                          <a:extLst>
                            <a:ext uri="{FF2B5EF4-FFF2-40B4-BE49-F238E27FC236}">
                              <a16:creationId xmlns:a16="http://schemas.microsoft.com/office/drawing/2014/main" id="{75D99406-ADE3-8E0D-FC9F-93926B05B4DC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8679" name="正方形/長方形 8678">
                      <a:extLst>
                        <a:ext uri="{FF2B5EF4-FFF2-40B4-BE49-F238E27FC236}">
                          <a16:creationId xmlns:a16="http://schemas.microsoft.com/office/drawing/2014/main" id="{A9F2B2E3-2B00-277E-5BC7-FB136F1BA09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8680" name="グループ化 8679">
                      <a:extLst>
                        <a:ext uri="{FF2B5EF4-FFF2-40B4-BE49-F238E27FC236}">
                          <a16:creationId xmlns:a16="http://schemas.microsoft.com/office/drawing/2014/main" id="{806A48D3-510E-EB9F-B1CF-CB0654EEFB2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8686" name="正方形/長方形 8685">
                        <a:extLst>
                          <a:ext uri="{FF2B5EF4-FFF2-40B4-BE49-F238E27FC236}">
                            <a16:creationId xmlns:a16="http://schemas.microsoft.com/office/drawing/2014/main" id="{61C94BA2-CE6E-31BA-1E13-90B4C9DC0D3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8687" name="正方形/長方形 8686">
                        <a:extLst>
                          <a:ext uri="{FF2B5EF4-FFF2-40B4-BE49-F238E27FC236}">
                            <a16:creationId xmlns:a16="http://schemas.microsoft.com/office/drawing/2014/main" id="{D12F0698-8DD4-9495-1A7B-46629626FED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8681" name="正方形/長方形 8680">
                      <a:extLst>
                        <a:ext uri="{FF2B5EF4-FFF2-40B4-BE49-F238E27FC236}">
                          <a16:creationId xmlns:a16="http://schemas.microsoft.com/office/drawing/2014/main" id="{8DB19F48-1888-CB6E-3B9C-F2795E4B496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8682" name="グループ化 8681">
                      <a:extLst>
                        <a:ext uri="{FF2B5EF4-FFF2-40B4-BE49-F238E27FC236}">
                          <a16:creationId xmlns:a16="http://schemas.microsoft.com/office/drawing/2014/main" id="{69E69899-9DED-2AEB-EDCD-3721C8CAACC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8684" name="正方形/長方形 8683">
                        <a:extLst>
                          <a:ext uri="{FF2B5EF4-FFF2-40B4-BE49-F238E27FC236}">
                            <a16:creationId xmlns:a16="http://schemas.microsoft.com/office/drawing/2014/main" id="{B74B8935-0AA0-88D3-ACC5-C7F6C6E15E8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8685" name="正方形/長方形 8684">
                        <a:extLst>
                          <a:ext uri="{FF2B5EF4-FFF2-40B4-BE49-F238E27FC236}">
                            <a16:creationId xmlns:a16="http://schemas.microsoft.com/office/drawing/2014/main" id="{C9EBC7E0-382B-DE93-8E90-0AE2E7FFF28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8683" name="正方形/長方形 8682">
                      <a:extLst>
                        <a:ext uri="{FF2B5EF4-FFF2-40B4-BE49-F238E27FC236}">
                          <a16:creationId xmlns:a16="http://schemas.microsoft.com/office/drawing/2014/main" id="{B5E16BE7-DAE6-AED4-8D29-682479D2967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8537" name="グループ化 8536">
                    <a:extLst>
                      <a:ext uri="{FF2B5EF4-FFF2-40B4-BE49-F238E27FC236}">
                        <a16:creationId xmlns:a16="http://schemas.microsoft.com/office/drawing/2014/main" id="{D0573834-9CA4-5C16-A5ED-56046CE79F12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8642" name="グループ化 8641">
                      <a:extLst>
                        <a:ext uri="{FF2B5EF4-FFF2-40B4-BE49-F238E27FC236}">
                          <a16:creationId xmlns:a16="http://schemas.microsoft.com/office/drawing/2014/main" id="{2E8C6D3C-6DEC-50EB-137C-BB3AB98BC98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660" name="直線コネクタ 8659">
                        <a:extLst>
                          <a:ext uri="{FF2B5EF4-FFF2-40B4-BE49-F238E27FC236}">
                            <a16:creationId xmlns:a16="http://schemas.microsoft.com/office/drawing/2014/main" id="{E47CDCC6-4917-BE56-5044-2ADC73DA3CC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61" name="直線コネクタ 8660">
                        <a:extLst>
                          <a:ext uri="{FF2B5EF4-FFF2-40B4-BE49-F238E27FC236}">
                            <a16:creationId xmlns:a16="http://schemas.microsoft.com/office/drawing/2014/main" id="{2F597006-ED2A-0280-2A4B-832C9A2C993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62" name="直線コネクタ 8661">
                        <a:extLst>
                          <a:ext uri="{FF2B5EF4-FFF2-40B4-BE49-F238E27FC236}">
                            <a16:creationId xmlns:a16="http://schemas.microsoft.com/office/drawing/2014/main" id="{48CC7F25-914C-E446-1517-B20C922028E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63" name="直線コネクタ 8662">
                        <a:extLst>
                          <a:ext uri="{FF2B5EF4-FFF2-40B4-BE49-F238E27FC236}">
                            <a16:creationId xmlns:a16="http://schemas.microsoft.com/office/drawing/2014/main" id="{6AF61D0D-157F-EB91-9BE1-B874C6D2CB6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64" name="直線コネクタ 8663">
                        <a:extLst>
                          <a:ext uri="{FF2B5EF4-FFF2-40B4-BE49-F238E27FC236}">
                            <a16:creationId xmlns:a16="http://schemas.microsoft.com/office/drawing/2014/main" id="{C8D3FDCF-7E49-1D01-1E32-F93E304A78E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65" name="直線コネクタ 8664">
                        <a:extLst>
                          <a:ext uri="{FF2B5EF4-FFF2-40B4-BE49-F238E27FC236}">
                            <a16:creationId xmlns:a16="http://schemas.microsoft.com/office/drawing/2014/main" id="{137B36F0-AAAF-F8D6-9DAB-3F9972D6F6F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66" name="直線コネクタ 8665">
                        <a:extLst>
                          <a:ext uri="{FF2B5EF4-FFF2-40B4-BE49-F238E27FC236}">
                            <a16:creationId xmlns:a16="http://schemas.microsoft.com/office/drawing/2014/main" id="{BA5C3497-0052-C63F-FC90-151F6550133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67" name="直線コネクタ 8666">
                        <a:extLst>
                          <a:ext uri="{FF2B5EF4-FFF2-40B4-BE49-F238E27FC236}">
                            <a16:creationId xmlns:a16="http://schemas.microsoft.com/office/drawing/2014/main" id="{8867582E-56D0-62B9-F98E-F649FB3CA37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68" name="直線コネクタ 8667">
                        <a:extLst>
                          <a:ext uri="{FF2B5EF4-FFF2-40B4-BE49-F238E27FC236}">
                            <a16:creationId xmlns:a16="http://schemas.microsoft.com/office/drawing/2014/main" id="{A1A0DB11-7FF2-43C4-DDBE-21072633D83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69" name="直線コネクタ 8668">
                        <a:extLst>
                          <a:ext uri="{FF2B5EF4-FFF2-40B4-BE49-F238E27FC236}">
                            <a16:creationId xmlns:a16="http://schemas.microsoft.com/office/drawing/2014/main" id="{40A30A3D-FAFC-C242-0749-9133867215C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70" name="直線コネクタ 8669">
                        <a:extLst>
                          <a:ext uri="{FF2B5EF4-FFF2-40B4-BE49-F238E27FC236}">
                            <a16:creationId xmlns:a16="http://schemas.microsoft.com/office/drawing/2014/main" id="{86FED985-9CDD-54D4-6CD4-340B1ADC2C2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71" name="直線コネクタ 8670">
                        <a:extLst>
                          <a:ext uri="{FF2B5EF4-FFF2-40B4-BE49-F238E27FC236}">
                            <a16:creationId xmlns:a16="http://schemas.microsoft.com/office/drawing/2014/main" id="{3E0DE2CE-A6CA-E6FD-C662-26979F7F229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72" name="直線コネクタ 8671">
                        <a:extLst>
                          <a:ext uri="{FF2B5EF4-FFF2-40B4-BE49-F238E27FC236}">
                            <a16:creationId xmlns:a16="http://schemas.microsoft.com/office/drawing/2014/main" id="{52DF18AF-DDFA-D5AB-4681-99BB4FA47E1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73" name="直線コネクタ 8672">
                        <a:extLst>
                          <a:ext uri="{FF2B5EF4-FFF2-40B4-BE49-F238E27FC236}">
                            <a16:creationId xmlns:a16="http://schemas.microsoft.com/office/drawing/2014/main" id="{AB5E1B8A-869D-F008-C30B-4EF977E29F0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74" name="直線コネクタ 8673">
                        <a:extLst>
                          <a:ext uri="{FF2B5EF4-FFF2-40B4-BE49-F238E27FC236}">
                            <a16:creationId xmlns:a16="http://schemas.microsoft.com/office/drawing/2014/main" id="{C5467DE9-C397-88B2-45C2-848C3FACF88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75" name="直線コネクタ 8674">
                        <a:extLst>
                          <a:ext uri="{FF2B5EF4-FFF2-40B4-BE49-F238E27FC236}">
                            <a16:creationId xmlns:a16="http://schemas.microsoft.com/office/drawing/2014/main" id="{3ED7648F-C116-D1B2-A55A-CCEE8E784D1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643" name="グループ化 8642">
                      <a:extLst>
                        <a:ext uri="{FF2B5EF4-FFF2-40B4-BE49-F238E27FC236}">
                          <a16:creationId xmlns:a16="http://schemas.microsoft.com/office/drawing/2014/main" id="{C7F11D95-1ED5-3927-778D-BBF92769593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644" name="直線コネクタ 8643">
                        <a:extLst>
                          <a:ext uri="{FF2B5EF4-FFF2-40B4-BE49-F238E27FC236}">
                            <a16:creationId xmlns:a16="http://schemas.microsoft.com/office/drawing/2014/main" id="{853951FA-4367-3D38-4BBD-EE9D329754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45" name="直線コネクタ 8644">
                        <a:extLst>
                          <a:ext uri="{FF2B5EF4-FFF2-40B4-BE49-F238E27FC236}">
                            <a16:creationId xmlns:a16="http://schemas.microsoft.com/office/drawing/2014/main" id="{4EFE5FE7-6695-7586-197A-50BC134E6F6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46" name="直線コネクタ 8645">
                        <a:extLst>
                          <a:ext uri="{FF2B5EF4-FFF2-40B4-BE49-F238E27FC236}">
                            <a16:creationId xmlns:a16="http://schemas.microsoft.com/office/drawing/2014/main" id="{F04C904C-AD8B-AE76-AD07-7EAC38B5FF5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47" name="直線コネクタ 8646">
                        <a:extLst>
                          <a:ext uri="{FF2B5EF4-FFF2-40B4-BE49-F238E27FC236}">
                            <a16:creationId xmlns:a16="http://schemas.microsoft.com/office/drawing/2014/main" id="{D84B3C11-078B-BE36-868D-44C14FEE053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48" name="直線コネクタ 8647">
                        <a:extLst>
                          <a:ext uri="{FF2B5EF4-FFF2-40B4-BE49-F238E27FC236}">
                            <a16:creationId xmlns:a16="http://schemas.microsoft.com/office/drawing/2014/main" id="{76188280-620A-D225-7766-F3D8A7FF3B1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49" name="直線コネクタ 8648">
                        <a:extLst>
                          <a:ext uri="{FF2B5EF4-FFF2-40B4-BE49-F238E27FC236}">
                            <a16:creationId xmlns:a16="http://schemas.microsoft.com/office/drawing/2014/main" id="{E7B231A5-72DF-4ED2-F1C0-7EA3B5AA7B7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50" name="直線コネクタ 8649">
                        <a:extLst>
                          <a:ext uri="{FF2B5EF4-FFF2-40B4-BE49-F238E27FC236}">
                            <a16:creationId xmlns:a16="http://schemas.microsoft.com/office/drawing/2014/main" id="{FE13FC7E-994C-2C99-7E62-F25BC286995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51" name="直線コネクタ 8650">
                        <a:extLst>
                          <a:ext uri="{FF2B5EF4-FFF2-40B4-BE49-F238E27FC236}">
                            <a16:creationId xmlns:a16="http://schemas.microsoft.com/office/drawing/2014/main" id="{01078253-6FF8-723D-BD8A-8D9CA2FB483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52" name="直線コネクタ 8651">
                        <a:extLst>
                          <a:ext uri="{FF2B5EF4-FFF2-40B4-BE49-F238E27FC236}">
                            <a16:creationId xmlns:a16="http://schemas.microsoft.com/office/drawing/2014/main" id="{50DDD4AF-060C-9727-F51C-84DD1D87BF3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53" name="直線コネクタ 8652">
                        <a:extLst>
                          <a:ext uri="{FF2B5EF4-FFF2-40B4-BE49-F238E27FC236}">
                            <a16:creationId xmlns:a16="http://schemas.microsoft.com/office/drawing/2014/main" id="{9D00DE48-D346-D3DE-9762-2B8998544A0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54" name="直線コネクタ 8653">
                        <a:extLst>
                          <a:ext uri="{FF2B5EF4-FFF2-40B4-BE49-F238E27FC236}">
                            <a16:creationId xmlns:a16="http://schemas.microsoft.com/office/drawing/2014/main" id="{DB39A9AC-2B85-1028-21C2-B2D0F428D4A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55" name="直線コネクタ 8654">
                        <a:extLst>
                          <a:ext uri="{FF2B5EF4-FFF2-40B4-BE49-F238E27FC236}">
                            <a16:creationId xmlns:a16="http://schemas.microsoft.com/office/drawing/2014/main" id="{E9F60935-19BF-BD6A-C784-4B90A1DB7AE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56" name="直線コネクタ 8655">
                        <a:extLst>
                          <a:ext uri="{FF2B5EF4-FFF2-40B4-BE49-F238E27FC236}">
                            <a16:creationId xmlns:a16="http://schemas.microsoft.com/office/drawing/2014/main" id="{AAAEED26-020E-BF03-B5D3-EDAB2424228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57" name="直線コネクタ 8656">
                        <a:extLst>
                          <a:ext uri="{FF2B5EF4-FFF2-40B4-BE49-F238E27FC236}">
                            <a16:creationId xmlns:a16="http://schemas.microsoft.com/office/drawing/2014/main" id="{BD297C61-DDE4-98A0-75D6-F829CB938A6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58" name="直線コネクタ 8657">
                        <a:extLst>
                          <a:ext uri="{FF2B5EF4-FFF2-40B4-BE49-F238E27FC236}">
                            <a16:creationId xmlns:a16="http://schemas.microsoft.com/office/drawing/2014/main" id="{E7F51AC3-707B-FA4F-E8BE-5AFF8614CFC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59" name="直線コネクタ 8658">
                        <a:extLst>
                          <a:ext uri="{FF2B5EF4-FFF2-40B4-BE49-F238E27FC236}">
                            <a16:creationId xmlns:a16="http://schemas.microsoft.com/office/drawing/2014/main" id="{BBEEB27F-8C23-9697-E065-5DCB32D1E5E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538" name="グループ化 8537">
                    <a:extLst>
                      <a:ext uri="{FF2B5EF4-FFF2-40B4-BE49-F238E27FC236}">
                        <a16:creationId xmlns:a16="http://schemas.microsoft.com/office/drawing/2014/main" id="{5E2F8EEB-2DE6-8376-4E69-1CD94941EF5D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8608" name="グループ化 8607">
                      <a:extLst>
                        <a:ext uri="{FF2B5EF4-FFF2-40B4-BE49-F238E27FC236}">
                          <a16:creationId xmlns:a16="http://schemas.microsoft.com/office/drawing/2014/main" id="{70620638-838C-36FE-5111-2715DEE01BC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626" name="直線コネクタ 8625">
                        <a:extLst>
                          <a:ext uri="{FF2B5EF4-FFF2-40B4-BE49-F238E27FC236}">
                            <a16:creationId xmlns:a16="http://schemas.microsoft.com/office/drawing/2014/main" id="{BDC08FFB-D907-EEBB-97CE-886CB3B654D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27" name="直線コネクタ 8626">
                        <a:extLst>
                          <a:ext uri="{FF2B5EF4-FFF2-40B4-BE49-F238E27FC236}">
                            <a16:creationId xmlns:a16="http://schemas.microsoft.com/office/drawing/2014/main" id="{F13EB55E-A68E-9493-00BB-CC6B24F0E97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28" name="直線コネクタ 8627">
                        <a:extLst>
                          <a:ext uri="{FF2B5EF4-FFF2-40B4-BE49-F238E27FC236}">
                            <a16:creationId xmlns:a16="http://schemas.microsoft.com/office/drawing/2014/main" id="{8013E304-8955-243F-1CF4-B1A606A4BC6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29" name="直線コネクタ 8628">
                        <a:extLst>
                          <a:ext uri="{FF2B5EF4-FFF2-40B4-BE49-F238E27FC236}">
                            <a16:creationId xmlns:a16="http://schemas.microsoft.com/office/drawing/2014/main" id="{A98235E7-06F7-E17D-E024-125D09D2B5A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30" name="直線コネクタ 8629">
                        <a:extLst>
                          <a:ext uri="{FF2B5EF4-FFF2-40B4-BE49-F238E27FC236}">
                            <a16:creationId xmlns:a16="http://schemas.microsoft.com/office/drawing/2014/main" id="{8E240F45-E4CA-2C04-F1B8-74FF05CA513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31" name="直線コネクタ 8630">
                        <a:extLst>
                          <a:ext uri="{FF2B5EF4-FFF2-40B4-BE49-F238E27FC236}">
                            <a16:creationId xmlns:a16="http://schemas.microsoft.com/office/drawing/2014/main" id="{A345BCBF-44B9-B31A-7E00-6E74D22E4CB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32" name="直線コネクタ 8631">
                        <a:extLst>
                          <a:ext uri="{FF2B5EF4-FFF2-40B4-BE49-F238E27FC236}">
                            <a16:creationId xmlns:a16="http://schemas.microsoft.com/office/drawing/2014/main" id="{7CD64608-4745-4E33-19D4-79435465889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33" name="直線コネクタ 8632">
                        <a:extLst>
                          <a:ext uri="{FF2B5EF4-FFF2-40B4-BE49-F238E27FC236}">
                            <a16:creationId xmlns:a16="http://schemas.microsoft.com/office/drawing/2014/main" id="{9A737047-2947-9FF3-009E-7F6DA7EFD9D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34" name="直線コネクタ 8633">
                        <a:extLst>
                          <a:ext uri="{FF2B5EF4-FFF2-40B4-BE49-F238E27FC236}">
                            <a16:creationId xmlns:a16="http://schemas.microsoft.com/office/drawing/2014/main" id="{2774D32B-5B4D-DF54-3135-9E3D853E641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35" name="直線コネクタ 8634">
                        <a:extLst>
                          <a:ext uri="{FF2B5EF4-FFF2-40B4-BE49-F238E27FC236}">
                            <a16:creationId xmlns:a16="http://schemas.microsoft.com/office/drawing/2014/main" id="{19803A44-889F-92EA-5C3F-9EB186248E2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36" name="直線コネクタ 8635">
                        <a:extLst>
                          <a:ext uri="{FF2B5EF4-FFF2-40B4-BE49-F238E27FC236}">
                            <a16:creationId xmlns:a16="http://schemas.microsoft.com/office/drawing/2014/main" id="{E19F0AAC-C765-7DE1-6636-CBF20E078D5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37" name="直線コネクタ 8636">
                        <a:extLst>
                          <a:ext uri="{FF2B5EF4-FFF2-40B4-BE49-F238E27FC236}">
                            <a16:creationId xmlns:a16="http://schemas.microsoft.com/office/drawing/2014/main" id="{61028A79-D005-CA14-534E-6E61FABBF78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38" name="直線コネクタ 8637">
                        <a:extLst>
                          <a:ext uri="{FF2B5EF4-FFF2-40B4-BE49-F238E27FC236}">
                            <a16:creationId xmlns:a16="http://schemas.microsoft.com/office/drawing/2014/main" id="{9A7A597A-64D0-1971-3A7F-3A46A6A1629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39" name="直線コネクタ 8638">
                        <a:extLst>
                          <a:ext uri="{FF2B5EF4-FFF2-40B4-BE49-F238E27FC236}">
                            <a16:creationId xmlns:a16="http://schemas.microsoft.com/office/drawing/2014/main" id="{A5E29FB1-2AF3-63E9-394D-ED635842B7D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40" name="直線コネクタ 8639">
                        <a:extLst>
                          <a:ext uri="{FF2B5EF4-FFF2-40B4-BE49-F238E27FC236}">
                            <a16:creationId xmlns:a16="http://schemas.microsoft.com/office/drawing/2014/main" id="{ED0FEA8A-1B0A-E307-8F6A-773601841CA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41" name="直線コネクタ 8640">
                        <a:extLst>
                          <a:ext uri="{FF2B5EF4-FFF2-40B4-BE49-F238E27FC236}">
                            <a16:creationId xmlns:a16="http://schemas.microsoft.com/office/drawing/2014/main" id="{B29B0196-178F-EFAD-7BCE-B7AC55510B8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609" name="グループ化 8608">
                      <a:extLst>
                        <a:ext uri="{FF2B5EF4-FFF2-40B4-BE49-F238E27FC236}">
                          <a16:creationId xmlns:a16="http://schemas.microsoft.com/office/drawing/2014/main" id="{0C88EECB-2980-CA7A-2198-728023ECC24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610" name="直線コネクタ 8609">
                        <a:extLst>
                          <a:ext uri="{FF2B5EF4-FFF2-40B4-BE49-F238E27FC236}">
                            <a16:creationId xmlns:a16="http://schemas.microsoft.com/office/drawing/2014/main" id="{F5D699BA-1B87-AAE6-C54C-93D07DC3449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11" name="直線コネクタ 8610">
                        <a:extLst>
                          <a:ext uri="{FF2B5EF4-FFF2-40B4-BE49-F238E27FC236}">
                            <a16:creationId xmlns:a16="http://schemas.microsoft.com/office/drawing/2014/main" id="{EE0E5E80-DF19-981E-2D22-DF9B2C6A867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12" name="直線コネクタ 8611">
                        <a:extLst>
                          <a:ext uri="{FF2B5EF4-FFF2-40B4-BE49-F238E27FC236}">
                            <a16:creationId xmlns:a16="http://schemas.microsoft.com/office/drawing/2014/main" id="{94200821-13F5-8F35-352D-08487C121A9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13" name="直線コネクタ 8612">
                        <a:extLst>
                          <a:ext uri="{FF2B5EF4-FFF2-40B4-BE49-F238E27FC236}">
                            <a16:creationId xmlns:a16="http://schemas.microsoft.com/office/drawing/2014/main" id="{93D8FE20-3A3D-A7A4-BA4A-242BF6DAC89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14" name="直線コネクタ 8613">
                        <a:extLst>
                          <a:ext uri="{FF2B5EF4-FFF2-40B4-BE49-F238E27FC236}">
                            <a16:creationId xmlns:a16="http://schemas.microsoft.com/office/drawing/2014/main" id="{8B4AAE8D-0876-74D4-9444-D2675B95D88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15" name="直線コネクタ 8614">
                        <a:extLst>
                          <a:ext uri="{FF2B5EF4-FFF2-40B4-BE49-F238E27FC236}">
                            <a16:creationId xmlns:a16="http://schemas.microsoft.com/office/drawing/2014/main" id="{D134ABCD-DE26-F880-06DD-420D35DDC30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16" name="直線コネクタ 8615">
                        <a:extLst>
                          <a:ext uri="{FF2B5EF4-FFF2-40B4-BE49-F238E27FC236}">
                            <a16:creationId xmlns:a16="http://schemas.microsoft.com/office/drawing/2014/main" id="{147B07C9-B746-9478-6FAF-4DE23B0273B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17" name="直線コネクタ 8616">
                        <a:extLst>
                          <a:ext uri="{FF2B5EF4-FFF2-40B4-BE49-F238E27FC236}">
                            <a16:creationId xmlns:a16="http://schemas.microsoft.com/office/drawing/2014/main" id="{C7ABAEC8-14BC-3302-E800-BD1FF226D7F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18" name="直線コネクタ 8617">
                        <a:extLst>
                          <a:ext uri="{FF2B5EF4-FFF2-40B4-BE49-F238E27FC236}">
                            <a16:creationId xmlns:a16="http://schemas.microsoft.com/office/drawing/2014/main" id="{2B04BF57-E596-4790-A33F-9C69B616E4C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19" name="直線コネクタ 8618">
                        <a:extLst>
                          <a:ext uri="{FF2B5EF4-FFF2-40B4-BE49-F238E27FC236}">
                            <a16:creationId xmlns:a16="http://schemas.microsoft.com/office/drawing/2014/main" id="{FB5A5AF8-FE59-6509-CB0C-EFB202D73E6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20" name="直線コネクタ 8619">
                        <a:extLst>
                          <a:ext uri="{FF2B5EF4-FFF2-40B4-BE49-F238E27FC236}">
                            <a16:creationId xmlns:a16="http://schemas.microsoft.com/office/drawing/2014/main" id="{E51C73F5-945E-C717-8DB3-989F9D729F2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21" name="直線コネクタ 8620">
                        <a:extLst>
                          <a:ext uri="{FF2B5EF4-FFF2-40B4-BE49-F238E27FC236}">
                            <a16:creationId xmlns:a16="http://schemas.microsoft.com/office/drawing/2014/main" id="{12B5C9AA-C628-F4EE-C3CF-7FCA3C5E08F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22" name="直線コネクタ 8621">
                        <a:extLst>
                          <a:ext uri="{FF2B5EF4-FFF2-40B4-BE49-F238E27FC236}">
                            <a16:creationId xmlns:a16="http://schemas.microsoft.com/office/drawing/2014/main" id="{B67FA3A2-94C0-F19A-AE37-22F713D3FF3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23" name="直線コネクタ 8622">
                        <a:extLst>
                          <a:ext uri="{FF2B5EF4-FFF2-40B4-BE49-F238E27FC236}">
                            <a16:creationId xmlns:a16="http://schemas.microsoft.com/office/drawing/2014/main" id="{E792BE1E-56A1-3F7B-C899-E0D3040590D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24" name="直線コネクタ 8623">
                        <a:extLst>
                          <a:ext uri="{FF2B5EF4-FFF2-40B4-BE49-F238E27FC236}">
                            <a16:creationId xmlns:a16="http://schemas.microsoft.com/office/drawing/2014/main" id="{1D2E58A6-0FC1-82AE-BA83-77AF46E20FE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25" name="直線コネクタ 8624">
                        <a:extLst>
                          <a:ext uri="{FF2B5EF4-FFF2-40B4-BE49-F238E27FC236}">
                            <a16:creationId xmlns:a16="http://schemas.microsoft.com/office/drawing/2014/main" id="{7357285C-4E17-E91D-D4DC-3A469A75182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539" name="グループ化 8538">
                    <a:extLst>
                      <a:ext uri="{FF2B5EF4-FFF2-40B4-BE49-F238E27FC236}">
                        <a16:creationId xmlns:a16="http://schemas.microsoft.com/office/drawing/2014/main" id="{9F6B8CDC-7C3A-9E18-4881-D8824FD0266D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8574" name="グループ化 8573">
                      <a:extLst>
                        <a:ext uri="{FF2B5EF4-FFF2-40B4-BE49-F238E27FC236}">
                          <a16:creationId xmlns:a16="http://schemas.microsoft.com/office/drawing/2014/main" id="{46C34961-D0E8-CEEC-B088-A1FD7A7180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592" name="直線コネクタ 8591">
                        <a:extLst>
                          <a:ext uri="{FF2B5EF4-FFF2-40B4-BE49-F238E27FC236}">
                            <a16:creationId xmlns:a16="http://schemas.microsoft.com/office/drawing/2014/main" id="{A7DE9329-F623-6C2F-7DC8-AE4246D587E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93" name="直線コネクタ 8592">
                        <a:extLst>
                          <a:ext uri="{FF2B5EF4-FFF2-40B4-BE49-F238E27FC236}">
                            <a16:creationId xmlns:a16="http://schemas.microsoft.com/office/drawing/2014/main" id="{B17C2E6B-9EB0-8C92-5F4D-5BD082D12B3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94" name="直線コネクタ 8593">
                        <a:extLst>
                          <a:ext uri="{FF2B5EF4-FFF2-40B4-BE49-F238E27FC236}">
                            <a16:creationId xmlns:a16="http://schemas.microsoft.com/office/drawing/2014/main" id="{61D0FA5D-AABB-1127-0B31-3ABD67A649E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95" name="直線コネクタ 8594">
                        <a:extLst>
                          <a:ext uri="{FF2B5EF4-FFF2-40B4-BE49-F238E27FC236}">
                            <a16:creationId xmlns:a16="http://schemas.microsoft.com/office/drawing/2014/main" id="{2BC9A525-5F47-73C6-A99A-3728B37BF24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96" name="直線コネクタ 8595">
                        <a:extLst>
                          <a:ext uri="{FF2B5EF4-FFF2-40B4-BE49-F238E27FC236}">
                            <a16:creationId xmlns:a16="http://schemas.microsoft.com/office/drawing/2014/main" id="{EDA0C1FC-704C-200B-6E0B-CAFC5350453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97" name="直線コネクタ 8596">
                        <a:extLst>
                          <a:ext uri="{FF2B5EF4-FFF2-40B4-BE49-F238E27FC236}">
                            <a16:creationId xmlns:a16="http://schemas.microsoft.com/office/drawing/2014/main" id="{0142D2AA-2F84-F4FF-7FE6-8B9EE5732DB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98" name="直線コネクタ 8597">
                        <a:extLst>
                          <a:ext uri="{FF2B5EF4-FFF2-40B4-BE49-F238E27FC236}">
                            <a16:creationId xmlns:a16="http://schemas.microsoft.com/office/drawing/2014/main" id="{662DD519-6146-A1EA-E812-076D92E6E29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99" name="直線コネクタ 8598">
                        <a:extLst>
                          <a:ext uri="{FF2B5EF4-FFF2-40B4-BE49-F238E27FC236}">
                            <a16:creationId xmlns:a16="http://schemas.microsoft.com/office/drawing/2014/main" id="{44671526-7D74-7A16-5EE8-670D4530BB7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00" name="直線コネクタ 8599">
                        <a:extLst>
                          <a:ext uri="{FF2B5EF4-FFF2-40B4-BE49-F238E27FC236}">
                            <a16:creationId xmlns:a16="http://schemas.microsoft.com/office/drawing/2014/main" id="{D892D18E-73B2-655D-AB2B-7E215ED88B8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01" name="直線コネクタ 8600">
                        <a:extLst>
                          <a:ext uri="{FF2B5EF4-FFF2-40B4-BE49-F238E27FC236}">
                            <a16:creationId xmlns:a16="http://schemas.microsoft.com/office/drawing/2014/main" id="{FCDFA996-899B-2C94-805F-F60556D6B14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02" name="直線コネクタ 8601">
                        <a:extLst>
                          <a:ext uri="{FF2B5EF4-FFF2-40B4-BE49-F238E27FC236}">
                            <a16:creationId xmlns:a16="http://schemas.microsoft.com/office/drawing/2014/main" id="{4CFE6750-331A-F04D-ABB8-A89918123D6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03" name="直線コネクタ 8602">
                        <a:extLst>
                          <a:ext uri="{FF2B5EF4-FFF2-40B4-BE49-F238E27FC236}">
                            <a16:creationId xmlns:a16="http://schemas.microsoft.com/office/drawing/2014/main" id="{CECC2873-AF88-5D0F-E8A8-347F2F38E02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04" name="直線コネクタ 8603">
                        <a:extLst>
                          <a:ext uri="{FF2B5EF4-FFF2-40B4-BE49-F238E27FC236}">
                            <a16:creationId xmlns:a16="http://schemas.microsoft.com/office/drawing/2014/main" id="{E1F2BCFA-6C37-616D-E909-486E46B54CD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05" name="直線コネクタ 8604">
                        <a:extLst>
                          <a:ext uri="{FF2B5EF4-FFF2-40B4-BE49-F238E27FC236}">
                            <a16:creationId xmlns:a16="http://schemas.microsoft.com/office/drawing/2014/main" id="{70C11AF8-AE81-0C5A-4E8D-1534AB3A1D2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06" name="直線コネクタ 8605">
                        <a:extLst>
                          <a:ext uri="{FF2B5EF4-FFF2-40B4-BE49-F238E27FC236}">
                            <a16:creationId xmlns:a16="http://schemas.microsoft.com/office/drawing/2014/main" id="{62A4F4C3-56E8-1CC9-4997-1747F8FF80C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07" name="直線コネクタ 8606">
                        <a:extLst>
                          <a:ext uri="{FF2B5EF4-FFF2-40B4-BE49-F238E27FC236}">
                            <a16:creationId xmlns:a16="http://schemas.microsoft.com/office/drawing/2014/main" id="{038C39F9-C4E6-26DF-7C22-9BC55AD2A01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575" name="グループ化 8574">
                      <a:extLst>
                        <a:ext uri="{FF2B5EF4-FFF2-40B4-BE49-F238E27FC236}">
                          <a16:creationId xmlns:a16="http://schemas.microsoft.com/office/drawing/2014/main" id="{9BF77CD9-CBB3-C1C3-8663-A764E0340F3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576" name="直線コネクタ 8575">
                        <a:extLst>
                          <a:ext uri="{FF2B5EF4-FFF2-40B4-BE49-F238E27FC236}">
                            <a16:creationId xmlns:a16="http://schemas.microsoft.com/office/drawing/2014/main" id="{31D510B7-7BC6-AF50-1996-552641EDFD5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77" name="直線コネクタ 8576">
                        <a:extLst>
                          <a:ext uri="{FF2B5EF4-FFF2-40B4-BE49-F238E27FC236}">
                            <a16:creationId xmlns:a16="http://schemas.microsoft.com/office/drawing/2014/main" id="{9926971E-2B2E-D2CF-76E5-6597E24DAA9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78" name="直線コネクタ 8577">
                        <a:extLst>
                          <a:ext uri="{FF2B5EF4-FFF2-40B4-BE49-F238E27FC236}">
                            <a16:creationId xmlns:a16="http://schemas.microsoft.com/office/drawing/2014/main" id="{51EB9B48-C5A9-930A-3581-B6E64DC4F0D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79" name="直線コネクタ 8578">
                        <a:extLst>
                          <a:ext uri="{FF2B5EF4-FFF2-40B4-BE49-F238E27FC236}">
                            <a16:creationId xmlns:a16="http://schemas.microsoft.com/office/drawing/2014/main" id="{349834C6-7F74-9985-BECC-5A281430A03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80" name="直線コネクタ 8579">
                        <a:extLst>
                          <a:ext uri="{FF2B5EF4-FFF2-40B4-BE49-F238E27FC236}">
                            <a16:creationId xmlns:a16="http://schemas.microsoft.com/office/drawing/2014/main" id="{80662DC8-F918-86E0-3AD8-7FA1A84D541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81" name="直線コネクタ 8580">
                        <a:extLst>
                          <a:ext uri="{FF2B5EF4-FFF2-40B4-BE49-F238E27FC236}">
                            <a16:creationId xmlns:a16="http://schemas.microsoft.com/office/drawing/2014/main" id="{9E2EB5A5-774E-6293-6B72-5A0C14E97EF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82" name="直線コネクタ 8581">
                        <a:extLst>
                          <a:ext uri="{FF2B5EF4-FFF2-40B4-BE49-F238E27FC236}">
                            <a16:creationId xmlns:a16="http://schemas.microsoft.com/office/drawing/2014/main" id="{7D593830-30B1-7EB8-2524-E1C3625D30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83" name="直線コネクタ 8582">
                        <a:extLst>
                          <a:ext uri="{FF2B5EF4-FFF2-40B4-BE49-F238E27FC236}">
                            <a16:creationId xmlns:a16="http://schemas.microsoft.com/office/drawing/2014/main" id="{60AA16D9-17D4-B92C-E9C4-B1AF75EBC61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84" name="直線コネクタ 8583">
                        <a:extLst>
                          <a:ext uri="{FF2B5EF4-FFF2-40B4-BE49-F238E27FC236}">
                            <a16:creationId xmlns:a16="http://schemas.microsoft.com/office/drawing/2014/main" id="{81591EE6-3C57-C6AB-26A8-0153161E5AF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85" name="直線コネクタ 8584">
                        <a:extLst>
                          <a:ext uri="{FF2B5EF4-FFF2-40B4-BE49-F238E27FC236}">
                            <a16:creationId xmlns:a16="http://schemas.microsoft.com/office/drawing/2014/main" id="{88A12400-516E-B793-C4C9-025765A4D4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86" name="直線コネクタ 8585">
                        <a:extLst>
                          <a:ext uri="{FF2B5EF4-FFF2-40B4-BE49-F238E27FC236}">
                            <a16:creationId xmlns:a16="http://schemas.microsoft.com/office/drawing/2014/main" id="{88BA5AB6-C5FD-1F2F-EB2B-0EA2BB054C0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87" name="直線コネクタ 8586">
                        <a:extLst>
                          <a:ext uri="{FF2B5EF4-FFF2-40B4-BE49-F238E27FC236}">
                            <a16:creationId xmlns:a16="http://schemas.microsoft.com/office/drawing/2014/main" id="{1FD93110-5B46-EF2C-17F2-55B2E5DDAFE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88" name="直線コネクタ 8587">
                        <a:extLst>
                          <a:ext uri="{FF2B5EF4-FFF2-40B4-BE49-F238E27FC236}">
                            <a16:creationId xmlns:a16="http://schemas.microsoft.com/office/drawing/2014/main" id="{9303F370-D35F-8155-06F9-16BCADDA63A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89" name="直線コネクタ 8588">
                        <a:extLst>
                          <a:ext uri="{FF2B5EF4-FFF2-40B4-BE49-F238E27FC236}">
                            <a16:creationId xmlns:a16="http://schemas.microsoft.com/office/drawing/2014/main" id="{F66BC2D3-EC68-B529-0CDC-CFAB5F43182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90" name="直線コネクタ 8589">
                        <a:extLst>
                          <a:ext uri="{FF2B5EF4-FFF2-40B4-BE49-F238E27FC236}">
                            <a16:creationId xmlns:a16="http://schemas.microsoft.com/office/drawing/2014/main" id="{3FE19E44-CFC6-2BB4-FF41-09C867D2DCC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91" name="直線コネクタ 8590">
                        <a:extLst>
                          <a:ext uri="{FF2B5EF4-FFF2-40B4-BE49-F238E27FC236}">
                            <a16:creationId xmlns:a16="http://schemas.microsoft.com/office/drawing/2014/main" id="{D8D305C3-6DCA-A7ED-5FD7-B7013D65802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540" name="グループ化 8539">
                    <a:extLst>
                      <a:ext uri="{FF2B5EF4-FFF2-40B4-BE49-F238E27FC236}">
                        <a16:creationId xmlns:a16="http://schemas.microsoft.com/office/drawing/2014/main" id="{6B9EC0A7-9919-1636-D769-8BDC7C475EBF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8558" name="直線コネクタ 8557">
                      <a:extLst>
                        <a:ext uri="{FF2B5EF4-FFF2-40B4-BE49-F238E27FC236}">
                          <a16:creationId xmlns:a16="http://schemas.microsoft.com/office/drawing/2014/main" id="{05C9EE94-92F2-F9FB-90CA-479CADD11C6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59" name="直線コネクタ 8558">
                      <a:extLst>
                        <a:ext uri="{FF2B5EF4-FFF2-40B4-BE49-F238E27FC236}">
                          <a16:creationId xmlns:a16="http://schemas.microsoft.com/office/drawing/2014/main" id="{F9EB18EF-1066-5919-D2B7-F12F6597ACB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60" name="直線コネクタ 8559">
                      <a:extLst>
                        <a:ext uri="{FF2B5EF4-FFF2-40B4-BE49-F238E27FC236}">
                          <a16:creationId xmlns:a16="http://schemas.microsoft.com/office/drawing/2014/main" id="{28DC7688-30E0-E711-BD5E-48E2FF7A454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61" name="直線コネクタ 8560">
                      <a:extLst>
                        <a:ext uri="{FF2B5EF4-FFF2-40B4-BE49-F238E27FC236}">
                          <a16:creationId xmlns:a16="http://schemas.microsoft.com/office/drawing/2014/main" id="{29C2B5B3-9882-9040-5BC1-F831497A130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62" name="直線コネクタ 8561">
                      <a:extLst>
                        <a:ext uri="{FF2B5EF4-FFF2-40B4-BE49-F238E27FC236}">
                          <a16:creationId xmlns:a16="http://schemas.microsoft.com/office/drawing/2014/main" id="{15FB7F6D-7CBA-686C-570B-8DBAE7771D7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63" name="直線コネクタ 8562">
                      <a:extLst>
                        <a:ext uri="{FF2B5EF4-FFF2-40B4-BE49-F238E27FC236}">
                          <a16:creationId xmlns:a16="http://schemas.microsoft.com/office/drawing/2014/main" id="{6DFE2260-8B95-9ED1-522C-A9B75E31FE9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64" name="直線コネクタ 8563">
                      <a:extLst>
                        <a:ext uri="{FF2B5EF4-FFF2-40B4-BE49-F238E27FC236}">
                          <a16:creationId xmlns:a16="http://schemas.microsoft.com/office/drawing/2014/main" id="{E44D54A8-3E31-BAA8-43F0-1D0BFAA5A03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65" name="直線コネクタ 8564">
                      <a:extLst>
                        <a:ext uri="{FF2B5EF4-FFF2-40B4-BE49-F238E27FC236}">
                          <a16:creationId xmlns:a16="http://schemas.microsoft.com/office/drawing/2014/main" id="{7FE1C99D-B98E-ED3E-E9E6-637FC359E82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66" name="直線コネクタ 8565">
                      <a:extLst>
                        <a:ext uri="{FF2B5EF4-FFF2-40B4-BE49-F238E27FC236}">
                          <a16:creationId xmlns:a16="http://schemas.microsoft.com/office/drawing/2014/main" id="{3C718B2A-051A-2F6D-E353-3D8C1E549E9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67" name="直線コネクタ 8566">
                      <a:extLst>
                        <a:ext uri="{FF2B5EF4-FFF2-40B4-BE49-F238E27FC236}">
                          <a16:creationId xmlns:a16="http://schemas.microsoft.com/office/drawing/2014/main" id="{291673B4-0163-2AEA-6DB3-EDC12F7CB6A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68" name="直線コネクタ 8567">
                      <a:extLst>
                        <a:ext uri="{FF2B5EF4-FFF2-40B4-BE49-F238E27FC236}">
                          <a16:creationId xmlns:a16="http://schemas.microsoft.com/office/drawing/2014/main" id="{C1703689-A666-19A1-1B16-FCC11E7D3C7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69" name="直線コネクタ 8568">
                      <a:extLst>
                        <a:ext uri="{FF2B5EF4-FFF2-40B4-BE49-F238E27FC236}">
                          <a16:creationId xmlns:a16="http://schemas.microsoft.com/office/drawing/2014/main" id="{F435163D-8ABF-E83B-0176-08C03130199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70" name="直線コネクタ 8569">
                      <a:extLst>
                        <a:ext uri="{FF2B5EF4-FFF2-40B4-BE49-F238E27FC236}">
                          <a16:creationId xmlns:a16="http://schemas.microsoft.com/office/drawing/2014/main" id="{61664B8E-7518-19B2-0A5A-024FD96449E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71" name="直線コネクタ 8570">
                      <a:extLst>
                        <a:ext uri="{FF2B5EF4-FFF2-40B4-BE49-F238E27FC236}">
                          <a16:creationId xmlns:a16="http://schemas.microsoft.com/office/drawing/2014/main" id="{6DA3E148-454D-457D-0105-AF96F4245F9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72" name="直線コネクタ 8571">
                      <a:extLst>
                        <a:ext uri="{FF2B5EF4-FFF2-40B4-BE49-F238E27FC236}">
                          <a16:creationId xmlns:a16="http://schemas.microsoft.com/office/drawing/2014/main" id="{52F9975D-92DD-939B-CF14-88BF0A2F2EB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73" name="直線コネクタ 8572">
                      <a:extLst>
                        <a:ext uri="{FF2B5EF4-FFF2-40B4-BE49-F238E27FC236}">
                          <a16:creationId xmlns:a16="http://schemas.microsoft.com/office/drawing/2014/main" id="{A1648E54-EB64-53BC-72B7-53DF8DB3F36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541" name="グループ化 8540">
                    <a:extLst>
                      <a:ext uri="{FF2B5EF4-FFF2-40B4-BE49-F238E27FC236}">
                        <a16:creationId xmlns:a16="http://schemas.microsoft.com/office/drawing/2014/main" id="{CA565015-2866-C3EB-83E4-7FACF5BE8D49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8542" name="直線コネクタ 8541">
                      <a:extLst>
                        <a:ext uri="{FF2B5EF4-FFF2-40B4-BE49-F238E27FC236}">
                          <a16:creationId xmlns:a16="http://schemas.microsoft.com/office/drawing/2014/main" id="{C898A12F-6E0C-F27B-065E-5D3173E38FC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43" name="直線コネクタ 8542">
                      <a:extLst>
                        <a:ext uri="{FF2B5EF4-FFF2-40B4-BE49-F238E27FC236}">
                          <a16:creationId xmlns:a16="http://schemas.microsoft.com/office/drawing/2014/main" id="{BE2007E7-2968-8EA3-199A-9F9D5ABF0FE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44" name="直線コネクタ 8543">
                      <a:extLst>
                        <a:ext uri="{FF2B5EF4-FFF2-40B4-BE49-F238E27FC236}">
                          <a16:creationId xmlns:a16="http://schemas.microsoft.com/office/drawing/2014/main" id="{B1715B4C-A41E-E0D4-8AC5-1A360492572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45" name="直線コネクタ 8544">
                      <a:extLst>
                        <a:ext uri="{FF2B5EF4-FFF2-40B4-BE49-F238E27FC236}">
                          <a16:creationId xmlns:a16="http://schemas.microsoft.com/office/drawing/2014/main" id="{90DFFE9D-919A-4EFB-4A92-37C03C10A7B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46" name="直線コネクタ 8545">
                      <a:extLst>
                        <a:ext uri="{FF2B5EF4-FFF2-40B4-BE49-F238E27FC236}">
                          <a16:creationId xmlns:a16="http://schemas.microsoft.com/office/drawing/2014/main" id="{1D14A96E-6DF7-A297-2B7D-B615EEF5503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47" name="直線コネクタ 8546">
                      <a:extLst>
                        <a:ext uri="{FF2B5EF4-FFF2-40B4-BE49-F238E27FC236}">
                          <a16:creationId xmlns:a16="http://schemas.microsoft.com/office/drawing/2014/main" id="{DEF4C8EC-0A7F-4D28-E366-B5706154AAF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48" name="直線コネクタ 8547">
                      <a:extLst>
                        <a:ext uri="{FF2B5EF4-FFF2-40B4-BE49-F238E27FC236}">
                          <a16:creationId xmlns:a16="http://schemas.microsoft.com/office/drawing/2014/main" id="{44E6F65A-6CA3-A76F-F6A9-64E2E7DD1C5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49" name="直線コネクタ 8548">
                      <a:extLst>
                        <a:ext uri="{FF2B5EF4-FFF2-40B4-BE49-F238E27FC236}">
                          <a16:creationId xmlns:a16="http://schemas.microsoft.com/office/drawing/2014/main" id="{270ACB70-7716-3C87-78DF-ACF4080EE00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50" name="直線コネクタ 8549">
                      <a:extLst>
                        <a:ext uri="{FF2B5EF4-FFF2-40B4-BE49-F238E27FC236}">
                          <a16:creationId xmlns:a16="http://schemas.microsoft.com/office/drawing/2014/main" id="{D16E6656-923E-4499-4D79-C13146E03E9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51" name="直線コネクタ 8550">
                      <a:extLst>
                        <a:ext uri="{FF2B5EF4-FFF2-40B4-BE49-F238E27FC236}">
                          <a16:creationId xmlns:a16="http://schemas.microsoft.com/office/drawing/2014/main" id="{BFE5AD59-7D6A-0E0B-FBB6-94C11023D35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52" name="直線コネクタ 8551">
                      <a:extLst>
                        <a:ext uri="{FF2B5EF4-FFF2-40B4-BE49-F238E27FC236}">
                          <a16:creationId xmlns:a16="http://schemas.microsoft.com/office/drawing/2014/main" id="{5E9F414E-64A8-BD0C-6098-5C67C626957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53" name="直線コネクタ 8552">
                      <a:extLst>
                        <a:ext uri="{FF2B5EF4-FFF2-40B4-BE49-F238E27FC236}">
                          <a16:creationId xmlns:a16="http://schemas.microsoft.com/office/drawing/2014/main" id="{3830582F-56D3-825F-5D7B-218C977F2C3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54" name="直線コネクタ 8553">
                      <a:extLst>
                        <a:ext uri="{FF2B5EF4-FFF2-40B4-BE49-F238E27FC236}">
                          <a16:creationId xmlns:a16="http://schemas.microsoft.com/office/drawing/2014/main" id="{126294E2-993C-EACB-0662-05984FE1D2B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55" name="直線コネクタ 8554">
                      <a:extLst>
                        <a:ext uri="{FF2B5EF4-FFF2-40B4-BE49-F238E27FC236}">
                          <a16:creationId xmlns:a16="http://schemas.microsoft.com/office/drawing/2014/main" id="{A015D0B6-8F0E-3A53-2544-2E7C78CB76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56" name="直線コネクタ 8555">
                      <a:extLst>
                        <a:ext uri="{FF2B5EF4-FFF2-40B4-BE49-F238E27FC236}">
                          <a16:creationId xmlns:a16="http://schemas.microsoft.com/office/drawing/2014/main" id="{A595AB59-B9CA-2E3E-56F9-75BDAC044B8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57" name="直線コネクタ 8556">
                      <a:extLst>
                        <a:ext uri="{FF2B5EF4-FFF2-40B4-BE49-F238E27FC236}">
                          <a16:creationId xmlns:a16="http://schemas.microsoft.com/office/drawing/2014/main" id="{69BBB363-4C86-A3AC-607C-C7313224CFE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8508" name="グループ化 8507">
                  <a:extLst>
                    <a:ext uri="{FF2B5EF4-FFF2-40B4-BE49-F238E27FC236}">
                      <a16:creationId xmlns:a16="http://schemas.microsoft.com/office/drawing/2014/main" id="{A050BD81-A019-9BA9-BB7F-D796C2E9156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530" name="直線コネクタ 8529">
                    <a:extLst>
                      <a:ext uri="{FF2B5EF4-FFF2-40B4-BE49-F238E27FC236}">
                        <a16:creationId xmlns:a16="http://schemas.microsoft.com/office/drawing/2014/main" id="{3B10FE47-5068-D41C-AC76-1B9C2599BD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31" name="直線コネクタ 8530">
                    <a:extLst>
                      <a:ext uri="{FF2B5EF4-FFF2-40B4-BE49-F238E27FC236}">
                        <a16:creationId xmlns:a16="http://schemas.microsoft.com/office/drawing/2014/main" id="{E4C948D2-23F9-E7D8-9DA8-8535B58B69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32" name="直線コネクタ 8531">
                    <a:extLst>
                      <a:ext uri="{FF2B5EF4-FFF2-40B4-BE49-F238E27FC236}">
                        <a16:creationId xmlns:a16="http://schemas.microsoft.com/office/drawing/2014/main" id="{F25BA5CD-39F2-7D4A-26D8-9570DFE598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33" name="直線コネクタ 8532">
                    <a:extLst>
                      <a:ext uri="{FF2B5EF4-FFF2-40B4-BE49-F238E27FC236}">
                        <a16:creationId xmlns:a16="http://schemas.microsoft.com/office/drawing/2014/main" id="{88034088-5CB4-29DA-7301-1A9A55F77F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34" name="直線コネクタ 8533">
                    <a:extLst>
                      <a:ext uri="{FF2B5EF4-FFF2-40B4-BE49-F238E27FC236}">
                        <a16:creationId xmlns:a16="http://schemas.microsoft.com/office/drawing/2014/main" id="{CAC9DEEE-D405-E31E-D0BC-CF59371131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35" name="直線コネクタ 8534">
                    <a:extLst>
                      <a:ext uri="{FF2B5EF4-FFF2-40B4-BE49-F238E27FC236}">
                        <a16:creationId xmlns:a16="http://schemas.microsoft.com/office/drawing/2014/main" id="{3F6B6C43-050B-FBD6-595F-9B1147DF2E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09" name="グループ化 8508">
                  <a:extLst>
                    <a:ext uri="{FF2B5EF4-FFF2-40B4-BE49-F238E27FC236}">
                      <a16:creationId xmlns:a16="http://schemas.microsoft.com/office/drawing/2014/main" id="{B14BF4D1-CFF5-8F63-A183-5F960BF726A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524" name="直線コネクタ 8523">
                    <a:extLst>
                      <a:ext uri="{FF2B5EF4-FFF2-40B4-BE49-F238E27FC236}">
                        <a16:creationId xmlns:a16="http://schemas.microsoft.com/office/drawing/2014/main" id="{E173DDD2-6A28-8B29-1394-2AFD01A5F8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25" name="直線コネクタ 8524">
                    <a:extLst>
                      <a:ext uri="{FF2B5EF4-FFF2-40B4-BE49-F238E27FC236}">
                        <a16:creationId xmlns:a16="http://schemas.microsoft.com/office/drawing/2014/main" id="{A1EA4654-A68B-6147-47CA-D1453181F2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26" name="直線コネクタ 8525">
                    <a:extLst>
                      <a:ext uri="{FF2B5EF4-FFF2-40B4-BE49-F238E27FC236}">
                        <a16:creationId xmlns:a16="http://schemas.microsoft.com/office/drawing/2014/main" id="{BAD51225-4CBA-AB42-766F-76AAA89427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27" name="直線コネクタ 8526">
                    <a:extLst>
                      <a:ext uri="{FF2B5EF4-FFF2-40B4-BE49-F238E27FC236}">
                        <a16:creationId xmlns:a16="http://schemas.microsoft.com/office/drawing/2014/main" id="{5BEC850C-7A75-CED2-0F13-85AAB8EFA8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28" name="直線コネクタ 8527">
                    <a:extLst>
                      <a:ext uri="{FF2B5EF4-FFF2-40B4-BE49-F238E27FC236}">
                        <a16:creationId xmlns:a16="http://schemas.microsoft.com/office/drawing/2014/main" id="{00133B0A-5288-FB3A-37DC-4247AE7C3E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29" name="直線コネクタ 8528">
                    <a:extLst>
                      <a:ext uri="{FF2B5EF4-FFF2-40B4-BE49-F238E27FC236}">
                        <a16:creationId xmlns:a16="http://schemas.microsoft.com/office/drawing/2014/main" id="{77F26CDC-E8F0-AA6E-8632-43180B3F82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10" name="グループ化 8509">
                  <a:extLst>
                    <a:ext uri="{FF2B5EF4-FFF2-40B4-BE49-F238E27FC236}">
                      <a16:creationId xmlns:a16="http://schemas.microsoft.com/office/drawing/2014/main" id="{CFA8C139-270F-7A09-4B01-3F29912D874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518" name="直線コネクタ 8517">
                    <a:extLst>
                      <a:ext uri="{FF2B5EF4-FFF2-40B4-BE49-F238E27FC236}">
                        <a16:creationId xmlns:a16="http://schemas.microsoft.com/office/drawing/2014/main" id="{2281E22A-7FB1-5B78-53FC-C39CA0432D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19" name="直線コネクタ 8518">
                    <a:extLst>
                      <a:ext uri="{FF2B5EF4-FFF2-40B4-BE49-F238E27FC236}">
                        <a16:creationId xmlns:a16="http://schemas.microsoft.com/office/drawing/2014/main" id="{48CE491F-1855-AA84-4BAB-34C5903AD4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20" name="直線コネクタ 8519">
                    <a:extLst>
                      <a:ext uri="{FF2B5EF4-FFF2-40B4-BE49-F238E27FC236}">
                        <a16:creationId xmlns:a16="http://schemas.microsoft.com/office/drawing/2014/main" id="{3AC386C8-617A-7507-21CD-D5F7F0AB4D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21" name="直線コネクタ 8520">
                    <a:extLst>
                      <a:ext uri="{FF2B5EF4-FFF2-40B4-BE49-F238E27FC236}">
                        <a16:creationId xmlns:a16="http://schemas.microsoft.com/office/drawing/2014/main" id="{A0D55DCE-AC4E-362A-2974-CA569D2CC7B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22" name="直線コネクタ 8521">
                    <a:extLst>
                      <a:ext uri="{FF2B5EF4-FFF2-40B4-BE49-F238E27FC236}">
                        <a16:creationId xmlns:a16="http://schemas.microsoft.com/office/drawing/2014/main" id="{14E3ECF9-5B15-2733-D22E-8EED661F19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23" name="直線コネクタ 8522">
                    <a:extLst>
                      <a:ext uri="{FF2B5EF4-FFF2-40B4-BE49-F238E27FC236}">
                        <a16:creationId xmlns:a16="http://schemas.microsoft.com/office/drawing/2014/main" id="{C24BD02A-ABF4-19A3-09AC-E8446793B1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11" name="グループ化 8510">
                  <a:extLst>
                    <a:ext uri="{FF2B5EF4-FFF2-40B4-BE49-F238E27FC236}">
                      <a16:creationId xmlns:a16="http://schemas.microsoft.com/office/drawing/2014/main" id="{6DC3AC25-4184-84F6-409A-310367411D7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512" name="直線コネクタ 8511">
                    <a:extLst>
                      <a:ext uri="{FF2B5EF4-FFF2-40B4-BE49-F238E27FC236}">
                        <a16:creationId xmlns:a16="http://schemas.microsoft.com/office/drawing/2014/main" id="{23ED8B6F-6C45-F517-9E27-53C28718972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13" name="直線コネクタ 8512">
                    <a:extLst>
                      <a:ext uri="{FF2B5EF4-FFF2-40B4-BE49-F238E27FC236}">
                        <a16:creationId xmlns:a16="http://schemas.microsoft.com/office/drawing/2014/main" id="{41D3E91A-DAE3-DD46-749E-AC158C1D78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14" name="直線コネクタ 8513">
                    <a:extLst>
                      <a:ext uri="{FF2B5EF4-FFF2-40B4-BE49-F238E27FC236}">
                        <a16:creationId xmlns:a16="http://schemas.microsoft.com/office/drawing/2014/main" id="{9F814FBE-157F-1C59-A53A-4BCE6F9C25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15" name="直線コネクタ 8514">
                    <a:extLst>
                      <a:ext uri="{FF2B5EF4-FFF2-40B4-BE49-F238E27FC236}">
                        <a16:creationId xmlns:a16="http://schemas.microsoft.com/office/drawing/2014/main" id="{EF2BA85F-FEB4-3DE8-5F71-93260F0AE4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16" name="直線コネクタ 8515">
                    <a:extLst>
                      <a:ext uri="{FF2B5EF4-FFF2-40B4-BE49-F238E27FC236}">
                        <a16:creationId xmlns:a16="http://schemas.microsoft.com/office/drawing/2014/main" id="{8DEA0F5B-AE1F-7621-5CED-BEFF4C2A32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17" name="直線コネクタ 8516">
                    <a:extLst>
                      <a:ext uri="{FF2B5EF4-FFF2-40B4-BE49-F238E27FC236}">
                        <a16:creationId xmlns:a16="http://schemas.microsoft.com/office/drawing/2014/main" id="{E76F846C-9BDA-84D2-FC7F-3EC62DB058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317" name="グループ化 8316">
                <a:extLst>
                  <a:ext uri="{FF2B5EF4-FFF2-40B4-BE49-F238E27FC236}">
                    <a16:creationId xmlns:a16="http://schemas.microsoft.com/office/drawing/2014/main" id="{FF5A7810-1392-039D-5E3E-FC26CA43EFBE}"/>
                  </a:ext>
                </a:extLst>
              </p:cNvPr>
              <p:cNvGrpSpPr/>
              <p:nvPr/>
            </p:nvGrpSpPr>
            <p:grpSpPr>
              <a:xfrm>
                <a:off x="6571923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8318" name="正方形/長方形 8317">
                  <a:extLst>
                    <a:ext uri="{FF2B5EF4-FFF2-40B4-BE49-F238E27FC236}">
                      <a16:creationId xmlns:a16="http://schemas.microsoft.com/office/drawing/2014/main" id="{3D885741-C8F9-FD39-36BA-9859E0D45B8B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8319" name="グループ化 8318">
                  <a:extLst>
                    <a:ext uri="{FF2B5EF4-FFF2-40B4-BE49-F238E27FC236}">
                      <a16:creationId xmlns:a16="http://schemas.microsoft.com/office/drawing/2014/main" id="{9B954EBE-81E3-27EE-C659-09312E23BA09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8348" name="グループ化 8347">
                    <a:extLst>
                      <a:ext uri="{FF2B5EF4-FFF2-40B4-BE49-F238E27FC236}">
                        <a16:creationId xmlns:a16="http://schemas.microsoft.com/office/drawing/2014/main" id="{52C58FED-D0FB-56AE-9E7B-448B2FC7D2B2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8488" name="正方形/長方形 8487">
                      <a:extLst>
                        <a:ext uri="{FF2B5EF4-FFF2-40B4-BE49-F238E27FC236}">
                          <a16:creationId xmlns:a16="http://schemas.microsoft.com/office/drawing/2014/main" id="{9B62D3F8-940E-67F2-7067-39FCEAADFF3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8489" name="グループ化 8488">
                      <a:extLst>
                        <a:ext uri="{FF2B5EF4-FFF2-40B4-BE49-F238E27FC236}">
                          <a16:creationId xmlns:a16="http://schemas.microsoft.com/office/drawing/2014/main" id="{436EC772-0B6B-ECC3-54AE-FFB92B93365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8504" name="正方形/長方形 8503">
                        <a:extLst>
                          <a:ext uri="{FF2B5EF4-FFF2-40B4-BE49-F238E27FC236}">
                            <a16:creationId xmlns:a16="http://schemas.microsoft.com/office/drawing/2014/main" id="{459AEEE5-4D43-53A3-537A-4E5E8FD116B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8505" name="正方形/長方形 8504">
                        <a:extLst>
                          <a:ext uri="{FF2B5EF4-FFF2-40B4-BE49-F238E27FC236}">
                            <a16:creationId xmlns:a16="http://schemas.microsoft.com/office/drawing/2014/main" id="{BD562639-7BDC-6D7F-A957-D74563EFD6F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8490" name="グループ化 8489">
                      <a:extLst>
                        <a:ext uri="{FF2B5EF4-FFF2-40B4-BE49-F238E27FC236}">
                          <a16:creationId xmlns:a16="http://schemas.microsoft.com/office/drawing/2014/main" id="{E1665887-C9FC-724D-DA16-527D4C8719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8500" name="正方形/長方形 8499">
                        <a:extLst>
                          <a:ext uri="{FF2B5EF4-FFF2-40B4-BE49-F238E27FC236}">
                            <a16:creationId xmlns:a16="http://schemas.microsoft.com/office/drawing/2014/main" id="{1981D603-F0E8-4ABE-CE60-6344AA225E0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8501" name="グループ化 8500">
                        <a:extLst>
                          <a:ext uri="{FF2B5EF4-FFF2-40B4-BE49-F238E27FC236}">
                            <a16:creationId xmlns:a16="http://schemas.microsoft.com/office/drawing/2014/main" id="{3BF2A749-C2ED-74B5-FDAF-46595958C75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8502" name="正方形/長方形 8501">
                          <a:extLst>
                            <a:ext uri="{FF2B5EF4-FFF2-40B4-BE49-F238E27FC236}">
                              <a16:creationId xmlns:a16="http://schemas.microsoft.com/office/drawing/2014/main" id="{EC36C284-01AD-8BA2-50B4-AC9AAD90FE9A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8503" name="正方形/長方形 8502">
                          <a:extLst>
                            <a:ext uri="{FF2B5EF4-FFF2-40B4-BE49-F238E27FC236}">
                              <a16:creationId xmlns:a16="http://schemas.microsoft.com/office/drawing/2014/main" id="{901B3276-B94E-F2F2-C59C-FA3B9BCF0621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8491" name="正方形/長方形 8490">
                      <a:extLst>
                        <a:ext uri="{FF2B5EF4-FFF2-40B4-BE49-F238E27FC236}">
                          <a16:creationId xmlns:a16="http://schemas.microsoft.com/office/drawing/2014/main" id="{68C280F8-8198-7680-FE40-4AF41EB1EED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8492" name="グループ化 8491">
                      <a:extLst>
                        <a:ext uri="{FF2B5EF4-FFF2-40B4-BE49-F238E27FC236}">
                          <a16:creationId xmlns:a16="http://schemas.microsoft.com/office/drawing/2014/main" id="{4059FFB1-93E1-A6CA-57C9-37AFD095591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8498" name="正方形/長方形 8497">
                        <a:extLst>
                          <a:ext uri="{FF2B5EF4-FFF2-40B4-BE49-F238E27FC236}">
                            <a16:creationId xmlns:a16="http://schemas.microsoft.com/office/drawing/2014/main" id="{D4175760-E03B-1554-B236-37BDAF86F02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8499" name="正方形/長方形 8498">
                        <a:extLst>
                          <a:ext uri="{FF2B5EF4-FFF2-40B4-BE49-F238E27FC236}">
                            <a16:creationId xmlns:a16="http://schemas.microsoft.com/office/drawing/2014/main" id="{3B588D73-E793-B303-6018-F1D938846FD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8493" name="正方形/長方形 8492">
                      <a:extLst>
                        <a:ext uri="{FF2B5EF4-FFF2-40B4-BE49-F238E27FC236}">
                          <a16:creationId xmlns:a16="http://schemas.microsoft.com/office/drawing/2014/main" id="{81E64402-5017-8830-93C7-778FF5258AC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8494" name="グループ化 8493">
                      <a:extLst>
                        <a:ext uri="{FF2B5EF4-FFF2-40B4-BE49-F238E27FC236}">
                          <a16:creationId xmlns:a16="http://schemas.microsoft.com/office/drawing/2014/main" id="{2C900895-9698-A667-6B41-26BC0024617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8496" name="正方形/長方形 8495">
                        <a:extLst>
                          <a:ext uri="{FF2B5EF4-FFF2-40B4-BE49-F238E27FC236}">
                            <a16:creationId xmlns:a16="http://schemas.microsoft.com/office/drawing/2014/main" id="{D87DD317-22C9-1E13-B803-3A323194DA7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8497" name="正方形/長方形 8496">
                        <a:extLst>
                          <a:ext uri="{FF2B5EF4-FFF2-40B4-BE49-F238E27FC236}">
                            <a16:creationId xmlns:a16="http://schemas.microsoft.com/office/drawing/2014/main" id="{22606170-26B1-8773-98D1-C909519737A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8495" name="正方形/長方形 8494">
                      <a:extLst>
                        <a:ext uri="{FF2B5EF4-FFF2-40B4-BE49-F238E27FC236}">
                          <a16:creationId xmlns:a16="http://schemas.microsoft.com/office/drawing/2014/main" id="{D7F6AB1C-3021-CCF0-A214-36AAF80D9AE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8349" name="グループ化 8348">
                    <a:extLst>
                      <a:ext uri="{FF2B5EF4-FFF2-40B4-BE49-F238E27FC236}">
                        <a16:creationId xmlns:a16="http://schemas.microsoft.com/office/drawing/2014/main" id="{769ECF6B-9803-5769-B31D-150CFB22881A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8454" name="グループ化 8453">
                      <a:extLst>
                        <a:ext uri="{FF2B5EF4-FFF2-40B4-BE49-F238E27FC236}">
                          <a16:creationId xmlns:a16="http://schemas.microsoft.com/office/drawing/2014/main" id="{E7C6B387-3FDA-7A29-1755-9EC96A927D1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472" name="直線コネクタ 8471">
                        <a:extLst>
                          <a:ext uri="{FF2B5EF4-FFF2-40B4-BE49-F238E27FC236}">
                            <a16:creationId xmlns:a16="http://schemas.microsoft.com/office/drawing/2014/main" id="{FBC709B0-24BA-E488-5A39-8567B6C9C05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73" name="直線コネクタ 8472">
                        <a:extLst>
                          <a:ext uri="{FF2B5EF4-FFF2-40B4-BE49-F238E27FC236}">
                            <a16:creationId xmlns:a16="http://schemas.microsoft.com/office/drawing/2014/main" id="{E15B6A05-71F8-1D99-FBF2-343740B0568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74" name="直線コネクタ 8473">
                        <a:extLst>
                          <a:ext uri="{FF2B5EF4-FFF2-40B4-BE49-F238E27FC236}">
                            <a16:creationId xmlns:a16="http://schemas.microsoft.com/office/drawing/2014/main" id="{917E686F-DE0C-37A5-EE8C-04A2BB6927B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75" name="直線コネクタ 8474">
                        <a:extLst>
                          <a:ext uri="{FF2B5EF4-FFF2-40B4-BE49-F238E27FC236}">
                            <a16:creationId xmlns:a16="http://schemas.microsoft.com/office/drawing/2014/main" id="{8D7DD325-9172-5A80-4401-6058EE0F5C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76" name="直線コネクタ 8475">
                        <a:extLst>
                          <a:ext uri="{FF2B5EF4-FFF2-40B4-BE49-F238E27FC236}">
                            <a16:creationId xmlns:a16="http://schemas.microsoft.com/office/drawing/2014/main" id="{72D41B09-CF46-18A6-EA2B-B0FB866C971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77" name="直線コネクタ 8476">
                        <a:extLst>
                          <a:ext uri="{FF2B5EF4-FFF2-40B4-BE49-F238E27FC236}">
                            <a16:creationId xmlns:a16="http://schemas.microsoft.com/office/drawing/2014/main" id="{203C8A8E-217A-42D1-09FC-B54E2333E7B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78" name="直線コネクタ 8477">
                        <a:extLst>
                          <a:ext uri="{FF2B5EF4-FFF2-40B4-BE49-F238E27FC236}">
                            <a16:creationId xmlns:a16="http://schemas.microsoft.com/office/drawing/2014/main" id="{9BE0ED6A-E1F6-CBDC-4D7F-05C00CC21CB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79" name="直線コネクタ 8478">
                        <a:extLst>
                          <a:ext uri="{FF2B5EF4-FFF2-40B4-BE49-F238E27FC236}">
                            <a16:creationId xmlns:a16="http://schemas.microsoft.com/office/drawing/2014/main" id="{5F946FFF-BDFD-F151-9C4D-5CD82DB8172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80" name="直線コネクタ 8479">
                        <a:extLst>
                          <a:ext uri="{FF2B5EF4-FFF2-40B4-BE49-F238E27FC236}">
                            <a16:creationId xmlns:a16="http://schemas.microsoft.com/office/drawing/2014/main" id="{25B871C5-FB75-F7C2-09DE-F1280C1F19E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81" name="直線コネクタ 8480">
                        <a:extLst>
                          <a:ext uri="{FF2B5EF4-FFF2-40B4-BE49-F238E27FC236}">
                            <a16:creationId xmlns:a16="http://schemas.microsoft.com/office/drawing/2014/main" id="{81986B53-A9A4-F3BA-8FB9-5DA7E22CD6A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82" name="直線コネクタ 8481">
                        <a:extLst>
                          <a:ext uri="{FF2B5EF4-FFF2-40B4-BE49-F238E27FC236}">
                            <a16:creationId xmlns:a16="http://schemas.microsoft.com/office/drawing/2014/main" id="{10D9F729-09B6-8205-69F3-9862B2A26FD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83" name="直線コネクタ 8482">
                        <a:extLst>
                          <a:ext uri="{FF2B5EF4-FFF2-40B4-BE49-F238E27FC236}">
                            <a16:creationId xmlns:a16="http://schemas.microsoft.com/office/drawing/2014/main" id="{C40A93AA-720F-A168-61C2-80B5CC10125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84" name="直線コネクタ 8483">
                        <a:extLst>
                          <a:ext uri="{FF2B5EF4-FFF2-40B4-BE49-F238E27FC236}">
                            <a16:creationId xmlns:a16="http://schemas.microsoft.com/office/drawing/2014/main" id="{2BDA19EF-BD9D-3880-AB45-1CB10C967FD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85" name="直線コネクタ 8484">
                        <a:extLst>
                          <a:ext uri="{FF2B5EF4-FFF2-40B4-BE49-F238E27FC236}">
                            <a16:creationId xmlns:a16="http://schemas.microsoft.com/office/drawing/2014/main" id="{0B3900E8-78CC-9422-3256-585D9641B4F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86" name="直線コネクタ 8485">
                        <a:extLst>
                          <a:ext uri="{FF2B5EF4-FFF2-40B4-BE49-F238E27FC236}">
                            <a16:creationId xmlns:a16="http://schemas.microsoft.com/office/drawing/2014/main" id="{1BDBACB9-7355-1724-F395-454C3D5EF09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87" name="直線コネクタ 8486">
                        <a:extLst>
                          <a:ext uri="{FF2B5EF4-FFF2-40B4-BE49-F238E27FC236}">
                            <a16:creationId xmlns:a16="http://schemas.microsoft.com/office/drawing/2014/main" id="{BFB3B410-C579-545D-9503-7C255CF26DC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455" name="グループ化 8454">
                      <a:extLst>
                        <a:ext uri="{FF2B5EF4-FFF2-40B4-BE49-F238E27FC236}">
                          <a16:creationId xmlns:a16="http://schemas.microsoft.com/office/drawing/2014/main" id="{3B5E3ECD-3BC7-611C-C5F1-C74F90E404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456" name="直線コネクタ 8455">
                        <a:extLst>
                          <a:ext uri="{FF2B5EF4-FFF2-40B4-BE49-F238E27FC236}">
                            <a16:creationId xmlns:a16="http://schemas.microsoft.com/office/drawing/2014/main" id="{EF821872-873C-B8D7-F937-5A6706F2018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57" name="直線コネクタ 8456">
                        <a:extLst>
                          <a:ext uri="{FF2B5EF4-FFF2-40B4-BE49-F238E27FC236}">
                            <a16:creationId xmlns:a16="http://schemas.microsoft.com/office/drawing/2014/main" id="{B07675DC-B19B-4DFB-3C25-C7C414271C0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58" name="直線コネクタ 8457">
                        <a:extLst>
                          <a:ext uri="{FF2B5EF4-FFF2-40B4-BE49-F238E27FC236}">
                            <a16:creationId xmlns:a16="http://schemas.microsoft.com/office/drawing/2014/main" id="{593835AD-B9AB-FD79-D9D7-A630DD41059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59" name="直線コネクタ 8458">
                        <a:extLst>
                          <a:ext uri="{FF2B5EF4-FFF2-40B4-BE49-F238E27FC236}">
                            <a16:creationId xmlns:a16="http://schemas.microsoft.com/office/drawing/2014/main" id="{1A86E12B-75B2-66B0-DB71-65E378428B0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60" name="直線コネクタ 8459">
                        <a:extLst>
                          <a:ext uri="{FF2B5EF4-FFF2-40B4-BE49-F238E27FC236}">
                            <a16:creationId xmlns:a16="http://schemas.microsoft.com/office/drawing/2014/main" id="{D30B8253-AC4A-5FD1-6D10-43C9DE63ED7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61" name="直線コネクタ 8460">
                        <a:extLst>
                          <a:ext uri="{FF2B5EF4-FFF2-40B4-BE49-F238E27FC236}">
                            <a16:creationId xmlns:a16="http://schemas.microsoft.com/office/drawing/2014/main" id="{6DE1FFD3-E7C7-3424-2138-60B2B26E248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62" name="直線コネクタ 8461">
                        <a:extLst>
                          <a:ext uri="{FF2B5EF4-FFF2-40B4-BE49-F238E27FC236}">
                            <a16:creationId xmlns:a16="http://schemas.microsoft.com/office/drawing/2014/main" id="{4104C74D-EFA8-F41F-E5F8-C21CC540640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63" name="直線コネクタ 8462">
                        <a:extLst>
                          <a:ext uri="{FF2B5EF4-FFF2-40B4-BE49-F238E27FC236}">
                            <a16:creationId xmlns:a16="http://schemas.microsoft.com/office/drawing/2014/main" id="{28DDA6FD-56F3-BC63-05AE-10BDBBFF502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64" name="直線コネクタ 8463">
                        <a:extLst>
                          <a:ext uri="{FF2B5EF4-FFF2-40B4-BE49-F238E27FC236}">
                            <a16:creationId xmlns:a16="http://schemas.microsoft.com/office/drawing/2014/main" id="{91BD1C0F-216B-C8F1-CDC3-6251DCFC614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65" name="直線コネクタ 8464">
                        <a:extLst>
                          <a:ext uri="{FF2B5EF4-FFF2-40B4-BE49-F238E27FC236}">
                            <a16:creationId xmlns:a16="http://schemas.microsoft.com/office/drawing/2014/main" id="{F21FE234-7438-74C5-C070-6B806147310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66" name="直線コネクタ 8465">
                        <a:extLst>
                          <a:ext uri="{FF2B5EF4-FFF2-40B4-BE49-F238E27FC236}">
                            <a16:creationId xmlns:a16="http://schemas.microsoft.com/office/drawing/2014/main" id="{8DF41D89-E437-1523-049B-BA5AD10BAAF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67" name="直線コネクタ 8466">
                        <a:extLst>
                          <a:ext uri="{FF2B5EF4-FFF2-40B4-BE49-F238E27FC236}">
                            <a16:creationId xmlns:a16="http://schemas.microsoft.com/office/drawing/2014/main" id="{44850DA1-8566-0C0C-B1B1-37197B74090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68" name="直線コネクタ 8467">
                        <a:extLst>
                          <a:ext uri="{FF2B5EF4-FFF2-40B4-BE49-F238E27FC236}">
                            <a16:creationId xmlns:a16="http://schemas.microsoft.com/office/drawing/2014/main" id="{40A40FEB-9460-CA69-1A54-AEFA0BFCAA9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69" name="直線コネクタ 8468">
                        <a:extLst>
                          <a:ext uri="{FF2B5EF4-FFF2-40B4-BE49-F238E27FC236}">
                            <a16:creationId xmlns:a16="http://schemas.microsoft.com/office/drawing/2014/main" id="{47B8E51F-D91F-593D-70AD-C73F61FF6F3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70" name="直線コネクタ 8469">
                        <a:extLst>
                          <a:ext uri="{FF2B5EF4-FFF2-40B4-BE49-F238E27FC236}">
                            <a16:creationId xmlns:a16="http://schemas.microsoft.com/office/drawing/2014/main" id="{76225C5D-EC90-E544-4BFB-BB39919C644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71" name="直線コネクタ 8470">
                        <a:extLst>
                          <a:ext uri="{FF2B5EF4-FFF2-40B4-BE49-F238E27FC236}">
                            <a16:creationId xmlns:a16="http://schemas.microsoft.com/office/drawing/2014/main" id="{A8DC78AF-86C8-BDFD-E311-4A04C41D091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350" name="グループ化 8349">
                    <a:extLst>
                      <a:ext uri="{FF2B5EF4-FFF2-40B4-BE49-F238E27FC236}">
                        <a16:creationId xmlns:a16="http://schemas.microsoft.com/office/drawing/2014/main" id="{E1F8584D-D369-3AF8-E734-29F4BC12BC35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8420" name="グループ化 8419">
                      <a:extLst>
                        <a:ext uri="{FF2B5EF4-FFF2-40B4-BE49-F238E27FC236}">
                          <a16:creationId xmlns:a16="http://schemas.microsoft.com/office/drawing/2014/main" id="{4D87B377-8D75-1A16-CEE8-842BF10A6E5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438" name="直線コネクタ 8437">
                        <a:extLst>
                          <a:ext uri="{FF2B5EF4-FFF2-40B4-BE49-F238E27FC236}">
                            <a16:creationId xmlns:a16="http://schemas.microsoft.com/office/drawing/2014/main" id="{15E9B991-A9BF-155D-E32A-F1DADCEC42F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39" name="直線コネクタ 8438">
                        <a:extLst>
                          <a:ext uri="{FF2B5EF4-FFF2-40B4-BE49-F238E27FC236}">
                            <a16:creationId xmlns:a16="http://schemas.microsoft.com/office/drawing/2014/main" id="{917978A0-E556-19FC-1A24-B8EDEAA3E6A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40" name="直線コネクタ 8439">
                        <a:extLst>
                          <a:ext uri="{FF2B5EF4-FFF2-40B4-BE49-F238E27FC236}">
                            <a16:creationId xmlns:a16="http://schemas.microsoft.com/office/drawing/2014/main" id="{2A7FDE1B-D0DB-E2D8-5B48-B298C019BAA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41" name="直線コネクタ 8440">
                        <a:extLst>
                          <a:ext uri="{FF2B5EF4-FFF2-40B4-BE49-F238E27FC236}">
                            <a16:creationId xmlns:a16="http://schemas.microsoft.com/office/drawing/2014/main" id="{80D7D445-E581-EA19-FEC0-1B3A558466B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42" name="直線コネクタ 8441">
                        <a:extLst>
                          <a:ext uri="{FF2B5EF4-FFF2-40B4-BE49-F238E27FC236}">
                            <a16:creationId xmlns:a16="http://schemas.microsoft.com/office/drawing/2014/main" id="{8E353047-9CF4-B968-95B7-22CE7A4A273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43" name="直線コネクタ 8442">
                        <a:extLst>
                          <a:ext uri="{FF2B5EF4-FFF2-40B4-BE49-F238E27FC236}">
                            <a16:creationId xmlns:a16="http://schemas.microsoft.com/office/drawing/2014/main" id="{A7CE61D5-5F88-819B-99E6-2F16616C3BF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44" name="直線コネクタ 8443">
                        <a:extLst>
                          <a:ext uri="{FF2B5EF4-FFF2-40B4-BE49-F238E27FC236}">
                            <a16:creationId xmlns:a16="http://schemas.microsoft.com/office/drawing/2014/main" id="{1133D64E-8690-CA9C-746A-E37371D5353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45" name="直線コネクタ 8444">
                        <a:extLst>
                          <a:ext uri="{FF2B5EF4-FFF2-40B4-BE49-F238E27FC236}">
                            <a16:creationId xmlns:a16="http://schemas.microsoft.com/office/drawing/2014/main" id="{5C724045-9143-DC90-7D0F-52210D2E2C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46" name="直線コネクタ 8445">
                        <a:extLst>
                          <a:ext uri="{FF2B5EF4-FFF2-40B4-BE49-F238E27FC236}">
                            <a16:creationId xmlns:a16="http://schemas.microsoft.com/office/drawing/2014/main" id="{B1EB2C34-318F-837D-5E8C-BD4326C0D1D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47" name="直線コネクタ 8446">
                        <a:extLst>
                          <a:ext uri="{FF2B5EF4-FFF2-40B4-BE49-F238E27FC236}">
                            <a16:creationId xmlns:a16="http://schemas.microsoft.com/office/drawing/2014/main" id="{C35189E6-A846-E26C-0F00-242775A9BCA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48" name="直線コネクタ 8447">
                        <a:extLst>
                          <a:ext uri="{FF2B5EF4-FFF2-40B4-BE49-F238E27FC236}">
                            <a16:creationId xmlns:a16="http://schemas.microsoft.com/office/drawing/2014/main" id="{DF488EAF-A0AA-53DE-B512-20D67AFBB80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49" name="直線コネクタ 8448">
                        <a:extLst>
                          <a:ext uri="{FF2B5EF4-FFF2-40B4-BE49-F238E27FC236}">
                            <a16:creationId xmlns:a16="http://schemas.microsoft.com/office/drawing/2014/main" id="{33B12558-D75A-2A26-1984-6CC2A2D5CB9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50" name="直線コネクタ 8449">
                        <a:extLst>
                          <a:ext uri="{FF2B5EF4-FFF2-40B4-BE49-F238E27FC236}">
                            <a16:creationId xmlns:a16="http://schemas.microsoft.com/office/drawing/2014/main" id="{AF87A5D2-324A-CE41-E3B2-2894A798116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51" name="直線コネクタ 8450">
                        <a:extLst>
                          <a:ext uri="{FF2B5EF4-FFF2-40B4-BE49-F238E27FC236}">
                            <a16:creationId xmlns:a16="http://schemas.microsoft.com/office/drawing/2014/main" id="{DF88BEE3-E7DF-890E-8761-1903C709CD8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52" name="直線コネクタ 8451">
                        <a:extLst>
                          <a:ext uri="{FF2B5EF4-FFF2-40B4-BE49-F238E27FC236}">
                            <a16:creationId xmlns:a16="http://schemas.microsoft.com/office/drawing/2014/main" id="{3669822E-E00D-D04D-824E-7A4C5702334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53" name="直線コネクタ 8452">
                        <a:extLst>
                          <a:ext uri="{FF2B5EF4-FFF2-40B4-BE49-F238E27FC236}">
                            <a16:creationId xmlns:a16="http://schemas.microsoft.com/office/drawing/2014/main" id="{3B650F6E-204F-ABC3-D0AB-B821AF64BFD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421" name="グループ化 8420">
                      <a:extLst>
                        <a:ext uri="{FF2B5EF4-FFF2-40B4-BE49-F238E27FC236}">
                          <a16:creationId xmlns:a16="http://schemas.microsoft.com/office/drawing/2014/main" id="{483F8BBF-25E3-FFF4-5A76-8CCDA0441AC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422" name="直線コネクタ 8421">
                        <a:extLst>
                          <a:ext uri="{FF2B5EF4-FFF2-40B4-BE49-F238E27FC236}">
                            <a16:creationId xmlns:a16="http://schemas.microsoft.com/office/drawing/2014/main" id="{45B0AF22-5DD7-4913-09E0-AFD9285111F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23" name="直線コネクタ 8422">
                        <a:extLst>
                          <a:ext uri="{FF2B5EF4-FFF2-40B4-BE49-F238E27FC236}">
                            <a16:creationId xmlns:a16="http://schemas.microsoft.com/office/drawing/2014/main" id="{B2342555-F9E7-10C1-4B4D-5DD78A77354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24" name="直線コネクタ 8423">
                        <a:extLst>
                          <a:ext uri="{FF2B5EF4-FFF2-40B4-BE49-F238E27FC236}">
                            <a16:creationId xmlns:a16="http://schemas.microsoft.com/office/drawing/2014/main" id="{011617A8-D0BF-21A0-0F17-2AD79533864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25" name="直線コネクタ 8424">
                        <a:extLst>
                          <a:ext uri="{FF2B5EF4-FFF2-40B4-BE49-F238E27FC236}">
                            <a16:creationId xmlns:a16="http://schemas.microsoft.com/office/drawing/2014/main" id="{94FB2D95-0F31-54EF-2C63-0F698D30AEB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26" name="直線コネクタ 8425">
                        <a:extLst>
                          <a:ext uri="{FF2B5EF4-FFF2-40B4-BE49-F238E27FC236}">
                            <a16:creationId xmlns:a16="http://schemas.microsoft.com/office/drawing/2014/main" id="{6E1929B7-8E58-7479-262E-D0A23436BF2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27" name="直線コネクタ 8426">
                        <a:extLst>
                          <a:ext uri="{FF2B5EF4-FFF2-40B4-BE49-F238E27FC236}">
                            <a16:creationId xmlns:a16="http://schemas.microsoft.com/office/drawing/2014/main" id="{FD022736-D7E9-A428-D43D-D52465D5CB6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28" name="直線コネクタ 8427">
                        <a:extLst>
                          <a:ext uri="{FF2B5EF4-FFF2-40B4-BE49-F238E27FC236}">
                            <a16:creationId xmlns:a16="http://schemas.microsoft.com/office/drawing/2014/main" id="{299D6E6A-B0AC-CB06-859E-A30508B40B5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29" name="直線コネクタ 8428">
                        <a:extLst>
                          <a:ext uri="{FF2B5EF4-FFF2-40B4-BE49-F238E27FC236}">
                            <a16:creationId xmlns:a16="http://schemas.microsoft.com/office/drawing/2014/main" id="{FCBFF96B-75F2-795E-65CA-9F7F1B63993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30" name="直線コネクタ 8429">
                        <a:extLst>
                          <a:ext uri="{FF2B5EF4-FFF2-40B4-BE49-F238E27FC236}">
                            <a16:creationId xmlns:a16="http://schemas.microsoft.com/office/drawing/2014/main" id="{E830B58A-B094-1AFE-1ED1-E3E9F61A863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31" name="直線コネクタ 8430">
                        <a:extLst>
                          <a:ext uri="{FF2B5EF4-FFF2-40B4-BE49-F238E27FC236}">
                            <a16:creationId xmlns:a16="http://schemas.microsoft.com/office/drawing/2014/main" id="{A479922B-7349-00EE-D1F1-09AAC72EC82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32" name="直線コネクタ 8431">
                        <a:extLst>
                          <a:ext uri="{FF2B5EF4-FFF2-40B4-BE49-F238E27FC236}">
                            <a16:creationId xmlns:a16="http://schemas.microsoft.com/office/drawing/2014/main" id="{4ADF5295-02DD-B047-C1DF-3C6A928B5A1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33" name="直線コネクタ 8432">
                        <a:extLst>
                          <a:ext uri="{FF2B5EF4-FFF2-40B4-BE49-F238E27FC236}">
                            <a16:creationId xmlns:a16="http://schemas.microsoft.com/office/drawing/2014/main" id="{4E1D249E-9CBD-C46F-5A37-49773948D3C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34" name="直線コネクタ 8433">
                        <a:extLst>
                          <a:ext uri="{FF2B5EF4-FFF2-40B4-BE49-F238E27FC236}">
                            <a16:creationId xmlns:a16="http://schemas.microsoft.com/office/drawing/2014/main" id="{707A8E29-5A70-A2AE-01A5-189264E0E29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35" name="直線コネクタ 8434">
                        <a:extLst>
                          <a:ext uri="{FF2B5EF4-FFF2-40B4-BE49-F238E27FC236}">
                            <a16:creationId xmlns:a16="http://schemas.microsoft.com/office/drawing/2014/main" id="{C58CB02D-D70C-3B94-D39A-055153BD346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36" name="直線コネクタ 8435">
                        <a:extLst>
                          <a:ext uri="{FF2B5EF4-FFF2-40B4-BE49-F238E27FC236}">
                            <a16:creationId xmlns:a16="http://schemas.microsoft.com/office/drawing/2014/main" id="{3A537C8A-BA77-0CE9-17F3-FAACE5B9D21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37" name="直線コネクタ 8436">
                        <a:extLst>
                          <a:ext uri="{FF2B5EF4-FFF2-40B4-BE49-F238E27FC236}">
                            <a16:creationId xmlns:a16="http://schemas.microsoft.com/office/drawing/2014/main" id="{03A67717-857E-6D9B-C3B2-75A40BC5AD8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351" name="グループ化 8350">
                    <a:extLst>
                      <a:ext uri="{FF2B5EF4-FFF2-40B4-BE49-F238E27FC236}">
                        <a16:creationId xmlns:a16="http://schemas.microsoft.com/office/drawing/2014/main" id="{05FD189C-3939-632A-864C-136E7C402208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8386" name="グループ化 8385">
                      <a:extLst>
                        <a:ext uri="{FF2B5EF4-FFF2-40B4-BE49-F238E27FC236}">
                          <a16:creationId xmlns:a16="http://schemas.microsoft.com/office/drawing/2014/main" id="{5B163601-C8B5-334F-8431-E0D25818FF8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404" name="直線コネクタ 8403">
                        <a:extLst>
                          <a:ext uri="{FF2B5EF4-FFF2-40B4-BE49-F238E27FC236}">
                            <a16:creationId xmlns:a16="http://schemas.microsoft.com/office/drawing/2014/main" id="{F535D52F-F96F-0079-D3A4-314F575AFCF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05" name="直線コネクタ 8404">
                        <a:extLst>
                          <a:ext uri="{FF2B5EF4-FFF2-40B4-BE49-F238E27FC236}">
                            <a16:creationId xmlns:a16="http://schemas.microsoft.com/office/drawing/2014/main" id="{39B0FEB9-8EBF-3268-68C8-553AC27B7FC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06" name="直線コネクタ 8405">
                        <a:extLst>
                          <a:ext uri="{FF2B5EF4-FFF2-40B4-BE49-F238E27FC236}">
                            <a16:creationId xmlns:a16="http://schemas.microsoft.com/office/drawing/2014/main" id="{76FB673A-885D-332D-A07A-09ABAB2E11D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07" name="直線コネクタ 8406">
                        <a:extLst>
                          <a:ext uri="{FF2B5EF4-FFF2-40B4-BE49-F238E27FC236}">
                            <a16:creationId xmlns:a16="http://schemas.microsoft.com/office/drawing/2014/main" id="{99A3B96B-E367-69D2-BFEE-8B267FF761C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08" name="直線コネクタ 8407">
                        <a:extLst>
                          <a:ext uri="{FF2B5EF4-FFF2-40B4-BE49-F238E27FC236}">
                            <a16:creationId xmlns:a16="http://schemas.microsoft.com/office/drawing/2014/main" id="{414DBC39-366D-13AD-E316-D2D5324BDAC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09" name="直線コネクタ 8408">
                        <a:extLst>
                          <a:ext uri="{FF2B5EF4-FFF2-40B4-BE49-F238E27FC236}">
                            <a16:creationId xmlns:a16="http://schemas.microsoft.com/office/drawing/2014/main" id="{F1A6734E-FF2A-3B15-2509-434E5AA4A69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10" name="直線コネクタ 8409">
                        <a:extLst>
                          <a:ext uri="{FF2B5EF4-FFF2-40B4-BE49-F238E27FC236}">
                            <a16:creationId xmlns:a16="http://schemas.microsoft.com/office/drawing/2014/main" id="{61051836-CB97-3CBE-5C6D-34D1C66F018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11" name="直線コネクタ 8410">
                        <a:extLst>
                          <a:ext uri="{FF2B5EF4-FFF2-40B4-BE49-F238E27FC236}">
                            <a16:creationId xmlns:a16="http://schemas.microsoft.com/office/drawing/2014/main" id="{A83E6D0D-C9A7-B8A8-32C7-A7FB81B28EE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12" name="直線コネクタ 8411">
                        <a:extLst>
                          <a:ext uri="{FF2B5EF4-FFF2-40B4-BE49-F238E27FC236}">
                            <a16:creationId xmlns:a16="http://schemas.microsoft.com/office/drawing/2014/main" id="{3C04B760-8D72-4DD5-6EAA-4DE0521C87D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13" name="直線コネクタ 8412">
                        <a:extLst>
                          <a:ext uri="{FF2B5EF4-FFF2-40B4-BE49-F238E27FC236}">
                            <a16:creationId xmlns:a16="http://schemas.microsoft.com/office/drawing/2014/main" id="{888FC9C5-B3D9-EB3B-AA13-683DB80FE7D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14" name="直線コネクタ 8413">
                        <a:extLst>
                          <a:ext uri="{FF2B5EF4-FFF2-40B4-BE49-F238E27FC236}">
                            <a16:creationId xmlns:a16="http://schemas.microsoft.com/office/drawing/2014/main" id="{0F616689-C230-F289-7622-703B9B6609D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15" name="直線コネクタ 8414">
                        <a:extLst>
                          <a:ext uri="{FF2B5EF4-FFF2-40B4-BE49-F238E27FC236}">
                            <a16:creationId xmlns:a16="http://schemas.microsoft.com/office/drawing/2014/main" id="{9378E5EB-C300-C0E3-53E2-D6A773E7188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16" name="直線コネクタ 8415">
                        <a:extLst>
                          <a:ext uri="{FF2B5EF4-FFF2-40B4-BE49-F238E27FC236}">
                            <a16:creationId xmlns:a16="http://schemas.microsoft.com/office/drawing/2014/main" id="{849DEBA7-8A18-D78E-34F4-E90912FECCC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17" name="直線コネクタ 8416">
                        <a:extLst>
                          <a:ext uri="{FF2B5EF4-FFF2-40B4-BE49-F238E27FC236}">
                            <a16:creationId xmlns:a16="http://schemas.microsoft.com/office/drawing/2014/main" id="{2839CA9F-E50C-5209-A612-E3A38F3D76E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18" name="直線コネクタ 8417">
                        <a:extLst>
                          <a:ext uri="{FF2B5EF4-FFF2-40B4-BE49-F238E27FC236}">
                            <a16:creationId xmlns:a16="http://schemas.microsoft.com/office/drawing/2014/main" id="{F768D43C-A70A-763E-B036-9C6C3B341D9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19" name="直線コネクタ 8418">
                        <a:extLst>
                          <a:ext uri="{FF2B5EF4-FFF2-40B4-BE49-F238E27FC236}">
                            <a16:creationId xmlns:a16="http://schemas.microsoft.com/office/drawing/2014/main" id="{C6B066E4-93F1-6F76-1A4D-736720D685A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387" name="グループ化 8386">
                      <a:extLst>
                        <a:ext uri="{FF2B5EF4-FFF2-40B4-BE49-F238E27FC236}">
                          <a16:creationId xmlns:a16="http://schemas.microsoft.com/office/drawing/2014/main" id="{BAA53B97-E8A5-BE15-451D-E38AB862DF0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8388" name="直線コネクタ 8387">
                        <a:extLst>
                          <a:ext uri="{FF2B5EF4-FFF2-40B4-BE49-F238E27FC236}">
                            <a16:creationId xmlns:a16="http://schemas.microsoft.com/office/drawing/2014/main" id="{4DA3E311-2664-AA02-DE0B-044FC5355EE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89" name="直線コネクタ 8388">
                        <a:extLst>
                          <a:ext uri="{FF2B5EF4-FFF2-40B4-BE49-F238E27FC236}">
                            <a16:creationId xmlns:a16="http://schemas.microsoft.com/office/drawing/2014/main" id="{D7AB9EF5-69B4-06A6-38C6-EE23EAE75F0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90" name="直線コネクタ 8389">
                        <a:extLst>
                          <a:ext uri="{FF2B5EF4-FFF2-40B4-BE49-F238E27FC236}">
                            <a16:creationId xmlns:a16="http://schemas.microsoft.com/office/drawing/2014/main" id="{792901A2-5B3A-E459-AF17-9E5D183A9FF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91" name="直線コネクタ 8390">
                        <a:extLst>
                          <a:ext uri="{FF2B5EF4-FFF2-40B4-BE49-F238E27FC236}">
                            <a16:creationId xmlns:a16="http://schemas.microsoft.com/office/drawing/2014/main" id="{6B2D0026-5BC9-3FAF-5512-ADF9472D5B8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92" name="直線コネクタ 8391">
                        <a:extLst>
                          <a:ext uri="{FF2B5EF4-FFF2-40B4-BE49-F238E27FC236}">
                            <a16:creationId xmlns:a16="http://schemas.microsoft.com/office/drawing/2014/main" id="{ADF0DDB6-F9E6-F806-B341-8357A4397EB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93" name="直線コネクタ 8392">
                        <a:extLst>
                          <a:ext uri="{FF2B5EF4-FFF2-40B4-BE49-F238E27FC236}">
                            <a16:creationId xmlns:a16="http://schemas.microsoft.com/office/drawing/2014/main" id="{22690554-BC3E-567B-D21F-131642F8D9D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94" name="直線コネクタ 8393">
                        <a:extLst>
                          <a:ext uri="{FF2B5EF4-FFF2-40B4-BE49-F238E27FC236}">
                            <a16:creationId xmlns:a16="http://schemas.microsoft.com/office/drawing/2014/main" id="{2D357824-70F6-2A81-2847-38B67582E8F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95" name="直線コネクタ 8394">
                        <a:extLst>
                          <a:ext uri="{FF2B5EF4-FFF2-40B4-BE49-F238E27FC236}">
                            <a16:creationId xmlns:a16="http://schemas.microsoft.com/office/drawing/2014/main" id="{33DD199B-AE90-6E93-9804-745B2364D1F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96" name="直線コネクタ 8395">
                        <a:extLst>
                          <a:ext uri="{FF2B5EF4-FFF2-40B4-BE49-F238E27FC236}">
                            <a16:creationId xmlns:a16="http://schemas.microsoft.com/office/drawing/2014/main" id="{FE6CC8E6-DEE3-7D23-F623-26923D209B6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97" name="直線コネクタ 8396">
                        <a:extLst>
                          <a:ext uri="{FF2B5EF4-FFF2-40B4-BE49-F238E27FC236}">
                            <a16:creationId xmlns:a16="http://schemas.microsoft.com/office/drawing/2014/main" id="{E81391C5-F575-B721-93C6-955C92D0534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98" name="直線コネクタ 8397">
                        <a:extLst>
                          <a:ext uri="{FF2B5EF4-FFF2-40B4-BE49-F238E27FC236}">
                            <a16:creationId xmlns:a16="http://schemas.microsoft.com/office/drawing/2014/main" id="{E976794E-CD98-4D82-6C45-82906803815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99" name="直線コネクタ 8398">
                        <a:extLst>
                          <a:ext uri="{FF2B5EF4-FFF2-40B4-BE49-F238E27FC236}">
                            <a16:creationId xmlns:a16="http://schemas.microsoft.com/office/drawing/2014/main" id="{F477119C-3F24-A081-C3EF-0494DDA79B6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00" name="直線コネクタ 8399">
                        <a:extLst>
                          <a:ext uri="{FF2B5EF4-FFF2-40B4-BE49-F238E27FC236}">
                            <a16:creationId xmlns:a16="http://schemas.microsoft.com/office/drawing/2014/main" id="{46F7A53D-6313-A914-0DC8-7E6C7B98BFD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01" name="直線コネクタ 8400">
                        <a:extLst>
                          <a:ext uri="{FF2B5EF4-FFF2-40B4-BE49-F238E27FC236}">
                            <a16:creationId xmlns:a16="http://schemas.microsoft.com/office/drawing/2014/main" id="{1308EB96-8BD0-3042-E096-B89927C6E39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02" name="直線コネクタ 8401">
                        <a:extLst>
                          <a:ext uri="{FF2B5EF4-FFF2-40B4-BE49-F238E27FC236}">
                            <a16:creationId xmlns:a16="http://schemas.microsoft.com/office/drawing/2014/main" id="{5DA81697-E8DB-4913-EBAA-1DABD1F6F9F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03" name="直線コネクタ 8402">
                        <a:extLst>
                          <a:ext uri="{FF2B5EF4-FFF2-40B4-BE49-F238E27FC236}">
                            <a16:creationId xmlns:a16="http://schemas.microsoft.com/office/drawing/2014/main" id="{456C7BC4-647E-03B8-9F9F-369C5145FC9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352" name="グループ化 8351">
                    <a:extLst>
                      <a:ext uri="{FF2B5EF4-FFF2-40B4-BE49-F238E27FC236}">
                        <a16:creationId xmlns:a16="http://schemas.microsoft.com/office/drawing/2014/main" id="{657768F6-0B99-8781-4A35-8D1E490CE5EC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8370" name="直線コネクタ 8369">
                      <a:extLst>
                        <a:ext uri="{FF2B5EF4-FFF2-40B4-BE49-F238E27FC236}">
                          <a16:creationId xmlns:a16="http://schemas.microsoft.com/office/drawing/2014/main" id="{7CDA5953-6E5F-0B17-8CC2-DD77F68CBC9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71" name="直線コネクタ 8370">
                      <a:extLst>
                        <a:ext uri="{FF2B5EF4-FFF2-40B4-BE49-F238E27FC236}">
                          <a16:creationId xmlns:a16="http://schemas.microsoft.com/office/drawing/2014/main" id="{96114B7A-6EA6-DCE7-1D8C-368600BCD4B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72" name="直線コネクタ 8371">
                      <a:extLst>
                        <a:ext uri="{FF2B5EF4-FFF2-40B4-BE49-F238E27FC236}">
                          <a16:creationId xmlns:a16="http://schemas.microsoft.com/office/drawing/2014/main" id="{9802D723-BF9B-9AD0-8E62-52FF9755757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73" name="直線コネクタ 8372">
                      <a:extLst>
                        <a:ext uri="{FF2B5EF4-FFF2-40B4-BE49-F238E27FC236}">
                          <a16:creationId xmlns:a16="http://schemas.microsoft.com/office/drawing/2014/main" id="{8CB40FDF-6D8B-5F64-B3DE-17633579156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74" name="直線コネクタ 8373">
                      <a:extLst>
                        <a:ext uri="{FF2B5EF4-FFF2-40B4-BE49-F238E27FC236}">
                          <a16:creationId xmlns:a16="http://schemas.microsoft.com/office/drawing/2014/main" id="{F1CAA882-BBFA-9212-7711-5FB5385B296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75" name="直線コネクタ 8374">
                      <a:extLst>
                        <a:ext uri="{FF2B5EF4-FFF2-40B4-BE49-F238E27FC236}">
                          <a16:creationId xmlns:a16="http://schemas.microsoft.com/office/drawing/2014/main" id="{7A7245D8-709D-C2DA-05AA-A9EB8625C6E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76" name="直線コネクタ 8375">
                      <a:extLst>
                        <a:ext uri="{FF2B5EF4-FFF2-40B4-BE49-F238E27FC236}">
                          <a16:creationId xmlns:a16="http://schemas.microsoft.com/office/drawing/2014/main" id="{75A5BAA4-460A-92C1-68E5-712E6C316CB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77" name="直線コネクタ 8376">
                      <a:extLst>
                        <a:ext uri="{FF2B5EF4-FFF2-40B4-BE49-F238E27FC236}">
                          <a16:creationId xmlns:a16="http://schemas.microsoft.com/office/drawing/2014/main" id="{9D752A72-9151-89A0-8FCB-CD3F33F65E5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78" name="直線コネクタ 8377">
                      <a:extLst>
                        <a:ext uri="{FF2B5EF4-FFF2-40B4-BE49-F238E27FC236}">
                          <a16:creationId xmlns:a16="http://schemas.microsoft.com/office/drawing/2014/main" id="{5532F8DF-B292-4928-84A1-DFF64DFD989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79" name="直線コネクタ 8378">
                      <a:extLst>
                        <a:ext uri="{FF2B5EF4-FFF2-40B4-BE49-F238E27FC236}">
                          <a16:creationId xmlns:a16="http://schemas.microsoft.com/office/drawing/2014/main" id="{E6376014-2A95-F0AE-B3AB-DC054BFF417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80" name="直線コネクタ 8379">
                      <a:extLst>
                        <a:ext uri="{FF2B5EF4-FFF2-40B4-BE49-F238E27FC236}">
                          <a16:creationId xmlns:a16="http://schemas.microsoft.com/office/drawing/2014/main" id="{4E425621-5917-9368-AD50-BD080813074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81" name="直線コネクタ 8380">
                      <a:extLst>
                        <a:ext uri="{FF2B5EF4-FFF2-40B4-BE49-F238E27FC236}">
                          <a16:creationId xmlns:a16="http://schemas.microsoft.com/office/drawing/2014/main" id="{995A7DC5-D17C-1E9C-CCB1-1407366F1D3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82" name="直線コネクタ 8381">
                      <a:extLst>
                        <a:ext uri="{FF2B5EF4-FFF2-40B4-BE49-F238E27FC236}">
                          <a16:creationId xmlns:a16="http://schemas.microsoft.com/office/drawing/2014/main" id="{1DDD80A2-5E3F-423A-34C0-414FFBA4354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83" name="直線コネクタ 8382">
                      <a:extLst>
                        <a:ext uri="{FF2B5EF4-FFF2-40B4-BE49-F238E27FC236}">
                          <a16:creationId xmlns:a16="http://schemas.microsoft.com/office/drawing/2014/main" id="{8304A119-652B-763A-60DB-78D215FE83A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84" name="直線コネクタ 8383">
                      <a:extLst>
                        <a:ext uri="{FF2B5EF4-FFF2-40B4-BE49-F238E27FC236}">
                          <a16:creationId xmlns:a16="http://schemas.microsoft.com/office/drawing/2014/main" id="{E37E2B32-50A4-E6BF-ABB6-4B5D7204A0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85" name="直線コネクタ 8384">
                      <a:extLst>
                        <a:ext uri="{FF2B5EF4-FFF2-40B4-BE49-F238E27FC236}">
                          <a16:creationId xmlns:a16="http://schemas.microsoft.com/office/drawing/2014/main" id="{971666A0-95E4-6322-5CD0-B8646D3C2E6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353" name="グループ化 8352">
                    <a:extLst>
                      <a:ext uri="{FF2B5EF4-FFF2-40B4-BE49-F238E27FC236}">
                        <a16:creationId xmlns:a16="http://schemas.microsoft.com/office/drawing/2014/main" id="{8163A47B-E1A8-D493-E599-C67AAE16A875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8354" name="直線コネクタ 8353">
                      <a:extLst>
                        <a:ext uri="{FF2B5EF4-FFF2-40B4-BE49-F238E27FC236}">
                          <a16:creationId xmlns:a16="http://schemas.microsoft.com/office/drawing/2014/main" id="{66369340-1F21-B741-1A89-F13D39BBB41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55" name="直線コネクタ 8354">
                      <a:extLst>
                        <a:ext uri="{FF2B5EF4-FFF2-40B4-BE49-F238E27FC236}">
                          <a16:creationId xmlns:a16="http://schemas.microsoft.com/office/drawing/2014/main" id="{FA684558-7745-ACBA-F16E-3BEF24EDA42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56" name="直線コネクタ 8355">
                      <a:extLst>
                        <a:ext uri="{FF2B5EF4-FFF2-40B4-BE49-F238E27FC236}">
                          <a16:creationId xmlns:a16="http://schemas.microsoft.com/office/drawing/2014/main" id="{83EF0060-4B52-14D1-C21A-1E86CC6451F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57" name="直線コネクタ 8356">
                      <a:extLst>
                        <a:ext uri="{FF2B5EF4-FFF2-40B4-BE49-F238E27FC236}">
                          <a16:creationId xmlns:a16="http://schemas.microsoft.com/office/drawing/2014/main" id="{FEF83103-9614-E9C2-C975-27CF6A616F9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58" name="直線コネクタ 8357">
                      <a:extLst>
                        <a:ext uri="{FF2B5EF4-FFF2-40B4-BE49-F238E27FC236}">
                          <a16:creationId xmlns:a16="http://schemas.microsoft.com/office/drawing/2014/main" id="{B4EF28AC-4BDA-E682-05DE-03DFFF744B0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59" name="直線コネクタ 8358">
                      <a:extLst>
                        <a:ext uri="{FF2B5EF4-FFF2-40B4-BE49-F238E27FC236}">
                          <a16:creationId xmlns:a16="http://schemas.microsoft.com/office/drawing/2014/main" id="{1BF23378-50FA-9B2C-C3A6-484B1C7DCA0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60" name="直線コネクタ 8359">
                      <a:extLst>
                        <a:ext uri="{FF2B5EF4-FFF2-40B4-BE49-F238E27FC236}">
                          <a16:creationId xmlns:a16="http://schemas.microsoft.com/office/drawing/2014/main" id="{D36CDB84-2F3B-7D6E-7361-8A2F4906BEF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61" name="直線コネクタ 8360">
                      <a:extLst>
                        <a:ext uri="{FF2B5EF4-FFF2-40B4-BE49-F238E27FC236}">
                          <a16:creationId xmlns:a16="http://schemas.microsoft.com/office/drawing/2014/main" id="{349DB3A5-71AE-BB23-BD7B-1DBC256DD4E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62" name="直線コネクタ 8361">
                      <a:extLst>
                        <a:ext uri="{FF2B5EF4-FFF2-40B4-BE49-F238E27FC236}">
                          <a16:creationId xmlns:a16="http://schemas.microsoft.com/office/drawing/2014/main" id="{C6C9C11C-9344-3C0D-BAB8-4C0AE10ED9B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63" name="直線コネクタ 8362">
                      <a:extLst>
                        <a:ext uri="{FF2B5EF4-FFF2-40B4-BE49-F238E27FC236}">
                          <a16:creationId xmlns:a16="http://schemas.microsoft.com/office/drawing/2014/main" id="{FEBEC839-79F8-3F8B-CE94-4307EB67A5B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64" name="直線コネクタ 8363">
                      <a:extLst>
                        <a:ext uri="{FF2B5EF4-FFF2-40B4-BE49-F238E27FC236}">
                          <a16:creationId xmlns:a16="http://schemas.microsoft.com/office/drawing/2014/main" id="{1BDC3345-48C4-6944-E6CC-E31A5930461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65" name="直線コネクタ 8364">
                      <a:extLst>
                        <a:ext uri="{FF2B5EF4-FFF2-40B4-BE49-F238E27FC236}">
                          <a16:creationId xmlns:a16="http://schemas.microsoft.com/office/drawing/2014/main" id="{E7D13A84-324E-B219-C8AE-2AC15FDA8CF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66" name="直線コネクタ 8365">
                      <a:extLst>
                        <a:ext uri="{FF2B5EF4-FFF2-40B4-BE49-F238E27FC236}">
                          <a16:creationId xmlns:a16="http://schemas.microsoft.com/office/drawing/2014/main" id="{8431CEC7-9D84-8401-7B92-F850E1013D7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67" name="直線コネクタ 8366">
                      <a:extLst>
                        <a:ext uri="{FF2B5EF4-FFF2-40B4-BE49-F238E27FC236}">
                          <a16:creationId xmlns:a16="http://schemas.microsoft.com/office/drawing/2014/main" id="{604C8292-60CC-FF96-53A8-04FD7FD3966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68" name="直線コネクタ 8367">
                      <a:extLst>
                        <a:ext uri="{FF2B5EF4-FFF2-40B4-BE49-F238E27FC236}">
                          <a16:creationId xmlns:a16="http://schemas.microsoft.com/office/drawing/2014/main" id="{B853DFC2-06DC-F929-53B7-D4BCC95B3FB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69" name="直線コネクタ 8368">
                      <a:extLst>
                        <a:ext uri="{FF2B5EF4-FFF2-40B4-BE49-F238E27FC236}">
                          <a16:creationId xmlns:a16="http://schemas.microsoft.com/office/drawing/2014/main" id="{B78F1451-78D2-158C-9374-BFC16DCE3BE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8320" name="グループ化 8319">
                  <a:extLst>
                    <a:ext uri="{FF2B5EF4-FFF2-40B4-BE49-F238E27FC236}">
                      <a16:creationId xmlns:a16="http://schemas.microsoft.com/office/drawing/2014/main" id="{FB9E2252-60A5-1E68-F10E-DE9D0D9FEB7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342" name="直線コネクタ 8341">
                    <a:extLst>
                      <a:ext uri="{FF2B5EF4-FFF2-40B4-BE49-F238E27FC236}">
                        <a16:creationId xmlns:a16="http://schemas.microsoft.com/office/drawing/2014/main" id="{C486EC9E-782A-CC4C-E37F-10D1F512BA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3" name="直線コネクタ 8342">
                    <a:extLst>
                      <a:ext uri="{FF2B5EF4-FFF2-40B4-BE49-F238E27FC236}">
                        <a16:creationId xmlns:a16="http://schemas.microsoft.com/office/drawing/2014/main" id="{C8440BFF-F84D-CD3B-765C-81413F6736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4" name="直線コネクタ 8343">
                    <a:extLst>
                      <a:ext uri="{FF2B5EF4-FFF2-40B4-BE49-F238E27FC236}">
                        <a16:creationId xmlns:a16="http://schemas.microsoft.com/office/drawing/2014/main" id="{6EF95447-605C-5117-A54B-BCBFAE51E6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5" name="直線コネクタ 8344">
                    <a:extLst>
                      <a:ext uri="{FF2B5EF4-FFF2-40B4-BE49-F238E27FC236}">
                        <a16:creationId xmlns:a16="http://schemas.microsoft.com/office/drawing/2014/main" id="{CCF3020C-FF5F-4AF4-A185-9C87B8C0AE8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6" name="直線コネクタ 8345">
                    <a:extLst>
                      <a:ext uri="{FF2B5EF4-FFF2-40B4-BE49-F238E27FC236}">
                        <a16:creationId xmlns:a16="http://schemas.microsoft.com/office/drawing/2014/main" id="{5AE5CD2C-F6FD-8DD9-89E4-0459A9A90B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7" name="直線コネクタ 8346">
                    <a:extLst>
                      <a:ext uri="{FF2B5EF4-FFF2-40B4-BE49-F238E27FC236}">
                        <a16:creationId xmlns:a16="http://schemas.microsoft.com/office/drawing/2014/main" id="{122FBCF4-9D68-AE8A-1168-C5BCE4A8B5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21" name="グループ化 8320">
                  <a:extLst>
                    <a:ext uri="{FF2B5EF4-FFF2-40B4-BE49-F238E27FC236}">
                      <a16:creationId xmlns:a16="http://schemas.microsoft.com/office/drawing/2014/main" id="{BE02E995-CA89-2940-B948-ABFED68CBFF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336" name="直線コネクタ 8335">
                    <a:extLst>
                      <a:ext uri="{FF2B5EF4-FFF2-40B4-BE49-F238E27FC236}">
                        <a16:creationId xmlns:a16="http://schemas.microsoft.com/office/drawing/2014/main" id="{86952AEE-719D-2C28-8E82-B380327BEE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7" name="直線コネクタ 8336">
                    <a:extLst>
                      <a:ext uri="{FF2B5EF4-FFF2-40B4-BE49-F238E27FC236}">
                        <a16:creationId xmlns:a16="http://schemas.microsoft.com/office/drawing/2014/main" id="{050731C5-80BE-05A7-90DF-585584091A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8" name="直線コネクタ 8337">
                    <a:extLst>
                      <a:ext uri="{FF2B5EF4-FFF2-40B4-BE49-F238E27FC236}">
                        <a16:creationId xmlns:a16="http://schemas.microsoft.com/office/drawing/2014/main" id="{5B5A6B83-42FA-63CA-65BC-5D84E786C3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9" name="直線コネクタ 8338">
                    <a:extLst>
                      <a:ext uri="{FF2B5EF4-FFF2-40B4-BE49-F238E27FC236}">
                        <a16:creationId xmlns:a16="http://schemas.microsoft.com/office/drawing/2014/main" id="{8A31A085-473A-52DD-41CF-50DED920D98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0" name="直線コネクタ 8339">
                    <a:extLst>
                      <a:ext uri="{FF2B5EF4-FFF2-40B4-BE49-F238E27FC236}">
                        <a16:creationId xmlns:a16="http://schemas.microsoft.com/office/drawing/2014/main" id="{8CB9841C-C66B-5949-764F-F6C58F8DB3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1" name="直線コネクタ 8340">
                    <a:extLst>
                      <a:ext uri="{FF2B5EF4-FFF2-40B4-BE49-F238E27FC236}">
                        <a16:creationId xmlns:a16="http://schemas.microsoft.com/office/drawing/2014/main" id="{42F1F3D9-D966-C79A-6F1F-3F65CD2EF7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22" name="グループ化 8321">
                  <a:extLst>
                    <a:ext uri="{FF2B5EF4-FFF2-40B4-BE49-F238E27FC236}">
                      <a16:creationId xmlns:a16="http://schemas.microsoft.com/office/drawing/2014/main" id="{68CA7361-AF4D-3B2F-25B7-F692418013A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330" name="直線コネクタ 8329">
                    <a:extLst>
                      <a:ext uri="{FF2B5EF4-FFF2-40B4-BE49-F238E27FC236}">
                        <a16:creationId xmlns:a16="http://schemas.microsoft.com/office/drawing/2014/main" id="{B805A5C3-FC72-A275-502B-0DF4A6D8DC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1" name="直線コネクタ 8330">
                    <a:extLst>
                      <a:ext uri="{FF2B5EF4-FFF2-40B4-BE49-F238E27FC236}">
                        <a16:creationId xmlns:a16="http://schemas.microsoft.com/office/drawing/2014/main" id="{C497CD3F-8426-FD49-46A7-D7F2B080B8E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2" name="直線コネクタ 8331">
                    <a:extLst>
                      <a:ext uri="{FF2B5EF4-FFF2-40B4-BE49-F238E27FC236}">
                        <a16:creationId xmlns:a16="http://schemas.microsoft.com/office/drawing/2014/main" id="{5B960B32-2C8D-2765-B600-3E1E94EB8B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3" name="直線コネクタ 8332">
                    <a:extLst>
                      <a:ext uri="{FF2B5EF4-FFF2-40B4-BE49-F238E27FC236}">
                        <a16:creationId xmlns:a16="http://schemas.microsoft.com/office/drawing/2014/main" id="{DF6CDB52-44CD-FD5E-F15E-0BFF64CDD81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4" name="直線コネクタ 8333">
                    <a:extLst>
                      <a:ext uri="{FF2B5EF4-FFF2-40B4-BE49-F238E27FC236}">
                        <a16:creationId xmlns:a16="http://schemas.microsoft.com/office/drawing/2014/main" id="{D23BA72A-C9E7-F967-A357-2625ED080F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5" name="直線コネクタ 8334">
                    <a:extLst>
                      <a:ext uri="{FF2B5EF4-FFF2-40B4-BE49-F238E27FC236}">
                        <a16:creationId xmlns:a16="http://schemas.microsoft.com/office/drawing/2014/main" id="{791CBB74-9731-6856-74FD-9FBDD76F6F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23" name="グループ化 8322">
                  <a:extLst>
                    <a:ext uri="{FF2B5EF4-FFF2-40B4-BE49-F238E27FC236}">
                      <a16:creationId xmlns:a16="http://schemas.microsoft.com/office/drawing/2014/main" id="{B663F1D4-BC6C-7E0A-35D2-BD61E0EE8EE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8324" name="直線コネクタ 8323">
                    <a:extLst>
                      <a:ext uri="{FF2B5EF4-FFF2-40B4-BE49-F238E27FC236}">
                        <a16:creationId xmlns:a16="http://schemas.microsoft.com/office/drawing/2014/main" id="{6E7333AF-CB25-609C-354C-92E0A181656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5" name="直線コネクタ 8324">
                    <a:extLst>
                      <a:ext uri="{FF2B5EF4-FFF2-40B4-BE49-F238E27FC236}">
                        <a16:creationId xmlns:a16="http://schemas.microsoft.com/office/drawing/2014/main" id="{FA7FFB2E-0EE7-B56A-0735-2915CBDED4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6" name="直線コネクタ 8325">
                    <a:extLst>
                      <a:ext uri="{FF2B5EF4-FFF2-40B4-BE49-F238E27FC236}">
                        <a16:creationId xmlns:a16="http://schemas.microsoft.com/office/drawing/2014/main" id="{7EBC8EC5-C6CA-E81D-A9FE-AABA69DC1E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7" name="直線コネクタ 8326">
                    <a:extLst>
                      <a:ext uri="{FF2B5EF4-FFF2-40B4-BE49-F238E27FC236}">
                        <a16:creationId xmlns:a16="http://schemas.microsoft.com/office/drawing/2014/main" id="{B4DD2387-FFC8-BD7E-EE07-B2C6A486A7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8" name="直線コネクタ 8327">
                    <a:extLst>
                      <a:ext uri="{FF2B5EF4-FFF2-40B4-BE49-F238E27FC236}">
                        <a16:creationId xmlns:a16="http://schemas.microsoft.com/office/drawing/2014/main" id="{BF78648B-6DFC-9A22-8ED0-1E47810FF2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9" name="直線コネクタ 8328">
                    <a:extLst>
                      <a:ext uri="{FF2B5EF4-FFF2-40B4-BE49-F238E27FC236}">
                        <a16:creationId xmlns:a16="http://schemas.microsoft.com/office/drawing/2014/main" id="{B549E49D-F13B-E005-7C28-6A445257B5A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14506" name="テキスト ボックス 14505">
            <a:extLst>
              <a:ext uri="{FF2B5EF4-FFF2-40B4-BE49-F238E27FC236}">
                <a16:creationId xmlns:a16="http://schemas.microsoft.com/office/drawing/2014/main" id="{DE3C3462-1B95-3009-5501-EB5AE7E550B3}"/>
              </a:ext>
            </a:extLst>
          </p:cNvPr>
          <p:cNvSpPr txBox="1"/>
          <p:nvPr/>
        </p:nvSpPr>
        <p:spPr>
          <a:xfrm>
            <a:off x="12055475" y="1388353"/>
            <a:ext cx="1487985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84" dirty="0">
                <a:latin typeface="Avenir Book" panose="02000503020000020003" pitchFamily="2" charset="0"/>
              </a:rPr>
              <a:t>Front-side</a:t>
            </a:r>
            <a:endParaRPr kumimoji="1" lang="ja-JP" altLang="en-US" sz="1984">
              <a:latin typeface="Avenir Book" panose="02000503020000020003" pitchFamily="2" charset="0"/>
            </a:endParaRPr>
          </a:p>
        </p:txBody>
      </p:sp>
      <p:sp>
        <p:nvSpPr>
          <p:cNvPr id="14507" name="テキスト ボックス 14506">
            <a:extLst>
              <a:ext uri="{FF2B5EF4-FFF2-40B4-BE49-F238E27FC236}">
                <a16:creationId xmlns:a16="http://schemas.microsoft.com/office/drawing/2014/main" id="{C1CF24CE-B075-E02C-48CA-00540CE4A0A8}"/>
              </a:ext>
            </a:extLst>
          </p:cNvPr>
          <p:cNvSpPr txBox="1"/>
          <p:nvPr/>
        </p:nvSpPr>
        <p:spPr>
          <a:xfrm>
            <a:off x="12055474" y="2696624"/>
            <a:ext cx="1451888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84" dirty="0">
                <a:latin typeface="Avenir Book" panose="02000503020000020003" pitchFamily="2" charset="0"/>
              </a:rPr>
              <a:t>Back-side</a:t>
            </a:r>
            <a:endParaRPr kumimoji="1" lang="ja-JP" altLang="en-US" sz="1984">
              <a:latin typeface="Avenir Book" panose="02000503020000020003" pitchFamily="2" charset="0"/>
            </a:endParaRPr>
          </a:p>
        </p:txBody>
      </p:sp>
      <p:sp>
        <p:nvSpPr>
          <p:cNvPr id="14508" name="テキスト ボックス 14507">
            <a:extLst>
              <a:ext uri="{FF2B5EF4-FFF2-40B4-BE49-F238E27FC236}">
                <a16:creationId xmlns:a16="http://schemas.microsoft.com/office/drawing/2014/main" id="{914599A5-BC80-8DBD-5297-89C2A2C1F934}"/>
              </a:ext>
            </a:extLst>
          </p:cNvPr>
          <p:cNvSpPr txBox="1"/>
          <p:nvPr/>
        </p:nvSpPr>
        <p:spPr>
          <a:xfrm>
            <a:off x="7469669" y="4424235"/>
            <a:ext cx="1928803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5" dirty="0">
                <a:latin typeface="Avenir Book" panose="02000503020000020003" pitchFamily="2" charset="0"/>
              </a:rPr>
              <a:t>8</a:t>
            </a:r>
            <a:r>
              <a:rPr kumimoji="1" lang="en-US" altLang="ja-JP" sz="2205" dirty="0">
                <a:latin typeface="Avenir Book" panose="02000503020000020003" pitchFamily="2" charset="0"/>
              </a:rPr>
              <a:t> x 2 x 288 =4608</a:t>
            </a:r>
            <a:endParaRPr kumimoji="1" lang="ja-JP" altLang="en-US" sz="2205">
              <a:latin typeface="Avenir Book" panose="02000503020000020003" pitchFamily="2" charset="0"/>
            </a:endParaRPr>
          </a:p>
        </p:txBody>
      </p:sp>
      <p:sp>
        <p:nvSpPr>
          <p:cNvPr id="14517" name="テキスト ボックス 14516">
            <a:extLst>
              <a:ext uri="{FF2B5EF4-FFF2-40B4-BE49-F238E27FC236}">
                <a16:creationId xmlns:a16="http://schemas.microsoft.com/office/drawing/2014/main" id="{324D13F2-4032-B912-0036-C765FC669E97}"/>
              </a:ext>
            </a:extLst>
          </p:cNvPr>
          <p:cNvSpPr txBox="1"/>
          <p:nvPr/>
        </p:nvSpPr>
        <p:spPr>
          <a:xfrm>
            <a:off x="6036827" y="1347623"/>
            <a:ext cx="5055277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84" dirty="0">
                <a:latin typeface="Avenir Book" panose="02000503020000020003" pitchFamily="2" charset="0"/>
              </a:rPr>
              <a:t>Half-Stave = 8 x Modules = ~ 1320 [mm] </a:t>
            </a:r>
            <a:endParaRPr kumimoji="1" lang="ja-JP" altLang="en-US" sz="1984">
              <a:latin typeface="Avenir Book" panose="02000503020000020003" pitchFamily="2" charset="0"/>
            </a:endParaRPr>
          </a:p>
        </p:txBody>
      </p:sp>
      <p:sp>
        <p:nvSpPr>
          <p:cNvPr id="14520" name="テキスト ボックス 14519">
            <a:extLst>
              <a:ext uri="{FF2B5EF4-FFF2-40B4-BE49-F238E27FC236}">
                <a16:creationId xmlns:a16="http://schemas.microsoft.com/office/drawing/2014/main" id="{1847AB56-549E-9563-C610-011AD70E9133}"/>
              </a:ext>
            </a:extLst>
          </p:cNvPr>
          <p:cNvSpPr txBox="1"/>
          <p:nvPr/>
        </p:nvSpPr>
        <p:spPr>
          <a:xfrm>
            <a:off x="1506049" y="3188331"/>
            <a:ext cx="5447613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984" dirty="0">
                <a:latin typeface="Avenir Book" panose="02000503020000020003" pitchFamily="2" charset="0"/>
              </a:rPr>
              <a:t>Module (</a:t>
            </a:r>
            <a:r>
              <a:rPr kumimoji="1" lang="en-US" altLang="ja-JP" sz="1984" dirty="0" err="1">
                <a:latin typeface="Avenir Book" panose="02000503020000020003" pitchFamily="2" charset="0"/>
              </a:rPr>
              <a:t>Stavelet</a:t>
            </a:r>
            <a:r>
              <a:rPr kumimoji="1" lang="en-US" altLang="ja-JP" sz="1984" dirty="0">
                <a:latin typeface="Avenir Book" panose="02000503020000020003" pitchFamily="2" charset="0"/>
              </a:rPr>
              <a:t>) ~ 160 [mm]</a:t>
            </a:r>
            <a:endParaRPr kumimoji="1" lang="ja-JP" altLang="en-US" sz="1984">
              <a:latin typeface="Avenir Book" panose="02000503020000020003" pitchFamily="2" charset="0"/>
            </a:endParaRPr>
          </a:p>
        </p:txBody>
      </p:sp>
      <p:sp>
        <p:nvSpPr>
          <p:cNvPr id="14528" name="テキスト ボックス 14527">
            <a:extLst>
              <a:ext uri="{FF2B5EF4-FFF2-40B4-BE49-F238E27FC236}">
                <a16:creationId xmlns:a16="http://schemas.microsoft.com/office/drawing/2014/main" id="{F7983238-C84C-3F82-AB89-7B5436616AF6}"/>
              </a:ext>
            </a:extLst>
          </p:cNvPr>
          <p:cNvSpPr txBox="1"/>
          <p:nvPr/>
        </p:nvSpPr>
        <p:spPr>
          <a:xfrm>
            <a:off x="11077858" y="4181223"/>
            <a:ext cx="2365349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5" dirty="0">
                <a:latin typeface="Avenir Book" panose="02000503020000020003" pitchFamily="2" charset="0"/>
              </a:rPr>
              <a:t>3</a:t>
            </a:r>
            <a:r>
              <a:rPr kumimoji="1" lang="en-US" altLang="ja-JP" sz="2205" dirty="0">
                <a:latin typeface="Avenir Book" panose="02000503020000020003" pitchFamily="2" charset="0"/>
              </a:rPr>
              <a:t> x 8 x 2 x 288 </a:t>
            </a:r>
          </a:p>
          <a:p>
            <a:r>
              <a:rPr kumimoji="1" lang="en-US" altLang="ja-JP" sz="2205" dirty="0">
                <a:latin typeface="Avenir Book" panose="02000503020000020003" pitchFamily="2" charset="0"/>
              </a:rPr>
              <a:t>=13824</a:t>
            </a:r>
            <a:endParaRPr kumimoji="1" lang="ja-JP" altLang="en-US" sz="2205">
              <a:latin typeface="Avenir Book" panose="02000503020000020003" pitchFamily="2" charset="0"/>
            </a:endParaRPr>
          </a:p>
        </p:txBody>
      </p:sp>
      <p:sp>
        <p:nvSpPr>
          <p:cNvPr id="14530" name="テキスト ボックス 14529">
            <a:extLst>
              <a:ext uri="{FF2B5EF4-FFF2-40B4-BE49-F238E27FC236}">
                <a16:creationId xmlns:a16="http://schemas.microsoft.com/office/drawing/2014/main" id="{5430A10F-872E-C6AC-61D3-68E463F34682}"/>
              </a:ext>
            </a:extLst>
          </p:cNvPr>
          <p:cNvSpPr txBox="1"/>
          <p:nvPr/>
        </p:nvSpPr>
        <p:spPr>
          <a:xfrm>
            <a:off x="11092105" y="5713406"/>
            <a:ext cx="2261962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5" dirty="0">
                <a:latin typeface="Avenir Book" panose="02000503020000020003" pitchFamily="2" charset="0"/>
              </a:rPr>
              <a:t>2 x 8 x 2 x 288</a:t>
            </a:r>
          </a:p>
          <a:p>
            <a:r>
              <a:rPr lang="en-US" altLang="ja-JP" sz="2205" dirty="0">
                <a:latin typeface="Avenir Book" panose="02000503020000020003" pitchFamily="2" charset="0"/>
              </a:rPr>
              <a:t>=4608</a:t>
            </a:r>
            <a:endParaRPr kumimoji="1" lang="ja-JP" altLang="en-US" sz="2205">
              <a:latin typeface="Avenir Book" panose="02000503020000020003" pitchFamily="2" charset="0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3299880-B636-8C39-C254-AFD323B82B74}"/>
              </a:ext>
            </a:extLst>
          </p:cNvPr>
          <p:cNvGrpSpPr/>
          <p:nvPr/>
        </p:nvGrpSpPr>
        <p:grpSpPr>
          <a:xfrm>
            <a:off x="3655747" y="2307933"/>
            <a:ext cx="9607054" cy="419911"/>
            <a:chOff x="1542468" y="3429000"/>
            <a:chExt cx="10516993" cy="462792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0669775E-2162-5C55-765C-9DF4B20EA6F1}"/>
                </a:ext>
              </a:extLst>
            </p:cNvPr>
            <p:cNvGrpSpPr/>
            <p:nvPr/>
          </p:nvGrpSpPr>
          <p:grpSpPr>
            <a:xfrm>
              <a:off x="1542468" y="3429000"/>
              <a:ext cx="5261780" cy="462792"/>
              <a:chOff x="2628318" y="3429000"/>
              <a:chExt cx="5261780" cy="462792"/>
            </a:xfrm>
          </p:grpSpPr>
          <p:grpSp>
            <p:nvGrpSpPr>
              <p:cNvPr id="14976" name="グループ化 14975">
                <a:extLst>
                  <a:ext uri="{FF2B5EF4-FFF2-40B4-BE49-F238E27FC236}">
                    <a16:creationId xmlns:a16="http://schemas.microsoft.com/office/drawing/2014/main" id="{09D57F4B-E12E-4C39-1D00-B795C23ED0D1}"/>
                  </a:ext>
                </a:extLst>
              </p:cNvPr>
              <p:cNvGrpSpPr/>
              <p:nvPr/>
            </p:nvGrpSpPr>
            <p:grpSpPr>
              <a:xfrm>
                <a:off x="2628318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15544" name="正方形/長方形 15543">
                  <a:extLst>
                    <a:ext uri="{FF2B5EF4-FFF2-40B4-BE49-F238E27FC236}">
                      <a16:creationId xmlns:a16="http://schemas.microsoft.com/office/drawing/2014/main" id="{D64116C7-DA4B-D03D-7FDA-775CF52D3D65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15545" name="グループ化 15544">
                  <a:extLst>
                    <a:ext uri="{FF2B5EF4-FFF2-40B4-BE49-F238E27FC236}">
                      <a16:creationId xmlns:a16="http://schemas.microsoft.com/office/drawing/2014/main" id="{7865C472-FF53-2AED-26C7-73A17641A814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15574" name="グループ化 15573">
                    <a:extLst>
                      <a:ext uri="{FF2B5EF4-FFF2-40B4-BE49-F238E27FC236}">
                        <a16:creationId xmlns:a16="http://schemas.microsoft.com/office/drawing/2014/main" id="{FCD23C11-BDD6-32AC-2FA1-4658CC151AD9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15714" name="正方形/長方形 15713">
                      <a:extLst>
                        <a:ext uri="{FF2B5EF4-FFF2-40B4-BE49-F238E27FC236}">
                          <a16:creationId xmlns:a16="http://schemas.microsoft.com/office/drawing/2014/main" id="{66B1C42C-BC83-3EF4-1EFF-C583D148555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5715" name="グループ化 15714">
                      <a:extLst>
                        <a:ext uri="{FF2B5EF4-FFF2-40B4-BE49-F238E27FC236}">
                          <a16:creationId xmlns:a16="http://schemas.microsoft.com/office/drawing/2014/main" id="{25B73295-EC29-8979-9337-4991E16C5A3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5730" name="正方形/長方形 15729">
                        <a:extLst>
                          <a:ext uri="{FF2B5EF4-FFF2-40B4-BE49-F238E27FC236}">
                            <a16:creationId xmlns:a16="http://schemas.microsoft.com/office/drawing/2014/main" id="{D402A366-B6D8-E5EB-7216-AE6788AFA1D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5731" name="正方形/長方形 15730">
                        <a:extLst>
                          <a:ext uri="{FF2B5EF4-FFF2-40B4-BE49-F238E27FC236}">
                            <a16:creationId xmlns:a16="http://schemas.microsoft.com/office/drawing/2014/main" id="{361C132C-A308-4132-E0F1-B3F8F90A768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15716" name="グループ化 15715">
                      <a:extLst>
                        <a:ext uri="{FF2B5EF4-FFF2-40B4-BE49-F238E27FC236}">
                          <a16:creationId xmlns:a16="http://schemas.microsoft.com/office/drawing/2014/main" id="{FB0EA7D3-26E5-415A-0693-4678FE0512C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15726" name="正方形/長方形 15725">
                        <a:extLst>
                          <a:ext uri="{FF2B5EF4-FFF2-40B4-BE49-F238E27FC236}">
                            <a16:creationId xmlns:a16="http://schemas.microsoft.com/office/drawing/2014/main" id="{1551182E-2560-2EB3-02C6-ED4604C7249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15727" name="グループ化 15726">
                        <a:extLst>
                          <a:ext uri="{FF2B5EF4-FFF2-40B4-BE49-F238E27FC236}">
                            <a16:creationId xmlns:a16="http://schemas.microsoft.com/office/drawing/2014/main" id="{BC7DD4FD-3A1F-5622-17D4-277B373AD01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15728" name="正方形/長方形 15727">
                          <a:extLst>
                            <a:ext uri="{FF2B5EF4-FFF2-40B4-BE49-F238E27FC236}">
                              <a16:creationId xmlns:a16="http://schemas.microsoft.com/office/drawing/2014/main" id="{F75A6D86-EF16-90BE-BC53-0B2011898029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15729" name="正方形/長方形 15728">
                          <a:extLst>
                            <a:ext uri="{FF2B5EF4-FFF2-40B4-BE49-F238E27FC236}">
                              <a16:creationId xmlns:a16="http://schemas.microsoft.com/office/drawing/2014/main" id="{F0842F36-CA95-AAF4-009B-D66BF3F6008B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15717" name="正方形/長方形 15716">
                      <a:extLst>
                        <a:ext uri="{FF2B5EF4-FFF2-40B4-BE49-F238E27FC236}">
                          <a16:creationId xmlns:a16="http://schemas.microsoft.com/office/drawing/2014/main" id="{652040B0-C879-F825-1249-E43D1B43BCD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5718" name="グループ化 15717">
                      <a:extLst>
                        <a:ext uri="{FF2B5EF4-FFF2-40B4-BE49-F238E27FC236}">
                          <a16:creationId xmlns:a16="http://schemas.microsoft.com/office/drawing/2014/main" id="{7F2096A4-77CA-C748-667D-96673C3BAEC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5724" name="正方形/長方形 15723">
                        <a:extLst>
                          <a:ext uri="{FF2B5EF4-FFF2-40B4-BE49-F238E27FC236}">
                            <a16:creationId xmlns:a16="http://schemas.microsoft.com/office/drawing/2014/main" id="{B513E3E3-AF7A-BD9E-6B62-73571FC32B5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5725" name="正方形/長方形 15724">
                        <a:extLst>
                          <a:ext uri="{FF2B5EF4-FFF2-40B4-BE49-F238E27FC236}">
                            <a16:creationId xmlns:a16="http://schemas.microsoft.com/office/drawing/2014/main" id="{3695325B-8F67-9DA4-3EA9-52687161D0B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5719" name="正方形/長方形 15718">
                      <a:extLst>
                        <a:ext uri="{FF2B5EF4-FFF2-40B4-BE49-F238E27FC236}">
                          <a16:creationId xmlns:a16="http://schemas.microsoft.com/office/drawing/2014/main" id="{BAB7E95A-5D18-8BF9-461D-14620D97E0B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5720" name="グループ化 15719">
                      <a:extLst>
                        <a:ext uri="{FF2B5EF4-FFF2-40B4-BE49-F238E27FC236}">
                          <a16:creationId xmlns:a16="http://schemas.microsoft.com/office/drawing/2014/main" id="{D669970B-28A0-EB64-513E-25C5012BD69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5722" name="正方形/長方形 15721">
                        <a:extLst>
                          <a:ext uri="{FF2B5EF4-FFF2-40B4-BE49-F238E27FC236}">
                            <a16:creationId xmlns:a16="http://schemas.microsoft.com/office/drawing/2014/main" id="{F4A63BCF-2C7B-5911-8A49-FDD2604E89E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5723" name="正方形/長方形 15722">
                        <a:extLst>
                          <a:ext uri="{FF2B5EF4-FFF2-40B4-BE49-F238E27FC236}">
                            <a16:creationId xmlns:a16="http://schemas.microsoft.com/office/drawing/2014/main" id="{507218CD-A43F-B93D-664A-E8525BD42D1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5721" name="正方形/長方形 15720">
                      <a:extLst>
                        <a:ext uri="{FF2B5EF4-FFF2-40B4-BE49-F238E27FC236}">
                          <a16:creationId xmlns:a16="http://schemas.microsoft.com/office/drawing/2014/main" id="{FCAB7D6A-E5A2-9330-B2D5-E22C5DAEA69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15575" name="グループ化 15574">
                    <a:extLst>
                      <a:ext uri="{FF2B5EF4-FFF2-40B4-BE49-F238E27FC236}">
                        <a16:creationId xmlns:a16="http://schemas.microsoft.com/office/drawing/2014/main" id="{B62D8782-1E88-91CF-D304-1926D58BED90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5680" name="グループ化 15679">
                      <a:extLst>
                        <a:ext uri="{FF2B5EF4-FFF2-40B4-BE49-F238E27FC236}">
                          <a16:creationId xmlns:a16="http://schemas.microsoft.com/office/drawing/2014/main" id="{5F2C16F2-AF5D-D1AA-59D5-41CD1C37494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698" name="直線コネクタ 15697">
                        <a:extLst>
                          <a:ext uri="{FF2B5EF4-FFF2-40B4-BE49-F238E27FC236}">
                            <a16:creationId xmlns:a16="http://schemas.microsoft.com/office/drawing/2014/main" id="{BC97C6C7-D372-F8B4-499D-6B6D2116DC6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99" name="直線コネクタ 15698">
                        <a:extLst>
                          <a:ext uri="{FF2B5EF4-FFF2-40B4-BE49-F238E27FC236}">
                            <a16:creationId xmlns:a16="http://schemas.microsoft.com/office/drawing/2014/main" id="{67039270-50D3-ACB9-2315-5EEF6DF230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00" name="直線コネクタ 15699">
                        <a:extLst>
                          <a:ext uri="{FF2B5EF4-FFF2-40B4-BE49-F238E27FC236}">
                            <a16:creationId xmlns:a16="http://schemas.microsoft.com/office/drawing/2014/main" id="{0227D403-7AA8-4458-A81A-96CE8EC9B45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01" name="直線コネクタ 15700">
                        <a:extLst>
                          <a:ext uri="{FF2B5EF4-FFF2-40B4-BE49-F238E27FC236}">
                            <a16:creationId xmlns:a16="http://schemas.microsoft.com/office/drawing/2014/main" id="{613E9130-0183-F7A6-5027-8BCA2FF142B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02" name="直線コネクタ 15701">
                        <a:extLst>
                          <a:ext uri="{FF2B5EF4-FFF2-40B4-BE49-F238E27FC236}">
                            <a16:creationId xmlns:a16="http://schemas.microsoft.com/office/drawing/2014/main" id="{DD0D0B4D-CFAE-A54E-58A4-82436504FB2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03" name="直線コネクタ 15702">
                        <a:extLst>
                          <a:ext uri="{FF2B5EF4-FFF2-40B4-BE49-F238E27FC236}">
                            <a16:creationId xmlns:a16="http://schemas.microsoft.com/office/drawing/2014/main" id="{9F3334E7-E796-72C7-6EC0-6F371B8F5B9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04" name="直線コネクタ 15703">
                        <a:extLst>
                          <a:ext uri="{FF2B5EF4-FFF2-40B4-BE49-F238E27FC236}">
                            <a16:creationId xmlns:a16="http://schemas.microsoft.com/office/drawing/2014/main" id="{F7AB468B-4702-C2D3-2A3B-62A47977809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05" name="直線コネクタ 15704">
                        <a:extLst>
                          <a:ext uri="{FF2B5EF4-FFF2-40B4-BE49-F238E27FC236}">
                            <a16:creationId xmlns:a16="http://schemas.microsoft.com/office/drawing/2014/main" id="{BE559BDA-5F6A-4ADE-722E-C8DA57BF1A2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06" name="直線コネクタ 15705">
                        <a:extLst>
                          <a:ext uri="{FF2B5EF4-FFF2-40B4-BE49-F238E27FC236}">
                            <a16:creationId xmlns:a16="http://schemas.microsoft.com/office/drawing/2014/main" id="{4098AD59-C6B2-4A79-8B85-C596F1E1906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07" name="直線コネクタ 15706">
                        <a:extLst>
                          <a:ext uri="{FF2B5EF4-FFF2-40B4-BE49-F238E27FC236}">
                            <a16:creationId xmlns:a16="http://schemas.microsoft.com/office/drawing/2014/main" id="{828F9E39-AB12-CD2E-BC64-9FFC9B8490B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08" name="直線コネクタ 15707">
                        <a:extLst>
                          <a:ext uri="{FF2B5EF4-FFF2-40B4-BE49-F238E27FC236}">
                            <a16:creationId xmlns:a16="http://schemas.microsoft.com/office/drawing/2014/main" id="{12CCEF68-3051-D4DE-FA14-CB236705B0D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09" name="直線コネクタ 15708">
                        <a:extLst>
                          <a:ext uri="{FF2B5EF4-FFF2-40B4-BE49-F238E27FC236}">
                            <a16:creationId xmlns:a16="http://schemas.microsoft.com/office/drawing/2014/main" id="{EC080C8B-D37A-F632-322C-41E4FA5834B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10" name="直線コネクタ 15709">
                        <a:extLst>
                          <a:ext uri="{FF2B5EF4-FFF2-40B4-BE49-F238E27FC236}">
                            <a16:creationId xmlns:a16="http://schemas.microsoft.com/office/drawing/2014/main" id="{B7F86523-06DF-8A1C-72C6-EB781C34DA5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11" name="直線コネクタ 15710">
                        <a:extLst>
                          <a:ext uri="{FF2B5EF4-FFF2-40B4-BE49-F238E27FC236}">
                            <a16:creationId xmlns:a16="http://schemas.microsoft.com/office/drawing/2014/main" id="{C2773878-59A1-AE45-8118-83A93B4D187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12" name="直線コネクタ 15711">
                        <a:extLst>
                          <a:ext uri="{FF2B5EF4-FFF2-40B4-BE49-F238E27FC236}">
                            <a16:creationId xmlns:a16="http://schemas.microsoft.com/office/drawing/2014/main" id="{5C572925-422B-08F3-3C2B-0DA75DA15FF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13" name="直線コネクタ 15712">
                        <a:extLst>
                          <a:ext uri="{FF2B5EF4-FFF2-40B4-BE49-F238E27FC236}">
                            <a16:creationId xmlns:a16="http://schemas.microsoft.com/office/drawing/2014/main" id="{311B2F2E-079C-16AF-A2C4-309E7C7048D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681" name="グループ化 15680">
                      <a:extLst>
                        <a:ext uri="{FF2B5EF4-FFF2-40B4-BE49-F238E27FC236}">
                          <a16:creationId xmlns:a16="http://schemas.microsoft.com/office/drawing/2014/main" id="{DD66147C-E6D3-2101-6CA5-56B40D4614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682" name="直線コネクタ 15681">
                        <a:extLst>
                          <a:ext uri="{FF2B5EF4-FFF2-40B4-BE49-F238E27FC236}">
                            <a16:creationId xmlns:a16="http://schemas.microsoft.com/office/drawing/2014/main" id="{3F9827BC-694A-DF79-A156-4B4B16C8B94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83" name="直線コネクタ 15682">
                        <a:extLst>
                          <a:ext uri="{FF2B5EF4-FFF2-40B4-BE49-F238E27FC236}">
                            <a16:creationId xmlns:a16="http://schemas.microsoft.com/office/drawing/2014/main" id="{77EEB15F-555B-5362-9196-356C2CCD337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84" name="直線コネクタ 15683">
                        <a:extLst>
                          <a:ext uri="{FF2B5EF4-FFF2-40B4-BE49-F238E27FC236}">
                            <a16:creationId xmlns:a16="http://schemas.microsoft.com/office/drawing/2014/main" id="{387474F8-747A-D962-FC39-855B5E913BC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85" name="直線コネクタ 15684">
                        <a:extLst>
                          <a:ext uri="{FF2B5EF4-FFF2-40B4-BE49-F238E27FC236}">
                            <a16:creationId xmlns:a16="http://schemas.microsoft.com/office/drawing/2014/main" id="{EC20D8E7-2FE1-E37B-8062-3118A006554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86" name="直線コネクタ 15685">
                        <a:extLst>
                          <a:ext uri="{FF2B5EF4-FFF2-40B4-BE49-F238E27FC236}">
                            <a16:creationId xmlns:a16="http://schemas.microsoft.com/office/drawing/2014/main" id="{542CC9D4-24BD-7179-ABDB-81F8AB6EDED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87" name="直線コネクタ 15686">
                        <a:extLst>
                          <a:ext uri="{FF2B5EF4-FFF2-40B4-BE49-F238E27FC236}">
                            <a16:creationId xmlns:a16="http://schemas.microsoft.com/office/drawing/2014/main" id="{EF589CC9-F3C8-F402-BD59-C71BCCEA499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88" name="直線コネクタ 15687">
                        <a:extLst>
                          <a:ext uri="{FF2B5EF4-FFF2-40B4-BE49-F238E27FC236}">
                            <a16:creationId xmlns:a16="http://schemas.microsoft.com/office/drawing/2014/main" id="{B96734CF-A029-5E5E-7F72-0B267911BCB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89" name="直線コネクタ 15688">
                        <a:extLst>
                          <a:ext uri="{FF2B5EF4-FFF2-40B4-BE49-F238E27FC236}">
                            <a16:creationId xmlns:a16="http://schemas.microsoft.com/office/drawing/2014/main" id="{1BFB4734-EB02-C41E-6751-5602B186D0B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90" name="直線コネクタ 15689">
                        <a:extLst>
                          <a:ext uri="{FF2B5EF4-FFF2-40B4-BE49-F238E27FC236}">
                            <a16:creationId xmlns:a16="http://schemas.microsoft.com/office/drawing/2014/main" id="{E817E35B-E7E3-E5DD-301E-2281A1E1529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91" name="直線コネクタ 15690">
                        <a:extLst>
                          <a:ext uri="{FF2B5EF4-FFF2-40B4-BE49-F238E27FC236}">
                            <a16:creationId xmlns:a16="http://schemas.microsoft.com/office/drawing/2014/main" id="{7AD1174B-DE4C-CF3B-CD39-91B2EA9B91B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92" name="直線コネクタ 15691">
                        <a:extLst>
                          <a:ext uri="{FF2B5EF4-FFF2-40B4-BE49-F238E27FC236}">
                            <a16:creationId xmlns:a16="http://schemas.microsoft.com/office/drawing/2014/main" id="{37322F17-86BC-C23F-2EA8-D6E8DC14EE2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93" name="直線コネクタ 15692">
                        <a:extLst>
                          <a:ext uri="{FF2B5EF4-FFF2-40B4-BE49-F238E27FC236}">
                            <a16:creationId xmlns:a16="http://schemas.microsoft.com/office/drawing/2014/main" id="{6CD29FD6-5285-189B-B62F-B76780A871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94" name="直線コネクタ 15693">
                        <a:extLst>
                          <a:ext uri="{FF2B5EF4-FFF2-40B4-BE49-F238E27FC236}">
                            <a16:creationId xmlns:a16="http://schemas.microsoft.com/office/drawing/2014/main" id="{714C6337-52E4-4C6C-8980-B58F07F70CB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95" name="直線コネクタ 15694">
                        <a:extLst>
                          <a:ext uri="{FF2B5EF4-FFF2-40B4-BE49-F238E27FC236}">
                            <a16:creationId xmlns:a16="http://schemas.microsoft.com/office/drawing/2014/main" id="{15DA2ECB-B107-6AAA-9F23-9746F81DC82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96" name="直線コネクタ 15695">
                        <a:extLst>
                          <a:ext uri="{FF2B5EF4-FFF2-40B4-BE49-F238E27FC236}">
                            <a16:creationId xmlns:a16="http://schemas.microsoft.com/office/drawing/2014/main" id="{41B4975B-B1FC-3394-18F8-DF3D87BE250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97" name="直線コネクタ 15696">
                        <a:extLst>
                          <a:ext uri="{FF2B5EF4-FFF2-40B4-BE49-F238E27FC236}">
                            <a16:creationId xmlns:a16="http://schemas.microsoft.com/office/drawing/2014/main" id="{BC50F6A9-457E-DA40-AFC5-B1347AA9AF4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576" name="グループ化 15575">
                    <a:extLst>
                      <a:ext uri="{FF2B5EF4-FFF2-40B4-BE49-F238E27FC236}">
                        <a16:creationId xmlns:a16="http://schemas.microsoft.com/office/drawing/2014/main" id="{D11DDF63-D3E2-1645-5D53-8EF458268A2F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5646" name="グループ化 15645">
                      <a:extLst>
                        <a:ext uri="{FF2B5EF4-FFF2-40B4-BE49-F238E27FC236}">
                          <a16:creationId xmlns:a16="http://schemas.microsoft.com/office/drawing/2014/main" id="{7310122F-5107-12FE-FE37-A408BC2292F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664" name="直線コネクタ 15663">
                        <a:extLst>
                          <a:ext uri="{FF2B5EF4-FFF2-40B4-BE49-F238E27FC236}">
                            <a16:creationId xmlns:a16="http://schemas.microsoft.com/office/drawing/2014/main" id="{58EF6F85-8631-3046-995D-116C8D4967D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65" name="直線コネクタ 15664">
                        <a:extLst>
                          <a:ext uri="{FF2B5EF4-FFF2-40B4-BE49-F238E27FC236}">
                            <a16:creationId xmlns:a16="http://schemas.microsoft.com/office/drawing/2014/main" id="{B573FAE8-1C6D-6FFC-B1E7-F106178E3AF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66" name="直線コネクタ 15665">
                        <a:extLst>
                          <a:ext uri="{FF2B5EF4-FFF2-40B4-BE49-F238E27FC236}">
                            <a16:creationId xmlns:a16="http://schemas.microsoft.com/office/drawing/2014/main" id="{182E1334-DEC1-EBCE-50A4-8AFDE962771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67" name="直線コネクタ 15666">
                        <a:extLst>
                          <a:ext uri="{FF2B5EF4-FFF2-40B4-BE49-F238E27FC236}">
                            <a16:creationId xmlns:a16="http://schemas.microsoft.com/office/drawing/2014/main" id="{2FEFFABB-B7DB-E0CE-7188-33D23715C1B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68" name="直線コネクタ 15667">
                        <a:extLst>
                          <a:ext uri="{FF2B5EF4-FFF2-40B4-BE49-F238E27FC236}">
                            <a16:creationId xmlns:a16="http://schemas.microsoft.com/office/drawing/2014/main" id="{97DB58ED-59F4-9B05-D260-E708E669711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69" name="直線コネクタ 15668">
                        <a:extLst>
                          <a:ext uri="{FF2B5EF4-FFF2-40B4-BE49-F238E27FC236}">
                            <a16:creationId xmlns:a16="http://schemas.microsoft.com/office/drawing/2014/main" id="{7B92A383-F80C-ABA8-1CB1-516761BCA0F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70" name="直線コネクタ 15669">
                        <a:extLst>
                          <a:ext uri="{FF2B5EF4-FFF2-40B4-BE49-F238E27FC236}">
                            <a16:creationId xmlns:a16="http://schemas.microsoft.com/office/drawing/2014/main" id="{490465C8-8631-DE5F-6C18-44F89A4F83E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71" name="直線コネクタ 15670">
                        <a:extLst>
                          <a:ext uri="{FF2B5EF4-FFF2-40B4-BE49-F238E27FC236}">
                            <a16:creationId xmlns:a16="http://schemas.microsoft.com/office/drawing/2014/main" id="{43DB34EE-4FB9-DC87-36E5-00429B35EF3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72" name="直線コネクタ 15671">
                        <a:extLst>
                          <a:ext uri="{FF2B5EF4-FFF2-40B4-BE49-F238E27FC236}">
                            <a16:creationId xmlns:a16="http://schemas.microsoft.com/office/drawing/2014/main" id="{D91ACEB9-39EA-8212-7049-4BF696E34F8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73" name="直線コネクタ 15672">
                        <a:extLst>
                          <a:ext uri="{FF2B5EF4-FFF2-40B4-BE49-F238E27FC236}">
                            <a16:creationId xmlns:a16="http://schemas.microsoft.com/office/drawing/2014/main" id="{332DD9B6-CB52-B410-2A1F-83A9CDACF4C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74" name="直線コネクタ 15673">
                        <a:extLst>
                          <a:ext uri="{FF2B5EF4-FFF2-40B4-BE49-F238E27FC236}">
                            <a16:creationId xmlns:a16="http://schemas.microsoft.com/office/drawing/2014/main" id="{ABD7A085-A80C-4641-5CB5-70439CEBE88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75" name="直線コネクタ 15674">
                        <a:extLst>
                          <a:ext uri="{FF2B5EF4-FFF2-40B4-BE49-F238E27FC236}">
                            <a16:creationId xmlns:a16="http://schemas.microsoft.com/office/drawing/2014/main" id="{51F37230-D5B1-24D5-3145-F7162B2A1B6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76" name="直線コネクタ 15675">
                        <a:extLst>
                          <a:ext uri="{FF2B5EF4-FFF2-40B4-BE49-F238E27FC236}">
                            <a16:creationId xmlns:a16="http://schemas.microsoft.com/office/drawing/2014/main" id="{6C819B96-5C2C-0A1B-5D53-33E0E3F6FAC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77" name="直線コネクタ 15676">
                        <a:extLst>
                          <a:ext uri="{FF2B5EF4-FFF2-40B4-BE49-F238E27FC236}">
                            <a16:creationId xmlns:a16="http://schemas.microsoft.com/office/drawing/2014/main" id="{0E74399D-594B-E079-8056-B3760981C03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78" name="直線コネクタ 15677">
                        <a:extLst>
                          <a:ext uri="{FF2B5EF4-FFF2-40B4-BE49-F238E27FC236}">
                            <a16:creationId xmlns:a16="http://schemas.microsoft.com/office/drawing/2014/main" id="{28638C19-4E99-D5FF-5030-2B5A861502F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79" name="直線コネクタ 15678">
                        <a:extLst>
                          <a:ext uri="{FF2B5EF4-FFF2-40B4-BE49-F238E27FC236}">
                            <a16:creationId xmlns:a16="http://schemas.microsoft.com/office/drawing/2014/main" id="{1E3F9AAA-5D70-34A9-356B-C67A53899A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647" name="グループ化 15646">
                      <a:extLst>
                        <a:ext uri="{FF2B5EF4-FFF2-40B4-BE49-F238E27FC236}">
                          <a16:creationId xmlns:a16="http://schemas.microsoft.com/office/drawing/2014/main" id="{3D7960F6-F901-E458-37F4-A49D436F734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648" name="直線コネクタ 15647">
                        <a:extLst>
                          <a:ext uri="{FF2B5EF4-FFF2-40B4-BE49-F238E27FC236}">
                            <a16:creationId xmlns:a16="http://schemas.microsoft.com/office/drawing/2014/main" id="{3C2BE811-8552-18E2-1417-FE63B6CBB01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49" name="直線コネクタ 15648">
                        <a:extLst>
                          <a:ext uri="{FF2B5EF4-FFF2-40B4-BE49-F238E27FC236}">
                            <a16:creationId xmlns:a16="http://schemas.microsoft.com/office/drawing/2014/main" id="{293D6AC3-5220-02F7-5148-B6DE7F913E9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50" name="直線コネクタ 15649">
                        <a:extLst>
                          <a:ext uri="{FF2B5EF4-FFF2-40B4-BE49-F238E27FC236}">
                            <a16:creationId xmlns:a16="http://schemas.microsoft.com/office/drawing/2014/main" id="{1FEC71F9-F596-9E98-DEBB-F2FE30C001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51" name="直線コネクタ 15650">
                        <a:extLst>
                          <a:ext uri="{FF2B5EF4-FFF2-40B4-BE49-F238E27FC236}">
                            <a16:creationId xmlns:a16="http://schemas.microsoft.com/office/drawing/2014/main" id="{984E4AA1-44F7-5946-EEFC-DB09AA71316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52" name="直線コネクタ 15651">
                        <a:extLst>
                          <a:ext uri="{FF2B5EF4-FFF2-40B4-BE49-F238E27FC236}">
                            <a16:creationId xmlns:a16="http://schemas.microsoft.com/office/drawing/2014/main" id="{031B5932-D326-90B8-8A73-51BDA103945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53" name="直線コネクタ 15652">
                        <a:extLst>
                          <a:ext uri="{FF2B5EF4-FFF2-40B4-BE49-F238E27FC236}">
                            <a16:creationId xmlns:a16="http://schemas.microsoft.com/office/drawing/2014/main" id="{BE664A45-D4FD-90B7-AE9D-31C58D4A8BE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54" name="直線コネクタ 15653">
                        <a:extLst>
                          <a:ext uri="{FF2B5EF4-FFF2-40B4-BE49-F238E27FC236}">
                            <a16:creationId xmlns:a16="http://schemas.microsoft.com/office/drawing/2014/main" id="{78525A4B-57D9-711A-63D9-0AAD0CB556D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55" name="直線コネクタ 15654">
                        <a:extLst>
                          <a:ext uri="{FF2B5EF4-FFF2-40B4-BE49-F238E27FC236}">
                            <a16:creationId xmlns:a16="http://schemas.microsoft.com/office/drawing/2014/main" id="{F3F0B400-FE47-F729-32ED-3794815DDC1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56" name="直線コネクタ 15655">
                        <a:extLst>
                          <a:ext uri="{FF2B5EF4-FFF2-40B4-BE49-F238E27FC236}">
                            <a16:creationId xmlns:a16="http://schemas.microsoft.com/office/drawing/2014/main" id="{53994382-ACAF-C8EB-DC64-C395D887665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57" name="直線コネクタ 15656">
                        <a:extLst>
                          <a:ext uri="{FF2B5EF4-FFF2-40B4-BE49-F238E27FC236}">
                            <a16:creationId xmlns:a16="http://schemas.microsoft.com/office/drawing/2014/main" id="{098D3AFF-8C2B-A2EF-ABD8-90DCB06EB21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58" name="直線コネクタ 15657">
                        <a:extLst>
                          <a:ext uri="{FF2B5EF4-FFF2-40B4-BE49-F238E27FC236}">
                            <a16:creationId xmlns:a16="http://schemas.microsoft.com/office/drawing/2014/main" id="{9E499B5B-F31A-5635-B778-8A70775A125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59" name="直線コネクタ 15658">
                        <a:extLst>
                          <a:ext uri="{FF2B5EF4-FFF2-40B4-BE49-F238E27FC236}">
                            <a16:creationId xmlns:a16="http://schemas.microsoft.com/office/drawing/2014/main" id="{38EAB5A6-F8E1-25F8-675C-A85FA4C51D6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60" name="直線コネクタ 15659">
                        <a:extLst>
                          <a:ext uri="{FF2B5EF4-FFF2-40B4-BE49-F238E27FC236}">
                            <a16:creationId xmlns:a16="http://schemas.microsoft.com/office/drawing/2014/main" id="{4CA21F6C-E7A9-183D-3A3B-1FFFB226CFF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61" name="直線コネクタ 15660">
                        <a:extLst>
                          <a:ext uri="{FF2B5EF4-FFF2-40B4-BE49-F238E27FC236}">
                            <a16:creationId xmlns:a16="http://schemas.microsoft.com/office/drawing/2014/main" id="{5442D104-0DF6-592C-4A4E-9C24706D41B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62" name="直線コネクタ 15661">
                        <a:extLst>
                          <a:ext uri="{FF2B5EF4-FFF2-40B4-BE49-F238E27FC236}">
                            <a16:creationId xmlns:a16="http://schemas.microsoft.com/office/drawing/2014/main" id="{0603B3A4-FFF2-6A42-AEE2-7B6F11C7B39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63" name="直線コネクタ 15662">
                        <a:extLst>
                          <a:ext uri="{FF2B5EF4-FFF2-40B4-BE49-F238E27FC236}">
                            <a16:creationId xmlns:a16="http://schemas.microsoft.com/office/drawing/2014/main" id="{4876AA42-3C15-66A5-71BC-08293996CCF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577" name="グループ化 15576">
                    <a:extLst>
                      <a:ext uri="{FF2B5EF4-FFF2-40B4-BE49-F238E27FC236}">
                        <a16:creationId xmlns:a16="http://schemas.microsoft.com/office/drawing/2014/main" id="{00E611DE-C3BF-ED68-933B-DF05FC275364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5612" name="グループ化 15611">
                      <a:extLst>
                        <a:ext uri="{FF2B5EF4-FFF2-40B4-BE49-F238E27FC236}">
                          <a16:creationId xmlns:a16="http://schemas.microsoft.com/office/drawing/2014/main" id="{B528DE18-8FED-6892-0764-2E6E9D8281B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630" name="直線コネクタ 15629">
                        <a:extLst>
                          <a:ext uri="{FF2B5EF4-FFF2-40B4-BE49-F238E27FC236}">
                            <a16:creationId xmlns:a16="http://schemas.microsoft.com/office/drawing/2014/main" id="{E41D2E33-3D9C-EE10-C164-758F15B49DC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31" name="直線コネクタ 15630">
                        <a:extLst>
                          <a:ext uri="{FF2B5EF4-FFF2-40B4-BE49-F238E27FC236}">
                            <a16:creationId xmlns:a16="http://schemas.microsoft.com/office/drawing/2014/main" id="{3199C840-F24B-28A8-9C06-7F60B5FB374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32" name="直線コネクタ 15631">
                        <a:extLst>
                          <a:ext uri="{FF2B5EF4-FFF2-40B4-BE49-F238E27FC236}">
                            <a16:creationId xmlns:a16="http://schemas.microsoft.com/office/drawing/2014/main" id="{891231D4-34D6-8AD3-5E5D-9A80E241050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33" name="直線コネクタ 15632">
                        <a:extLst>
                          <a:ext uri="{FF2B5EF4-FFF2-40B4-BE49-F238E27FC236}">
                            <a16:creationId xmlns:a16="http://schemas.microsoft.com/office/drawing/2014/main" id="{9CA67A08-C6DF-A1A6-77CA-E60911BA579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34" name="直線コネクタ 15633">
                        <a:extLst>
                          <a:ext uri="{FF2B5EF4-FFF2-40B4-BE49-F238E27FC236}">
                            <a16:creationId xmlns:a16="http://schemas.microsoft.com/office/drawing/2014/main" id="{F8759F99-6DFB-DCD2-DBFC-DE1EAA8F705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35" name="直線コネクタ 15634">
                        <a:extLst>
                          <a:ext uri="{FF2B5EF4-FFF2-40B4-BE49-F238E27FC236}">
                            <a16:creationId xmlns:a16="http://schemas.microsoft.com/office/drawing/2014/main" id="{C5F7BC1F-3E63-4EE3-A46F-2DE90EF559E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36" name="直線コネクタ 15635">
                        <a:extLst>
                          <a:ext uri="{FF2B5EF4-FFF2-40B4-BE49-F238E27FC236}">
                            <a16:creationId xmlns:a16="http://schemas.microsoft.com/office/drawing/2014/main" id="{E24DA76C-469E-5923-1DC7-324B313757A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37" name="直線コネクタ 15636">
                        <a:extLst>
                          <a:ext uri="{FF2B5EF4-FFF2-40B4-BE49-F238E27FC236}">
                            <a16:creationId xmlns:a16="http://schemas.microsoft.com/office/drawing/2014/main" id="{22672009-C957-C2F7-4801-8CD141EFDB6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38" name="直線コネクタ 15637">
                        <a:extLst>
                          <a:ext uri="{FF2B5EF4-FFF2-40B4-BE49-F238E27FC236}">
                            <a16:creationId xmlns:a16="http://schemas.microsoft.com/office/drawing/2014/main" id="{B8B95473-A655-8245-18D5-9094A3712B4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39" name="直線コネクタ 15638">
                        <a:extLst>
                          <a:ext uri="{FF2B5EF4-FFF2-40B4-BE49-F238E27FC236}">
                            <a16:creationId xmlns:a16="http://schemas.microsoft.com/office/drawing/2014/main" id="{A7B4F8ED-427A-87CC-A694-CD44217C282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40" name="直線コネクタ 15639">
                        <a:extLst>
                          <a:ext uri="{FF2B5EF4-FFF2-40B4-BE49-F238E27FC236}">
                            <a16:creationId xmlns:a16="http://schemas.microsoft.com/office/drawing/2014/main" id="{07209C25-7334-5973-17AF-17E764F2DDB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41" name="直線コネクタ 15640">
                        <a:extLst>
                          <a:ext uri="{FF2B5EF4-FFF2-40B4-BE49-F238E27FC236}">
                            <a16:creationId xmlns:a16="http://schemas.microsoft.com/office/drawing/2014/main" id="{701C4595-B6DB-A47A-221C-84C56C2DB14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42" name="直線コネクタ 15641">
                        <a:extLst>
                          <a:ext uri="{FF2B5EF4-FFF2-40B4-BE49-F238E27FC236}">
                            <a16:creationId xmlns:a16="http://schemas.microsoft.com/office/drawing/2014/main" id="{4FF04F73-18D2-9B2C-6FA6-542C1814311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43" name="直線コネクタ 15642">
                        <a:extLst>
                          <a:ext uri="{FF2B5EF4-FFF2-40B4-BE49-F238E27FC236}">
                            <a16:creationId xmlns:a16="http://schemas.microsoft.com/office/drawing/2014/main" id="{67F13D75-19CE-9D7A-09CC-A94C8547795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44" name="直線コネクタ 15643">
                        <a:extLst>
                          <a:ext uri="{FF2B5EF4-FFF2-40B4-BE49-F238E27FC236}">
                            <a16:creationId xmlns:a16="http://schemas.microsoft.com/office/drawing/2014/main" id="{F2BA54EA-21DF-46BB-6FB9-5901333A691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45" name="直線コネクタ 15644">
                        <a:extLst>
                          <a:ext uri="{FF2B5EF4-FFF2-40B4-BE49-F238E27FC236}">
                            <a16:creationId xmlns:a16="http://schemas.microsoft.com/office/drawing/2014/main" id="{777C4CDD-7635-8BB0-6E3B-A5D183660BC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613" name="グループ化 15612">
                      <a:extLst>
                        <a:ext uri="{FF2B5EF4-FFF2-40B4-BE49-F238E27FC236}">
                          <a16:creationId xmlns:a16="http://schemas.microsoft.com/office/drawing/2014/main" id="{07C081ED-A61B-E15A-F923-9E3BA793D4B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614" name="直線コネクタ 15613">
                        <a:extLst>
                          <a:ext uri="{FF2B5EF4-FFF2-40B4-BE49-F238E27FC236}">
                            <a16:creationId xmlns:a16="http://schemas.microsoft.com/office/drawing/2014/main" id="{48F3ABBE-2098-9A35-45EE-73AAC12AAC8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15" name="直線コネクタ 15614">
                        <a:extLst>
                          <a:ext uri="{FF2B5EF4-FFF2-40B4-BE49-F238E27FC236}">
                            <a16:creationId xmlns:a16="http://schemas.microsoft.com/office/drawing/2014/main" id="{983A0077-81B5-2908-0AA3-2212D7BFB32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16" name="直線コネクタ 15615">
                        <a:extLst>
                          <a:ext uri="{FF2B5EF4-FFF2-40B4-BE49-F238E27FC236}">
                            <a16:creationId xmlns:a16="http://schemas.microsoft.com/office/drawing/2014/main" id="{0EFE3B11-E233-0242-301C-E03149F0492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17" name="直線コネクタ 15616">
                        <a:extLst>
                          <a:ext uri="{FF2B5EF4-FFF2-40B4-BE49-F238E27FC236}">
                            <a16:creationId xmlns:a16="http://schemas.microsoft.com/office/drawing/2014/main" id="{7A5B6977-ECE7-368F-520B-CD7E0E337BE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18" name="直線コネクタ 15617">
                        <a:extLst>
                          <a:ext uri="{FF2B5EF4-FFF2-40B4-BE49-F238E27FC236}">
                            <a16:creationId xmlns:a16="http://schemas.microsoft.com/office/drawing/2014/main" id="{417D5840-125B-6906-2B6C-B1FE2F2F6E6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19" name="直線コネクタ 15618">
                        <a:extLst>
                          <a:ext uri="{FF2B5EF4-FFF2-40B4-BE49-F238E27FC236}">
                            <a16:creationId xmlns:a16="http://schemas.microsoft.com/office/drawing/2014/main" id="{B3AC6E3E-647F-AAD7-4473-4AC80867CE2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20" name="直線コネクタ 15619">
                        <a:extLst>
                          <a:ext uri="{FF2B5EF4-FFF2-40B4-BE49-F238E27FC236}">
                            <a16:creationId xmlns:a16="http://schemas.microsoft.com/office/drawing/2014/main" id="{5A709976-F0D1-9236-202D-85EA979A043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21" name="直線コネクタ 15620">
                        <a:extLst>
                          <a:ext uri="{FF2B5EF4-FFF2-40B4-BE49-F238E27FC236}">
                            <a16:creationId xmlns:a16="http://schemas.microsoft.com/office/drawing/2014/main" id="{21D74988-EC93-F2B9-226C-A201CAB5914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22" name="直線コネクタ 15621">
                        <a:extLst>
                          <a:ext uri="{FF2B5EF4-FFF2-40B4-BE49-F238E27FC236}">
                            <a16:creationId xmlns:a16="http://schemas.microsoft.com/office/drawing/2014/main" id="{B2B55BE1-DA9F-C2F0-CC0D-C4861CABD20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23" name="直線コネクタ 15622">
                        <a:extLst>
                          <a:ext uri="{FF2B5EF4-FFF2-40B4-BE49-F238E27FC236}">
                            <a16:creationId xmlns:a16="http://schemas.microsoft.com/office/drawing/2014/main" id="{77640770-530E-FCF1-9C92-8131FFE0AC1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24" name="直線コネクタ 15623">
                        <a:extLst>
                          <a:ext uri="{FF2B5EF4-FFF2-40B4-BE49-F238E27FC236}">
                            <a16:creationId xmlns:a16="http://schemas.microsoft.com/office/drawing/2014/main" id="{7792A59E-690E-82B0-D1C9-62E4C48FD1C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25" name="直線コネクタ 15624">
                        <a:extLst>
                          <a:ext uri="{FF2B5EF4-FFF2-40B4-BE49-F238E27FC236}">
                            <a16:creationId xmlns:a16="http://schemas.microsoft.com/office/drawing/2014/main" id="{FC808FE5-304E-CAA7-C77B-1E3B4CC674B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26" name="直線コネクタ 15625">
                        <a:extLst>
                          <a:ext uri="{FF2B5EF4-FFF2-40B4-BE49-F238E27FC236}">
                            <a16:creationId xmlns:a16="http://schemas.microsoft.com/office/drawing/2014/main" id="{B8A970F2-9F2A-9B06-C4B3-BE1FAD71BD1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27" name="直線コネクタ 15626">
                        <a:extLst>
                          <a:ext uri="{FF2B5EF4-FFF2-40B4-BE49-F238E27FC236}">
                            <a16:creationId xmlns:a16="http://schemas.microsoft.com/office/drawing/2014/main" id="{114D4140-591A-E6D1-D3D1-8E842B799B3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28" name="直線コネクタ 15627">
                        <a:extLst>
                          <a:ext uri="{FF2B5EF4-FFF2-40B4-BE49-F238E27FC236}">
                            <a16:creationId xmlns:a16="http://schemas.microsoft.com/office/drawing/2014/main" id="{18FCA7AB-B3DD-6D31-FE89-59B12D91D5C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29" name="直線コネクタ 15628">
                        <a:extLst>
                          <a:ext uri="{FF2B5EF4-FFF2-40B4-BE49-F238E27FC236}">
                            <a16:creationId xmlns:a16="http://schemas.microsoft.com/office/drawing/2014/main" id="{2DAF1023-E9D2-FB1A-9E7A-CE9160857A3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578" name="グループ化 15577">
                    <a:extLst>
                      <a:ext uri="{FF2B5EF4-FFF2-40B4-BE49-F238E27FC236}">
                        <a16:creationId xmlns:a16="http://schemas.microsoft.com/office/drawing/2014/main" id="{3369AF2D-2ACD-CDB3-E759-6D0D612A10A3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5596" name="直線コネクタ 15595">
                      <a:extLst>
                        <a:ext uri="{FF2B5EF4-FFF2-40B4-BE49-F238E27FC236}">
                          <a16:creationId xmlns:a16="http://schemas.microsoft.com/office/drawing/2014/main" id="{380A9072-1CFB-B77F-978A-E9E65472229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97" name="直線コネクタ 15596">
                      <a:extLst>
                        <a:ext uri="{FF2B5EF4-FFF2-40B4-BE49-F238E27FC236}">
                          <a16:creationId xmlns:a16="http://schemas.microsoft.com/office/drawing/2014/main" id="{2E56086E-00CA-F639-3F7B-10F229C4042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98" name="直線コネクタ 15597">
                      <a:extLst>
                        <a:ext uri="{FF2B5EF4-FFF2-40B4-BE49-F238E27FC236}">
                          <a16:creationId xmlns:a16="http://schemas.microsoft.com/office/drawing/2014/main" id="{BC16A57C-BA69-DD66-CBFB-76AF720C3A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99" name="直線コネクタ 15598">
                      <a:extLst>
                        <a:ext uri="{FF2B5EF4-FFF2-40B4-BE49-F238E27FC236}">
                          <a16:creationId xmlns:a16="http://schemas.microsoft.com/office/drawing/2014/main" id="{FA8F560E-7D4B-5874-6AA5-1507BCD4F5A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00" name="直線コネクタ 15599">
                      <a:extLst>
                        <a:ext uri="{FF2B5EF4-FFF2-40B4-BE49-F238E27FC236}">
                          <a16:creationId xmlns:a16="http://schemas.microsoft.com/office/drawing/2014/main" id="{4C7D2D2C-5936-D4DC-8EF6-8077371A6DA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01" name="直線コネクタ 15600">
                      <a:extLst>
                        <a:ext uri="{FF2B5EF4-FFF2-40B4-BE49-F238E27FC236}">
                          <a16:creationId xmlns:a16="http://schemas.microsoft.com/office/drawing/2014/main" id="{3B32054B-0523-AD9C-0F99-C0B5967FBFF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02" name="直線コネクタ 15601">
                      <a:extLst>
                        <a:ext uri="{FF2B5EF4-FFF2-40B4-BE49-F238E27FC236}">
                          <a16:creationId xmlns:a16="http://schemas.microsoft.com/office/drawing/2014/main" id="{50086677-FE53-7464-4239-7617D7D3890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03" name="直線コネクタ 15602">
                      <a:extLst>
                        <a:ext uri="{FF2B5EF4-FFF2-40B4-BE49-F238E27FC236}">
                          <a16:creationId xmlns:a16="http://schemas.microsoft.com/office/drawing/2014/main" id="{5D0899F6-E678-7D41-4A43-4EB7FD28D09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04" name="直線コネクタ 15603">
                      <a:extLst>
                        <a:ext uri="{FF2B5EF4-FFF2-40B4-BE49-F238E27FC236}">
                          <a16:creationId xmlns:a16="http://schemas.microsoft.com/office/drawing/2014/main" id="{9A50E47B-32CF-6EDC-FD9D-CDDDED447FD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05" name="直線コネクタ 15604">
                      <a:extLst>
                        <a:ext uri="{FF2B5EF4-FFF2-40B4-BE49-F238E27FC236}">
                          <a16:creationId xmlns:a16="http://schemas.microsoft.com/office/drawing/2014/main" id="{00DCC99D-464F-EE56-72D3-13427E4266C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06" name="直線コネクタ 15605">
                      <a:extLst>
                        <a:ext uri="{FF2B5EF4-FFF2-40B4-BE49-F238E27FC236}">
                          <a16:creationId xmlns:a16="http://schemas.microsoft.com/office/drawing/2014/main" id="{FF36D7DB-DBC6-DFD5-F118-902CBC0773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07" name="直線コネクタ 15606">
                      <a:extLst>
                        <a:ext uri="{FF2B5EF4-FFF2-40B4-BE49-F238E27FC236}">
                          <a16:creationId xmlns:a16="http://schemas.microsoft.com/office/drawing/2014/main" id="{5F68496E-A10D-2329-8AFD-F220DD17143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08" name="直線コネクタ 15607">
                      <a:extLst>
                        <a:ext uri="{FF2B5EF4-FFF2-40B4-BE49-F238E27FC236}">
                          <a16:creationId xmlns:a16="http://schemas.microsoft.com/office/drawing/2014/main" id="{D1427BE0-D5F5-889A-BA6E-F42B54E4CB1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09" name="直線コネクタ 15608">
                      <a:extLst>
                        <a:ext uri="{FF2B5EF4-FFF2-40B4-BE49-F238E27FC236}">
                          <a16:creationId xmlns:a16="http://schemas.microsoft.com/office/drawing/2014/main" id="{A6FE012A-B54D-9D13-C8FE-3485A18B104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10" name="直線コネクタ 15609">
                      <a:extLst>
                        <a:ext uri="{FF2B5EF4-FFF2-40B4-BE49-F238E27FC236}">
                          <a16:creationId xmlns:a16="http://schemas.microsoft.com/office/drawing/2014/main" id="{3D4C239A-DB12-2224-2E66-F1E55DB0879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11" name="直線コネクタ 15610">
                      <a:extLst>
                        <a:ext uri="{FF2B5EF4-FFF2-40B4-BE49-F238E27FC236}">
                          <a16:creationId xmlns:a16="http://schemas.microsoft.com/office/drawing/2014/main" id="{8EB6217A-82C4-B26D-7C6E-6C6CE7B1E68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579" name="グループ化 15578">
                    <a:extLst>
                      <a:ext uri="{FF2B5EF4-FFF2-40B4-BE49-F238E27FC236}">
                        <a16:creationId xmlns:a16="http://schemas.microsoft.com/office/drawing/2014/main" id="{EB56BC06-5166-699D-AAB5-ECF1ACA66D41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5580" name="直線コネクタ 15579">
                      <a:extLst>
                        <a:ext uri="{FF2B5EF4-FFF2-40B4-BE49-F238E27FC236}">
                          <a16:creationId xmlns:a16="http://schemas.microsoft.com/office/drawing/2014/main" id="{90724059-4E2A-78F9-0753-B75C437E1F5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81" name="直線コネクタ 15580">
                      <a:extLst>
                        <a:ext uri="{FF2B5EF4-FFF2-40B4-BE49-F238E27FC236}">
                          <a16:creationId xmlns:a16="http://schemas.microsoft.com/office/drawing/2014/main" id="{2525E748-C880-5A4E-9F00-2697BDB7645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82" name="直線コネクタ 15581">
                      <a:extLst>
                        <a:ext uri="{FF2B5EF4-FFF2-40B4-BE49-F238E27FC236}">
                          <a16:creationId xmlns:a16="http://schemas.microsoft.com/office/drawing/2014/main" id="{6848DEE2-C3FA-7A99-7B74-64CEF049136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83" name="直線コネクタ 15582">
                      <a:extLst>
                        <a:ext uri="{FF2B5EF4-FFF2-40B4-BE49-F238E27FC236}">
                          <a16:creationId xmlns:a16="http://schemas.microsoft.com/office/drawing/2014/main" id="{572DAA73-6779-7479-9545-BF7D9FA1293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84" name="直線コネクタ 15583">
                      <a:extLst>
                        <a:ext uri="{FF2B5EF4-FFF2-40B4-BE49-F238E27FC236}">
                          <a16:creationId xmlns:a16="http://schemas.microsoft.com/office/drawing/2014/main" id="{2E6EE3D9-5008-B2F7-AA9C-EB7B4A1D6DB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85" name="直線コネクタ 15584">
                      <a:extLst>
                        <a:ext uri="{FF2B5EF4-FFF2-40B4-BE49-F238E27FC236}">
                          <a16:creationId xmlns:a16="http://schemas.microsoft.com/office/drawing/2014/main" id="{0202C480-E285-657E-6F53-C5A1D69A05C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86" name="直線コネクタ 15585">
                      <a:extLst>
                        <a:ext uri="{FF2B5EF4-FFF2-40B4-BE49-F238E27FC236}">
                          <a16:creationId xmlns:a16="http://schemas.microsoft.com/office/drawing/2014/main" id="{EA6CC4FB-5A62-0BD7-7585-4B0427397FA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87" name="直線コネクタ 15586">
                      <a:extLst>
                        <a:ext uri="{FF2B5EF4-FFF2-40B4-BE49-F238E27FC236}">
                          <a16:creationId xmlns:a16="http://schemas.microsoft.com/office/drawing/2014/main" id="{2216FA63-F6FF-AAF3-ACF6-972C07138D5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88" name="直線コネクタ 15587">
                      <a:extLst>
                        <a:ext uri="{FF2B5EF4-FFF2-40B4-BE49-F238E27FC236}">
                          <a16:creationId xmlns:a16="http://schemas.microsoft.com/office/drawing/2014/main" id="{4A22B2D1-5BFB-267A-6A1F-94654875D8A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89" name="直線コネクタ 15588">
                      <a:extLst>
                        <a:ext uri="{FF2B5EF4-FFF2-40B4-BE49-F238E27FC236}">
                          <a16:creationId xmlns:a16="http://schemas.microsoft.com/office/drawing/2014/main" id="{7566EB26-A52F-F4A4-EDA7-08524CCEEA5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90" name="直線コネクタ 15589">
                      <a:extLst>
                        <a:ext uri="{FF2B5EF4-FFF2-40B4-BE49-F238E27FC236}">
                          <a16:creationId xmlns:a16="http://schemas.microsoft.com/office/drawing/2014/main" id="{C25D844F-A008-52F3-681E-9DF6BC3ED15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91" name="直線コネクタ 15590">
                      <a:extLst>
                        <a:ext uri="{FF2B5EF4-FFF2-40B4-BE49-F238E27FC236}">
                          <a16:creationId xmlns:a16="http://schemas.microsoft.com/office/drawing/2014/main" id="{7C0E0423-D9C0-1F9F-0548-C228FEECFF5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92" name="直線コネクタ 15591">
                      <a:extLst>
                        <a:ext uri="{FF2B5EF4-FFF2-40B4-BE49-F238E27FC236}">
                          <a16:creationId xmlns:a16="http://schemas.microsoft.com/office/drawing/2014/main" id="{DB38DAA7-59E4-C7D4-D7A8-0372BC2D102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93" name="直線コネクタ 15592">
                      <a:extLst>
                        <a:ext uri="{FF2B5EF4-FFF2-40B4-BE49-F238E27FC236}">
                          <a16:creationId xmlns:a16="http://schemas.microsoft.com/office/drawing/2014/main" id="{E9B87ABD-83EB-C03D-B9EE-72F6501D9C6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94" name="直線コネクタ 15593">
                      <a:extLst>
                        <a:ext uri="{FF2B5EF4-FFF2-40B4-BE49-F238E27FC236}">
                          <a16:creationId xmlns:a16="http://schemas.microsoft.com/office/drawing/2014/main" id="{2A603AA2-3EDE-3448-3B15-7A8E3682CEA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95" name="直線コネクタ 15594">
                      <a:extLst>
                        <a:ext uri="{FF2B5EF4-FFF2-40B4-BE49-F238E27FC236}">
                          <a16:creationId xmlns:a16="http://schemas.microsoft.com/office/drawing/2014/main" id="{45F231F6-4197-B1FA-0C6F-73B0C8D12A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5546" name="グループ化 15545">
                  <a:extLst>
                    <a:ext uri="{FF2B5EF4-FFF2-40B4-BE49-F238E27FC236}">
                      <a16:creationId xmlns:a16="http://schemas.microsoft.com/office/drawing/2014/main" id="{6763AA71-94DD-371A-6D24-AFC5937A132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568" name="直線コネクタ 15567">
                    <a:extLst>
                      <a:ext uri="{FF2B5EF4-FFF2-40B4-BE49-F238E27FC236}">
                        <a16:creationId xmlns:a16="http://schemas.microsoft.com/office/drawing/2014/main" id="{A7CD32D6-D86F-EBED-3382-B49CD67B7E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69" name="直線コネクタ 15568">
                    <a:extLst>
                      <a:ext uri="{FF2B5EF4-FFF2-40B4-BE49-F238E27FC236}">
                        <a16:creationId xmlns:a16="http://schemas.microsoft.com/office/drawing/2014/main" id="{DC472854-E70B-1889-CA66-F34FAB0BAE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70" name="直線コネクタ 15569">
                    <a:extLst>
                      <a:ext uri="{FF2B5EF4-FFF2-40B4-BE49-F238E27FC236}">
                        <a16:creationId xmlns:a16="http://schemas.microsoft.com/office/drawing/2014/main" id="{C5EE7234-20B0-B5F9-BBB9-2BB06BA167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71" name="直線コネクタ 15570">
                    <a:extLst>
                      <a:ext uri="{FF2B5EF4-FFF2-40B4-BE49-F238E27FC236}">
                        <a16:creationId xmlns:a16="http://schemas.microsoft.com/office/drawing/2014/main" id="{41D2B6FA-CA5B-035B-09A0-A64377F677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72" name="直線コネクタ 15571">
                    <a:extLst>
                      <a:ext uri="{FF2B5EF4-FFF2-40B4-BE49-F238E27FC236}">
                        <a16:creationId xmlns:a16="http://schemas.microsoft.com/office/drawing/2014/main" id="{6C2FF95D-3DB2-0101-BA88-AC33BFAB752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73" name="直線コネクタ 15572">
                    <a:extLst>
                      <a:ext uri="{FF2B5EF4-FFF2-40B4-BE49-F238E27FC236}">
                        <a16:creationId xmlns:a16="http://schemas.microsoft.com/office/drawing/2014/main" id="{3F6BF629-2677-7C01-763A-D54116E664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547" name="グループ化 15546">
                  <a:extLst>
                    <a:ext uri="{FF2B5EF4-FFF2-40B4-BE49-F238E27FC236}">
                      <a16:creationId xmlns:a16="http://schemas.microsoft.com/office/drawing/2014/main" id="{B734B12C-4125-2AE3-D3D0-4E143B20B5E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562" name="直線コネクタ 15561">
                    <a:extLst>
                      <a:ext uri="{FF2B5EF4-FFF2-40B4-BE49-F238E27FC236}">
                        <a16:creationId xmlns:a16="http://schemas.microsoft.com/office/drawing/2014/main" id="{29A34BD3-24E0-1122-F1A4-2A032D2A86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63" name="直線コネクタ 15562">
                    <a:extLst>
                      <a:ext uri="{FF2B5EF4-FFF2-40B4-BE49-F238E27FC236}">
                        <a16:creationId xmlns:a16="http://schemas.microsoft.com/office/drawing/2014/main" id="{32D72034-DC0B-E831-7933-636402691B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64" name="直線コネクタ 15563">
                    <a:extLst>
                      <a:ext uri="{FF2B5EF4-FFF2-40B4-BE49-F238E27FC236}">
                        <a16:creationId xmlns:a16="http://schemas.microsoft.com/office/drawing/2014/main" id="{04F9B724-5738-97D1-0089-2B45927E6D0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65" name="直線コネクタ 15564">
                    <a:extLst>
                      <a:ext uri="{FF2B5EF4-FFF2-40B4-BE49-F238E27FC236}">
                        <a16:creationId xmlns:a16="http://schemas.microsoft.com/office/drawing/2014/main" id="{9199AAB8-C450-DF22-38D2-12922E13314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66" name="直線コネクタ 15565">
                    <a:extLst>
                      <a:ext uri="{FF2B5EF4-FFF2-40B4-BE49-F238E27FC236}">
                        <a16:creationId xmlns:a16="http://schemas.microsoft.com/office/drawing/2014/main" id="{83ECDE38-1D7D-8469-92E0-499AD63F58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67" name="直線コネクタ 15566">
                    <a:extLst>
                      <a:ext uri="{FF2B5EF4-FFF2-40B4-BE49-F238E27FC236}">
                        <a16:creationId xmlns:a16="http://schemas.microsoft.com/office/drawing/2014/main" id="{7B8106D2-B1E9-4D64-F238-B46812E235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548" name="グループ化 15547">
                  <a:extLst>
                    <a:ext uri="{FF2B5EF4-FFF2-40B4-BE49-F238E27FC236}">
                      <a16:creationId xmlns:a16="http://schemas.microsoft.com/office/drawing/2014/main" id="{33FFACE2-B101-DB97-5BD6-8A600B0F175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556" name="直線コネクタ 15555">
                    <a:extLst>
                      <a:ext uri="{FF2B5EF4-FFF2-40B4-BE49-F238E27FC236}">
                        <a16:creationId xmlns:a16="http://schemas.microsoft.com/office/drawing/2014/main" id="{0BDE815D-C79F-85A1-8849-56892683E2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57" name="直線コネクタ 15556">
                    <a:extLst>
                      <a:ext uri="{FF2B5EF4-FFF2-40B4-BE49-F238E27FC236}">
                        <a16:creationId xmlns:a16="http://schemas.microsoft.com/office/drawing/2014/main" id="{7ACC3712-8297-5B1D-14DA-5CA92A4264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58" name="直線コネクタ 15557">
                    <a:extLst>
                      <a:ext uri="{FF2B5EF4-FFF2-40B4-BE49-F238E27FC236}">
                        <a16:creationId xmlns:a16="http://schemas.microsoft.com/office/drawing/2014/main" id="{8105F502-2362-FBE1-CEF5-B954F30E15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59" name="直線コネクタ 15558">
                    <a:extLst>
                      <a:ext uri="{FF2B5EF4-FFF2-40B4-BE49-F238E27FC236}">
                        <a16:creationId xmlns:a16="http://schemas.microsoft.com/office/drawing/2014/main" id="{DE290E79-D810-98EA-C61F-831CA0CAA8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60" name="直線コネクタ 15559">
                    <a:extLst>
                      <a:ext uri="{FF2B5EF4-FFF2-40B4-BE49-F238E27FC236}">
                        <a16:creationId xmlns:a16="http://schemas.microsoft.com/office/drawing/2014/main" id="{ABE37564-B379-7282-156C-3B93457F69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61" name="直線コネクタ 15560">
                    <a:extLst>
                      <a:ext uri="{FF2B5EF4-FFF2-40B4-BE49-F238E27FC236}">
                        <a16:creationId xmlns:a16="http://schemas.microsoft.com/office/drawing/2014/main" id="{DE198B30-2F77-05BF-A46A-EA209B7473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549" name="グループ化 15548">
                  <a:extLst>
                    <a:ext uri="{FF2B5EF4-FFF2-40B4-BE49-F238E27FC236}">
                      <a16:creationId xmlns:a16="http://schemas.microsoft.com/office/drawing/2014/main" id="{C3ECB5A9-F86F-69D2-0B44-D70D0C0F9A1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550" name="直線コネクタ 15549">
                    <a:extLst>
                      <a:ext uri="{FF2B5EF4-FFF2-40B4-BE49-F238E27FC236}">
                        <a16:creationId xmlns:a16="http://schemas.microsoft.com/office/drawing/2014/main" id="{1DD258AE-2B68-A26D-B3F9-A74AF870BC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51" name="直線コネクタ 15550">
                    <a:extLst>
                      <a:ext uri="{FF2B5EF4-FFF2-40B4-BE49-F238E27FC236}">
                        <a16:creationId xmlns:a16="http://schemas.microsoft.com/office/drawing/2014/main" id="{4E45DA8A-EB4C-33D6-6801-8DB5E85E04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52" name="直線コネクタ 15551">
                    <a:extLst>
                      <a:ext uri="{FF2B5EF4-FFF2-40B4-BE49-F238E27FC236}">
                        <a16:creationId xmlns:a16="http://schemas.microsoft.com/office/drawing/2014/main" id="{859657A6-5742-454B-C33E-D1A398AEC8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53" name="直線コネクタ 15552">
                    <a:extLst>
                      <a:ext uri="{FF2B5EF4-FFF2-40B4-BE49-F238E27FC236}">
                        <a16:creationId xmlns:a16="http://schemas.microsoft.com/office/drawing/2014/main" id="{2DD4ED6D-827A-7AA1-CCB7-9A8692CDF8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54" name="直線コネクタ 15553">
                    <a:extLst>
                      <a:ext uri="{FF2B5EF4-FFF2-40B4-BE49-F238E27FC236}">
                        <a16:creationId xmlns:a16="http://schemas.microsoft.com/office/drawing/2014/main" id="{6300B3A4-A7F0-53B9-ED4E-2B652D8E56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55" name="直線コネクタ 15554">
                    <a:extLst>
                      <a:ext uri="{FF2B5EF4-FFF2-40B4-BE49-F238E27FC236}">
                        <a16:creationId xmlns:a16="http://schemas.microsoft.com/office/drawing/2014/main" id="{473399A8-E1AE-F9C7-66D2-62C664D090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977" name="グループ化 14976">
                <a:extLst>
                  <a:ext uri="{FF2B5EF4-FFF2-40B4-BE49-F238E27FC236}">
                    <a16:creationId xmlns:a16="http://schemas.microsoft.com/office/drawing/2014/main" id="{D6E94C89-1DB8-6356-319A-D52F4DB8BC66}"/>
                  </a:ext>
                </a:extLst>
              </p:cNvPr>
              <p:cNvGrpSpPr/>
              <p:nvPr/>
            </p:nvGrpSpPr>
            <p:grpSpPr>
              <a:xfrm>
                <a:off x="3942278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15356" name="正方形/長方形 15355">
                  <a:extLst>
                    <a:ext uri="{FF2B5EF4-FFF2-40B4-BE49-F238E27FC236}">
                      <a16:creationId xmlns:a16="http://schemas.microsoft.com/office/drawing/2014/main" id="{8DA4BC6E-87B8-ED48-1CC9-A0378809FD70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15357" name="グループ化 15356">
                  <a:extLst>
                    <a:ext uri="{FF2B5EF4-FFF2-40B4-BE49-F238E27FC236}">
                      <a16:creationId xmlns:a16="http://schemas.microsoft.com/office/drawing/2014/main" id="{77ABD734-0135-24E2-1F52-789BC505821F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15386" name="グループ化 15385">
                    <a:extLst>
                      <a:ext uri="{FF2B5EF4-FFF2-40B4-BE49-F238E27FC236}">
                        <a16:creationId xmlns:a16="http://schemas.microsoft.com/office/drawing/2014/main" id="{A40C33B1-9FE1-7961-3A6E-814F75562556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15526" name="正方形/長方形 15525">
                      <a:extLst>
                        <a:ext uri="{FF2B5EF4-FFF2-40B4-BE49-F238E27FC236}">
                          <a16:creationId xmlns:a16="http://schemas.microsoft.com/office/drawing/2014/main" id="{07658789-7B8B-1804-7AF5-EB78CCB8A1C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5527" name="グループ化 15526">
                      <a:extLst>
                        <a:ext uri="{FF2B5EF4-FFF2-40B4-BE49-F238E27FC236}">
                          <a16:creationId xmlns:a16="http://schemas.microsoft.com/office/drawing/2014/main" id="{51E9A5B0-B69E-47DF-4C0D-8C0D8BF5EB7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5542" name="正方形/長方形 15541">
                        <a:extLst>
                          <a:ext uri="{FF2B5EF4-FFF2-40B4-BE49-F238E27FC236}">
                            <a16:creationId xmlns:a16="http://schemas.microsoft.com/office/drawing/2014/main" id="{ED37C8B4-7ABA-DDC4-35BF-C1894DF6102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5543" name="正方形/長方形 15542">
                        <a:extLst>
                          <a:ext uri="{FF2B5EF4-FFF2-40B4-BE49-F238E27FC236}">
                            <a16:creationId xmlns:a16="http://schemas.microsoft.com/office/drawing/2014/main" id="{A2B52699-F5DA-9C07-2D4A-A14494135BB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15528" name="グループ化 15527">
                      <a:extLst>
                        <a:ext uri="{FF2B5EF4-FFF2-40B4-BE49-F238E27FC236}">
                          <a16:creationId xmlns:a16="http://schemas.microsoft.com/office/drawing/2014/main" id="{A634B307-2566-FE90-4560-75CC3A82A23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15538" name="正方形/長方形 15537">
                        <a:extLst>
                          <a:ext uri="{FF2B5EF4-FFF2-40B4-BE49-F238E27FC236}">
                            <a16:creationId xmlns:a16="http://schemas.microsoft.com/office/drawing/2014/main" id="{88F4CF6D-BC89-534D-C409-FDB4A84515C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15539" name="グループ化 15538">
                        <a:extLst>
                          <a:ext uri="{FF2B5EF4-FFF2-40B4-BE49-F238E27FC236}">
                            <a16:creationId xmlns:a16="http://schemas.microsoft.com/office/drawing/2014/main" id="{5E6F083C-CDBA-E749-94FC-F3AF3044E54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15540" name="正方形/長方形 15539">
                          <a:extLst>
                            <a:ext uri="{FF2B5EF4-FFF2-40B4-BE49-F238E27FC236}">
                              <a16:creationId xmlns:a16="http://schemas.microsoft.com/office/drawing/2014/main" id="{34C7757C-CA0D-EEF2-5777-E908B5495E50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15541" name="正方形/長方形 15540">
                          <a:extLst>
                            <a:ext uri="{FF2B5EF4-FFF2-40B4-BE49-F238E27FC236}">
                              <a16:creationId xmlns:a16="http://schemas.microsoft.com/office/drawing/2014/main" id="{3B771B45-100E-B8D9-D6B3-2D86F79E814D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15529" name="正方形/長方形 15528">
                      <a:extLst>
                        <a:ext uri="{FF2B5EF4-FFF2-40B4-BE49-F238E27FC236}">
                          <a16:creationId xmlns:a16="http://schemas.microsoft.com/office/drawing/2014/main" id="{F251168A-95A8-7BAA-15E8-739ABD57051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5530" name="グループ化 15529">
                      <a:extLst>
                        <a:ext uri="{FF2B5EF4-FFF2-40B4-BE49-F238E27FC236}">
                          <a16:creationId xmlns:a16="http://schemas.microsoft.com/office/drawing/2014/main" id="{66AE8F73-E1FE-7838-C238-92D4CCBD369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5536" name="正方形/長方形 15535">
                        <a:extLst>
                          <a:ext uri="{FF2B5EF4-FFF2-40B4-BE49-F238E27FC236}">
                            <a16:creationId xmlns:a16="http://schemas.microsoft.com/office/drawing/2014/main" id="{9789257D-8293-E02B-C8DD-93AD344B135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5537" name="正方形/長方形 15536">
                        <a:extLst>
                          <a:ext uri="{FF2B5EF4-FFF2-40B4-BE49-F238E27FC236}">
                            <a16:creationId xmlns:a16="http://schemas.microsoft.com/office/drawing/2014/main" id="{950E732E-3CED-6FC2-0921-DD5D73FE626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5531" name="正方形/長方形 15530">
                      <a:extLst>
                        <a:ext uri="{FF2B5EF4-FFF2-40B4-BE49-F238E27FC236}">
                          <a16:creationId xmlns:a16="http://schemas.microsoft.com/office/drawing/2014/main" id="{0E8F5EBA-022F-F9EA-33CD-9D8CBDE7DAB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5532" name="グループ化 15531">
                      <a:extLst>
                        <a:ext uri="{FF2B5EF4-FFF2-40B4-BE49-F238E27FC236}">
                          <a16:creationId xmlns:a16="http://schemas.microsoft.com/office/drawing/2014/main" id="{270461F4-B1A6-2C5B-C26A-F1D7C114BE1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5534" name="正方形/長方形 15533">
                        <a:extLst>
                          <a:ext uri="{FF2B5EF4-FFF2-40B4-BE49-F238E27FC236}">
                            <a16:creationId xmlns:a16="http://schemas.microsoft.com/office/drawing/2014/main" id="{B120714C-5866-67FE-1804-174D89F6B90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5535" name="正方形/長方形 15534">
                        <a:extLst>
                          <a:ext uri="{FF2B5EF4-FFF2-40B4-BE49-F238E27FC236}">
                            <a16:creationId xmlns:a16="http://schemas.microsoft.com/office/drawing/2014/main" id="{B8A65544-B5A4-407C-E47E-DA1368ABFBE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5533" name="正方形/長方形 15532">
                      <a:extLst>
                        <a:ext uri="{FF2B5EF4-FFF2-40B4-BE49-F238E27FC236}">
                          <a16:creationId xmlns:a16="http://schemas.microsoft.com/office/drawing/2014/main" id="{8C699AE0-6D44-DF54-C5D7-950377280A7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15387" name="グループ化 15386">
                    <a:extLst>
                      <a:ext uri="{FF2B5EF4-FFF2-40B4-BE49-F238E27FC236}">
                        <a16:creationId xmlns:a16="http://schemas.microsoft.com/office/drawing/2014/main" id="{3D17F6B2-8930-DE2C-EACC-CB79A1FB2258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5492" name="グループ化 15491">
                      <a:extLst>
                        <a:ext uri="{FF2B5EF4-FFF2-40B4-BE49-F238E27FC236}">
                          <a16:creationId xmlns:a16="http://schemas.microsoft.com/office/drawing/2014/main" id="{0831079D-E345-19FA-4FF8-CFEF7DC6129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510" name="直線コネクタ 15509">
                        <a:extLst>
                          <a:ext uri="{FF2B5EF4-FFF2-40B4-BE49-F238E27FC236}">
                            <a16:creationId xmlns:a16="http://schemas.microsoft.com/office/drawing/2014/main" id="{DEFC3ABD-325F-606C-32A2-AD86B55E69F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11" name="直線コネクタ 15510">
                        <a:extLst>
                          <a:ext uri="{FF2B5EF4-FFF2-40B4-BE49-F238E27FC236}">
                            <a16:creationId xmlns:a16="http://schemas.microsoft.com/office/drawing/2014/main" id="{7790F3E3-2705-CC95-95B2-D3F27423AB6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12" name="直線コネクタ 15511">
                        <a:extLst>
                          <a:ext uri="{FF2B5EF4-FFF2-40B4-BE49-F238E27FC236}">
                            <a16:creationId xmlns:a16="http://schemas.microsoft.com/office/drawing/2014/main" id="{18085B1B-CA55-71C8-9AFD-DE50AAD5CB2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13" name="直線コネクタ 15512">
                        <a:extLst>
                          <a:ext uri="{FF2B5EF4-FFF2-40B4-BE49-F238E27FC236}">
                            <a16:creationId xmlns:a16="http://schemas.microsoft.com/office/drawing/2014/main" id="{4A98107E-B2C3-7DE1-BFCC-2F735C7730F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14" name="直線コネクタ 15513">
                        <a:extLst>
                          <a:ext uri="{FF2B5EF4-FFF2-40B4-BE49-F238E27FC236}">
                            <a16:creationId xmlns:a16="http://schemas.microsoft.com/office/drawing/2014/main" id="{C272155A-097E-DED4-B03E-DBEC5889AB6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15" name="直線コネクタ 15514">
                        <a:extLst>
                          <a:ext uri="{FF2B5EF4-FFF2-40B4-BE49-F238E27FC236}">
                            <a16:creationId xmlns:a16="http://schemas.microsoft.com/office/drawing/2014/main" id="{4F7DE667-5C79-19D1-62C1-AC5B75F1760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16" name="直線コネクタ 15515">
                        <a:extLst>
                          <a:ext uri="{FF2B5EF4-FFF2-40B4-BE49-F238E27FC236}">
                            <a16:creationId xmlns:a16="http://schemas.microsoft.com/office/drawing/2014/main" id="{8A199D43-4FF1-6202-D678-0B484B5AB75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17" name="直線コネクタ 15516">
                        <a:extLst>
                          <a:ext uri="{FF2B5EF4-FFF2-40B4-BE49-F238E27FC236}">
                            <a16:creationId xmlns:a16="http://schemas.microsoft.com/office/drawing/2014/main" id="{D1D8493F-6CEE-2F25-E6D9-8702806939C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18" name="直線コネクタ 15517">
                        <a:extLst>
                          <a:ext uri="{FF2B5EF4-FFF2-40B4-BE49-F238E27FC236}">
                            <a16:creationId xmlns:a16="http://schemas.microsoft.com/office/drawing/2014/main" id="{F2D144FA-14F7-55CE-7B20-53EC87DD893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19" name="直線コネクタ 15518">
                        <a:extLst>
                          <a:ext uri="{FF2B5EF4-FFF2-40B4-BE49-F238E27FC236}">
                            <a16:creationId xmlns:a16="http://schemas.microsoft.com/office/drawing/2014/main" id="{15B39BAC-47D5-2E80-EEC8-DF3F6315455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20" name="直線コネクタ 15519">
                        <a:extLst>
                          <a:ext uri="{FF2B5EF4-FFF2-40B4-BE49-F238E27FC236}">
                            <a16:creationId xmlns:a16="http://schemas.microsoft.com/office/drawing/2014/main" id="{2BF5AFA8-EB30-FBF0-3FFC-1B24A47A20D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21" name="直線コネクタ 15520">
                        <a:extLst>
                          <a:ext uri="{FF2B5EF4-FFF2-40B4-BE49-F238E27FC236}">
                            <a16:creationId xmlns:a16="http://schemas.microsoft.com/office/drawing/2014/main" id="{6044FB74-A1DE-547B-B92A-E4F9A0224B3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22" name="直線コネクタ 15521">
                        <a:extLst>
                          <a:ext uri="{FF2B5EF4-FFF2-40B4-BE49-F238E27FC236}">
                            <a16:creationId xmlns:a16="http://schemas.microsoft.com/office/drawing/2014/main" id="{6923CBB5-8B3E-466A-1CE1-1844340B0D3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23" name="直線コネクタ 15522">
                        <a:extLst>
                          <a:ext uri="{FF2B5EF4-FFF2-40B4-BE49-F238E27FC236}">
                            <a16:creationId xmlns:a16="http://schemas.microsoft.com/office/drawing/2014/main" id="{F4EB84E5-DC7C-C00D-143D-A4266A9806A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24" name="直線コネクタ 15523">
                        <a:extLst>
                          <a:ext uri="{FF2B5EF4-FFF2-40B4-BE49-F238E27FC236}">
                            <a16:creationId xmlns:a16="http://schemas.microsoft.com/office/drawing/2014/main" id="{0CE77781-7AD9-20C1-ED12-8F886B04FB7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25" name="直線コネクタ 15524">
                        <a:extLst>
                          <a:ext uri="{FF2B5EF4-FFF2-40B4-BE49-F238E27FC236}">
                            <a16:creationId xmlns:a16="http://schemas.microsoft.com/office/drawing/2014/main" id="{715D9693-5988-DBF6-8017-CDEB17C1B3D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493" name="グループ化 15492">
                      <a:extLst>
                        <a:ext uri="{FF2B5EF4-FFF2-40B4-BE49-F238E27FC236}">
                          <a16:creationId xmlns:a16="http://schemas.microsoft.com/office/drawing/2014/main" id="{03144D23-8257-D959-FD99-62D3484D11A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494" name="直線コネクタ 15493">
                        <a:extLst>
                          <a:ext uri="{FF2B5EF4-FFF2-40B4-BE49-F238E27FC236}">
                            <a16:creationId xmlns:a16="http://schemas.microsoft.com/office/drawing/2014/main" id="{CF5FC251-C58E-B40A-870F-44C4F970B2A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95" name="直線コネクタ 15494">
                        <a:extLst>
                          <a:ext uri="{FF2B5EF4-FFF2-40B4-BE49-F238E27FC236}">
                            <a16:creationId xmlns:a16="http://schemas.microsoft.com/office/drawing/2014/main" id="{B05C5C6F-0DF3-A77C-8270-9EC54FAC57C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96" name="直線コネクタ 15495">
                        <a:extLst>
                          <a:ext uri="{FF2B5EF4-FFF2-40B4-BE49-F238E27FC236}">
                            <a16:creationId xmlns:a16="http://schemas.microsoft.com/office/drawing/2014/main" id="{F1612DA5-2029-0417-54CF-F804B2FFFE7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97" name="直線コネクタ 15496">
                        <a:extLst>
                          <a:ext uri="{FF2B5EF4-FFF2-40B4-BE49-F238E27FC236}">
                            <a16:creationId xmlns:a16="http://schemas.microsoft.com/office/drawing/2014/main" id="{C8D000D2-586E-EC69-CB1C-913A01909EF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98" name="直線コネクタ 15497">
                        <a:extLst>
                          <a:ext uri="{FF2B5EF4-FFF2-40B4-BE49-F238E27FC236}">
                            <a16:creationId xmlns:a16="http://schemas.microsoft.com/office/drawing/2014/main" id="{A9353331-6BF8-20F6-3F06-9F097AD889B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99" name="直線コネクタ 15498">
                        <a:extLst>
                          <a:ext uri="{FF2B5EF4-FFF2-40B4-BE49-F238E27FC236}">
                            <a16:creationId xmlns:a16="http://schemas.microsoft.com/office/drawing/2014/main" id="{5D5F12B1-1859-06DE-6370-E7A229E087D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00" name="直線コネクタ 15499">
                        <a:extLst>
                          <a:ext uri="{FF2B5EF4-FFF2-40B4-BE49-F238E27FC236}">
                            <a16:creationId xmlns:a16="http://schemas.microsoft.com/office/drawing/2014/main" id="{B54EB813-AC6D-3011-0D41-CA2E71845B4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01" name="直線コネクタ 15500">
                        <a:extLst>
                          <a:ext uri="{FF2B5EF4-FFF2-40B4-BE49-F238E27FC236}">
                            <a16:creationId xmlns:a16="http://schemas.microsoft.com/office/drawing/2014/main" id="{D0687FB6-DB08-E42B-B9D3-EE7A46A778E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02" name="直線コネクタ 15501">
                        <a:extLst>
                          <a:ext uri="{FF2B5EF4-FFF2-40B4-BE49-F238E27FC236}">
                            <a16:creationId xmlns:a16="http://schemas.microsoft.com/office/drawing/2014/main" id="{800318BB-D550-C8DA-9CCE-2863BB11389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03" name="直線コネクタ 15502">
                        <a:extLst>
                          <a:ext uri="{FF2B5EF4-FFF2-40B4-BE49-F238E27FC236}">
                            <a16:creationId xmlns:a16="http://schemas.microsoft.com/office/drawing/2014/main" id="{E1AEDDA2-D78B-803F-5D40-369C0B8422A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04" name="直線コネクタ 15503">
                        <a:extLst>
                          <a:ext uri="{FF2B5EF4-FFF2-40B4-BE49-F238E27FC236}">
                            <a16:creationId xmlns:a16="http://schemas.microsoft.com/office/drawing/2014/main" id="{C615EB7F-96E0-44A8-C861-262CF94A405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05" name="直線コネクタ 15504">
                        <a:extLst>
                          <a:ext uri="{FF2B5EF4-FFF2-40B4-BE49-F238E27FC236}">
                            <a16:creationId xmlns:a16="http://schemas.microsoft.com/office/drawing/2014/main" id="{71031454-6C22-B35C-FDEC-EFB9B91AA2C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06" name="直線コネクタ 15505">
                        <a:extLst>
                          <a:ext uri="{FF2B5EF4-FFF2-40B4-BE49-F238E27FC236}">
                            <a16:creationId xmlns:a16="http://schemas.microsoft.com/office/drawing/2014/main" id="{E4BBA251-7C37-45E3-7824-D3ED94CFC2E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07" name="直線コネクタ 15506">
                        <a:extLst>
                          <a:ext uri="{FF2B5EF4-FFF2-40B4-BE49-F238E27FC236}">
                            <a16:creationId xmlns:a16="http://schemas.microsoft.com/office/drawing/2014/main" id="{C6FA2B03-CA3C-01DC-77FE-8949AB32FF8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08" name="直線コネクタ 15507">
                        <a:extLst>
                          <a:ext uri="{FF2B5EF4-FFF2-40B4-BE49-F238E27FC236}">
                            <a16:creationId xmlns:a16="http://schemas.microsoft.com/office/drawing/2014/main" id="{6D1E2BD8-253D-3880-A784-C021F2530F2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09" name="直線コネクタ 15508">
                        <a:extLst>
                          <a:ext uri="{FF2B5EF4-FFF2-40B4-BE49-F238E27FC236}">
                            <a16:creationId xmlns:a16="http://schemas.microsoft.com/office/drawing/2014/main" id="{730948C6-31AD-2445-A0DD-FA5C888213D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388" name="グループ化 15387">
                    <a:extLst>
                      <a:ext uri="{FF2B5EF4-FFF2-40B4-BE49-F238E27FC236}">
                        <a16:creationId xmlns:a16="http://schemas.microsoft.com/office/drawing/2014/main" id="{8B4F6B1B-6D42-84ED-4F65-A9119123BE56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5458" name="グループ化 15457">
                      <a:extLst>
                        <a:ext uri="{FF2B5EF4-FFF2-40B4-BE49-F238E27FC236}">
                          <a16:creationId xmlns:a16="http://schemas.microsoft.com/office/drawing/2014/main" id="{77C1BA0C-842B-FCC4-7B71-B603132C8E6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476" name="直線コネクタ 15475">
                        <a:extLst>
                          <a:ext uri="{FF2B5EF4-FFF2-40B4-BE49-F238E27FC236}">
                            <a16:creationId xmlns:a16="http://schemas.microsoft.com/office/drawing/2014/main" id="{63C9319B-5ED5-5F45-CC9F-107DEAF5C28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77" name="直線コネクタ 15476">
                        <a:extLst>
                          <a:ext uri="{FF2B5EF4-FFF2-40B4-BE49-F238E27FC236}">
                            <a16:creationId xmlns:a16="http://schemas.microsoft.com/office/drawing/2014/main" id="{6C69B3D1-6422-DB9A-6AF3-63DAB4C947E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78" name="直線コネクタ 15477">
                        <a:extLst>
                          <a:ext uri="{FF2B5EF4-FFF2-40B4-BE49-F238E27FC236}">
                            <a16:creationId xmlns:a16="http://schemas.microsoft.com/office/drawing/2014/main" id="{25B0C46A-5654-FD18-1746-CEE96D356E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79" name="直線コネクタ 15478">
                        <a:extLst>
                          <a:ext uri="{FF2B5EF4-FFF2-40B4-BE49-F238E27FC236}">
                            <a16:creationId xmlns:a16="http://schemas.microsoft.com/office/drawing/2014/main" id="{371E17F2-0C29-6090-62DA-9197A95295A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80" name="直線コネクタ 15479">
                        <a:extLst>
                          <a:ext uri="{FF2B5EF4-FFF2-40B4-BE49-F238E27FC236}">
                            <a16:creationId xmlns:a16="http://schemas.microsoft.com/office/drawing/2014/main" id="{80C0670D-C445-828C-4DAF-E2B7BB0BAF5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81" name="直線コネクタ 15480">
                        <a:extLst>
                          <a:ext uri="{FF2B5EF4-FFF2-40B4-BE49-F238E27FC236}">
                            <a16:creationId xmlns:a16="http://schemas.microsoft.com/office/drawing/2014/main" id="{9C484E57-B738-71EC-4EAC-31EA2539FF6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82" name="直線コネクタ 15481">
                        <a:extLst>
                          <a:ext uri="{FF2B5EF4-FFF2-40B4-BE49-F238E27FC236}">
                            <a16:creationId xmlns:a16="http://schemas.microsoft.com/office/drawing/2014/main" id="{33F67E80-0E05-7DE1-DE81-859120AB1C1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83" name="直線コネクタ 15482">
                        <a:extLst>
                          <a:ext uri="{FF2B5EF4-FFF2-40B4-BE49-F238E27FC236}">
                            <a16:creationId xmlns:a16="http://schemas.microsoft.com/office/drawing/2014/main" id="{85A38D43-8DBF-FE52-BEDA-E5A7EC41745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84" name="直線コネクタ 15483">
                        <a:extLst>
                          <a:ext uri="{FF2B5EF4-FFF2-40B4-BE49-F238E27FC236}">
                            <a16:creationId xmlns:a16="http://schemas.microsoft.com/office/drawing/2014/main" id="{5447E4FE-B174-05CA-8B4D-1888EBA6ABA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85" name="直線コネクタ 15484">
                        <a:extLst>
                          <a:ext uri="{FF2B5EF4-FFF2-40B4-BE49-F238E27FC236}">
                            <a16:creationId xmlns:a16="http://schemas.microsoft.com/office/drawing/2014/main" id="{4FB9F68F-AE28-2D2C-A6D7-0B3359BD4A7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86" name="直線コネクタ 15485">
                        <a:extLst>
                          <a:ext uri="{FF2B5EF4-FFF2-40B4-BE49-F238E27FC236}">
                            <a16:creationId xmlns:a16="http://schemas.microsoft.com/office/drawing/2014/main" id="{EBFC3952-1243-5D19-56D0-75FBE421995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87" name="直線コネクタ 15486">
                        <a:extLst>
                          <a:ext uri="{FF2B5EF4-FFF2-40B4-BE49-F238E27FC236}">
                            <a16:creationId xmlns:a16="http://schemas.microsoft.com/office/drawing/2014/main" id="{8DCD005B-BA78-CD40-8978-ED56E5060DF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88" name="直線コネクタ 15487">
                        <a:extLst>
                          <a:ext uri="{FF2B5EF4-FFF2-40B4-BE49-F238E27FC236}">
                            <a16:creationId xmlns:a16="http://schemas.microsoft.com/office/drawing/2014/main" id="{6DC64B04-A4C4-1C32-EE04-31A3B0C704B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89" name="直線コネクタ 15488">
                        <a:extLst>
                          <a:ext uri="{FF2B5EF4-FFF2-40B4-BE49-F238E27FC236}">
                            <a16:creationId xmlns:a16="http://schemas.microsoft.com/office/drawing/2014/main" id="{C5916511-1A97-6D7D-E2CB-B71BC219DD9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90" name="直線コネクタ 15489">
                        <a:extLst>
                          <a:ext uri="{FF2B5EF4-FFF2-40B4-BE49-F238E27FC236}">
                            <a16:creationId xmlns:a16="http://schemas.microsoft.com/office/drawing/2014/main" id="{9FC3BF8D-A6EB-BC42-0409-D76F9B11C22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91" name="直線コネクタ 15490">
                        <a:extLst>
                          <a:ext uri="{FF2B5EF4-FFF2-40B4-BE49-F238E27FC236}">
                            <a16:creationId xmlns:a16="http://schemas.microsoft.com/office/drawing/2014/main" id="{9AC6C5FF-0E0F-E8AD-F5E7-DEB532C6F58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459" name="グループ化 15458">
                      <a:extLst>
                        <a:ext uri="{FF2B5EF4-FFF2-40B4-BE49-F238E27FC236}">
                          <a16:creationId xmlns:a16="http://schemas.microsoft.com/office/drawing/2014/main" id="{C74EE114-4D1C-A9F0-22F8-9A1CEA6B70F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460" name="直線コネクタ 15459">
                        <a:extLst>
                          <a:ext uri="{FF2B5EF4-FFF2-40B4-BE49-F238E27FC236}">
                            <a16:creationId xmlns:a16="http://schemas.microsoft.com/office/drawing/2014/main" id="{C2A78544-0643-707E-768C-176CA7BF2D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61" name="直線コネクタ 15460">
                        <a:extLst>
                          <a:ext uri="{FF2B5EF4-FFF2-40B4-BE49-F238E27FC236}">
                            <a16:creationId xmlns:a16="http://schemas.microsoft.com/office/drawing/2014/main" id="{DF9B2869-5179-1305-7F99-007D426054B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62" name="直線コネクタ 15461">
                        <a:extLst>
                          <a:ext uri="{FF2B5EF4-FFF2-40B4-BE49-F238E27FC236}">
                            <a16:creationId xmlns:a16="http://schemas.microsoft.com/office/drawing/2014/main" id="{8E046575-C61E-25D1-86ED-EFE65583E31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63" name="直線コネクタ 15462">
                        <a:extLst>
                          <a:ext uri="{FF2B5EF4-FFF2-40B4-BE49-F238E27FC236}">
                            <a16:creationId xmlns:a16="http://schemas.microsoft.com/office/drawing/2014/main" id="{F6A7D648-A144-E71A-CF81-1D3D7B3FA68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64" name="直線コネクタ 15463">
                        <a:extLst>
                          <a:ext uri="{FF2B5EF4-FFF2-40B4-BE49-F238E27FC236}">
                            <a16:creationId xmlns:a16="http://schemas.microsoft.com/office/drawing/2014/main" id="{B7C349AC-0872-8AA4-C9E4-CBC03AF0B50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65" name="直線コネクタ 15464">
                        <a:extLst>
                          <a:ext uri="{FF2B5EF4-FFF2-40B4-BE49-F238E27FC236}">
                            <a16:creationId xmlns:a16="http://schemas.microsoft.com/office/drawing/2014/main" id="{3AA13D56-9F2B-5BCB-16D0-3ACC2CF2CBF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66" name="直線コネクタ 15465">
                        <a:extLst>
                          <a:ext uri="{FF2B5EF4-FFF2-40B4-BE49-F238E27FC236}">
                            <a16:creationId xmlns:a16="http://schemas.microsoft.com/office/drawing/2014/main" id="{0CB2BDB4-29BD-F0AA-B4E4-29CD3BCF781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67" name="直線コネクタ 15466">
                        <a:extLst>
                          <a:ext uri="{FF2B5EF4-FFF2-40B4-BE49-F238E27FC236}">
                            <a16:creationId xmlns:a16="http://schemas.microsoft.com/office/drawing/2014/main" id="{5B611349-D9E7-3C6A-D74C-F6446616506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68" name="直線コネクタ 15467">
                        <a:extLst>
                          <a:ext uri="{FF2B5EF4-FFF2-40B4-BE49-F238E27FC236}">
                            <a16:creationId xmlns:a16="http://schemas.microsoft.com/office/drawing/2014/main" id="{D27B396D-23AB-505D-592D-460BDF918DA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69" name="直線コネクタ 15468">
                        <a:extLst>
                          <a:ext uri="{FF2B5EF4-FFF2-40B4-BE49-F238E27FC236}">
                            <a16:creationId xmlns:a16="http://schemas.microsoft.com/office/drawing/2014/main" id="{EC76DEF9-DC80-75D1-2C8B-31ACAAF1A27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70" name="直線コネクタ 15469">
                        <a:extLst>
                          <a:ext uri="{FF2B5EF4-FFF2-40B4-BE49-F238E27FC236}">
                            <a16:creationId xmlns:a16="http://schemas.microsoft.com/office/drawing/2014/main" id="{765F5B69-0C31-9876-1998-F2B8754F2A2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71" name="直線コネクタ 15470">
                        <a:extLst>
                          <a:ext uri="{FF2B5EF4-FFF2-40B4-BE49-F238E27FC236}">
                            <a16:creationId xmlns:a16="http://schemas.microsoft.com/office/drawing/2014/main" id="{4AEBC686-67C2-EF27-6A95-C08A0E3ED89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72" name="直線コネクタ 15471">
                        <a:extLst>
                          <a:ext uri="{FF2B5EF4-FFF2-40B4-BE49-F238E27FC236}">
                            <a16:creationId xmlns:a16="http://schemas.microsoft.com/office/drawing/2014/main" id="{DFB6E46E-F082-55EC-F4A4-4069CDB9101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73" name="直線コネクタ 15472">
                        <a:extLst>
                          <a:ext uri="{FF2B5EF4-FFF2-40B4-BE49-F238E27FC236}">
                            <a16:creationId xmlns:a16="http://schemas.microsoft.com/office/drawing/2014/main" id="{2424B12F-9ABD-722A-5436-B20A80F232F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74" name="直線コネクタ 15473">
                        <a:extLst>
                          <a:ext uri="{FF2B5EF4-FFF2-40B4-BE49-F238E27FC236}">
                            <a16:creationId xmlns:a16="http://schemas.microsoft.com/office/drawing/2014/main" id="{06F5D8D8-BC86-C44B-95F3-648935C35ED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75" name="直線コネクタ 15474">
                        <a:extLst>
                          <a:ext uri="{FF2B5EF4-FFF2-40B4-BE49-F238E27FC236}">
                            <a16:creationId xmlns:a16="http://schemas.microsoft.com/office/drawing/2014/main" id="{A0A81716-0B28-FAA4-9680-2473CB87D4D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389" name="グループ化 15388">
                    <a:extLst>
                      <a:ext uri="{FF2B5EF4-FFF2-40B4-BE49-F238E27FC236}">
                        <a16:creationId xmlns:a16="http://schemas.microsoft.com/office/drawing/2014/main" id="{17C1BB11-2846-957C-616C-D73560AB5107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5424" name="グループ化 15423">
                      <a:extLst>
                        <a:ext uri="{FF2B5EF4-FFF2-40B4-BE49-F238E27FC236}">
                          <a16:creationId xmlns:a16="http://schemas.microsoft.com/office/drawing/2014/main" id="{656BC7A8-C285-7F41-C1BA-53D0E69EA1C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442" name="直線コネクタ 15441">
                        <a:extLst>
                          <a:ext uri="{FF2B5EF4-FFF2-40B4-BE49-F238E27FC236}">
                            <a16:creationId xmlns:a16="http://schemas.microsoft.com/office/drawing/2014/main" id="{FB804502-342C-F4CB-B02C-6333E8536C9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43" name="直線コネクタ 15442">
                        <a:extLst>
                          <a:ext uri="{FF2B5EF4-FFF2-40B4-BE49-F238E27FC236}">
                            <a16:creationId xmlns:a16="http://schemas.microsoft.com/office/drawing/2014/main" id="{5C83F03F-BBDB-8A6D-DA90-1F5C2C4ED0F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44" name="直線コネクタ 15443">
                        <a:extLst>
                          <a:ext uri="{FF2B5EF4-FFF2-40B4-BE49-F238E27FC236}">
                            <a16:creationId xmlns:a16="http://schemas.microsoft.com/office/drawing/2014/main" id="{DD3727BD-8305-B772-D2D4-B3058667C81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45" name="直線コネクタ 15444">
                        <a:extLst>
                          <a:ext uri="{FF2B5EF4-FFF2-40B4-BE49-F238E27FC236}">
                            <a16:creationId xmlns:a16="http://schemas.microsoft.com/office/drawing/2014/main" id="{F53CB013-1BD4-0CB7-49FA-B187EF8F52D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46" name="直線コネクタ 15445">
                        <a:extLst>
                          <a:ext uri="{FF2B5EF4-FFF2-40B4-BE49-F238E27FC236}">
                            <a16:creationId xmlns:a16="http://schemas.microsoft.com/office/drawing/2014/main" id="{3C73C9D4-1456-D478-1A06-62551BA5127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47" name="直線コネクタ 15446">
                        <a:extLst>
                          <a:ext uri="{FF2B5EF4-FFF2-40B4-BE49-F238E27FC236}">
                            <a16:creationId xmlns:a16="http://schemas.microsoft.com/office/drawing/2014/main" id="{4D9823BF-6CB7-00F1-EFDC-E1725E679B8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48" name="直線コネクタ 15447">
                        <a:extLst>
                          <a:ext uri="{FF2B5EF4-FFF2-40B4-BE49-F238E27FC236}">
                            <a16:creationId xmlns:a16="http://schemas.microsoft.com/office/drawing/2014/main" id="{4357D6D7-FEF6-9EC5-8E57-F7ADCABD004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49" name="直線コネクタ 15448">
                        <a:extLst>
                          <a:ext uri="{FF2B5EF4-FFF2-40B4-BE49-F238E27FC236}">
                            <a16:creationId xmlns:a16="http://schemas.microsoft.com/office/drawing/2014/main" id="{010EB9E3-7FE6-9920-BB7F-F97CCECC2DB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50" name="直線コネクタ 15449">
                        <a:extLst>
                          <a:ext uri="{FF2B5EF4-FFF2-40B4-BE49-F238E27FC236}">
                            <a16:creationId xmlns:a16="http://schemas.microsoft.com/office/drawing/2014/main" id="{28C8D64D-68F1-C3E1-8384-822ACD645DD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51" name="直線コネクタ 15450">
                        <a:extLst>
                          <a:ext uri="{FF2B5EF4-FFF2-40B4-BE49-F238E27FC236}">
                            <a16:creationId xmlns:a16="http://schemas.microsoft.com/office/drawing/2014/main" id="{D23EC97E-8359-C992-DC2F-C78C67D4B29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52" name="直線コネクタ 15451">
                        <a:extLst>
                          <a:ext uri="{FF2B5EF4-FFF2-40B4-BE49-F238E27FC236}">
                            <a16:creationId xmlns:a16="http://schemas.microsoft.com/office/drawing/2014/main" id="{2EB5F83F-ABAB-51B3-8E26-C47205CC0A0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53" name="直線コネクタ 15452">
                        <a:extLst>
                          <a:ext uri="{FF2B5EF4-FFF2-40B4-BE49-F238E27FC236}">
                            <a16:creationId xmlns:a16="http://schemas.microsoft.com/office/drawing/2014/main" id="{9E0818F1-D09E-D1DE-899C-C3E2E59C70D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54" name="直線コネクタ 15453">
                        <a:extLst>
                          <a:ext uri="{FF2B5EF4-FFF2-40B4-BE49-F238E27FC236}">
                            <a16:creationId xmlns:a16="http://schemas.microsoft.com/office/drawing/2014/main" id="{D26B1759-6588-E048-3650-5DF12436697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55" name="直線コネクタ 15454">
                        <a:extLst>
                          <a:ext uri="{FF2B5EF4-FFF2-40B4-BE49-F238E27FC236}">
                            <a16:creationId xmlns:a16="http://schemas.microsoft.com/office/drawing/2014/main" id="{F3198D89-8E5D-5C8F-CB81-8929DF0CC38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56" name="直線コネクタ 15455">
                        <a:extLst>
                          <a:ext uri="{FF2B5EF4-FFF2-40B4-BE49-F238E27FC236}">
                            <a16:creationId xmlns:a16="http://schemas.microsoft.com/office/drawing/2014/main" id="{BBE638D7-F0FF-8436-13AC-3185FF6E567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57" name="直線コネクタ 15456">
                        <a:extLst>
                          <a:ext uri="{FF2B5EF4-FFF2-40B4-BE49-F238E27FC236}">
                            <a16:creationId xmlns:a16="http://schemas.microsoft.com/office/drawing/2014/main" id="{2CE83F3B-95DF-1B50-8829-90109A73BDD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425" name="グループ化 15424">
                      <a:extLst>
                        <a:ext uri="{FF2B5EF4-FFF2-40B4-BE49-F238E27FC236}">
                          <a16:creationId xmlns:a16="http://schemas.microsoft.com/office/drawing/2014/main" id="{3C926E7C-7A38-E4C9-F9C0-E1F77526BF4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426" name="直線コネクタ 15425">
                        <a:extLst>
                          <a:ext uri="{FF2B5EF4-FFF2-40B4-BE49-F238E27FC236}">
                            <a16:creationId xmlns:a16="http://schemas.microsoft.com/office/drawing/2014/main" id="{F3ACA4BB-D688-EA91-3E55-035A0A71F08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27" name="直線コネクタ 15426">
                        <a:extLst>
                          <a:ext uri="{FF2B5EF4-FFF2-40B4-BE49-F238E27FC236}">
                            <a16:creationId xmlns:a16="http://schemas.microsoft.com/office/drawing/2014/main" id="{5AA032B4-835B-CC92-93FF-2F322DF0A48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28" name="直線コネクタ 15427">
                        <a:extLst>
                          <a:ext uri="{FF2B5EF4-FFF2-40B4-BE49-F238E27FC236}">
                            <a16:creationId xmlns:a16="http://schemas.microsoft.com/office/drawing/2014/main" id="{89F03BF5-B2F3-5A47-A0B0-B5146FE5EF2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29" name="直線コネクタ 15428">
                        <a:extLst>
                          <a:ext uri="{FF2B5EF4-FFF2-40B4-BE49-F238E27FC236}">
                            <a16:creationId xmlns:a16="http://schemas.microsoft.com/office/drawing/2014/main" id="{DD4FE1F5-874D-C857-860F-F463F3ECCD4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30" name="直線コネクタ 15429">
                        <a:extLst>
                          <a:ext uri="{FF2B5EF4-FFF2-40B4-BE49-F238E27FC236}">
                            <a16:creationId xmlns:a16="http://schemas.microsoft.com/office/drawing/2014/main" id="{CB8D7C78-3E5E-E54A-635F-09D648E125D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31" name="直線コネクタ 15430">
                        <a:extLst>
                          <a:ext uri="{FF2B5EF4-FFF2-40B4-BE49-F238E27FC236}">
                            <a16:creationId xmlns:a16="http://schemas.microsoft.com/office/drawing/2014/main" id="{C0E6FE93-DEC9-8A0A-22D9-0EAE7BA88F4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32" name="直線コネクタ 15431">
                        <a:extLst>
                          <a:ext uri="{FF2B5EF4-FFF2-40B4-BE49-F238E27FC236}">
                            <a16:creationId xmlns:a16="http://schemas.microsoft.com/office/drawing/2014/main" id="{7331E31E-E18B-783B-416C-DE73D3292C3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33" name="直線コネクタ 15432">
                        <a:extLst>
                          <a:ext uri="{FF2B5EF4-FFF2-40B4-BE49-F238E27FC236}">
                            <a16:creationId xmlns:a16="http://schemas.microsoft.com/office/drawing/2014/main" id="{980EB80F-C9B4-BC4C-DEEF-F8C91403F0E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34" name="直線コネクタ 15433">
                        <a:extLst>
                          <a:ext uri="{FF2B5EF4-FFF2-40B4-BE49-F238E27FC236}">
                            <a16:creationId xmlns:a16="http://schemas.microsoft.com/office/drawing/2014/main" id="{BF4275FE-C1AA-635B-B7AF-AECF2F5D4BC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35" name="直線コネクタ 15434">
                        <a:extLst>
                          <a:ext uri="{FF2B5EF4-FFF2-40B4-BE49-F238E27FC236}">
                            <a16:creationId xmlns:a16="http://schemas.microsoft.com/office/drawing/2014/main" id="{C4746FDA-7973-B0E4-1150-885D0D78BD2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36" name="直線コネクタ 15435">
                        <a:extLst>
                          <a:ext uri="{FF2B5EF4-FFF2-40B4-BE49-F238E27FC236}">
                            <a16:creationId xmlns:a16="http://schemas.microsoft.com/office/drawing/2014/main" id="{1291EC97-F897-38DC-948F-ADDB4C85F99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37" name="直線コネクタ 15436">
                        <a:extLst>
                          <a:ext uri="{FF2B5EF4-FFF2-40B4-BE49-F238E27FC236}">
                            <a16:creationId xmlns:a16="http://schemas.microsoft.com/office/drawing/2014/main" id="{DE3F70AF-F5D9-1992-C920-62C3BF2F1C3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38" name="直線コネクタ 15437">
                        <a:extLst>
                          <a:ext uri="{FF2B5EF4-FFF2-40B4-BE49-F238E27FC236}">
                            <a16:creationId xmlns:a16="http://schemas.microsoft.com/office/drawing/2014/main" id="{FB5E40DE-8FCB-0B08-6242-9D55D029577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39" name="直線コネクタ 15438">
                        <a:extLst>
                          <a:ext uri="{FF2B5EF4-FFF2-40B4-BE49-F238E27FC236}">
                            <a16:creationId xmlns:a16="http://schemas.microsoft.com/office/drawing/2014/main" id="{1E02AD4C-4184-1A33-A45E-3A8FA388172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40" name="直線コネクタ 15439">
                        <a:extLst>
                          <a:ext uri="{FF2B5EF4-FFF2-40B4-BE49-F238E27FC236}">
                            <a16:creationId xmlns:a16="http://schemas.microsoft.com/office/drawing/2014/main" id="{B5F7F7D4-48C6-EEC1-5CB3-7A2DDEC8CAF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41" name="直線コネクタ 15440">
                        <a:extLst>
                          <a:ext uri="{FF2B5EF4-FFF2-40B4-BE49-F238E27FC236}">
                            <a16:creationId xmlns:a16="http://schemas.microsoft.com/office/drawing/2014/main" id="{1F11CC75-5022-99B3-5BC0-A290C0EA393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390" name="グループ化 15389">
                    <a:extLst>
                      <a:ext uri="{FF2B5EF4-FFF2-40B4-BE49-F238E27FC236}">
                        <a16:creationId xmlns:a16="http://schemas.microsoft.com/office/drawing/2014/main" id="{9B47C51A-2973-F2AF-F7FD-28FCD1779E68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5408" name="直線コネクタ 15407">
                      <a:extLst>
                        <a:ext uri="{FF2B5EF4-FFF2-40B4-BE49-F238E27FC236}">
                          <a16:creationId xmlns:a16="http://schemas.microsoft.com/office/drawing/2014/main" id="{C9DCCE57-74D5-D5FA-A37B-969FD6FB28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09" name="直線コネクタ 15408">
                      <a:extLst>
                        <a:ext uri="{FF2B5EF4-FFF2-40B4-BE49-F238E27FC236}">
                          <a16:creationId xmlns:a16="http://schemas.microsoft.com/office/drawing/2014/main" id="{AAF72E5B-1711-2204-705E-84B9ED56E2E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0" name="直線コネクタ 15409">
                      <a:extLst>
                        <a:ext uri="{FF2B5EF4-FFF2-40B4-BE49-F238E27FC236}">
                          <a16:creationId xmlns:a16="http://schemas.microsoft.com/office/drawing/2014/main" id="{7DD734EC-A706-5B7C-0524-B95683C7F07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1" name="直線コネクタ 15410">
                      <a:extLst>
                        <a:ext uri="{FF2B5EF4-FFF2-40B4-BE49-F238E27FC236}">
                          <a16:creationId xmlns:a16="http://schemas.microsoft.com/office/drawing/2014/main" id="{8274720B-92F0-AEDF-ACE0-108F26A21E8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2" name="直線コネクタ 15411">
                      <a:extLst>
                        <a:ext uri="{FF2B5EF4-FFF2-40B4-BE49-F238E27FC236}">
                          <a16:creationId xmlns:a16="http://schemas.microsoft.com/office/drawing/2014/main" id="{9E4959E7-2BE3-8B05-2EAF-5D903C63441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3" name="直線コネクタ 15412">
                      <a:extLst>
                        <a:ext uri="{FF2B5EF4-FFF2-40B4-BE49-F238E27FC236}">
                          <a16:creationId xmlns:a16="http://schemas.microsoft.com/office/drawing/2014/main" id="{4BCD3359-E590-10DA-29D1-F4C4C5F09CB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4" name="直線コネクタ 15413">
                      <a:extLst>
                        <a:ext uri="{FF2B5EF4-FFF2-40B4-BE49-F238E27FC236}">
                          <a16:creationId xmlns:a16="http://schemas.microsoft.com/office/drawing/2014/main" id="{A75C3A8E-26DB-1CF5-7D02-4E2EC72D3AF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5" name="直線コネクタ 15414">
                      <a:extLst>
                        <a:ext uri="{FF2B5EF4-FFF2-40B4-BE49-F238E27FC236}">
                          <a16:creationId xmlns:a16="http://schemas.microsoft.com/office/drawing/2014/main" id="{B3562ED4-57DE-BB72-914C-A81855AB2CF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6" name="直線コネクタ 15415">
                      <a:extLst>
                        <a:ext uri="{FF2B5EF4-FFF2-40B4-BE49-F238E27FC236}">
                          <a16:creationId xmlns:a16="http://schemas.microsoft.com/office/drawing/2014/main" id="{948ADF55-DDAB-C3C2-F84D-7A9EB8B0F37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7" name="直線コネクタ 15416">
                      <a:extLst>
                        <a:ext uri="{FF2B5EF4-FFF2-40B4-BE49-F238E27FC236}">
                          <a16:creationId xmlns:a16="http://schemas.microsoft.com/office/drawing/2014/main" id="{9689FEC7-1718-0017-8C88-58E6911B3CE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8" name="直線コネクタ 15417">
                      <a:extLst>
                        <a:ext uri="{FF2B5EF4-FFF2-40B4-BE49-F238E27FC236}">
                          <a16:creationId xmlns:a16="http://schemas.microsoft.com/office/drawing/2014/main" id="{1D23C268-0456-8D6B-2ADA-E0C8DAA45B1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9" name="直線コネクタ 15418">
                      <a:extLst>
                        <a:ext uri="{FF2B5EF4-FFF2-40B4-BE49-F238E27FC236}">
                          <a16:creationId xmlns:a16="http://schemas.microsoft.com/office/drawing/2014/main" id="{34EF8ECB-A608-3F14-FD38-443B030EF21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20" name="直線コネクタ 15419">
                      <a:extLst>
                        <a:ext uri="{FF2B5EF4-FFF2-40B4-BE49-F238E27FC236}">
                          <a16:creationId xmlns:a16="http://schemas.microsoft.com/office/drawing/2014/main" id="{AE9D8DD1-8262-0A1E-979A-D0232308FC4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21" name="直線コネクタ 15420">
                      <a:extLst>
                        <a:ext uri="{FF2B5EF4-FFF2-40B4-BE49-F238E27FC236}">
                          <a16:creationId xmlns:a16="http://schemas.microsoft.com/office/drawing/2014/main" id="{92AEC4A8-2216-DD68-ABB1-B2FAD3139B0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22" name="直線コネクタ 15421">
                      <a:extLst>
                        <a:ext uri="{FF2B5EF4-FFF2-40B4-BE49-F238E27FC236}">
                          <a16:creationId xmlns:a16="http://schemas.microsoft.com/office/drawing/2014/main" id="{7882844F-FE84-8CDB-1FE8-FDE929E5097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23" name="直線コネクタ 15422">
                      <a:extLst>
                        <a:ext uri="{FF2B5EF4-FFF2-40B4-BE49-F238E27FC236}">
                          <a16:creationId xmlns:a16="http://schemas.microsoft.com/office/drawing/2014/main" id="{71D77FF1-AC03-9359-D49A-8B0C5C50B12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391" name="グループ化 15390">
                    <a:extLst>
                      <a:ext uri="{FF2B5EF4-FFF2-40B4-BE49-F238E27FC236}">
                        <a16:creationId xmlns:a16="http://schemas.microsoft.com/office/drawing/2014/main" id="{52F5E9CC-0AF1-CE65-D1E1-F90D6F2BE10B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5392" name="直線コネクタ 15391">
                      <a:extLst>
                        <a:ext uri="{FF2B5EF4-FFF2-40B4-BE49-F238E27FC236}">
                          <a16:creationId xmlns:a16="http://schemas.microsoft.com/office/drawing/2014/main" id="{8A32C2E7-EE15-AEB7-9503-296FB82373D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93" name="直線コネクタ 15392">
                      <a:extLst>
                        <a:ext uri="{FF2B5EF4-FFF2-40B4-BE49-F238E27FC236}">
                          <a16:creationId xmlns:a16="http://schemas.microsoft.com/office/drawing/2014/main" id="{D5E6B277-2765-A2F5-1979-30F440887F6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94" name="直線コネクタ 15393">
                      <a:extLst>
                        <a:ext uri="{FF2B5EF4-FFF2-40B4-BE49-F238E27FC236}">
                          <a16:creationId xmlns:a16="http://schemas.microsoft.com/office/drawing/2014/main" id="{3762B0AA-0F14-3011-BEEF-B3D3D647823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95" name="直線コネクタ 15394">
                      <a:extLst>
                        <a:ext uri="{FF2B5EF4-FFF2-40B4-BE49-F238E27FC236}">
                          <a16:creationId xmlns:a16="http://schemas.microsoft.com/office/drawing/2014/main" id="{5C5E9249-BEC4-8260-791B-7E120991F10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96" name="直線コネクタ 15395">
                      <a:extLst>
                        <a:ext uri="{FF2B5EF4-FFF2-40B4-BE49-F238E27FC236}">
                          <a16:creationId xmlns:a16="http://schemas.microsoft.com/office/drawing/2014/main" id="{2A90D3F7-7372-7853-1B2A-CA09F2C7611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97" name="直線コネクタ 15396">
                      <a:extLst>
                        <a:ext uri="{FF2B5EF4-FFF2-40B4-BE49-F238E27FC236}">
                          <a16:creationId xmlns:a16="http://schemas.microsoft.com/office/drawing/2014/main" id="{DE3C8E27-8BCE-4376-260D-5D9BC9585A7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98" name="直線コネクタ 15397">
                      <a:extLst>
                        <a:ext uri="{FF2B5EF4-FFF2-40B4-BE49-F238E27FC236}">
                          <a16:creationId xmlns:a16="http://schemas.microsoft.com/office/drawing/2014/main" id="{422F35A8-9E99-0E5F-6107-6743A995524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99" name="直線コネクタ 15398">
                      <a:extLst>
                        <a:ext uri="{FF2B5EF4-FFF2-40B4-BE49-F238E27FC236}">
                          <a16:creationId xmlns:a16="http://schemas.microsoft.com/office/drawing/2014/main" id="{7560C5AF-9D5B-85D6-A568-E41B5696EAF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00" name="直線コネクタ 15399">
                      <a:extLst>
                        <a:ext uri="{FF2B5EF4-FFF2-40B4-BE49-F238E27FC236}">
                          <a16:creationId xmlns:a16="http://schemas.microsoft.com/office/drawing/2014/main" id="{B17FBD3B-4CCB-E539-CC8B-E3B8C0D32D6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01" name="直線コネクタ 15400">
                      <a:extLst>
                        <a:ext uri="{FF2B5EF4-FFF2-40B4-BE49-F238E27FC236}">
                          <a16:creationId xmlns:a16="http://schemas.microsoft.com/office/drawing/2014/main" id="{DB33ACD0-8027-C934-217A-FB1DE64B567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02" name="直線コネクタ 15401">
                      <a:extLst>
                        <a:ext uri="{FF2B5EF4-FFF2-40B4-BE49-F238E27FC236}">
                          <a16:creationId xmlns:a16="http://schemas.microsoft.com/office/drawing/2014/main" id="{ACCFDA0A-3834-2D63-0DD5-0454DE2969E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03" name="直線コネクタ 15402">
                      <a:extLst>
                        <a:ext uri="{FF2B5EF4-FFF2-40B4-BE49-F238E27FC236}">
                          <a16:creationId xmlns:a16="http://schemas.microsoft.com/office/drawing/2014/main" id="{0D3D398F-0F56-D3C3-D2C4-40B9E937C0F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04" name="直線コネクタ 15403">
                      <a:extLst>
                        <a:ext uri="{FF2B5EF4-FFF2-40B4-BE49-F238E27FC236}">
                          <a16:creationId xmlns:a16="http://schemas.microsoft.com/office/drawing/2014/main" id="{DF204DBE-4FDE-A0F6-1A75-BF89982A85A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05" name="直線コネクタ 15404">
                      <a:extLst>
                        <a:ext uri="{FF2B5EF4-FFF2-40B4-BE49-F238E27FC236}">
                          <a16:creationId xmlns:a16="http://schemas.microsoft.com/office/drawing/2014/main" id="{631FD7A9-AA9E-4841-6DDE-43AEE2A36CB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06" name="直線コネクタ 15405">
                      <a:extLst>
                        <a:ext uri="{FF2B5EF4-FFF2-40B4-BE49-F238E27FC236}">
                          <a16:creationId xmlns:a16="http://schemas.microsoft.com/office/drawing/2014/main" id="{0472A6B4-30A1-B3C1-4DA8-0A26C7EBFCF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07" name="直線コネクタ 15406">
                      <a:extLst>
                        <a:ext uri="{FF2B5EF4-FFF2-40B4-BE49-F238E27FC236}">
                          <a16:creationId xmlns:a16="http://schemas.microsoft.com/office/drawing/2014/main" id="{B8CB4025-EACE-9A87-CF83-09D86174EF4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5358" name="グループ化 15357">
                  <a:extLst>
                    <a:ext uri="{FF2B5EF4-FFF2-40B4-BE49-F238E27FC236}">
                      <a16:creationId xmlns:a16="http://schemas.microsoft.com/office/drawing/2014/main" id="{61D07A50-B017-4D7A-5DFB-D2B41358BD7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380" name="直線コネクタ 15379">
                    <a:extLst>
                      <a:ext uri="{FF2B5EF4-FFF2-40B4-BE49-F238E27FC236}">
                        <a16:creationId xmlns:a16="http://schemas.microsoft.com/office/drawing/2014/main" id="{FCE8B1D6-B8D4-FA66-3FD3-791B4EEF8E0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81" name="直線コネクタ 15380">
                    <a:extLst>
                      <a:ext uri="{FF2B5EF4-FFF2-40B4-BE49-F238E27FC236}">
                        <a16:creationId xmlns:a16="http://schemas.microsoft.com/office/drawing/2014/main" id="{FEEBEC6C-AD0B-16A4-B981-A214D9FDF0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82" name="直線コネクタ 15381">
                    <a:extLst>
                      <a:ext uri="{FF2B5EF4-FFF2-40B4-BE49-F238E27FC236}">
                        <a16:creationId xmlns:a16="http://schemas.microsoft.com/office/drawing/2014/main" id="{0D30A123-B7EE-0C47-144D-BFDCC60ABA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83" name="直線コネクタ 15382">
                    <a:extLst>
                      <a:ext uri="{FF2B5EF4-FFF2-40B4-BE49-F238E27FC236}">
                        <a16:creationId xmlns:a16="http://schemas.microsoft.com/office/drawing/2014/main" id="{B57FA227-DFB3-3D40-69FC-2EB9EE06C2D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84" name="直線コネクタ 15383">
                    <a:extLst>
                      <a:ext uri="{FF2B5EF4-FFF2-40B4-BE49-F238E27FC236}">
                        <a16:creationId xmlns:a16="http://schemas.microsoft.com/office/drawing/2014/main" id="{48946BA0-8EC2-D600-D501-17480D54A5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85" name="直線コネクタ 15384">
                    <a:extLst>
                      <a:ext uri="{FF2B5EF4-FFF2-40B4-BE49-F238E27FC236}">
                        <a16:creationId xmlns:a16="http://schemas.microsoft.com/office/drawing/2014/main" id="{1AF808A8-53E1-33CC-026E-2984402847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359" name="グループ化 15358">
                  <a:extLst>
                    <a:ext uri="{FF2B5EF4-FFF2-40B4-BE49-F238E27FC236}">
                      <a16:creationId xmlns:a16="http://schemas.microsoft.com/office/drawing/2014/main" id="{F52D3828-EF66-FF1C-8C4D-B865DAFC3DB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374" name="直線コネクタ 15373">
                    <a:extLst>
                      <a:ext uri="{FF2B5EF4-FFF2-40B4-BE49-F238E27FC236}">
                        <a16:creationId xmlns:a16="http://schemas.microsoft.com/office/drawing/2014/main" id="{74766615-18B2-27C5-61E5-EC04EF6CB7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75" name="直線コネクタ 15374">
                    <a:extLst>
                      <a:ext uri="{FF2B5EF4-FFF2-40B4-BE49-F238E27FC236}">
                        <a16:creationId xmlns:a16="http://schemas.microsoft.com/office/drawing/2014/main" id="{0EC646CD-DB73-76C3-6CBA-D7C28F6E22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76" name="直線コネクタ 15375">
                    <a:extLst>
                      <a:ext uri="{FF2B5EF4-FFF2-40B4-BE49-F238E27FC236}">
                        <a16:creationId xmlns:a16="http://schemas.microsoft.com/office/drawing/2014/main" id="{641A6F5E-F764-62B7-0B71-4F3C83B040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77" name="直線コネクタ 15376">
                    <a:extLst>
                      <a:ext uri="{FF2B5EF4-FFF2-40B4-BE49-F238E27FC236}">
                        <a16:creationId xmlns:a16="http://schemas.microsoft.com/office/drawing/2014/main" id="{91B41B6C-62EF-01C7-D7FA-75C52551AA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78" name="直線コネクタ 15377">
                    <a:extLst>
                      <a:ext uri="{FF2B5EF4-FFF2-40B4-BE49-F238E27FC236}">
                        <a16:creationId xmlns:a16="http://schemas.microsoft.com/office/drawing/2014/main" id="{7F0A0CA7-4BEF-A955-1E14-FE44942805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79" name="直線コネクタ 15378">
                    <a:extLst>
                      <a:ext uri="{FF2B5EF4-FFF2-40B4-BE49-F238E27FC236}">
                        <a16:creationId xmlns:a16="http://schemas.microsoft.com/office/drawing/2014/main" id="{6FBB8BA3-92C1-991B-2F03-46AE98C9CB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360" name="グループ化 15359">
                  <a:extLst>
                    <a:ext uri="{FF2B5EF4-FFF2-40B4-BE49-F238E27FC236}">
                      <a16:creationId xmlns:a16="http://schemas.microsoft.com/office/drawing/2014/main" id="{7F21B505-3A8D-E3FF-A6FA-3740BE4BBA1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368" name="直線コネクタ 15367">
                    <a:extLst>
                      <a:ext uri="{FF2B5EF4-FFF2-40B4-BE49-F238E27FC236}">
                        <a16:creationId xmlns:a16="http://schemas.microsoft.com/office/drawing/2014/main" id="{8B11B1E7-90DB-7686-4A18-73978A53C7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69" name="直線コネクタ 15368">
                    <a:extLst>
                      <a:ext uri="{FF2B5EF4-FFF2-40B4-BE49-F238E27FC236}">
                        <a16:creationId xmlns:a16="http://schemas.microsoft.com/office/drawing/2014/main" id="{7ED26C9F-3D5D-21DA-F01B-5EC5710252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70" name="直線コネクタ 15369">
                    <a:extLst>
                      <a:ext uri="{FF2B5EF4-FFF2-40B4-BE49-F238E27FC236}">
                        <a16:creationId xmlns:a16="http://schemas.microsoft.com/office/drawing/2014/main" id="{B341E354-BE56-DC20-7453-64CF9821B5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71" name="直線コネクタ 15370">
                    <a:extLst>
                      <a:ext uri="{FF2B5EF4-FFF2-40B4-BE49-F238E27FC236}">
                        <a16:creationId xmlns:a16="http://schemas.microsoft.com/office/drawing/2014/main" id="{73ABBEF6-C1DB-0BDD-8684-DBD2E1DF90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72" name="直線コネクタ 15371">
                    <a:extLst>
                      <a:ext uri="{FF2B5EF4-FFF2-40B4-BE49-F238E27FC236}">
                        <a16:creationId xmlns:a16="http://schemas.microsoft.com/office/drawing/2014/main" id="{E09CBA81-1A24-64B7-79AC-529AD08510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73" name="直線コネクタ 15372">
                    <a:extLst>
                      <a:ext uri="{FF2B5EF4-FFF2-40B4-BE49-F238E27FC236}">
                        <a16:creationId xmlns:a16="http://schemas.microsoft.com/office/drawing/2014/main" id="{B73129C6-DC54-50F5-2208-97E594E77F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361" name="グループ化 15360">
                  <a:extLst>
                    <a:ext uri="{FF2B5EF4-FFF2-40B4-BE49-F238E27FC236}">
                      <a16:creationId xmlns:a16="http://schemas.microsoft.com/office/drawing/2014/main" id="{EB16558D-7BD8-F60E-FAF7-DE6DC0C17A6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362" name="直線コネクタ 15361">
                    <a:extLst>
                      <a:ext uri="{FF2B5EF4-FFF2-40B4-BE49-F238E27FC236}">
                        <a16:creationId xmlns:a16="http://schemas.microsoft.com/office/drawing/2014/main" id="{590028B6-5A35-2DA7-58F6-A86E6BDC20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63" name="直線コネクタ 15362">
                    <a:extLst>
                      <a:ext uri="{FF2B5EF4-FFF2-40B4-BE49-F238E27FC236}">
                        <a16:creationId xmlns:a16="http://schemas.microsoft.com/office/drawing/2014/main" id="{6649AAAC-8D4C-25BA-155D-490675DABA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64" name="直線コネクタ 15363">
                    <a:extLst>
                      <a:ext uri="{FF2B5EF4-FFF2-40B4-BE49-F238E27FC236}">
                        <a16:creationId xmlns:a16="http://schemas.microsoft.com/office/drawing/2014/main" id="{D17775F5-BFF3-B89F-1473-806CC1E939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65" name="直線コネクタ 15364">
                    <a:extLst>
                      <a:ext uri="{FF2B5EF4-FFF2-40B4-BE49-F238E27FC236}">
                        <a16:creationId xmlns:a16="http://schemas.microsoft.com/office/drawing/2014/main" id="{750BB297-3951-DAD5-DE00-0C63B3749ED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66" name="直線コネクタ 15365">
                    <a:extLst>
                      <a:ext uri="{FF2B5EF4-FFF2-40B4-BE49-F238E27FC236}">
                        <a16:creationId xmlns:a16="http://schemas.microsoft.com/office/drawing/2014/main" id="{C0FC30D2-82B8-FC31-324D-677DFB0027B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67" name="直線コネクタ 15366">
                    <a:extLst>
                      <a:ext uri="{FF2B5EF4-FFF2-40B4-BE49-F238E27FC236}">
                        <a16:creationId xmlns:a16="http://schemas.microsoft.com/office/drawing/2014/main" id="{3D1FB535-A0F6-E271-5E25-8CAF671F50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978" name="グループ化 14977">
                <a:extLst>
                  <a:ext uri="{FF2B5EF4-FFF2-40B4-BE49-F238E27FC236}">
                    <a16:creationId xmlns:a16="http://schemas.microsoft.com/office/drawing/2014/main" id="{8AEB72BA-5F27-DB35-6214-D71AAEA15067}"/>
                  </a:ext>
                </a:extLst>
              </p:cNvPr>
              <p:cNvGrpSpPr/>
              <p:nvPr/>
            </p:nvGrpSpPr>
            <p:grpSpPr>
              <a:xfrm>
                <a:off x="5256813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15168" name="正方形/長方形 15167">
                  <a:extLst>
                    <a:ext uri="{FF2B5EF4-FFF2-40B4-BE49-F238E27FC236}">
                      <a16:creationId xmlns:a16="http://schemas.microsoft.com/office/drawing/2014/main" id="{6271DEC6-484B-B446-33CA-B1D2A9E14E35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15169" name="グループ化 15168">
                  <a:extLst>
                    <a:ext uri="{FF2B5EF4-FFF2-40B4-BE49-F238E27FC236}">
                      <a16:creationId xmlns:a16="http://schemas.microsoft.com/office/drawing/2014/main" id="{B4DE1083-47DF-F0C4-CF3F-5575237F6028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15198" name="グループ化 15197">
                    <a:extLst>
                      <a:ext uri="{FF2B5EF4-FFF2-40B4-BE49-F238E27FC236}">
                        <a16:creationId xmlns:a16="http://schemas.microsoft.com/office/drawing/2014/main" id="{3F89BCAC-C0F9-172D-AE17-4F18C7FDF797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15338" name="正方形/長方形 15337">
                      <a:extLst>
                        <a:ext uri="{FF2B5EF4-FFF2-40B4-BE49-F238E27FC236}">
                          <a16:creationId xmlns:a16="http://schemas.microsoft.com/office/drawing/2014/main" id="{D69E8E15-6332-E3D7-C9F3-0AEFAAA6A2C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5339" name="グループ化 15338">
                      <a:extLst>
                        <a:ext uri="{FF2B5EF4-FFF2-40B4-BE49-F238E27FC236}">
                          <a16:creationId xmlns:a16="http://schemas.microsoft.com/office/drawing/2014/main" id="{3A25374C-2680-2E5B-D160-11866EF8C91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5354" name="正方形/長方形 15353">
                        <a:extLst>
                          <a:ext uri="{FF2B5EF4-FFF2-40B4-BE49-F238E27FC236}">
                            <a16:creationId xmlns:a16="http://schemas.microsoft.com/office/drawing/2014/main" id="{34CEE404-87D2-0184-7C80-65BA0719F5A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5355" name="正方形/長方形 15354">
                        <a:extLst>
                          <a:ext uri="{FF2B5EF4-FFF2-40B4-BE49-F238E27FC236}">
                            <a16:creationId xmlns:a16="http://schemas.microsoft.com/office/drawing/2014/main" id="{C6080A4B-E1A1-C622-EAF4-A32D646A0C3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15340" name="グループ化 15339">
                      <a:extLst>
                        <a:ext uri="{FF2B5EF4-FFF2-40B4-BE49-F238E27FC236}">
                          <a16:creationId xmlns:a16="http://schemas.microsoft.com/office/drawing/2014/main" id="{6E6324D3-44F2-EDB2-F15C-7542EA72068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15350" name="正方形/長方形 15349">
                        <a:extLst>
                          <a:ext uri="{FF2B5EF4-FFF2-40B4-BE49-F238E27FC236}">
                            <a16:creationId xmlns:a16="http://schemas.microsoft.com/office/drawing/2014/main" id="{DA6D3A1B-3824-4F91-6EFA-8D64C828741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15351" name="グループ化 15350">
                        <a:extLst>
                          <a:ext uri="{FF2B5EF4-FFF2-40B4-BE49-F238E27FC236}">
                            <a16:creationId xmlns:a16="http://schemas.microsoft.com/office/drawing/2014/main" id="{E291D9CA-605F-2BC8-8A24-48B695DCF95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15352" name="正方形/長方形 15351">
                          <a:extLst>
                            <a:ext uri="{FF2B5EF4-FFF2-40B4-BE49-F238E27FC236}">
                              <a16:creationId xmlns:a16="http://schemas.microsoft.com/office/drawing/2014/main" id="{1C4C05AC-25FC-BF69-5FCE-D3C9A6BA10D3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15353" name="正方形/長方形 15352">
                          <a:extLst>
                            <a:ext uri="{FF2B5EF4-FFF2-40B4-BE49-F238E27FC236}">
                              <a16:creationId xmlns:a16="http://schemas.microsoft.com/office/drawing/2014/main" id="{DEF21450-E7C6-C686-633F-908604337F77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15341" name="正方形/長方形 15340">
                      <a:extLst>
                        <a:ext uri="{FF2B5EF4-FFF2-40B4-BE49-F238E27FC236}">
                          <a16:creationId xmlns:a16="http://schemas.microsoft.com/office/drawing/2014/main" id="{A3BE85DF-342B-F728-572B-D671F068089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5342" name="グループ化 15341">
                      <a:extLst>
                        <a:ext uri="{FF2B5EF4-FFF2-40B4-BE49-F238E27FC236}">
                          <a16:creationId xmlns:a16="http://schemas.microsoft.com/office/drawing/2014/main" id="{B8296993-8C79-6E33-D95C-FD5131AA497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5348" name="正方形/長方形 15347">
                        <a:extLst>
                          <a:ext uri="{FF2B5EF4-FFF2-40B4-BE49-F238E27FC236}">
                            <a16:creationId xmlns:a16="http://schemas.microsoft.com/office/drawing/2014/main" id="{4DD21F66-1009-469A-4944-0C7C9D734A2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5349" name="正方形/長方形 15348">
                        <a:extLst>
                          <a:ext uri="{FF2B5EF4-FFF2-40B4-BE49-F238E27FC236}">
                            <a16:creationId xmlns:a16="http://schemas.microsoft.com/office/drawing/2014/main" id="{A6203263-9F88-EED9-1EAA-3A0A364194E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5343" name="正方形/長方形 15342">
                      <a:extLst>
                        <a:ext uri="{FF2B5EF4-FFF2-40B4-BE49-F238E27FC236}">
                          <a16:creationId xmlns:a16="http://schemas.microsoft.com/office/drawing/2014/main" id="{C69934AC-EE62-A122-91A6-59437FB35C5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5344" name="グループ化 15343">
                      <a:extLst>
                        <a:ext uri="{FF2B5EF4-FFF2-40B4-BE49-F238E27FC236}">
                          <a16:creationId xmlns:a16="http://schemas.microsoft.com/office/drawing/2014/main" id="{B65C57AB-1E77-019D-61B0-23DC1BABEC0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5346" name="正方形/長方形 15345">
                        <a:extLst>
                          <a:ext uri="{FF2B5EF4-FFF2-40B4-BE49-F238E27FC236}">
                            <a16:creationId xmlns:a16="http://schemas.microsoft.com/office/drawing/2014/main" id="{82AC53EF-2C8D-D917-1F07-759D9C4F2FF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5347" name="正方形/長方形 15346">
                        <a:extLst>
                          <a:ext uri="{FF2B5EF4-FFF2-40B4-BE49-F238E27FC236}">
                            <a16:creationId xmlns:a16="http://schemas.microsoft.com/office/drawing/2014/main" id="{23E17026-E26F-81B4-0E14-888188722D6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5345" name="正方形/長方形 15344">
                      <a:extLst>
                        <a:ext uri="{FF2B5EF4-FFF2-40B4-BE49-F238E27FC236}">
                          <a16:creationId xmlns:a16="http://schemas.microsoft.com/office/drawing/2014/main" id="{CD1208E6-3440-FC71-A44A-94360649AF7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15199" name="グループ化 15198">
                    <a:extLst>
                      <a:ext uri="{FF2B5EF4-FFF2-40B4-BE49-F238E27FC236}">
                        <a16:creationId xmlns:a16="http://schemas.microsoft.com/office/drawing/2014/main" id="{54791577-4B86-5C0A-3A49-0402DE15C33D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5304" name="グループ化 15303">
                      <a:extLst>
                        <a:ext uri="{FF2B5EF4-FFF2-40B4-BE49-F238E27FC236}">
                          <a16:creationId xmlns:a16="http://schemas.microsoft.com/office/drawing/2014/main" id="{09B86D86-D399-C275-AF78-9792600B044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322" name="直線コネクタ 15321">
                        <a:extLst>
                          <a:ext uri="{FF2B5EF4-FFF2-40B4-BE49-F238E27FC236}">
                            <a16:creationId xmlns:a16="http://schemas.microsoft.com/office/drawing/2014/main" id="{F5FC7430-857F-39CA-5AF0-DD028051B2B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23" name="直線コネクタ 15322">
                        <a:extLst>
                          <a:ext uri="{FF2B5EF4-FFF2-40B4-BE49-F238E27FC236}">
                            <a16:creationId xmlns:a16="http://schemas.microsoft.com/office/drawing/2014/main" id="{41F72677-5EFB-ED73-CFDB-01351DB57C9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24" name="直線コネクタ 15323">
                        <a:extLst>
                          <a:ext uri="{FF2B5EF4-FFF2-40B4-BE49-F238E27FC236}">
                            <a16:creationId xmlns:a16="http://schemas.microsoft.com/office/drawing/2014/main" id="{499980A5-B8CC-D046-A3F1-536AF2AA279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25" name="直線コネクタ 15324">
                        <a:extLst>
                          <a:ext uri="{FF2B5EF4-FFF2-40B4-BE49-F238E27FC236}">
                            <a16:creationId xmlns:a16="http://schemas.microsoft.com/office/drawing/2014/main" id="{CD6F1F7A-2757-E71C-1471-29EF949C0B1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26" name="直線コネクタ 15325">
                        <a:extLst>
                          <a:ext uri="{FF2B5EF4-FFF2-40B4-BE49-F238E27FC236}">
                            <a16:creationId xmlns:a16="http://schemas.microsoft.com/office/drawing/2014/main" id="{FCB7629C-2218-FE15-5F06-674D43F3ACD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27" name="直線コネクタ 15326">
                        <a:extLst>
                          <a:ext uri="{FF2B5EF4-FFF2-40B4-BE49-F238E27FC236}">
                            <a16:creationId xmlns:a16="http://schemas.microsoft.com/office/drawing/2014/main" id="{800BB9DC-9762-69FC-4F76-2514AE5E2ED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28" name="直線コネクタ 15327">
                        <a:extLst>
                          <a:ext uri="{FF2B5EF4-FFF2-40B4-BE49-F238E27FC236}">
                            <a16:creationId xmlns:a16="http://schemas.microsoft.com/office/drawing/2014/main" id="{9C8B707E-95C3-1477-59C9-94C5AC2591A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29" name="直線コネクタ 15328">
                        <a:extLst>
                          <a:ext uri="{FF2B5EF4-FFF2-40B4-BE49-F238E27FC236}">
                            <a16:creationId xmlns:a16="http://schemas.microsoft.com/office/drawing/2014/main" id="{CDD4A15D-9DFC-3411-2723-39DF1772011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30" name="直線コネクタ 15329">
                        <a:extLst>
                          <a:ext uri="{FF2B5EF4-FFF2-40B4-BE49-F238E27FC236}">
                            <a16:creationId xmlns:a16="http://schemas.microsoft.com/office/drawing/2014/main" id="{2ADCC1FD-4DD8-B448-0BEC-1A5E03948EB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31" name="直線コネクタ 15330">
                        <a:extLst>
                          <a:ext uri="{FF2B5EF4-FFF2-40B4-BE49-F238E27FC236}">
                            <a16:creationId xmlns:a16="http://schemas.microsoft.com/office/drawing/2014/main" id="{B4CA514C-F5BB-A07F-F4A2-C8A443D4BD4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32" name="直線コネクタ 15331">
                        <a:extLst>
                          <a:ext uri="{FF2B5EF4-FFF2-40B4-BE49-F238E27FC236}">
                            <a16:creationId xmlns:a16="http://schemas.microsoft.com/office/drawing/2014/main" id="{E13333D0-3D36-7B53-CFCC-D03B1C30C46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33" name="直線コネクタ 15332">
                        <a:extLst>
                          <a:ext uri="{FF2B5EF4-FFF2-40B4-BE49-F238E27FC236}">
                            <a16:creationId xmlns:a16="http://schemas.microsoft.com/office/drawing/2014/main" id="{2B8E1F02-94DF-F120-962A-E4C4BB3DE1B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34" name="直線コネクタ 15333">
                        <a:extLst>
                          <a:ext uri="{FF2B5EF4-FFF2-40B4-BE49-F238E27FC236}">
                            <a16:creationId xmlns:a16="http://schemas.microsoft.com/office/drawing/2014/main" id="{EA3B2B65-5C3F-C069-BF2B-6C549209322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35" name="直線コネクタ 15334">
                        <a:extLst>
                          <a:ext uri="{FF2B5EF4-FFF2-40B4-BE49-F238E27FC236}">
                            <a16:creationId xmlns:a16="http://schemas.microsoft.com/office/drawing/2014/main" id="{E54067BB-A75D-955B-0F6C-923BF624C88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36" name="直線コネクタ 15335">
                        <a:extLst>
                          <a:ext uri="{FF2B5EF4-FFF2-40B4-BE49-F238E27FC236}">
                            <a16:creationId xmlns:a16="http://schemas.microsoft.com/office/drawing/2014/main" id="{436EE0FF-F366-8DBD-A7D6-32F1FCA9ED4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37" name="直線コネクタ 15336">
                        <a:extLst>
                          <a:ext uri="{FF2B5EF4-FFF2-40B4-BE49-F238E27FC236}">
                            <a16:creationId xmlns:a16="http://schemas.microsoft.com/office/drawing/2014/main" id="{AA1A0429-FD27-D477-A188-DFAD6D04953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305" name="グループ化 15304">
                      <a:extLst>
                        <a:ext uri="{FF2B5EF4-FFF2-40B4-BE49-F238E27FC236}">
                          <a16:creationId xmlns:a16="http://schemas.microsoft.com/office/drawing/2014/main" id="{C467DB65-BCDF-A649-6B38-4B352DEDF6D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306" name="直線コネクタ 15305">
                        <a:extLst>
                          <a:ext uri="{FF2B5EF4-FFF2-40B4-BE49-F238E27FC236}">
                            <a16:creationId xmlns:a16="http://schemas.microsoft.com/office/drawing/2014/main" id="{D6ED2CBB-2B0B-BFC9-5665-AE4CF03DAC0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07" name="直線コネクタ 15306">
                        <a:extLst>
                          <a:ext uri="{FF2B5EF4-FFF2-40B4-BE49-F238E27FC236}">
                            <a16:creationId xmlns:a16="http://schemas.microsoft.com/office/drawing/2014/main" id="{C7D77970-A640-B998-47E5-7E0A3BC653F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08" name="直線コネクタ 15307">
                        <a:extLst>
                          <a:ext uri="{FF2B5EF4-FFF2-40B4-BE49-F238E27FC236}">
                            <a16:creationId xmlns:a16="http://schemas.microsoft.com/office/drawing/2014/main" id="{1FA57AF1-EE5B-11A9-653D-8D7A5E5779D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09" name="直線コネクタ 15308">
                        <a:extLst>
                          <a:ext uri="{FF2B5EF4-FFF2-40B4-BE49-F238E27FC236}">
                            <a16:creationId xmlns:a16="http://schemas.microsoft.com/office/drawing/2014/main" id="{7529EBAE-6B3D-20B6-E30D-86998A51174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10" name="直線コネクタ 15309">
                        <a:extLst>
                          <a:ext uri="{FF2B5EF4-FFF2-40B4-BE49-F238E27FC236}">
                            <a16:creationId xmlns:a16="http://schemas.microsoft.com/office/drawing/2014/main" id="{766FBAD4-AE6A-6872-E40F-FAC189FA282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11" name="直線コネクタ 15310">
                        <a:extLst>
                          <a:ext uri="{FF2B5EF4-FFF2-40B4-BE49-F238E27FC236}">
                            <a16:creationId xmlns:a16="http://schemas.microsoft.com/office/drawing/2014/main" id="{F5E2F109-5123-AA19-E545-ABB48F0E30A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12" name="直線コネクタ 15311">
                        <a:extLst>
                          <a:ext uri="{FF2B5EF4-FFF2-40B4-BE49-F238E27FC236}">
                            <a16:creationId xmlns:a16="http://schemas.microsoft.com/office/drawing/2014/main" id="{9156C0A4-5395-85F3-EF61-BBF28DE3567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13" name="直線コネクタ 15312">
                        <a:extLst>
                          <a:ext uri="{FF2B5EF4-FFF2-40B4-BE49-F238E27FC236}">
                            <a16:creationId xmlns:a16="http://schemas.microsoft.com/office/drawing/2014/main" id="{55297193-B9B7-E389-272B-86812274039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14" name="直線コネクタ 15313">
                        <a:extLst>
                          <a:ext uri="{FF2B5EF4-FFF2-40B4-BE49-F238E27FC236}">
                            <a16:creationId xmlns:a16="http://schemas.microsoft.com/office/drawing/2014/main" id="{FDB82904-AC01-3B23-1316-12F29E97EA7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15" name="直線コネクタ 15314">
                        <a:extLst>
                          <a:ext uri="{FF2B5EF4-FFF2-40B4-BE49-F238E27FC236}">
                            <a16:creationId xmlns:a16="http://schemas.microsoft.com/office/drawing/2014/main" id="{1C7156BB-61A9-851F-4942-1FD5E067CCB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16" name="直線コネクタ 15315">
                        <a:extLst>
                          <a:ext uri="{FF2B5EF4-FFF2-40B4-BE49-F238E27FC236}">
                            <a16:creationId xmlns:a16="http://schemas.microsoft.com/office/drawing/2014/main" id="{595D90D2-72DE-D083-EE75-B409E77CAAB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17" name="直線コネクタ 15316">
                        <a:extLst>
                          <a:ext uri="{FF2B5EF4-FFF2-40B4-BE49-F238E27FC236}">
                            <a16:creationId xmlns:a16="http://schemas.microsoft.com/office/drawing/2014/main" id="{71E6578F-940F-8CEE-11DE-39051DA4960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18" name="直線コネクタ 15317">
                        <a:extLst>
                          <a:ext uri="{FF2B5EF4-FFF2-40B4-BE49-F238E27FC236}">
                            <a16:creationId xmlns:a16="http://schemas.microsoft.com/office/drawing/2014/main" id="{6C702965-4C59-5CD8-D2C2-69A53DDFF10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19" name="直線コネクタ 15318">
                        <a:extLst>
                          <a:ext uri="{FF2B5EF4-FFF2-40B4-BE49-F238E27FC236}">
                            <a16:creationId xmlns:a16="http://schemas.microsoft.com/office/drawing/2014/main" id="{6447C5D3-057D-A093-7B2C-C15C3840331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20" name="直線コネクタ 15319">
                        <a:extLst>
                          <a:ext uri="{FF2B5EF4-FFF2-40B4-BE49-F238E27FC236}">
                            <a16:creationId xmlns:a16="http://schemas.microsoft.com/office/drawing/2014/main" id="{FA9606C5-1BE0-A8E6-046F-A5D2AE56511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21" name="直線コネクタ 15320">
                        <a:extLst>
                          <a:ext uri="{FF2B5EF4-FFF2-40B4-BE49-F238E27FC236}">
                            <a16:creationId xmlns:a16="http://schemas.microsoft.com/office/drawing/2014/main" id="{98D83C4F-A3F2-41D1-A913-3925CB76A44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200" name="グループ化 15199">
                    <a:extLst>
                      <a:ext uri="{FF2B5EF4-FFF2-40B4-BE49-F238E27FC236}">
                        <a16:creationId xmlns:a16="http://schemas.microsoft.com/office/drawing/2014/main" id="{D610ABD3-0CFF-DD0C-C89E-36A08E5F573F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5270" name="グループ化 15269">
                      <a:extLst>
                        <a:ext uri="{FF2B5EF4-FFF2-40B4-BE49-F238E27FC236}">
                          <a16:creationId xmlns:a16="http://schemas.microsoft.com/office/drawing/2014/main" id="{640B99C0-529E-0904-596B-D4544C478A0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288" name="直線コネクタ 15287">
                        <a:extLst>
                          <a:ext uri="{FF2B5EF4-FFF2-40B4-BE49-F238E27FC236}">
                            <a16:creationId xmlns:a16="http://schemas.microsoft.com/office/drawing/2014/main" id="{3632218D-353C-6465-5EFA-2AED210CF22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89" name="直線コネクタ 15288">
                        <a:extLst>
                          <a:ext uri="{FF2B5EF4-FFF2-40B4-BE49-F238E27FC236}">
                            <a16:creationId xmlns:a16="http://schemas.microsoft.com/office/drawing/2014/main" id="{9E38E507-55C2-FCC9-C57C-C82285D8A61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90" name="直線コネクタ 15289">
                        <a:extLst>
                          <a:ext uri="{FF2B5EF4-FFF2-40B4-BE49-F238E27FC236}">
                            <a16:creationId xmlns:a16="http://schemas.microsoft.com/office/drawing/2014/main" id="{EE7295E6-A729-F012-2534-F44E85714D5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91" name="直線コネクタ 15290">
                        <a:extLst>
                          <a:ext uri="{FF2B5EF4-FFF2-40B4-BE49-F238E27FC236}">
                            <a16:creationId xmlns:a16="http://schemas.microsoft.com/office/drawing/2014/main" id="{1937F38C-D3E9-48CF-07C0-0331D02BFCE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92" name="直線コネクタ 15291">
                        <a:extLst>
                          <a:ext uri="{FF2B5EF4-FFF2-40B4-BE49-F238E27FC236}">
                            <a16:creationId xmlns:a16="http://schemas.microsoft.com/office/drawing/2014/main" id="{CFC13895-4EE2-9531-B04E-4B5FDB7833C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93" name="直線コネクタ 15292">
                        <a:extLst>
                          <a:ext uri="{FF2B5EF4-FFF2-40B4-BE49-F238E27FC236}">
                            <a16:creationId xmlns:a16="http://schemas.microsoft.com/office/drawing/2014/main" id="{0FC9B444-4E0B-B6D8-49E2-00EE8B281B8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94" name="直線コネクタ 15293">
                        <a:extLst>
                          <a:ext uri="{FF2B5EF4-FFF2-40B4-BE49-F238E27FC236}">
                            <a16:creationId xmlns:a16="http://schemas.microsoft.com/office/drawing/2014/main" id="{4FFB36D7-3B21-5F48-2ABB-779274DC8C1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95" name="直線コネクタ 15294">
                        <a:extLst>
                          <a:ext uri="{FF2B5EF4-FFF2-40B4-BE49-F238E27FC236}">
                            <a16:creationId xmlns:a16="http://schemas.microsoft.com/office/drawing/2014/main" id="{0B5D5050-3EA2-28F5-81A0-3C2382A2214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96" name="直線コネクタ 15295">
                        <a:extLst>
                          <a:ext uri="{FF2B5EF4-FFF2-40B4-BE49-F238E27FC236}">
                            <a16:creationId xmlns:a16="http://schemas.microsoft.com/office/drawing/2014/main" id="{EF2C85A3-6715-DDB2-927E-52C60E9D63E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97" name="直線コネクタ 15296">
                        <a:extLst>
                          <a:ext uri="{FF2B5EF4-FFF2-40B4-BE49-F238E27FC236}">
                            <a16:creationId xmlns:a16="http://schemas.microsoft.com/office/drawing/2014/main" id="{E568D47D-542E-7282-18FA-EDFF9E766A7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98" name="直線コネクタ 15297">
                        <a:extLst>
                          <a:ext uri="{FF2B5EF4-FFF2-40B4-BE49-F238E27FC236}">
                            <a16:creationId xmlns:a16="http://schemas.microsoft.com/office/drawing/2014/main" id="{6EB4F0AF-77CC-8BB3-543F-EFDD9C53C00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99" name="直線コネクタ 15298">
                        <a:extLst>
                          <a:ext uri="{FF2B5EF4-FFF2-40B4-BE49-F238E27FC236}">
                            <a16:creationId xmlns:a16="http://schemas.microsoft.com/office/drawing/2014/main" id="{6F6A189A-6BDF-314A-9D17-59AA862AA3D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00" name="直線コネクタ 15299">
                        <a:extLst>
                          <a:ext uri="{FF2B5EF4-FFF2-40B4-BE49-F238E27FC236}">
                            <a16:creationId xmlns:a16="http://schemas.microsoft.com/office/drawing/2014/main" id="{79659C9E-6A50-990D-B36B-6947B9A76E8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01" name="直線コネクタ 15300">
                        <a:extLst>
                          <a:ext uri="{FF2B5EF4-FFF2-40B4-BE49-F238E27FC236}">
                            <a16:creationId xmlns:a16="http://schemas.microsoft.com/office/drawing/2014/main" id="{D4F9AA44-F91C-56CC-6E02-9D06A1B5BD3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02" name="直線コネクタ 15301">
                        <a:extLst>
                          <a:ext uri="{FF2B5EF4-FFF2-40B4-BE49-F238E27FC236}">
                            <a16:creationId xmlns:a16="http://schemas.microsoft.com/office/drawing/2014/main" id="{60C0C59C-8E0C-2808-45CC-DC18D7B43D1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03" name="直線コネクタ 15302">
                        <a:extLst>
                          <a:ext uri="{FF2B5EF4-FFF2-40B4-BE49-F238E27FC236}">
                            <a16:creationId xmlns:a16="http://schemas.microsoft.com/office/drawing/2014/main" id="{0660C914-63A2-C814-07E2-F1B799B9B8F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271" name="グループ化 15270">
                      <a:extLst>
                        <a:ext uri="{FF2B5EF4-FFF2-40B4-BE49-F238E27FC236}">
                          <a16:creationId xmlns:a16="http://schemas.microsoft.com/office/drawing/2014/main" id="{A8779410-39B0-BA29-E2CC-DC7A73A759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272" name="直線コネクタ 15271">
                        <a:extLst>
                          <a:ext uri="{FF2B5EF4-FFF2-40B4-BE49-F238E27FC236}">
                            <a16:creationId xmlns:a16="http://schemas.microsoft.com/office/drawing/2014/main" id="{D60B5FCC-BD0E-6286-C342-3B2A94C00B5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73" name="直線コネクタ 15272">
                        <a:extLst>
                          <a:ext uri="{FF2B5EF4-FFF2-40B4-BE49-F238E27FC236}">
                            <a16:creationId xmlns:a16="http://schemas.microsoft.com/office/drawing/2014/main" id="{B3F60DE2-B7FA-9165-15BF-03F2BB17534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74" name="直線コネクタ 15273">
                        <a:extLst>
                          <a:ext uri="{FF2B5EF4-FFF2-40B4-BE49-F238E27FC236}">
                            <a16:creationId xmlns:a16="http://schemas.microsoft.com/office/drawing/2014/main" id="{22E5B3E7-E946-DC81-0F92-C9DC88212A3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75" name="直線コネクタ 15274">
                        <a:extLst>
                          <a:ext uri="{FF2B5EF4-FFF2-40B4-BE49-F238E27FC236}">
                            <a16:creationId xmlns:a16="http://schemas.microsoft.com/office/drawing/2014/main" id="{9278BB37-FD3C-D7F2-E644-228BEBDD877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76" name="直線コネクタ 15275">
                        <a:extLst>
                          <a:ext uri="{FF2B5EF4-FFF2-40B4-BE49-F238E27FC236}">
                            <a16:creationId xmlns:a16="http://schemas.microsoft.com/office/drawing/2014/main" id="{58CAE559-A8BD-6FCE-35DB-21D88D04CBC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77" name="直線コネクタ 15276">
                        <a:extLst>
                          <a:ext uri="{FF2B5EF4-FFF2-40B4-BE49-F238E27FC236}">
                            <a16:creationId xmlns:a16="http://schemas.microsoft.com/office/drawing/2014/main" id="{9145F3FE-3905-BFD4-11D3-8B6482798CA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78" name="直線コネクタ 15277">
                        <a:extLst>
                          <a:ext uri="{FF2B5EF4-FFF2-40B4-BE49-F238E27FC236}">
                            <a16:creationId xmlns:a16="http://schemas.microsoft.com/office/drawing/2014/main" id="{AF21D9AB-0EA3-9876-157D-4CA4410C5C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79" name="直線コネクタ 15278">
                        <a:extLst>
                          <a:ext uri="{FF2B5EF4-FFF2-40B4-BE49-F238E27FC236}">
                            <a16:creationId xmlns:a16="http://schemas.microsoft.com/office/drawing/2014/main" id="{3F8455C1-13AD-DE02-7694-ABDD05E4287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80" name="直線コネクタ 15279">
                        <a:extLst>
                          <a:ext uri="{FF2B5EF4-FFF2-40B4-BE49-F238E27FC236}">
                            <a16:creationId xmlns:a16="http://schemas.microsoft.com/office/drawing/2014/main" id="{4A97D6E0-717E-6EF0-57D2-53E786983ED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81" name="直線コネクタ 15280">
                        <a:extLst>
                          <a:ext uri="{FF2B5EF4-FFF2-40B4-BE49-F238E27FC236}">
                            <a16:creationId xmlns:a16="http://schemas.microsoft.com/office/drawing/2014/main" id="{2CBC5720-7284-ADE9-2760-5D473423ABB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82" name="直線コネクタ 15281">
                        <a:extLst>
                          <a:ext uri="{FF2B5EF4-FFF2-40B4-BE49-F238E27FC236}">
                            <a16:creationId xmlns:a16="http://schemas.microsoft.com/office/drawing/2014/main" id="{879E1BC2-1A0D-913B-AAAC-DB8E67180B9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83" name="直線コネクタ 15282">
                        <a:extLst>
                          <a:ext uri="{FF2B5EF4-FFF2-40B4-BE49-F238E27FC236}">
                            <a16:creationId xmlns:a16="http://schemas.microsoft.com/office/drawing/2014/main" id="{6EB680B1-BBBF-88D9-7C8A-4581D9FED05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84" name="直線コネクタ 15283">
                        <a:extLst>
                          <a:ext uri="{FF2B5EF4-FFF2-40B4-BE49-F238E27FC236}">
                            <a16:creationId xmlns:a16="http://schemas.microsoft.com/office/drawing/2014/main" id="{30CAB111-2724-1EC8-ECF2-1EDB0E87214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85" name="直線コネクタ 15284">
                        <a:extLst>
                          <a:ext uri="{FF2B5EF4-FFF2-40B4-BE49-F238E27FC236}">
                            <a16:creationId xmlns:a16="http://schemas.microsoft.com/office/drawing/2014/main" id="{69F566FF-0D56-EA54-5EA7-D4A11A87F59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86" name="直線コネクタ 15285">
                        <a:extLst>
                          <a:ext uri="{FF2B5EF4-FFF2-40B4-BE49-F238E27FC236}">
                            <a16:creationId xmlns:a16="http://schemas.microsoft.com/office/drawing/2014/main" id="{BB648697-ED19-D0F7-7CA7-AAD83F9EF6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87" name="直線コネクタ 15286">
                        <a:extLst>
                          <a:ext uri="{FF2B5EF4-FFF2-40B4-BE49-F238E27FC236}">
                            <a16:creationId xmlns:a16="http://schemas.microsoft.com/office/drawing/2014/main" id="{AA16AEB9-E007-82AA-3DED-92A7D59D723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201" name="グループ化 15200">
                    <a:extLst>
                      <a:ext uri="{FF2B5EF4-FFF2-40B4-BE49-F238E27FC236}">
                        <a16:creationId xmlns:a16="http://schemas.microsoft.com/office/drawing/2014/main" id="{6F0937CF-422B-07C7-0E3A-E8B9423CD8B7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5236" name="グループ化 15235">
                      <a:extLst>
                        <a:ext uri="{FF2B5EF4-FFF2-40B4-BE49-F238E27FC236}">
                          <a16:creationId xmlns:a16="http://schemas.microsoft.com/office/drawing/2014/main" id="{4D39383C-C360-D4F1-B3CA-74C7BA13838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254" name="直線コネクタ 15253">
                        <a:extLst>
                          <a:ext uri="{FF2B5EF4-FFF2-40B4-BE49-F238E27FC236}">
                            <a16:creationId xmlns:a16="http://schemas.microsoft.com/office/drawing/2014/main" id="{FC86DFC4-9A45-03AB-7417-718DB16344F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55" name="直線コネクタ 15254">
                        <a:extLst>
                          <a:ext uri="{FF2B5EF4-FFF2-40B4-BE49-F238E27FC236}">
                            <a16:creationId xmlns:a16="http://schemas.microsoft.com/office/drawing/2014/main" id="{E5F080DB-86A5-523F-F1A1-BE1CBB97CC1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56" name="直線コネクタ 15255">
                        <a:extLst>
                          <a:ext uri="{FF2B5EF4-FFF2-40B4-BE49-F238E27FC236}">
                            <a16:creationId xmlns:a16="http://schemas.microsoft.com/office/drawing/2014/main" id="{E4DFA941-A6FE-4B57-96A8-0279E7B1070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57" name="直線コネクタ 15256">
                        <a:extLst>
                          <a:ext uri="{FF2B5EF4-FFF2-40B4-BE49-F238E27FC236}">
                            <a16:creationId xmlns:a16="http://schemas.microsoft.com/office/drawing/2014/main" id="{9BA6A154-8379-BCA3-7901-448050F585A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58" name="直線コネクタ 15257">
                        <a:extLst>
                          <a:ext uri="{FF2B5EF4-FFF2-40B4-BE49-F238E27FC236}">
                            <a16:creationId xmlns:a16="http://schemas.microsoft.com/office/drawing/2014/main" id="{057FBF77-88B3-4187-E0E9-2C3AD7434E4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59" name="直線コネクタ 15258">
                        <a:extLst>
                          <a:ext uri="{FF2B5EF4-FFF2-40B4-BE49-F238E27FC236}">
                            <a16:creationId xmlns:a16="http://schemas.microsoft.com/office/drawing/2014/main" id="{3D533790-9010-99C1-45FD-BCB3FC3B31D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60" name="直線コネクタ 15259">
                        <a:extLst>
                          <a:ext uri="{FF2B5EF4-FFF2-40B4-BE49-F238E27FC236}">
                            <a16:creationId xmlns:a16="http://schemas.microsoft.com/office/drawing/2014/main" id="{DB3145EF-6CF3-C1B1-D0DC-FA96F6CD3BB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61" name="直線コネクタ 15260">
                        <a:extLst>
                          <a:ext uri="{FF2B5EF4-FFF2-40B4-BE49-F238E27FC236}">
                            <a16:creationId xmlns:a16="http://schemas.microsoft.com/office/drawing/2014/main" id="{40B49E18-0521-6171-F36B-9998E63D209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62" name="直線コネクタ 15261">
                        <a:extLst>
                          <a:ext uri="{FF2B5EF4-FFF2-40B4-BE49-F238E27FC236}">
                            <a16:creationId xmlns:a16="http://schemas.microsoft.com/office/drawing/2014/main" id="{6854D137-1171-3361-35C4-272DCBB7C24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63" name="直線コネクタ 15262">
                        <a:extLst>
                          <a:ext uri="{FF2B5EF4-FFF2-40B4-BE49-F238E27FC236}">
                            <a16:creationId xmlns:a16="http://schemas.microsoft.com/office/drawing/2014/main" id="{EDB97C69-1D83-AC05-94D1-6FF0C79F0CC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64" name="直線コネクタ 15263">
                        <a:extLst>
                          <a:ext uri="{FF2B5EF4-FFF2-40B4-BE49-F238E27FC236}">
                            <a16:creationId xmlns:a16="http://schemas.microsoft.com/office/drawing/2014/main" id="{6AD181BD-84FE-7E50-D4A6-62DBF753DEC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65" name="直線コネクタ 15264">
                        <a:extLst>
                          <a:ext uri="{FF2B5EF4-FFF2-40B4-BE49-F238E27FC236}">
                            <a16:creationId xmlns:a16="http://schemas.microsoft.com/office/drawing/2014/main" id="{0CB3DF6D-5EF9-AF40-9BD8-D6430FA6F3D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66" name="直線コネクタ 15265">
                        <a:extLst>
                          <a:ext uri="{FF2B5EF4-FFF2-40B4-BE49-F238E27FC236}">
                            <a16:creationId xmlns:a16="http://schemas.microsoft.com/office/drawing/2014/main" id="{B6A68547-4437-2073-289E-8524A5C9077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67" name="直線コネクタ 15266">
                        <a:extLst>
                          <a:ext uri="{FF2B5EF4-FFF2-40B4-BE49-F238E27FC236}">
                            <a16:creationId xmlns:a16="http://schemas.microsoft.com/office/drawing/2014/main" id="{95016803-0F91-EE76-2429-F73D874611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68" name="直線コネクタ 15267">
                        <a:extLst>
                          <a:ext uri="{FF2B5EF4-FFF2-40B4-BE49-F238E27FC236}">
                            <a16:creationId xmlns:a16="http://schemas.microsoft.com/office/drawing/2014/main" id="{2094FC8F-668B-A0D1-D71A-4D325687225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69" name="直線コネクタ 15268">
                        <a:extLst>
                          <a:ext uri="{FF2B5EF4-FFF2-40B4-BE49-F238E27FC236}">
                            <a16:creationId xmlns:a16="http://schemas.microsoft.com/office/drawing/2014/main" id="{5B3A8CA3-51EC-A506-A8FD-B3B270681A6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237" name="グループ化 15236">
                      <a:extLst>
                        <a:ext uri="{FF2B5EF4-FFF2-40B4-BE49-F238E27FC236}">
                          <a16:creationId xmlns:a16="http://schemas.microsoft.com/office/drawing/2014/main" id="{E44C1733-AD24-CBDC-BF84-374BDDA744D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238" name="直線コネクタ 15237">
                        <a:extLst>
                          <a:ext uri="{FF2B5EF4-FFF2-40B4-BE49-F238E27FC236}">
                            <a16:creationId xmlns:a16="http://schemas.microsoft.com/office/drawing/2014/main" id="{BF2CE4EC-7F30-8814-443D-606A872BAF0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39" name="直線コネクタ 15238">
                        <a:extLst>
                          <a:ext uri="{FF2B5EF4-FFF2-40B4-BE49-F238E27FC236}">
                            <a16:creationId xmlns:a16="http://schemas.microsoft.com/office/drawing/2014/main" id="{68561F1C-8898-2AA2-EB28-18C5C19951B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40" name="直線コネクタ 15239">
                        <a:extLst>
                          <a:ext uri="{FF2B5EF4-FFF2-40B4-BE49-F238E27FC236}">
                            <a16:creationId xmlns:a16="http://schemas.microsoft.com/office/drawing/2014/main" id="{B783EEE0-BA26-2F77-1E09-975B8BCF439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41" name="直線コネクタ 15240">
                        <a:extLst>
                          <a:ext uri="{FF2B5EF4-FFF2-40B4-BE49-F238E27FC236}">
                            <a16:creationId xmlns:a16="http://schemas.microsoft.com/office/drawing/2014/main" id="{35CDC73A-9F31-8405-0DCD-4AA04D4CEC1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42" name="直線コネクタ 15241">
                        <a:extLst>
                          <a:ext uri="{FF2B5EF4-FFF2-40B4-BE49-F238E27FC236}">
                            <a16:creationId xmlns:a16="http://schemas.microsoft.com/office/drawing/2014/main" id="{0D8B22EE-D025-2BE1-BF88-A9A3AED6502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43" name="直線コネクタ 15242">
                        <a:extLst>
                          <a:ext uri="{FF2B5EF4-FFF2-40B4-BE49-F238E27FC236}">
                            <a16:creationId xmlns:a16="http://schemas.microsoft.com/office/drawing/2014/main" id="{000B741C-7DE2-786B-9303-EE9CFD15A0E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44" name="直線コネクタ 15243">
                        <a:extLst>
                          <a:ext uri="{FF2B5EF4-FFF2-40B4-BE49-F238E27FC236}">
                            <a16:creationId xmlns:a16="http://schemas.microsoft.com/office/drawing/2014/main" id="{F52D7B06-9136-808A-3F67-129289F3C6E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45" name="直線コネクタ 15244">
                        <a:extLst>
                          <a:ext uri="{FF2B5EF4-FFF2-40B4-BE49-F238E27FC236}">
                            <a16:creationId xmlns:a16="http://schemas.microsoft.com/office/drawing/2014/main" id="{BBB0AC05-4490-1472-8D11-B1CF708DA22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46" name="直線コネクタ 15245">
                        <a:extLst>
                          <a:ext uri="{FF2B5EF4-FFF2-40B4-BE49-F238E27FC236}">
                            <a16:creationId xmlns:a16="http://schemas.microsoft.com/office/drawing/2014/main" id="{F7BC5945-A12E-8CCF-4A89-72C4F65C6F2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47" name="直線コネクタ 15246">
                        <a:extLst>
                          <a:ext uri="{FF2B5EF4-FFF2-40B4-BE49-F238E27FC236}">
                            <a16:creationId xmlns:a16="http://schemas.microsoft.com/office/drawing/2014/main" id="{871F4AAB-E285-9483-4D63-7CACEB3FCF3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48" name="直線コネクタ 15247">
                        <a:extLst>
                          <a:ext uri="{FF2B5EF4-FFF2-40B4-BE49-F238E27FC236}">
                            <a16:creationId xmlns:a16="http://schemas.microsoft.com/office/drawing/2014/main" id="{AB45839C-745B-6534-0302-DEA9C17293A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49" name="直線コネクタ 15248">
                        <a:extLst>
                          <a:ext uri="{FF2B5EF4-FFF2-40B4-BE49-F238E27FC236}">
                            <a16:creationId xmlns:a16="http://schemas.microsoft.com/office/drawing/2014/main" id="{2A7D9749-2155-3E64-4EB9-079B238C9DB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50" name="直線コネクタ 15249">
                        <a:extLst>
                          <a:ext uri="{FF2B5EF4-FFF2-40B4-BE49-F238E27FC236}">
                            <a16:creationId xmlns:a16="http://schemas.microsoft.com/office/drawing/2014/main" id="{70C626E0-EB0B-3ABC-85BF-AE404EE90D0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51" name="直線コネクタ 15250">
                        <a:extLst>
                          <a:ext uri="{FF2B5EF4-FFF2-40B4-BE49-F238E27FC236}">
                            <a16:creationId xmlns:a16="http://schemas.microsoft.com/office/drawing/2014/main" id="{60CB2F7C-3D72-3646-72D8-30B0C98AA87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52" name="直線コネクタ 15251">
                        <a:extLst>
                          <a:ext uri="{FF2B5EF4-FFF2-40B4-BE49-F238E27FC236}">
                            <a16:creationId xmlns:a16="http://schemas.microsoft.com/office/drawing/2014/main" id="{69D34C3B-5BAA-7374-ED37-5982444E165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53" name="直線コネクタ 15252">
                        <a:extLst>
                          <a:ext uri="{FF2B5EF4-FFF2-40B4-BE49-F238E27FC236}">
                            <a16:creationId xmlns:a16="http://schemas.microsoft.com/office/drawing/2014/main" id="{9D046343-67C4-89DB-A094-86F06D1C217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202" name="グループ化 15201">
                    <a:extLst>
                      <a:ext uri="{FF2B5EF4-FFF2-40B4-BE49-F238E27FC236}">
                        <a16:creationId xmlns:a16="http://schemas.microsoft.com/office/drawing/2014/main" id="{370488B2-14D5-F43C-E17F-6655716905F2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5220" name="直線コネクタ 15219">
                      <a:extLst>
                        <a:ext uri="{FF2B5EF4-FFF2-40B4-BE49-F238E27FC236}">
                          <a16:creationId xmlns:a16="http://schemas.microsoft.com/office/drawing/2014/main" id="{39373C71-9E6F-B8BC-0984-BE9CB49AD0E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21" name="直線コネクタ 15220">
                      <a:extLst>
                        <a:ext uri="{FF2B5EF4-FFF2-40B4-BE49-F238E27FC236}">
                          <a16:creationId xmlns:a16="http://schemas.microsoft.com/office/drawing/2014/main" id="{0E71ECE3-16A5-27F8-96A0-87BF8E3A15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22" name="直線コネクタ 15221">
                      <a:extLst>
                        <a:ext uri="{FF2B5EF4-FFF2-40B4-BE49-F238E27FC236}">
                          <a16:creationId xmlns:a16="http://schemas.microsoft.com/office/drawing/2014/main" id="{12835DEF-1D42-1F18-E208-7E1A9F92FBB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23" name="直線コネクタ 15222">
                      <a:extLst>
                        <a:ext uri="{FF2B5EF4-FFF2-40B4-BE49-F238E27FC236}">
                          <a16:creationId xmlns:a16="http://schemas.microsoft.com/office/drawing/2014/main" id="{F34CB483-8121-DC41-998A-A69F1F56E1E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24" name="直線コネクタ 15223">
                      <a:extLst>
                        <a:ext uri="{FF2B5EF4-FFF2-40B4-BE49-F238E27FC236}">
                          <a16:creationId xmlns:a16="http://schemas.microsoft.com/office/drawing/2014/main" id="{532F12EA-071A-0720-E805-DF4876A69A4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25" name="直線コネクタ 15224">
                      <a:extLst>
                        <a:ext uri="{FF2B5EF4-FFF2-40B4-BE49-F238E27FC236}">
                          <a16:creationId xmlns:a16="http://schemas.microsoft.com/office/drawing/2014/main" id="{3E5BA19A-FB3D-7CE1-1709-D5AA2273843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26" name="直線コネクタ 15225">
                      <a:extLst>
                        <a:ext uri="{FF2B5EF4-FFF2-40B4-BE49-F238E27FC236}">
                          <a16:creationId xmlns:a16="http://schemas.microsoft.com/office/drawing/2014/main" id="{8DFFA444-63AF-7F80-E1A8-4C147F6603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27" name="直線コネクタ 15226">
                      <a:extLst>
                        <a:ext uri="{FF2B5EF4-FFF2-40B4-BE49-F238E27FC236}">
                          <a16:creationId xmlns:a16="http://schemas.microsoft.com/office/drawing/2014/main" id="{3A2B2D3E-C482-2972-DF0D-7836C334DA3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28" name="直線コネクタ 15227">
                      <a:extLst>
                        <a:ext uri="{FF2B5EF4-FFF2-40B4-BE49-F238E27FC236}">
                          <a16:creationId xmlns:a16="http://schemas.microsoft.com/office/drawing/2014/main" id="{A0052792-987F-14D7-B6D6-3843C89F577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29" name="直線コネクタ 15228">
                      <a:extLst>
                        <a:ext uri="{FF2B5EF4-FFF2-40B4-BE49-F238E27FC236}">
                          <a16:creationId xmlns:a16="http://schemas.microsoft.com/office/drawing/2014/main" id="{51E668FA-AA16-42DB-4CA7-6D52ACE2FCB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30" name="直線コネクタ 15229">
                      <a:extLst>
                        <a:ext uri="{FF2B5EF4-FFF2-40B4-BE49-F238E27FC236}">
                          <a16:creationId xmlns:a16="http://schemas.microsoft.com/office/drawing/2014/main" id="{8FE45A1A-BFEC-997E-9294-1E50AF515DE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31" name="直線コネクタ 15230">
                      <a:extLst>
                        <a:ext uri="{FF2B5EF4-FFF2-40B4-BE49-F238E27FC236}">
                          <a16:creationId xmlns:a16="http://schemas.microsoft.com/office/drawing/2014/main" id="{5A2AE200-F5FF-51AF-16CC-02911CD7B9C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32" name="直線コネクタ 15231">
                      <a:extLst>
                        <a:ext uri="{FF2B5EF4-FFF2-40B4-BE49-F238E27FC236}">
                          <a16:creationId xmlns:a16="http://schemas.microsoft.com/office/drawing/2014/main" id="{B51A8493-94B0-0372-73FD-782F7BA8CE2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33" name="直線コネクタ 15232">
                      <a:extLst>
                        <a:ext uri="{FF2B5EF4-FFF2-40B4-BE49-F238E27FC236}">
                          <a16:creationId xmlns:a16="http://schemas.microsoft.com/office/drawing/2014/main" id="{4957B569-928F-80EF-EF93-5B8EA1DD862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34" name="直線コネクタ 15233">
                      <a:extLst>
                        <a:ext uri="{FF2B5EF4-FFF2-40B4-BE49-F238E27FC236}">
                          <a16:creationId xmlns:a16="http://schemas.microsoft.com/office/drawing/2014/main" id="{4FE796F8-EE37-1204-85EB-4335CB2831A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35" name="直線コネクタ 15234">
                      <a:extLst>
                        <a:ext uri="{FF2B5EF4-FFF2-40B4-BE49-F238E27FC236}">
                          <a16:creationId xmlns:a16="http://schemas.microsoft.com/office/drawing/2014/main" id="{8302EDE6-E74B-9609-4641-0ADF0532F46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203" name="グループ化 15202">
                    <a:extLst>
                      <a:ext uri="{FF2B5EF4-FFF2-40B4-BE49-F238E27FC236}">
                        <a16:creationId xmlns:a16="http://schemas.microsoft.com/office/drawing/2014/main" id="{4CEF4D54-1F33-E877-99F3-E4A3B802BA12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5204" name="直線コネクタ 15203">
                      <a:extLst>
                        <a:ext uri="{FF2B5EF4-FFF2-40B4-BE49-F238E27FC236}">
                          <a16:creationId xmlns:a16="http://schemas.microsoft.com/office/drawing/2014/main" id="{5B97E8FF-1788-7D4D-6AE7-D2990EA7082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05" name="直線コネクタ 15204">
                      <a:extLst>
                        <a:ext uri="{FF2B5EF4-FFF2-40B4-BE49-F238E27FC236}">
                          <a16:creationId xmlns:a16="http://schemas.microsoft.com/office/drawing/2014/main" id="{C483C7B9-125B-4022-1458-6C8BEA95B60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06" name="直線コネクタ 15205">
                      <a:extLst>
                        <a:ext uri="{FF2B5EF4-FFF2-40B4-BE49-F238E27FC236}">
                          <a16:creationId xmlns:a16="http://schemas.microsoft.com/office/drawing/2014/main" id="{236FBE6D-8D7A-1C31-16A1-5823993B2C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07" name="直線コネクタ 15206">
                      <a:extLst>
                        <a:ext uri="{FF2B5EF4-FFF2-40B4-BE49-F238E27FC236}">
                          <a16:creationId xmlns:a16="http://schemas.microsoft.com/office/drawing/2014/main" id="{2737EF3A-EA95-065B-3E49-1DA6994A10C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08" name="直線コネクタ 15207">
                      <a:extLst>
                        <a:ext uri="{FF2B5EF4-FFF2-40B4-BE49-F238E27FC236}">
                          <a16:creationId xmlns:a16="http://schemas.microsoft.com/office/drawing/2014/main" id="{13743B7A-1AE7-1DA8-CAF5-FC7ED693CBC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09" name="直線コネクタ 15208">
                      <a:extLst>
                        <a:ext uri="{FF2B5EF4-FFF2-40B4-BE49-F238E27FC236}">
                          <a16:creationId xmlns:a16="http://schemas.microsoft.com/office/drawing/2014/main" id="{E3E622ED-01AF-CC96-BBAD-A3200A916CE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10" name="直線コネクタ 15209">
                      <a:extLst>
                        <a:ext uri="{FF2B5EF4-FFF2-40B4-BE49-F238E27FC236}">
                          <a16:creationId xmlns:a16="http://schemas.microsoft.com/office/drawing/2014/main" id="{79E94642-6893-269C-9330-C2A1BACEAD0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11" name="直線コネクタ 15210">
                      <a:extLst>
                        <a:ext uri="{FF2B5EF4-FFF2-40B4-BE49-F238E27FC236}">
                          <a16:creationId xmlns:a16="http://schemas.microsoft.com/office/drawing/2014/main" id="{D96A04BF-FCB8-5539-E5A9-D7EAA0EE895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12" name="直線コネクタ 15211">
                      <a:extLst>
                        <a:ext uri="{FF2B5EF4-FFF2-40B4-BE49-F238E27FC236}">
                          <a16:creationId xmlns:a16="http://schemas.microsoft.com/office/drawing/2014/main" id="{DFF591CB-F8C3-0DF6-D155-E0D9DAE8B91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13" name="直線コネクタ 15212">
                      <a:extLst>
                        <a:ext uri="{FF2B5EF4-FFF2-40B4-BE49-F238E27FC236}">
                          <a16:creationId xmlns:a16="http://schemas.microsoft.com/office/drawing/2014/main" id="{CBABDFCA-E448-640C-9AEC-5417D158344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14" name="直線コネクタ 15213">
                      <a:extLst>
                        <a:ext uri="{FF2B5EF4-FFF2-40B4-BE49-F238E27FC236}">
                          <a16:creationId xmlns:a16="http://schemas.microsoft.com/office/drawing/2014/main" id="{DF68CF94-E27D-786F-0277-A331B4174D7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15" name="直線コネクタ 15214">
                      <a:extLst>
                        <a:ext uri="{FF2B5EF4-FFF2-40B4-BE49-F238E27FC236}">
                          <a16:creationId xmlns:a16="http://schemas.microsoft.com/office/drawing/2014/main" id="{163EA44C-D8F8-1CF0-7968-0491C2D615C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16" name="直線コネクタ 15215">
                      <a:extLst>
                        <a:ext uri="{FF2B5EF4-FFF2-40B4-BE49-F238E27FC236}">
                          <a16:creationId xmlns:a16="http://schemas.microsoft.com/office/drawing/2014/main" id="{44144B13-DF2B-E5FB-3DD4-60720B97421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17" name="直線コネクタ 15216">
                      <a:extLst>
                        <a:ext uri="{FF2B5EF4-FFF2-40B4-BE49-F238E27FC236}">
                          <a16:creationId xmlns:a16="http://schemas.microsoft.com/office/drawing/2014/main" id="{975FFE64-49FA-2276-FAF5-3D7D073510C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18" name="直線コネクタ 15217">
                      <a:extLst>
                        <a:ext uri="{FF2B5EF4-FFF2-40B4-BE49-F238E27FC236}">
                          <a16:creationId xmlns:a16="http://schemas.microsoft.com/office/drawing/2014/main" id="{CF734B6B-B6EB-46C6-BA47-DC9512798DB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19" name="直線コネクタ 15218">
                      <a:extLst>
                        <a:ext uri="{FF2B5EF4-FFF2-40B4-BE49-F238E27FC236}">
                          <a16:creationId xmlns:a16="http://schemas.microsoft.com/office/drawing/2014/main" id="{15093328-AA44-7E02-1A88-B30166E70E1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5170" name="グループ化 15169">
                  <a:extLst>
                    <a:ext uri="{FF2B5EF4-FFF2-40B4-BE49-F238E27FC236}">
                      <a16:creationId xmlns:a16="http://schemas.microsoft.com/office/drawing/2014/main" id="{C4147F92-7CBF-C60E-8BE7-23B82F2F5FF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192" name="直線コネクタ 15191">
                    <a:extLst>
                      <a:ext uri="{FF2B5EF4-FFF2-40B4-BE49-F238E27FC236}">
                        <a16:creationId xmlns:a16="http://schemas.microsoft.com/office/drawing/2014/main" id="{8B1BE6B2-916E-EA73-2514-429705DFF2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93" name="直線コネクタ 15192">
                    <a:extLst>
                      <a:ext uri="{FF2B5EF4-FFF2-40B4-BE49-F238E27FC236}">
                        <a16:creationId xmlns:a16="http://schemas.microsoft.com/office/drawing/2014/main" id="{D6F67F08-CD95-F8B4-3BA2-05A04F469E3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94" name="直線コネクタ 15193">
                    <a:extLst>
                      <a:ext uri="{FF2B5EF4-FFF2-40B4-BE49-F238E27FC236}">
                        <a16:creationId xmlns:a16="http://schemas.microsoft.com/office/drawing/2014/main" id="{D9D04491-F730-361B-0B74-AD3C056483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95" name="直線コネクタ 15194">
                    <a:extLst>
                      <a:ext uri="{FF2B5EF4-FFF2-40B4-BE49-F238E27FC236}">
                        <a16:creationId xmlns:a16="http://schemas.microsoft.com/office/drawing/2014/main" id="{F0962335-DAAA-5F85-A91B-DB39B1C225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96" name="直線コネクタ 15195">
                    <a:extLst>
                      <a:ext uri="{FF2B5EF4-FFF2-40B4-BE49-F238E27FC236}">
                        <a16:creationId xmlns:a16="http://schemas.microsoft.com/office/drawing/2014/main" id="{C17CDE87-3744-E039-5637-39F6E65671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97" name="直線コネクタ 15196">
                    <a:extLst>
                      <a:ext uri="{FF2B5EF4-FFF2-40B4-BE49-F238E27FC236}">
                        <a16:creationId xmlns:a16="http://schemas.microsoft.com/office/drawing/2014/main" id="{AF95EC9D-9878-12DF-0F59-9062364A42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171" name="グループ化 15170">
                  <a:extLst>
                    <a:ext uri="{FF2B5EF4-FFF2-40B4-BE49-F238E27FC236}">
                      <a16:creationId xmlns:a16="http://schemas.microsoft.com/office/drawing/2014/main" id="{C217DF85-6BF9-B9E0-22E7-82DE67464E1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186" name="直線コネクタ 15185">
                    <a:extLst>
                      <a:ext uri="{FF2B5EF4-FFF2-40B4-BE49-F238E27FC236}">
                        <a16:creationId xmlns:a16="http://schemas.microsoft.com/office/drawing/2014/main" id="{D1524122-C575-1558-73EC-0654E8B30F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87" name="直線コネクタ 15186">
                    <a:extLst>
                      <a:ext uri="{FF2B5EF4-FFF2-40B4-BE49-F238E27FC236}">
                        <a16:creationId xmlns:a16="http://schemas.microsoft.com/office/drawing/2014/main" id="{DDB4F99D-42B3-CAF2-986C-AE16C7A11B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88" name="直線コネクタ 15187">
                    <a:extLst>
                      <a:ext uri="{FF2B5EF4-FFF2-40B4-BE49-F238E27FC236}">
                        <a16:creationId xmlns:a16="http://schemas.microsoft.com/office/drawing/2014/main" id="{DECFA432-D805-EE2A-BF90-97A04A37DB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89" name="直線コネクタ 15188">
                    <a:extLst>
                      <a:ext uri="{FF2B5EF4-FFF2-40B4-BE49-F238E27FC236}">
                        <a16:creationId xmlns:a16="http://schemas.microsoft.com/office/drawing/2014/main" id="{C1675A3B-E9AC-F5AC-F9BE-8D7757B349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90" name="直線コネクタ 15189">
                    <a:extLst>
                      <a:ext uri="{FF2B5EF4-FFF2-40B4-BE49-F238E27FC236}">
                        <a16:creationId xmlns:a16="http://schemas.microsoft.com/office/drawing/2014/main" id="{FFFDC7B5-77B1-6EB0-12E0-479633F0BE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91" name="直線コネクタ 15190">
                    <a:extLst>
                      <a:ext uri="{FF2B5EF4-FFF2-40B4-BE49-F238E27FC236}">
                        <a16:creationId xmlns:a16="http://schemas.microsoft.com/office/drawing/2014/main" id="{8634F8B3-580E-A0CC-9A00-DE53D58A99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172" name="グループ化 15171">
                  <a:extLst>
                    <a:ext uri="{FF2B5EF4-FFF2-40B4-BE49-F238E27FC236}">
                      <a16:creationId xmlns:a16="http://schemas.microsoft.com/office/drawing/2014/main" id="{743908EF-E380-2C45-D754-FD233256E02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180" name="直線コネクタ 15179">
                    <a:extLst>
                      <a:ext uri="{FF2B5EF4-FFF2-40B4-BE49-F238E27FC236}">
                        <a16:creationId xmlns:a16="http://schemas.microsoft.com/office/drawing/2014/main" id="{4607F0EC-1246-9952-4821-7951E447B2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81" name="直線コネクタ 15180">
                    <a:extLst>
                      <a:ext uri="{FF2B5EF4-FFF2-40B4-BE49-F238E27FC236}">
                        <a16:creationId xmlns:a16="http://schemas.microsoft.com/office/drawing/2014/main" id="{7BFAA2E6-F323-1E2E-D513-8BC9340031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82" name="直線コネクタ 15181">
                    <a:extLst>
                      <a:ext uri="{FF2B5EF4-FFF2-40B4-BE49-F238E27FC236}">
                        <a16:creationId xmlns:a16="http://schemas.microsoft.com/office/drawing/2014/main" id="{3C25A928-21B8-CFE7-535B-9A168C63F8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83" name="直線コネクタ 15182">
                    <a:extLst>
                      <a:ext uri="{FF2B5EF4-FFF2-40B4-BE49-F238E27FC236}">
                        <a16:creationId xmlns:a16="http://schemas.microsoft.com/office/drawing/2014/main" id="{1417F025-5A04-ED9A-599A-F50F549F940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84" name="直線コネクタ 15183">
                    <a:extLst>
                      <a:ext uri="{FF2B5EF4-FFF2-40B4-BE49-F238E27FC236}">
                        <a16:creationId xmlns:a16="http://schemas.microsoft.com/office/drawing/2014/main" id="{AF9504BD-BE8D-21EC-3501-FDBBAB30FD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85" name="直線コネクタ 15184">
                    <a:extLst>
                      <a:ext uri="{FF2B5EF4-FFF2-40B4-BE49-F238E27FC236}">
                        <a16:creationId xmlns:a16="http://schemas.microsoft.com/office/drawing/2014/main" id="{824E3BF6-08CE-1746-964A-77FD3E68FA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173" name="グループ化 15172">
                  <a:extLst>
                    <a:ext uri="{FF2B5EF4-FFF2-40B4-BE49-F238E27FC236}">
                      <a16:creationId xmlns:a16="http://schemas.microsoft.com/office/drawing/2014/main" id="{E2AFB772-36E3-9A89-0A98-40EE4E54F18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174" name="直線コネクタ 15173">
                    <a:extLst>
                      <a:ext uri="{FF2B5EF4-FFF2-40B4-BE49-F238E27FC236}">
                        <a16:creationId xmlns:a16="http://schemas.microsoft.com/office/drawing/2014/main" id="{34EFB056-34B6-9688-BC19-E8E908EE5E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75" name="直線コネクタ 15174">
                    <a:extLst>
                      <a:ext uri="{FF2B5EF4-FFF2-40B4-BE49-F238E27FC236}">
                        <a16:creationId xmlns:a16="http://schemas.microsoft.com/office/drawing/2014/main" id="{49A04634-0AA8-BC45-41AB-7A484E1B84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76" name="直線コネクタ 15175">
                    <a:extLst>
                      <a:ext uri="{FF2B5EF4-FFF2-40B4-BE49-F238E27FC236}">
                        <a16:creationId xmlns:a16="http://schemas.microsoft.com/office/drawing/2014/main" id="{11208868-1715-CDC9-EACE-8690CAA036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77" name="直線コネクタ 15176">
                    <a:extLst>
                      <a:ext uri="{FF2B5EF4-FFF2-40B4-BE49-F238E27FC236}">
                        <a16:creationId xmlns:a16="http://schemas.microsoft.com/office/drawing/2014/main" id="{19A0C648-88DA-1BBA-5412-4A6FB8A5B4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78" name="直線コネクタ 15177">
                    <a:extLst>
                      <a:ext uri="{FF2B5EF4-FFF2-40B4-BE49-F238E27FC236}">
                        <a16:creationId xmlns:a16="http://schemas.microsoft.com/office/drawing/2014/main" id="{3D1391EC-5A56-CCA0-3E38-0B9128335F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79" name="直線コネクタ 15178">
                    <a:extLst>
                      <a:ext uri="{FF2B5EF4-FFF2-40B4-BE49-F238E27FC236}">
                        <a16:creationId xmlns:a16="http://schemas.microsoft.com/office/drawing/2014/main" id="{4988E7A1-F4EA-2B44-C028-1E572BD974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979" name="グループ化 14978">
                <a:extLst>
                  <a:ext uri="{FF2B5EF4-FFF2-40B4-BE49-F238E27FC236}">
                    <a16:creationId xmlns:a16="http://schemas.microsoft.com/office/drawing/2014/main" id="{1E9AEC76-52C3-3F17-A2CC-D2C5724B5602}"/>
                  </a:ext>
                </a:extLst>
              </p:cNvPr>
              <p:cNvGrpSpPr/>
              <p:nvPr/>
            </p:nvGrpSpPr>
            <p:grpSpPr>
              <a:xfrm>
                <a:off x="6571923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14980" name="正方形/長方形 14979">
                  <a:extLst>
                    <a:ext uri="{FF2B5EF4-FFF2-40B4-BE49-F238E27FC236}">
                      <a16:creationId xmlns:a16="http://schemas.microsoft.com/office/drawing/2014/main" id="{D94C5762-A50D-108E-5BFF-360F40F343E1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14981" name="グループ化 14980">
                  <a:extLst>
                    <a:ext uri="{FF2B5EF4-FFF2-40B4-BE49-F238E27FC236}">
                      <a16:creationId xmlns:a16="http://schemas.microsoft.com/office/drawing/2014/main" id="{0165119A-2061-4F0B-E76B-D9C36A4FE133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15010" name="グループ化 15009">
                    <a:extLst>
                      <a:ext uri="{FF2B5EF4-FFF2-40B4-BE49-F238E27FC236}">
                        <a16:creationId xmlns:a16="http://schemas.microsoft.com/office/drawing/2014/main" id="{B6BF6EB8-8FF6-91D7-A657-68F3BE47723B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15150" name="正方形/長方形 15149">
                      <a:extLst>
                        <a:ext uri="{FF2B5EF4-FFF2-40B4-BE49-F238E27FC236}">
                          <a16:creationId xmlns:a16="http://schemas.microsoft.com/office/drawing/2014/main" id="{9AA49C76-D035-5F29-46A4-B728FC01CE9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5151" name="グループ化 15150">
                      <a:extLst>
                        <a:ext uri="{FF2B5EF4-FFF2-40B4-BE49-F238E27FC236}">
                          <a16:creationId xmlns:a16="http://schemas.microsoft.com/office/drawing/2014/main" id="{AFCD8881-FAA0-DC45-8632-1EF936F3D25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5166" name="正方形/長方形 15165">
                        <a:extLst>
                          <a:ext uri="{FF2B5EF4-FFF2-40B4-BE49-F238E27FC236}">
                            <a16:creationId xmlns:a16="http://schemas.microsoft.com/office/drawing/2014/main" id="{B2BC66C4-18CD-9173-5D9F-2A53C28E76D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5167" name="正方形/長方形 15166">
                        <a:extLst>
                          <a:ext uri="{FF2B5EF4-FFF2-40B4-BE49-F238E27FC236}">
                            <a16:creationId xmlns:a16="http://schemas.microsoft.com/office/drawing/2014/main" id="{DFB375C7-36AC-D32F-EE51-3F59FA50573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15152" name="グループ化 15151">
                      <a:extLst>
                        <a:ext uri="{FF2B5EF4-FFF2-40B4-BE49-F238E27FC236}">
                          <a16:creationId xmlns:a16="http://schemas.microsoft.com/office/drawing/2014/main" id="{354029AF-BDD7-69DA-5D88-98F6BE7CC5F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15162" name="正方形/長方形 15161">
                        <a:extLst>
                          <a:ext uri="{FF2B5EF4-FFF2-40B4-BE49-F238E27FC236}">
                            <a16:creationId xmlns:a16="http://schemas.microsoft.com/office/drawing/2014/main" id="{8803562C-4CAD-2F98-94ED-8B12B7671E1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15163" name="グループ化 15162">
                        <a:extLst>
                          <a:ext uri="{FF2B5EF4-FFF2-40B4-BE49-F238E27FC236}">
                            <a16:creationId xmlns:a16="http://schemas.microsoft.com/office/drawing/2014/main" id="{ECB5ECF1-405C-9AD3-F850-0DE00A1FBD0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15164" name="正方形/長方形 15163">
                          <a:extLst>
                            <a:ext uri="{FF2B5EF4-FFF2-40B4-BE49-F238E27FC236}">
                              <a16:creationId xmlns:a16="http://schemas.microsoft.com/office/drawing/2014/main" id="{2D383120-7CE8-33BD-ECA1-FB586D4A38B2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15165" name="正方形/長方形 15164">
                          <a:extLst>
                            <a:ext uri="{FF2B5EF4-FFF2-40B4-BE49-F238E27FC236}">
                              <a16:creationId xmlns:a16="http://schemas.microsoft.com/office/drawing/2014/main" id="{57EFB41B-86CC-66C9-F7B1-533A0773B5DC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15153" name="正方形/長方形 15152">
                      <a:extLst>
                        <a:ext uri="{FF2B5EF4-FFF2-40B4-BE49-F238E27FC236}">
                          <a16:creationId xmlns:a16="http://schemas.microsoft.com/office/drawing/2014/main" id="{D4B7FFE6-0B76-361A-5458-ABD008A8A65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5154" name="グループ化 15153">
                      <a:extLst>
                        <a:ext uri="{FF2B5EF4-FFF2-40B4-BE49-F238E27FC236}">
                          <a16:creationId xmlns:a16="http://schemas.microsoft.com/office/drawing/2014/main" id="{D62240C5-20A0-76D4-C148-AF057FFC450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5160" name="正方形/長方形 15159">
                        <a:extLst>
                          <a:ext uri="{FF2B5EF4-FFF2-40B4-BE49-F238E27FC236}">
                            <a16:creationId xmlns:a16="http://schemas.microsoft.com/office/drawing/2014/main" id="{57724CF4-AAE0-3A19-0BDD-3D294F73735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5161" name="正方形/長方形 15160">
                        <a:extLst>
                          <a:ext uri="{FF2B5EF4-FFF2-40B4-BE49-F238E27FC236}">
                            <a16:creationId xmlns:a16="http://schemas.microsoft.com/office/drawing/2014/main" id="{1E4AF0D6-F1D3-88F8-5E1A-434FA5B54D9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5155" name="正方形/長方形 15154">
                      <a:extLst>
                        <a:ext uri="{FF2B5EF4-FFF2-40B4-BE49-F238E27FC236}">
                          <a16:creationId xmlns:a16="http://schemas.microsoft.com/office/drawing/2014/main" id="{6E06AA6B-3E5B-AD7C-379D-2A6A56F1AB5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5156" name="グループ化 15155">
                      <a:extLst>
                        <a:ext uri="{FF2B5EF4-FFF2-40B4-BE49-F238E27FC236}">
                          <a16:creationId xmlns:a16="http://schemas.microsoft.com/office/drawing/2014/main" id="{986F40AD-C1A6-486F-29E1-706C8C10714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5158" name="正方形/長方形 15157">
                        <a:extLst>
                          <a:ext uri="{FF2B5EF4-FFF2-40B4-BE49-F238E27FC236}">
                            <a16:creationId xmlns:a16="http://schemas.microsoft.com/office/drawing/2014/main" id="{1040663C-2B19-357B-FC28-6779903CB89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5159" name="正方形/長方形 15158">
                        <a:extLst>
                          <a:ext uri="{FF2B5EF4-FFF2-40B4-BE49-F238E27FC236}">
                            <a16:creationId xmlns:a16="http://schemas.microsoft.com/office/drawing/2014/main" id="{4C1177A4-CA05-1F57-64A4-7F8E255D244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5157" name="正方形/長方形 15156">
                      <a:extLst>
                        <a:ext uri="{FF2B5EF4-FFF2-40B4-BE49-F238E27FC236}">
                          <a16:creationId xmlns:a16="http://schemas.microsoft.com/office/drawing/2014/main" id="{A0D3EB91-1696-9DCE-CF1C-257F1FF48C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15011" name="グループ化 15010">
                    <a:extLst>
                      <a:ext uri="{FF2B5EF4-FFF2-40B4-BE49-F238E27FC236}">
                        <a16:creationId xmlns:a16="http://schemas.microsoft.com/office/drawing/2014/main" id="{38553C39-A8F6-0404-7B59-1B1B061AA1D8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5116" name="グループ化 15115">
                      <a:extLst>
                        <a:ext uri="{FF2B5EF4-FFF2-40B4-BE49-F238E27FC236}">
                          <a16:creationId xmlns:a16="http://schemas.microsoft.com/office/drawing/2014/main" id="{1B359093-07C2-6526-B53F-ABD6B198AAA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134" name="直線コネクタ 15133">
                        <a:extLst>
                          <a:ext uri="{FF2B5EF4-FFF2-40B4-BE49-F238E27FC236}">
                            <a16:creationId xmlns:a16="http://schemas.microsoft.com/office/drawing/2014/main" id="{B61521E5-9315-F6D2-83B8-039BCBF17C6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35" name="直線コネクタ 15134">
                        <a:extLst>
                          <a:ext uri="{FF2B5EF4-FFF2-40B4-BE49-F238E27FC236}">
                            <a16:creationId xmlns:a16="http://schemas.microsoft.com/office/drawing/2014/main" id="{1A1E7C87-7149-AE19-5D19-BFA38AEA837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36" name="直線コネクタ 15135">
                        <a:extLst>
                          <a:ext uri="{FF2B5EF4-FFF2-40B4-BE49-F238E27FC236}">
                            <a16:creationId xmlns:a16="http://schemas.microsoft.com/office/drawing/2014/main" id="{FDF42CF9-7A8B-5BEA-EE3F-F4DE0EB10D4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37" name="直線コネクタ 15136">
                        <a:extLst>
                          <a:ext uri="{FF2B5EF4-FFF2-40B4-BE49-F238E27FC236}">
                            <a16:creationId xmlns:a16="http://schemas.microsoft.com/office/drawing/2014/main" id="{3EEA7BB4-129E-BC06-9608-99487493AFE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38" name="直線コネクタ 15137">
                        <a:extLst>
                          <a:ext uri="{FF2B5EF4-FFF2-40B4-BE49-F238E27FC236}">
                            <a16:creationId xmlns:a16="http://schemas.microsoft.com/office/drawing/2014/main" id="{26997545-EB36-1A4C-1C27-F446B5AAEB6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39" name="直線コネクタ 15138">
                        <a:extLst>
                          <a:ext uri="{FF2B5EF4-FFF2-40B4-BE49-F238E27FC236}">
                            <a16:creationId xmlns:a16="http://schemas.microsoft.com/office/drawing/2014/main" id="{1478F66D-EF72-8588-1BD2-E2299BA43B8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40" name="直線コネクタ 15139">
                        <a:extLst>
                          <a:ext uri="{FF2B5EF4-FFF2-40B4-BE49-F238E27FC236}">
                            <a16:creationId xmlns:a16="http://schemas.microsoft.com/office/drawing/2014/main" id="{42F4A5B2-AE4E-BACD-6CC1-3C72B8ABCE1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41" name="直線コネクタ 15140">
                        <a:extLst>
                          <a:ext uri="{FF2B5EF4-FFF2-40B4-BE49-F238E27FC236}">
                            <a16:creationId xmlns:a16="http://schemas.microsoft.com/office/drawing/2014/main" id="{C9D44CF7-BFDA-0EF4-9BC7-6701851130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42" name="直線コネクタ 15141">
                        <a:extLst>
                          <a:ext uri="{FF2B5EF4-FFF2-40B4-BE49-F238E27FC236}">
                            <a16:creationId xmlns:a16="http://schemas.microsoft.com/office/drawing/2014/main" id="{17C0C664-86FD-E00D-B784-AA5D7E263CB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43" name="直線コネクタ 15142">
                        <a:extLst>
                          <a:ext uri="{FF2B5EF4-FFF2-40B4-BE49-F238E27FC236}">
                            <a16:creationId xmlns:a16="http://schemas.microsoft.com/office/drawing/2014/main" id="{00E4E88F-012D-8831-6664-5BA4EB3C476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44" name="直線コネクタ 15143">
                        <a:extLst>
                          <a:ext uri="{FF2B5EF4-FFF2-40B4-BE49-F238E27FC236}">
                            <a16:creationId xmlns:a16="http://schemas.microsoft.com/office/drawing/2014/main" id="{57E7DCDD-03B9-73B8-43E6-856C94EEC2A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45" name="直線コネクタ 15144">
                        <a:extLst>
                          <a:ext uri="{FF2B5EF4-FFF2-40B4-BE49-F238E27FC236}">
                            <a16:creationId xmlns:a16="http://schemas.microsoft.com/office/drawing/2014/main" id="{E5C2DF59-0F92-3CD7-68E0-5E2AB470F2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46" name="直線コネクタ 15145">
                        <a:extLst>
                          <a:ext uri="{FF2B5EF4-FFF2-40B4-BE49-F238E27FC236}">
                            <a16:creationId xmlns:a16="http://schemas.microsoft.com/office/drawing/2014/main" id="{A8571DFF-C338-CF07-9F28-7AE13136755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47" name="直線コネクタ 15146">
                        <a:extLst>
                          <a:ext uri="{FF2B5EF4-FFF2-40B4-BE49-F238E27FC236}">
                            <a16:creationId xmlns:a16="http://schemas.microsoft.com/office/drawing/2014/main" id="{6A6C1002-FC43-01C0-EEC1-D9F5C19CC3F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48" name="直線コネクタ 15147">
                        <a:extLst>
                          <a:ext uri="{FF2B5EF4-FFF2-40B4-BE49-F238E27FC236}">
                            <a16:creationId xmlns:a16="http://schemas.microsoft.com/office/drawing/2014/main" id="{9155C456-D8C4-55C3-74A1-FAA3DB49742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49" name="直線コネクタ 15148">
                        <a:extLst>
                          <a:ext uri="{FF2B5EF4-FFF2-40B4-BE49-F238E27FC236}">
                            <a16:creationId xmlns:a16="http://schemas.microsoft.com/office/drawing/2014/main" id="{3E3C06E3-168B-46A4-335C-5A15A5EDA46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117" name="グループ化 15116">
                      <a:extLst>
                        <a:ext uri="{FF2B5EF4-FFF2-40B4-BE49-F238E27FC236}">
                          <a16:creationId xmlns:a16="http://schemas.microsoft.com/office/drawing/2014/main" id="{1D9EBF62-51D9-CB31-517C-9831D2BCB48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118" name="直線コネクタ 15117">
                        <a:extLst>
                          <a:ext uri="{FF2B5EF4-FFF2-40B4-BE49-F238E27FC236}">
                            <a16:creationId xmlns:a16="http://schemas.microsoft.com/office/drawing/2014/main" id="{C1068931-06BA-6207-092C-A24661C8F15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19" name="直線コネクタ 15118">
                        <a:extLst>
                          <a:ext uri="{FF2B5EF4-FFF2-40B4-BE49-F238E27FC236}">
                            <a16:creationId xmlns:a16="http://schemas.microsoft.com/office/drawing/2014/main" id="{86E50894-653A-D477-921D-14C01B527D4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20" name="直線コネクタ 15119">
                        <a:extLst>
                          <a:ext uri="{FF2B5EF4-FFF2-40B4-BE49-F238E27FC236}">
                            <a16:creationId xmlns:a16="http://schemas.microsoft.com/office/drawing/2014/main" id="{E4807707-F84E-B9F2-11C9-DF490E8993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21" name="直線コネクタ 15120">
                        <a:extLst>
                          <a:ext uri="{FF2B5EF4-FFF2-40B4-BE49-F238E27FC236}">
                            <a16:creationId xmlns:a16="http://schemas.microsoft.com/office/drawing/2014/main" id="{35469345-734B-7DE6-E913-82F8EC42826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22" name="直線コネクタ 15121">
                        <a:extLst>
                          <a:ext uri="{FF2B5EF4-FFF2-40B4-BE49-F238E27FC236}">
                            <a16:creationId xmlns:a16="http://schemas.microsoft.com/office/drawing/2014/main" id="{595118D5-A0F8-3B65-55E9-993FE33D795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23" name="直線コネクタ 15122">
                        <a:extLst>
                          <a:ext uri="{FF2B5EF4-FFF2-40B4-BE49-F238E27FC236}">
                            <a16:creationId xmlns:a16="http://schemas.microsoft.com/office/drawing/2014/main" id="{1EB7C9F5-8678-7DD3-AE35-47001CB6CFD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24" name="直線コネクタ 15123">
                        <a:extLst>
                          <a:ext uri="{FF2B5EF4-FFF2-40B4-BE49-F238E27FC236}">
                            <a16:creationId xmlns:a16="http://schemas.microsoft.com/office/drawing/2014/main" id="{0D6281B6-6C5B-8DA2-CC1C-F664E902659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25" name="直線コネクタ 15124">
                        <a:extLst>
                          <a:ext uri="{FF2B5EF4-FFF2-40B4-BE49-F238E27FC236}">
                            <a16:creationId xmlns:a16="http://schemas.microsoft.com/office/drawing/2014/main" id="{BBB6E234-4333-845F-847D-D67CFF03FF6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26" name="直線コネクタ 15125">
                        <a:extLst>
                          <a:ext uri="{FF2B5EF4-FFF2-40B4-BE49-F238E27FC236}">
                            <a16:creationId xmlns:a16="http://schemas.microsoft.com/office/drawing/2014/main" id="{DB1DB849-1123-BE7F-2E60-69F7CEC10C8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27" name="直線コネクタ 15126">
                        <a:extLst>
                          <a:ext uri="{FF2B5EF4-FFF2-40B4-BE49-F238E27FC236}">
                            <a16:creationId xmlns:a16="http://schemas.microsoft.com/office/drawing/2014/main" id="{EB640B79-160F-D5B8-2DAB-B9D66D8DA26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28" name="直線コネクタ 15127">
                        <a:extLst>
                          <a:ext uri="{FF2B5EF4-FFF2-40B4-BE49-F238E27FC236}">
                            <a16:creationId xmlns:a16="http://schemas.microsoft.com/office/drawing/2014/main" id="{ACCE61EC-ACA4-7F0E-FFBD-92DBA7C352C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29" name="直線コネクタ 15128">
                        <a:extLst>
                          <a:ext uri="{FF2B5EF4-FFF2-40B4-BE49-F238E27FC236}">
                            <a16:creationId xmlns:a16="http://schemas.microsoft.com/office/drawing/2014/main" id="{BCC8B6E7-FD32-87A2-BEA0-7B1F611BB4A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30" name="直線コネクタ 15129">
                        <a:extLst>
                          <a:ext uri="{FF2B5EF4-FFF2-40B4-BE49-F238E27FC236}">
                            <a16:creationId xmlns:a16="http://schemas.microsoft.com/office/drawing/2014/main" id="{AB546404-0246-3BE2-7213-C0F4DE21310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31" name="直線コネクタ 15130">
                        <a:extLst>
                          <a:ext uri="{FF2B5EF4-FFF2-40B4-BE49-F238E27FC236}">
                            <a16:creationId xmlns:a16="http://schemas.microsoft.com/office/drawing/2014/main" id="{D8527677-CACF-E07D-9C1F-4D4BDC7B945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32" name="直線コネクタ 15131">
                        <a:extLst>
                          <a:ext uri="{FF2B5EF4-FFF2-40B4-BE49-F238E27FC236}">
                            <a16:creationId xmlns:a16="http://schemas.microsoft.com/office/drawing/2014/main" id="{5FA0A058-3F00-0825-5ED2-356082605CC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33" name="直線コネクタ 15132">
                        <a:extLst>
                          <a:ext uri="{FF2B5EF4-FFF2-40B4-BE49-F238E27FC236}">
                            <a16:creationId xmlns:a16="http://schemas.microsoft.com/office/drawing/2014/main" id="{23D809C4-8AC1-DA7E-AAF4-432CB51E548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012" name="グループ化 15011">
                    <a:extLst>
                      <a:ext uri="{FF2B5EF4-FFF2-40B4-BE49-F238E27FC236}">
                        <a16:creationId xmlns:a16="http://schemas.microsoft.com/office/drawing/2014/main" id="{FF9C553D-05E3-5823-22C2-2023392AF159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5082" name="グループ化 15081">
                      <a:extLst>
                        <a:ext uri="{FF2B5EF4-FFF2-40B4-BE49-F238E27FC236}">
                          <a16:creationId xmlns:a16="http://schemas.microsoft.com/office/drawing/2014/main" id="{516F1714-8FC5-B6DC-D011-B569D7E3834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100" name="直線コネクタ 15099">
                        <a:extLst>
                          <a:ext uri="{FF2B5EF4-FFF2-40B4-BE49-F238E27FC236}">
                            <a16:creationId xmlns:a16="http://schemas.microsoft.com/office/drawing/2014/main" id="{997901A3-6D3D-4BD4-453E-F1452B0B867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01" name="直線コネクタ 15100">
                        <a:extLst>
                          <a:ext uri="{FF2B5EF4-FFF2-40B4-BE49-F238E27FC236}">
                            <a16:creationId xmlns:a16="http://schemas.microsoft.com/office/drawing/2014/main" id="{FC3A8803-D772-FCB8-5F31-66ABF6BBB69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02" name="直線コネクタ 15101">
                        <a:extLst>
                          <a:ext uri="{FF2B5EF4-FFF2-40B4-BE49-F238E27FC236}">
                            <a16:creationId xmlns:a16="http://schemas.microsoft.com/office/drawing/2014/main" id="{BF5A82E7-112F-7948-6AC1-D9C7AFEAECD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03" name="直線コネクタ 15102">
                        <a:extLst>
                          <a:ext uri="{FF2B5EF4-FFF2-40B4-BE49-F238E27FC236}">
                            <a16:creationId xmlns:a16="http://schemas.microsoft.com/office/drawing/2014/main" id="{6D8FB26C-8968-898B-B570-8E634793903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04" name="直線コネクタ 15103">
                        <a:extLst>
                          <a:ext uri="{FF2B5EF4-FFF2-40B4-BE49-F238E27FC236}">
                            <a16:creationId xmlns:a16="http://schemas.microsoft.com/office/drawing/2014/main" id="{65F2860C-3DAF-9EAA-827C-E0F242B5478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05" name="直線コネクタ 15104">
                        <a:extLst>
                          <a:ext uri="{FF2B5EF4-FFF2-40B4-BE49-F238E27FC236}">
                            <a16:creationId xmlns:a16="http://schemas.microsoft.com/office/drawing/2014/main" id="{006B7952-B542-8EF2-BF4B-EE7751F2D96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06" name="直線コネクタ 15105">
                        <a:extLst>
                          <a:ext uri="{FF2B5EF4-FFF2-40B4-BE49-F238E27FC236}">
                            <a16:creationId xmlns:a16="http://schemas.microsoft.com/office/drawing/2014/main" id="{622CAEA5-8316-2DB9-A7D6-8FB91006F72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07" name="直線コネクタ 15106">
                        <a:extLst>
                          <a:ext uri="{FF2B5EF4-FFF2-40B4-BE49-F238E27FC236}">
                            <a16:creationId xmlns:a16="http://schemas.microsoft.com/office/drawing/2014/main" id="{7024F3B9-0EAD-1554-9761-C12CAB66006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08" name="直線コネクタ 15107">
                        <a:extLst>
                          <a:ext uri="{FF2B5EF4-FFF2-40B4-BE49-F238E27FC236}">
                            <a16:creationId xmlns:a16="http://schemas.microsoft.com/office/drawing/2014/main" id="{A14F2995-7D2F-1965-99E0-F8A340FE88F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09" name="直線コネクタ 15108">
                        <a:extLst>
                          <a:ext uri="{FF2B5EF4-FFF2-40B4-BE49-F238E27FC236}">
                            <a16:creationId xmlns:a16="http://schemas.microsoft.com/office/drawing/2014/main" id="{F671D80A-5E26-7454-3246-79D25A825ED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10" name="直線コネクタ 15109">
                        <a:extLst>
                          <a:ext uri="{FF2B5EF4-FFF2-40B4-BE49-F238E27FC236}">
                            <a16:creationId xmlns:a16="http://schemas.microsoft.com/office/drawing/2014/main" id="{2E9761CB-BFB5-F6E0-3AEF-6CCAC3DDBBD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11" name="直線コネクタ 15110">
                        <a:extLst>
                          <a:ext uri="{FF2B5EF4-FFF2-40B4-BE49-F238E27FC236}">
                            <a16:creationId xmlns:a16="http://schemas.microsoft.com/office/drawing/2014/main" id="{81219AD9-AA2B-59F9-9D88-CBD13C52DBC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12" name="直線コネクタ 15111">
                        <a:extLst>
                          <a:ext uri="{FF2B5EF4-FFF2-40B4-BE49-F238E27FC236}">
                            <a16:creationId xmlns:a16="http://schemas.microsoft.com/office/drawing/2014/main" id="{7BA62A87-10E0-51A6-E82D-8396E56676D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13" name="直線コネクタ 15112">
                        <a:extLst>
                          <a:ext uri="{FF2B5EF4-FFF2-40B4-BE49-F238E27FC236}">
                            <a16:creationId xmlns:a16="http://schemas.microsoft.com/office/drawing/2014/main" id="{5A4E1A87-6321-D821-5A2D-ACD4720AF04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14" name="直線コネクタ 15113">
                        <a:extLst>
                          <a:ext uri="{FF2B5EF4-FFF2-40B4-BE49-F238E27FC236}">
                            <a16:creationId xmlns:a16="http://schemas.microsoft.com/office/drawing/2014/main" id="{F22610A2-BB18-9BE1-4F0A-E8D251AB8C6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15" name="直線コネクタ 15114">
                        <a:extLst>
                          <a:ext uri="{FF2B5EF4-FFF2-40B4-BE49-F238E27FC236}">
                            <a16:creationId xmlns:a16="http://schemas.microsoft.com/office/drawing/2014/main" id="{50329503-697E-7826-5A82-711D8F93ABD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083" name="グループ化 15082">
                      <a:extLst>
                        <a:ext uri="{FF2B5EF4-FFF2-40B4-BE49-F238E27FC236}">
                          <a16:creationId xmlns:a16="http://schemas.microsoft.com/office/drawing/2014/main" id="{089FD0ED-69BD-8A88-CBFA-2FB9F452E69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084" name="直線コネクタ 15083">
                        <a:extLst>
                          <a:ext uri="{FF2B5EF4-FFF2-40B4-BE49-F238E27FC236}">
                            <a16:creationId xmlns:a16="http://schemas.microsoft.com/office/drawing/2014/main" id="{DC969577-D64B-D5D8-896A-17B7AB6AF14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85" name="直線コネクタ 15084">
                        <a:extLst>
                          <a:ext uri="{FF2B5EF4-FFF2-40B4-BE49-F238E27FC236}">
                            <a16:creationId xmlns:a16="http://schemas.microsoft.com/office/drawing/2014/main" id="{98E6CE62-C714-283B-A32E-C5A3D603487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86" name="直線コネクタ 15085">
                        <a:extLst>
                          <a:ext uri="{FF2B5EF4-FFF2-40B4-BE49-F238E27FC236}">
                            <a16:creationId xmlns:a16="http://schemas.microsoft.com/office/drawing/2014/main" id="{3EFAE554-4CA5-1E41-F887-A88C5D06D9B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87" name="直線コネクタ 15086">
                        <a:extLst>
                          <a:ext uri="{FF2B5EF4-FFF2-40B4-BE49-F238E27FC236}">
                            <a16:creationId xmlns:a16="http://schemas.microsoft.com/office/drawing/2014/main" id="{1050B5FA-3BAE-02E1-6A60-269911DAA5C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88" name="直線コネクタ 15087">
                        <a:extLst>
                          <a:ext uri="{FF2B5EF4-FFF2-40B4-BE49-F238E27FC236}">
                            <a16:creationId xmlns:a16="http://schemas.microsoft.com/office/drawing/2014/main" id="{3D0C59F1-2639-E126-C977-125FE7B3C87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89" name="直線コネクタ 15088">
                        <a:extLst>
                          <a:ext uri="{FF2B5EF4-FFF2-40B4-BE49-F238E27FC236}">
                            <a16:creationId xmlns:a16="http://schemas.microsoft.com/office/drawing/2014/main" id="{2CFE261B-E247-8CC0-0DAE-85AA026C22B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90" name="直線コネクタ 15089">
                        <a:extLst>
                          <a:ext uri="{FF2B5EF4-FFF2-40B4-BE49-F238E27FC236}">
                            <a16:creationId xmlns:a16="http://schemas.microsoft.com/office/drawing/2014/main" id="{14E9F91C-3A65-E9D4-7F32-75C2047A315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91" name="直線コネクタ 15090">
                        <a:extLst>
                          <a:ext uri="{FF2B5EF4-FFF2-40B4-BE49-F238E27FC236}">
                            <a16:creationId xmlns:a16="http://schemas.microsoft.com/office/drawing/2014/main" id="{B2663DCB-39B2-DCDE-BA1A-09DE5766F0B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92" name="直線コネクタ 15091">
                        <a:extLst>
                          <a:ext uri="{FF2B5EF4-FFF2-40B4-BE49-F238E27FC236}">
                            <a16:creationId xmlns:a16="http://schemas.microsoft.com/office/drawing/2014/main" id="{4DC8E405-DEB6-1DBC-6ABF-A76AEC10A2A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93" name="直線コネクタ 15092">
                        <a:extLst>
                          <a:ext uri="{FF2B5EF4-FFF2-40B4-BE49-F238E27FC236}">
                            <a16:creationId xmlns:a16="http://schemas.microsoft.com/office/drawing/2014/main" id="{90B69AC1-4B23-521F-A5CF-A4C96C95AC0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94" name="直線コネクタ 15093">
                        <a:extLst>
                          <a:ext uri="{FF2B5EF4-FFF2-40B4-BE49-F238E27FC236}">
                            <a16:creationId xmlns:a16="http://schemas.microsoft.com/office/drawing/2014/main" id="{0BA59E42-2174-06C7-B416-32A316CCA63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95" name="直線コネクタ 15094">
                        <a:extLst>
                          <a:ext uri="{FF2B5EF4-FFF2-40B4-BE49-F238E27FC236}">
                            <a16:creationId xmlns:a16="http://schemas.microsoft.com/office/drawing/2014/main" id="{0495400E-5F2A-F8BC-1C3F-41CB4329251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96" name="直線コネクタ 15095">
                        <a:extLst>
                          <a:ext uri="{FF2B5EF4-FFF2-40B4-BE49-F238E27FC236}">
                            <a16:creationId xmlns:a16="http://schemas.microsoft.com/office/drawing/2014/main" id="{C864FC08-AD11-DFAF-1CD5-E9365E527C8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97" name="直線コネクタ 15096">
                        <a:extLst>
                          <a:ext uri="{FF2B5EF4-FFF2-40B4-BE49-F238E27FC236}">
                            <a16:creationId xmlns:a16="http://schemas.microsoft.com/office/drawing/2014/main" id="{39559018-DFBF-1A37-905F-CDA26FDDE74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98" name="直線コネクタ 15097">
                        <a:extLst>
                          <a:ext uri="{FF2B5EF4-FFF2-40B4-BE49-F238E27FC236}">
                            <a16:creationId xmlns:a16="http://schemas.microsoft.com/office/drawing/2014/main" id="{59A903F9-F4A4-9A51-E26D-A3FA7715F8D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99" name="直線コネクタ 15098">
                        <a:extLst>
                          <a:ext uri="{FF2B5EF4-FFF2-40B4-BE49-F238E27FC236}">
                            <a16:creationId xmlns:a16="http://schemas.microsoft.com/office/drawing/2014/main" id="{5AB62DED-0D85-BF9C-BC9A-460A8E2E1B3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013" name="グループ化 15012">
                    <a:extLst>
                      <a:ext uri="{FF2B5EF4-FFF2-40B4-BE49-F238E27FC236}">
                        <a16:creationId xmlns:a16="http://schemas.microsoft.com/office/drawing/2014/main" id="{5EB05BA8-6852-EC8A-73E3-61CC1C7B2088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5048" name="グループ化 15047">
                      <a:extLst>
                        <a:ext uri="{FF2B5EF4-FFF2-40B4-BE49-F238E27FC236}">
                          <a16:creationId xmlns:a16="http://schemas.microsoft.com/office/drawing/2014/main" id="{72F5A507-C92C-C5A8-7FBE-402661B5B77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066" name="直線コネクタ 15065">
                        <a:extLst>
                          <a:ext uri="{FF2B5EF4-FFF2-40B4-BE49-F238E27FC236}">
                            <a16:creationId xmlns:a16="http://schemas.microsoft.com/office/drawing/2014/main" id="{7B373EF5-316D-5726-E0D9-378BAF24CB8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67" name="直線コネクタ 15066">
                        <a:extLst>
                          <a:ext uri="{FF2B5EF4-FFF2-40B4-BE49-F238E27FC236}">
                            <a16:creationId xmlns:a16="http://schemas.microsoft.com/office/drawing/2014/main" id="{884B4E49-D336-700E-A767-163925BF677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68" name="直線コネクタ 15067">
                        <a:extLst>
                          <a:ext uri="{FF2B5EF4-FFF2-40B4-BE49-F238E27FC236}">
                            <a16:creationId xmlns:a16="http://schemas.microsoft.com/office/drawing/2014/main" id="{544384F0-0A40-5E0F-1821-5266EC7F595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69" name="直線コネクタ 15068">
                        <a:extLst>
                          <a:ext uri="{FF2B5EF4-FFF2-40B4-BE49-F238E27FC236}">
                            <a16:creationId xmlns:a16="http://schemas.microsoft.com/office/drawing/2014/main" id="{473AE74E-A1EF-1092-A54D-8DBF5E0F313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70" name="直線コネクタ 15069">
                        <a:extLst>
                          <a:ext uri="{FF2B5EF4-FFF2-40B4-BE49-F238E27FC236}">
                            <a16:creationId xmlns:a16="http://schemas.microsoft.com/office/drawing/2014/main" id="{1CE3979B-A7B8-C394-0B09-DA069FE3A53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71" name="直線コネクタ 15070">
                        <a:extLst>
                          <a:ext uri="{FF2B5EF4-FFF2-40B4-BE49-F238E27FC236}">
                            <a16:creationId xmlns:a16="http://schemas.microsoft.com/office/drawing/2014/main" id="{4456DFFB-14E7-FD22-938D-72E329AB750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72" name="直線コネクタ 15071">
                        <a:extLst>
                          <a:ext uri="{FF2B5EF4-FFF2-40B4-BE49-F238E27FC236}">
                            <a16:creationId xmlns:a16="http://schemas.microsoft.com/office/drawing/2014/main" id="{D5B76B93-BFE8-9764-4822-9DE5E1D42D3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73" name="直線コネクタ 15072">
                        <a:extLst>
                          <a:ext uri="{FF2B5EF4-FFF2-40B4-BE49-F238E27FC236}">
                            <a16:creationId xmlns:a16="http://schemas.microsoft.com/office/drawing/2014/main" id="{3C327E56-38B5-756A-8375-47B82ED4F49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74" name="直線コネクタ 15073">
                        <a:extLst>
                          <a:ext uri="{FF2B5EF4-FFF2-40B4-BE49-F238E27FC236}">
                            <a16:creationId xmlns:a16="http://schemas.microsoft.com/office/drawing/2014/main" id="{C282AB00-2EFD-CAE1-7048-5BC66261236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75" name="直線コネクタ 15074">
                        <a:extLst>
                          <a:ext uri="{FF2B5EF4-FFF2-40B4-BE49-F238E27FC236}">
                            <a16:creationId xmlns:a16="http://schemas.microsoft.com/office/drawing/2014/main" id="{F97F283C-428A-3761-81F3-38630486D6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76" name="直線コネクタ 15075">
                        <a:extLst>
                          <a:ext uri="{FF2B5EF4-FFF2-40B4-BE49-F238E27FC236}">
                            <a16:creationId xmlns:a16="http://schemas.microsoft.com/office/drawing/2014/main" id="{5CBFAB7C-9FAE-EC60-06E2-0060D6A96C0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77" name="直線コネクタ 15076">
                        <a:extLst>
                          <a:ext uri="{FF2B5EF4-FFF2-40B4-BE49-F238E27FC236}">
                            <a16:creationId xmlns:a16="http://schemas.microsoft.com/office/drawing/2014/main" id="{72B5B1F9-8578-CC27-35C7-07E1174A2C6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78" name="直線コネクタ 15077">
                        <a:extLst>
                          <a:ext uri="{FF2B5EF4-FFF2-40B4-BE49-F238E27FC236}">
                            <a16:creationId xmlns:a16="http://schemas.microsoft.com/office/drawing/2014/main" id="{77185C3D-0044-929C-9072-99179BC40BB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79" name="直線コネクタ 15078">
                        <a:extLst>
                          <a:ext uri="{FF2B5EF4-FFF2-40B4-BE49-F238E27FC236}">
                            <a16:creationId xmlns:a16="http://schemas.microsoft.com/office/drawing/2014/main" id="{C408739F-7128-1E0E-FAA0-C2DE107B5C7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80" name="直線コネクタ 15079">
                        <a:extLst>
                          <a:ext uri="{FF2B5EF4-FFF2-40B4-BE49-F238E27FC236}">
                            <a16:creationId xmlns:a16="http://schemas.microsoft.com/office/drawing/2014/main" id="{AA8ACD05-AF10-9307-522B-6998A8EA9B4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81" name="直線コネクタ 15080">
                        <a:extLst>
                          <a:ext uri="{FF2B5EF4-FFF2-40B4-BE49-F238E27FC236}">
                            <a16:creationId xmlns:a16="http://schemas.microsoft.com/office/drawing/2014/main" id="{8491BEAA-DBCA-CA79-2235-604154E3136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049" name="グループ化 15048">
                      <a:extLst>
                        <a:ext uri="{FF2B5EF4-FFF2-40B4-BE49-F238E27FC236}">
                          <a16:creationId xmlns:a16="http://schemas.microsoft.com/office/drawing/2014/main" id="{E7350961-9FAB-FF17-85DE-35CBC399CEE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5050" name="直線コネクタ 15049">
                        <a:extLst>
                          <a:ext uri="{FF2B5EF4-FFF2-40B4-BE49-F238E27FC236}">
                            <a16:creationId xmlns:a16="http://schemas.microsoft.com/office/drawing/2014/main" id="{1D7A0218-013D-266D-2180-9F52828BA31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51" name="直線コネクタ 15050">
                        <a:extLst>
                          <a:ext uri="{FF2B5EF4-FFF2-40B4-BE49-F238E27FC236}">
                            <a16:creationId xmlns:a16="http://schemas.microsoft.com/office/drawing/2014/main" id="{CC190747-A426-C75B-F042-6BD8441E12D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52" name="直線コネクタ 15051">
                        <a:extLst>
                          <a:ext uri="{FF2B5EF4-FFF2-40B4-BE49-F238E27FC236}">
                            <a16:creationId xmlns:a16="http://schemas.microsoft.com/office/drawing/2014/main" id="{1ACDE20B-025C-D187-E9CB-0BB352949BA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53" name="直線コネクタ 15052">
                        <a:extLst>
                          <a:ext uri="{FF2B5EF4-FFF2-40B4-BE49-F238E27FC236}">
                            <a16:creationId xmlns:a16="http://schemas.microsoft.com/office/drawing/2014/main" id="{ECC7D762-0780-46D8-C3D3-26D074188C5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54" name="直線コネクタ 15053">
                        <a:extLst>
                          <a:ext uri="{FF2B5EF4-FFF2-40B4-BE49-F238E27FC236}">
                            <a16:creationId xmlns:a16="http://schemas.microsoft.com/office/drawing/2014/main" id="{EE99005A-BA10-A146-7DA5-AF5BDEC6FA3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55" name="直線コネクタ 15054">
                        <a:extLst>
                          <a:ext uri="{FF2B5EF4-FFF2-40B4-BE49-F238E27FC236}">
                            <a16:creationId xmlns:a16="http://schemas.microsoft.com/office/drawing/2014/main" id="{21AD6ED2-0976-3C2B-9BB9-233BCC2D9B8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56" name="直線コネクタ 15055">
                        <a:extLst>
                          <a:ext uri="{FF2B5EF4-FFF2-40B4-BE49-F238E27FC236}">
                            <a16:creationId xmlns:a16="http://schemas.microsoft.com/office/drawing/2014/main" id="{ADF55B16-9DD3-DF4A-8456-35575C5787C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57" name="直線コネクタ 15056">
                        <a:extLst>
                          <a:ext uri="{FF2B5EF4-FFF2-40B4-BE49-F238E27FC236}">
                            <a16:creationId xmlns:a16="http://schemas.microsoft.com/office/drawing/2014/main" id="{1887165F-6B84-9C30-D555-9D75A446A83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58" name="直線コネクタ 15057">
                        <a:extLst>
                          <a:ext uri="{FF2B5EF4-FFF2-40B4-BE49-F238E27FC236}">
                            <a16:creationId xmlns:a16="http://schemas.microsoft.com/office/drawing/2014/main" id="{B0052342-700D-1AEE-0A2D-8946CE8DBDC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59" name="直線コネクタ 15058">
                        <a:extLst>
                          <a:ext uri="{FF2B5EF4-FFF2-40B4-BE49-F238E27FC236}">
                            <a16:creationId xmlns:a16="http://schemas.microsoft.com/office/drawing/2014/main" id="{26BA54F5-653C-D922-1630-3D74FA2D722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60" name="直線コネクタ 15059">
                        <a:extLst>
                          <a:ext uri="{FF2B5EF4-FFF2-40B4-BE49-F238E27FC236}">
                            <a16:creationId xmlns:a16="http://schemas.microsoft.com/office/drawing/2014/main" id="{1AB041D0-F1E6-CFEF-14A8-D9E15003ECD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61" name="直線コネクタ 15060">
                        <a:extLst>
                          <a:ext uri="{FF2B5EF4-FFF2-40B4-BE49-F238E27FC236}">
                            <a16:creationId xmlns:a16="http://schemas.microsoft.com/office/drawing/2014/main" id="{53A01197-6FA7-346B-5C45-5E8DBB2E0E4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62" name="直線コネクタ 15061">
                        <a:extLst>
                          <a:ext uri="{FF2B5EF4-FFF2-40B4-BE49-F238E27FC236}">
                            <a16:creationId xmlns:a16="http://schemas.microsoft.com/office/drawing/2014/main" id="{8AA55210-8C58-67AE-9918-7742463B102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63" name="直線コネクタ 15062">
                        <a:extLst>
                          <a:ext uri="{FF2B5EF4-FFF2-40B4-BE49-F238E27FC236}">
                            <a16:creationId xmlns:a16="http://schemas.microsoft.com/office/drawing/2014/main" id="{71A4BFCA-B195-148A-7CF8-C7CF3675F14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64" name="直線コネクタ 15063">
                        <a:extLst>
                          <a:ext uri="{FF2B5EF4-FFF2-40B4-BE49-F238E27FC236}">
                            <a16:creationId xmlns:a16="http://schemas.microsoft.com/office/drawing/2014/main" id="{184D65D1-DABB-5A8B-2CD2-CCC1CBA3AAE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65" name="直線コネクタ 15064">
                        <a:extLst>
                          <a:ext uri="{FF2B5EF4-FFF2-40B4-BE49-F238E27FC236}">
                            <a16:creationId xmlns:a16="http://schemas.microsoft.com/office/drawing/2014/main" id="{C24CAD82-1D59-80E6-B2BD-4861CD71CBC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014" name="グループ化 15013">
                    <a:extLst>
                      <a:ext uri="{FF2B5EF4-FFF2-40B4-BE49-F238E27FC236}">
                        <a16:creationId xmlns:a16="http://schemas.microsoft.com/office/drawing/2014/main" id="{EF2F3924-866D-04D8-8A4A-65794C8E0E0F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5032" name="直線コネクタ 15031">
                      <a:extLst>
                        <a:ext uri="{FF2B5EF4-FFF2-40B4-BE49-F238E27FC236}">
                          <a16:creationId xmlns:a16="http://schemas.microsoft.com/office/drawing/2014/main" id="{DCC626E3-1426-A855-6AF9-E740C499EC8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33" name="直線コネクタ 15032">
                      <a:extLst>
                        <a:ext uri="{FF2B5EF4-FFF2-40B4-BE49-F238E27FC236}">
                          <a16:creationId xmlns:a16="http://schemas.microsoft.com/office/drawing/2014/main" id="{E9EE3021-7F95-EDFD-1193-E093E314B80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34" name="直線コネクタ 15033">
                      <a:extLst>
                        <a:ext uri="{FF2B5EF4-FFF2-40B4-BE49-F238E27FC236}">
                          <a16:creationId xmlns:a16="http://schemas.microsoft.com/office/drawing/2014/main" id="{F7497F88-2BDE-79E9-88A7-FE2E3E1ABE4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35" name="直線コネクタ 15034">
                      <a:extLst>
                        <a:ext uri="{FF2B5EF4-FFF2-40B4-BE49-F238E27FC236}">
                          <a16:creationId xmlns:a16="http://schemas.microsoft.com/office/drawing/2014/main" id="{629776A1-A649-2FF5-CFBF-690BF572372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36" name="直線コネクタ 15035">
                      <a:extLst>
                        <a:ext uri="{FF2B5EF4-FFF2-40B4-BE49-F238E27FC236}">
                          <a16:creationId xmlns:a16="http://schemas.microsoft.com/office/drawing/2014/main" id="{0D9E4ABB-37AB-AAA3-9182-175FFFB2130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37" name="直線コネクタ 15036">
                      <a:extLst>
                        <a:ext uri="{FF2B5EF4-FFF2-40B4-BE49-F238E27FC236}">
                          <a16:creationId xmlns:a16="http://schemas.microsoft.com/office/drawing/2014/main" id="{98A540C5-135A-3953-4575-7EBF70F540C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38" name="直線コネクタ 15037">
                      <a:extLst>
                        <a:ext uri="{FF2B5EF4-FFF2-40B4-BE49-F238E27FC236}">
                          <a16:creationId xmlns:a16="http://schemas.microsoft.com/office/drawing/2014/main" id="{14A3BC1C-177A-86A6-3320-330A3F64AF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39" name="直線コネクタ 15038">
                      <a:extLst>
                        <a:ext uri="{FF2B5EF4-FFF2-40B4-BE49-F238E27FC236}">
                          <a16:creationId xmlns:a16="http://schemas.microsoft.com/office/drawing/2014/main" id="{6198EEDF-A371-CDC8-74CB-F8EF0744BCC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40" name="直線コネクタ 15039">
                      <a:extLst>
                        <a:ext uri="{FF2B5EF4-FFF2-40B4-BE49-F238E27FC236}">
                          <a16:creationId xmlns:a16="http://schemas.microsoft.com/office/drawing/2014/main" id="{A18C64E1-E604-6F8B-8737-49710689B1D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41" name="直線コネクタ 15040">
                      <a:extLst>
                        <a:ext uri="{FF2B5EF4-FFF2-40B4-BE49-F238E27FC236}">
                          <a16:creationId xmlns:a16="http://schemas.microsoft.com/office/drawing/2014/main" id="{96A6FB8C-86E0-6D64-6AB0-244AC066864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42" name="直線コネクタ 15041">
                      <a:extLst>
                        <a:ext uri="{FF2B5EF4-FFF2-40B4-BE49-F238E27FC236}">
                          <a16:creationId xmlns:a16="http://schemas.microsoft.com/office/drawing/2014/main" id="{4E439BEB-C108-E8FE-4C0B-559057ED33C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43" name="直線コネクタ 15042">
                      <a:extLst>
                        <a:ext uri="{FF2B5EF4-FFF2-40B4-BE49-F238E27FC236}">
                          <a16:creationId xmlns:a16="http://schemas.microsoft.com/office/drawing/2014/main" id="{65A74FC8-8F49-03BF-E307-8C32971A648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44" name="直線コネクタ 15043">
                      <a:extLst>
                        <a:ext uri="{FF2B5EF4-FFF2-40B4-BE49-F238E27FC236}">
                          <a16:creationId xmlns:a16="http://schemas.microsoft.com/office/drawing/2014/main" id="{89EF2262-7826-34A7-0CE6-6C02AF0E2EC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45" name="直線コネクタ 15044">
                      <a:extLst>
                        <a:ext uri="{FF2B5EF4-FFF2-40B4-BE49-F238E27FC236}">
                          <a16:creationId xmlns:a16="http://schemas.microsoft.com/office/drawing/2014/main" id="{626D9E44-FD4F-4E74-D58B-D14AAB15DF8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46" name="直線コネクタ 15045">
                      <a:extLst>
                        <a:ext uri="{FF2B5EF4-FFF2-40B4-BE49-F238E27FC236}">
                          <a16:creationId xmlns:a16="http://schemas.microsoft.com/office/drawing/2014/main" id="{6F442C36-029C-3665-8EF0-91D6417787F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47" name="直線コネクタ 15046">
                      <a:extLst>
                        <a:ext uri="{FF2B5EF4-FFF2-40B4-BE49-F238E27FC236}">
                          <a16:creationId xmlns:a16="http://schemas.microsoft.com/office/drawing/2014/main" id="{2F142034-0CEF-29D4-57C0-46C935D7BE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015" name="グループ化 15014">
                    <a:extLst>
                      <a:ext uri="{FF2B5EF4-FFF2-40B4-BE49-F238E27FC236}">
                        <a16:creationId xmlns:a16="http://schemas.microsoft.com/office/drawing/2014/main" id="{833C6046-8123-8144-9605-1D46C9749B57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5016" name="直線コネクタ 15015">
                      <a:extLst>
                        <a:ext uri="{FF2B5EF4-FFF2-40B4-BE49-F238E27FC236}">
                          <a16:creationId xmlns:a16="http://schemas.microsoft.com/office/drawing/2014/main" id="{051901B1-2EB5-AE24-1368-606561CAAFF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17" name="直線コネクタ 15016">
                      <a:extLst>
                        <a:ext uri="{FF2B5EF4-FFF2-40B4-BE49-F238E27FC236}">
                          <a16:creationId xmlns:a16="http://schemas.microsoft.com/office/drawing/2014/main" id="{BF6A3EFB-783C-C5D7-A6A1-939E03AA461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18" name="直線コネクタ 15017">
                      <a:extLst>
                        <a:ext uri="{FF2B5EF4-FFF2-40B4-BE49-F238E27FC236}">
                          <a16:creationId xmlns:a16="http://schemas.microsoft.com/office/drawing/2014/main" id="{A903AB30-9610-3411-B99D-4CA0878C41D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19" name="直線コネクタ 15018">
                      <a:extLst>
                        <a:ext uri="{FF2B5EF4-FFF2-40B4-BE49-F238E27FC236}">
                          <a16:creationId xmlns:a16="http://schemas.microsoft.com/office/drawing/2014/main" id="{183AF799-9CA6-76EE-C3CA-D0D838E6F7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20" name="直線コネクタ 15019">
                      <a:extLst>
                        <a:ext uri="{FF2B5EF4-FFF2-40B4-BE49-F238E27FC236}">
                          <a16:creationId xmlns:a16="http://schemas.microsoft.com/office/drawing/2014/main" id="{6B4833E8-AA42-BDAA-5F3E-A1BEE98B78C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21" name="直線コネクタ 15020">
                      <a:extLst>
                        <a:ext uri="{FF2B5EF4-FFF2-40B4-BE49-F238E27FC236}">
                          <a16:creationId xmlns:a16="http://schemas.microsoft.com/office/drawing/2014/main" id="{8B8ED338-398A-CE6D-C1C7-9CDD5E3EA6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22" name="直線コネクタ 15021">
                      <a:extLst>
                        <a:ext uri="{FF2B5EF4-FFF2-40B4-BE49-F238E27FC236}">
                          <a16:creationId xmlns:a16="http://schemas.microsoft.com/office/drawing/2014/main" id="{A92E67A7-48CB-66E7-A7C0-A9DB6AD73BE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23" name="直線コネクタ 15022">
                      <a:extLst>
                        <a:ext uri="{FF2B5EF4-FFF2-40B4-BE49-F238E27FC236}">
                          <a16:creationId xmlns:a16="http://schemas.microsoft.com/office/drawing/2014/main" id="{5BF738B1-CD05-675F-44B5-2A60405A21C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24" name="直線コネクタ 15023">
                      <a:extLst>
                        <a:ext uri="{FF2B5EF4-FFF2-40B4-BE49-F238E27FC236}">
                          <a16:creationId xmlns:a16="http://schemas.microsoft.com/office/drawing/2014/main" id="{A65BC971-CD2C-A4B9-9E3F-5B98FE66629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25" name="直線コネクタ 15024">
                      <a:extLst>
                        <a:ext uri="{FF2B5EF4-FFF2-40B4-BE49-F238E27FC236}">
                          <a16:creationId xmlns:a16="http://schemas.microsoft.com/office/drawing/2014/main" id="{D3927408-0EDF-E409-9B11-64F5BF977AD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26" name="直線コネクタ 15025">
                      <a:extLst>
                        <a:ext uri="{FF2B5EF4-FFF2-40B4-BE49-F238E27FC236}">
                          <a16:creationId xmlns:a16="http://schemas.microsoft.com/office/drawing/2014/main" id="{7A27E500-EAD4-2138-51DB-ECB1B833B03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27" name="直線コネクタ 15026">
                      <a:extLst>
                        <a:ext uri="{FF2B5EF4-FFF2-40B4-BE49-F238E27FC236}">
                          <a16:creationId xmlns:a16="http://schemas.microsoft.com/office/drawing/2014/main" id="{91996DC7-82EE-C1A5-9915-60CC858E41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28" name="直線コネクタ 15027">
                      <a:extLst>
                        <a:ext uri="{FF2B5EF4-FFF2-40B4-BE49-F238E27FC236}">
                          <a16:creationId xmlns:a16="http://schemas.microsoft.com/office/drawing/2014/main" id="{A9561083-2476-C456-9B3F-3931B7FAB77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29" name="直線コネクタ 15028">
                      <a:extLst>
                        <a:ext uri="{FF2B5EF4-FFF2-40B4-BE49-F238E27FC236}">
                          <a16:creationId xmlns:a16="http://schemas.microsoft.com/office/drawing/2014/main" id="{76F4082F-C3E5-A6D8-92DF-A65EA63F346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30" name="直線コネクタ 15029">
                      <a:extLst>
                        <a:ext uri="{FF2B5EF4-FFF2-40B4-BE49-F238E27FC236}">
                          <a16:creationId xmlns:a16="http://schemas.microsoft.com/office/drawing/2014/main" id="{7F975850-9D9E-D511-20AE-A9E0EA7CDB9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31" name="直線コネクタ 15030">
                      <a:extLst>
                        <a:ext uri="{FF2B5EF4-FFF2-40B4-BE49-F238E27FC236}">
                          <a16:creationId xmlns:a16="http://schemas.microsoft.com/office/drawing/2014/main" id="{143D74DC-A066-73D5-8A64-DB03A5F56A9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4982" name="グループ化 14981">
                  <a:extLst>
                    <a:ext uri="{FF2B5EF4-FFF2-40B4-BE49-F238E27FC236}">
                      <a16:creationId xmlns:a16="http://schemas.microsoft.com/office/drawing/2014/main" id="{65E10477-16FF-DDBB-44B5-72477A96DFB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5004" name="直線コネクタ 15003">
                    <a:extLst>
                      <a:ext uri="{FF2B5EF4-FFF2-40B4-BE49-F238E27FC236}">
                        <a16:creationId xmlns:a16="http://schemas.microsoft.com/office/drawing/2014/main" id="{A6176E0A-C25D-01FB-535A-0EBF7B264E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5" name="直線コネクタ 15004">
                    <a:extLst>
                      <a:ext uri="{FF2B5EF4-FFF2-40B4-BE49-F238E27FC236}">
                        <a16:creationId xmlns:a16="http://schemas.microsoft.com/office/drawing/2014/main" id="{3705D867-114F-7DB6-74E0-B5AFCFF424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6" name="直線コネクタ 15005">
                    <a:extLst>
                      <a:ext uri="{FF2B5EF4-FFF2-40B4-BE49-F238E27FC236}">
                        <a16:creationId xmlns:a16="http://schemas.microsoft.com/office/drawing/2014/main" id="{A6817CB9-444F-BAE7-CAF3-C7C1EE19A1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7" name="直線コネクタ 15006">
                    <a:extLst>
                      <a:ext uri="{FF2B5EF4-FFF2-40B4-BE49-F238E27FC236}">
                        <a16:creationId xmlns:a16="http://schemas.microsoft.com/office/drawing/2014/main" id="{0E1F9E58-0841-87C4-5375-5B4E14E316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8" name="直線コネクタ 15007">
                    <a:extLst>
                      <a:ext uri="{FF2B5EF4-FFF2-40B4-BE49-F238E27FC236}">
                        <a16:creationId xmlns:a16="http://schemas.microsoft.com/office/drawing/2014/main" id="{B531BB07-B923-F0A1-73FE-5D9E3379F7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9" name="直線コネクタ 15008">
                    <a:extLst>
                      <a:ext uri="{FF2B5EF4-FFF2-40B4-BE49-F238E27FC236}">
                        <a16:creationId xmlns:a16="http://schemas.microsoft.com/office/drawing/2014/main" id="{7DAEBF85-878B-2768-D774-CA7D85774C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983" name="グループ化 14982">
                  <a:extLst>
                    <a:ext uri="{FF2B5EF4-FFF2-40B4-BE49-F238E27FC236}">
                      <a16:creationId xmlns:a16="http://schemas.microsoft.com/office/drawing/2014/main" id="{9D484D1C-70FA-2E49-1336-2F8104534FE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4998" name="直線コネクタ 14997">
                    <a:extLst>
                      <a:ext uri="{FF2B5EF4-FFF2-40B4-BE49-F238E27FC236}">
                        <a16:creationId xmlns:a16="http://schemas.microsoft.com/office/drawing/2014/main" id="{D8252F38-8DB2-0CD1-FB0A-BAD5AEBDC2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9" name="直線コネクタ 14998">
                    <a:extLst>
                      <a:ext uri="{FF2B5EF4-FFF2-40B4-BE49-F238E27FC236}">
                        <a16:creationId xmlns:a16="http://schemas.microsoft.com/office/drawing/2014/main" id="{F781F5C6-523C-9ED8-8584-7C5C2F389A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0" name="直線コネクタ 14999">
                    <a:extLst>
                      <a:ext uri="{FF2B5EF4-FFF2-40B4-BE49-F238E27FC236}">
                        <a16:creationId xmlns:a16="http://schemas.microsoft.com/office/drawing/2014/main" id="{CE80F273-7926-241E-CA27-603A740190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1" name="直線コネクタ 15000">
                    <a:extLst>
                      <a:ext uri="{FF2B5EF4-FFF2-40B4-BE49-F238E27FC236}">
                        <a16:creationId xmlns:a16="http://schemas.microsoft.com/office/drawing/2014/main" id="{F9726F0A-71B3-0E5C-FDD8-8B639662F1F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2" name="直線コネクタ 15001">
                    <a:extLst>
                      <a:ext uri="{FF2B5EF4-FFF2-40B4-BE49-F238E27FC236}">
                        <a16:creationId xmlns:a16="http://schemas.microsoft.com/office/drawing/2014/main" id="{E874B29A-297A-DA01-9C74-1BC9979BD8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3" name="直線コネクタ 15002">
                    <a:extLst>
                      <a:ext uri="{FF2B5EF4-FFF2-40B4-BE49-F238E27FC236}">
                        <a16:creationId xmlns:a16="http://schemas.microsoft.com/office/drawing/2014/main" id="{DA452D90-E252-BFA6-808B-25BF003A4D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984" name="グループ化 14983">
                  <a:extLst>
                    <a:ext uri="{FF2B5EF4-FFF2-40B4-BE49-F238E27FC236}">
                      <a16:creationId xmlns:a16="http://schemas.microsoft.com/office/drawing/2014/main" id="{160CDDDF-80B6-530F-7B96-71C1E071BB8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4992" name="直線コネクタ 14991">
                    <a:extLst>
                      <a:ext uri="{FF2B5EF4-FFF2-40B4-BE49-F238E27FC236}">
                        <a16:creationId xmlns:a16="http://schemas.microsoft.com/office/drawing/2014/main" id="{8CD9DCF3-E1BE-7871-1DFF-AEE161AED2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3" name="直線コネクタ 14992">
                    <a:extLst>
                      <a:ext uri="{FF2B5EF4-FFF2-40B4-BE49-F238E27FC236}">
                        <a16:creationId xmlns:a16="http://schemas.microsoft.com/office/drawing/2014/main" id="{08142535-5026-31A1-1503-57C1480EDE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4" name="直線コネクタ 14993">
                    <a:extLst>
                      <a:ext uri="{FF2B5EF4-FFF2-40B4-BE49-F238E27FC236}">
                        <a16:creationId xmlns:a16="http://schemas.microsoft.com/office/drawing/2014/main" id="{972E7416-EA72-F803-B3C4-6DFB6450B1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5" name="直線コネクタ 14994">
                    <a:extLst>
                      <a:ext uri="{FF2B5EF4-FFF2-40B4-BE49-F238E27FC236}">
                        <a16:creationId xmlns:a16="http://schemas.microsoft.com/office/drawing/2014/main" id="{F773F55E-F11B-13CA-F5D8-D3E598CC3C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6" name="直線コネクタ 14995">
                    <a:extLst>
                      <a:ext uri="{FF2B5EF4-FFF2-40B4-BE49-F238E27FC236}">
                        <a16:creationId xmlns:a16="http://schemas.microsoft.com/office/drawing/2014/main" id="{8A505B53-89CE-0360-DD57-555A81AB9B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7" name="直線コネクタ 14996">
                    <a:extLst>
                      <a:ext uri="{FF2B5EF4-FFF2-40B4-BE49-F238E27FC236}">
                        <a16:creationId xmlns:a16="http://schemas.microsoft.com/office/drawing/2014/main" id="{7B5C819A-B981-24EC-962A-661A5BAA56E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985" name="グループ化 14984">
                  <a:extLst>
                    <a:ext uri="{FF2B5EF4-FFF2-40B4-BE49-F238E27FC236}">
                      <a16:creationId xmlns:a16="http://schemas.microsoft.com/office/drawing/2014/main" id="{20EF1316-7778-E282-1F33-AD6DBED35BE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4986" name="直線コネクタ 14985">
                    <a:extLst>
                      <a:ext uri="{FF2B5EF4-FFF2-40B4-BE49-F238E27FC236}">
                        <a16:creationId xmlns:a16="http://schemas.microsoft.com/office/drawing/2014/main" id="{C2F990C1-A651-8A7A-2695-C79F309547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87" name="直線コネクタ 14986">
                    <a:extLst>
                      <a:ext uri="{FF2B5EF4-FFF2-40B4-BE49-F238E27FC236}">
                        <a16:creationId xmlns:a16="http://schemas.microsoft.com/office/drawing/2014/main" id="{00C410E0-0BA5-A64B-5666-F7E7B34AE3B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88" name="直線コネクタ 14987">
                    <a:extLst>
                      <a:ext uri="{FF2B5EF4-FFF2-40B4-BE49-F238E27FC236}">
                        <a16:creationId xmlns:a16="http://schemas.microsoft.com/office/drawing/2014/main" id="{A1838B88-6E40-5402-42C5-5952A62B94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89" name="直線コネクタ 14988">
                    <a:extLst>
                      <a:ext uri="{FF2B5EF4-FFF2-40B4-BE49-F238E27FC236}">
                        <a16:creationId xmlns:a16="http://schemas.microsoft.com/office/drawing/2014/main" id="{4C0F7647-C5A5-87A2-EACF-5F5603F535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0" name="直線コネクタ 14989">
                    <a:extLst>
                      <a:ext uri="{FF2B5EF4-FFF2-40B4-BE49-F238E27FC236}">
                        <a16:creationId xmlns:a16="http://schemas.microsoft.com/office/drawing/2014/main" id="{3C30207D-FBDF-7279-5DC1-DB18FF6598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1" name="直線コネクタ 14990">
                    <a:extLst>
                      <a:ext uri="{FF2B5EF4-FFF2-40B4-BE49-F238E27FC236}">
                        <a16:creationId xmlns:a16="http://schemas.microsoft.com/office/drawing/2014/main" id="{429F820B-6E42-2AD4-4D8E-447F1B03D7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23CEB52C-67C1-D715-6883-4780984B1B13}"/>
                </a:ext>
              </a:extLst>
            </p:cNvPr>
            <p:cNvGrpSpPr/>
            <p:nvPr/>
          </p:nvGrpSpPr>
          <p:grpSpPr>
            <a:xfrm>
              <a:off x="6797681" y="3429000"/>
              <a:ext cx="5261780" cy="462792"/>
              <a:chOff x="2628318" y="3429000"/>
              <a:chExt cx="5261780" cy="462792"/>
            </a:xfrm>
          </p:grpSpPr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DD5ED26-AF55-6FC7-ED07-0D92A7F7F54D}"/>
                  </a:ext>
                </a:extLst>
              </p:cNvPr>
              <p:cNvGrpSpPr/>
              <p:nvPr/>
            </p:nvGrpSpPr>
            <p:grpSpPr>
              <a:xfrm>
                <a:off x="2628318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14788" name="正方形/長方形 14787">
                  <a:extLst>
                    <a:ext uri="{FF2B5EF4-FFF2-40B4-BE49-F238E27FC236}">
                      <a16:creationId xmlns:a16="http://schemas.microsoft.com/office/drawing/2014/main" id="{076B5B86-697D-F818-C93A-03E296847C11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14789" name="グループ化 14788">
                  <a:extLst>
                    <a:ext uri="{FF2B5EF4-FFF2-40B4-BE49-F238E27FC236}">
                      <a16:creationId xmlns:a16="http://schemas.microsoft.com/office/drawing/2014/main" id="{10A6D9BC-AAE7-4883-4631-CDAEFB7965C2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14818" name="グループ化 14817">
                    <a:extLst>
                      <a:ext uri="{FF2B5EF4-FFF2-40B4-BE49-F238E27FC236}">
                        <a16:creationId xmlns:a16="http://schemas.microsoft.com/office/drawing/2014/main" id="{672D5165-88E3-1D7C-FE46-9B5971D8B397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14958" name="正方形/長方形 14957">
                      <a:extLst>
                        <a:ext uri="{FF2B5EF4-FFF2-40B4-BE49-F238E27FC236}">
                          <a16:creationId xmlns:a16="http://schemas.microsoft.com/office/drawing/2014/main" id="{E191CF4A-0BB4-09C4-CC96-68B043DA32A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4959" name="グループ化 14958">
                      <a:extLst>
                        <a:ext uri="{FF2B5EF4-FFF2-40B4-BE49-F238E27FC236}">
                          <a16:creationId xmlns:a16="http://schemas.microsoft.com/office/drawing/2014/main" id="{B3E16A28-0CB1-42C5-DCA0-EC07FBD39E9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4974" name="正方形/長方形 14973">
                        <a:extLst>
                          <a:ext uri="{FF2B5EF4-FFF2-40B4-BE49-F238E27FC236}">
                            <a16:creationId xmlns:a16="http://schemas.microsoft.com/office/drawing/2014/main" id="{1AEEF9DC-486F-E076-A4D2-6AB09583A06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4975" name="正方形/長方形 14974">
                        <a:extLst>
                          <a:ext uri="{FF2B5EF4-FFF2-40B4-BE49-F238E27FC236}">
                            <a16:creationId xmlns:a16="http://schemas.microsoft.com/office/drawing/2014/main" id="{D6B73CEC-CB78-17DF-08A8-AE58276126E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14960" name="グループ化 14959">
                      <a:extLst>
                        <a:ext uri="{FF2B5EF4-FFF2-40B4-BE49-F238E27FC236}">
                          <a16:creationId xmlns:a16="http://schemas.microsoft.com/office/drawing/2014/main" id="{6943AA4A-3F46-3BBC-6E8C-1D8D9AAEB5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14970" name="正方形/長方形 14969">
                        <a:extLst>
                          <a:ext uri="{FF2B5EF4-FFF2-40B4-BE49-F238E27FC236}">
                            <a16:creationId xmlns:a16="http://schemas.microsoft.com/office/drawing/2014/main" id="{2DF82B8A-1803-D561-09B6-FEE626E4F15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14971" name="グループ化 14970">
                        <a:extLst>
                          <a:ext uri="{FF2B5EF4-FFF2-40B4-BE49-F238E27FC236}">
                            <a16:creationId xmlns:a16="http://schemas.microsoft.com/office/drawing/2014/main" id="{1EED3292-77A9-2803-2E2A-49F303E184A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14972" name="正方形/長方形 14971">
                          <a:extLst>
                            <a:ext uri="{FF2B5EF4-FFF2-40B4-BE49-F238E27FC236}">
                              <a16:creationId xmlns:a16="http://schemas.microsoft.com/office/drawing/2014/main" id="{83EC3860-FC90-4354-B78D-83D199037A6C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14973" name="正方形/長方形 14972">
                          <a:extLst>
                            <a:ext uri="{FF2B5EF4-FFF2-40B4-BE49-F238E27FC236}">
                              <a16:creationId xmlns:a16="http://schemas.microsoft.com/office/drawing/2014/main" id="{CE99745B-3665-DC5F-F32F-493D64ED0C8B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14961" name="正方形/長方形 14960">
                      <a:extLst>
                        <a:ext uri="{FF2B5EF4-FFF2-40B4-BE49-F238E27FC236}">
                          <a16:creationId xmlns:a16="http://schemas.microsoft.com/office/drawing/2014/main" id="{7A9A6F4B-9FC5-F143-EDFE-CD832421B86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4962" name="グループ化 14961">
                      <a:extLst>
                        <a:ext uri="{FF2B5EF4-FFF2-40B4-BE49-F238E27FC236}">
                          <a16:creationId xmlns:a16="http://schemas.microsoft.com/office/drawing/2014/main" id="{F0724D5B-7594-8220-D1C6-F75EF4162A9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4968" name="正方形/長方形 14967">
                        <a:extLst>
                          <a:ext uri="{FF2B5EF4-FFF2-40B4-BE49-F238E27FC236}">
                            <a16:creationId xmlns:a16="http://schemas.microsoft.com/office/drawing/2014/main" id="{8C404EEB-CE9E-9A59-5A13-2BA1705BC94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4969" name="正方形/長方形 14968">
                        <a:extLst>
                          <a:ext uri="{FF2B5EF4-FFF2-40B4-BE49-F238E27FC236}">
                            <a16:creationId xmlns:a16="http://schemas.microsoft.com/office/drawing/2014/main" id="{D9A9A473-EA68-B6DB-0A65-0016102D621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4963" name="正方形/長方形 14962">
                      <a:extLst>
                        <a:ext uri="{FF2B5EF4-FFF2-40B4-BE49-F238E27FC236}">
                          <a16:creationId xmlns:a16="http://schemas.microsoft.com/office/drawing/2014/main" id="{0460E74A-D262-94C0-CFBC-287F3955D1F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4964" name="グループ化 14963">
                      <a:extLst>
                        <a:ext uri="{FF2B5EF4-FFF2-40B4-BE49-F238E27FC236}">
                          <a16:creationId xmlns:a16="http://schemas.microsoft.com/office/drawing/2014/main" id="{B2E6B120-CADA-C157-316E-D89ED148D17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4966" name="正方形/長方形 14965">
                        <a:extLst>
                          <a:ext uri="{FF2B5EF4-FFF2-40B4-BE49-F238E27FC236}">
                            <a16:creationId xmlns:a16="http://schemas.microsoft.com/office/drawing/2014/main" id="{54E96EB2-5254-6F09-CEB4-E59DB3D1E11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4967" name="正方形/長方形 14966">
                        <a:extLst>
                          <a:ext uri="{FF2B5EF4-FFF2-40B4-BE49-F238E27FC236}">
                            <a16:creationId xmlns:a16="http://schemas.microsoft.com/office/drawing/2014/main" id="{D1BF4267-2918-A9C0-AE05-42FC4E68E68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4965" name="正方形/長方形 14964">
                      <a:extLst>
                        <a:ext uri="{FF2B5EF4-FFF2-40B4-BE49-F238E27FC236}">
                          <a16:creationId xmlns:a16="http://schemas.microsoft.com/office/drawing/2014/main" id="{7FDEF7E6-03E9-4843-23F4-251741208AE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14819" name="グループ化 14818">
                    <a:extLst>
                      <a:ext uri="{FF2B5EF4-FFF2-40B4-BE49-F238E27FC236}">
                        <a16:creationId xmlns:a16="http://schemas.microsoft.com/office/drawing/2014/main" id="{F27459EE-D045-871D-2095-9926903569BE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4924" name="グループ化 14923">
                      <a:extLst>
                        <a:ext uri="{FF2B5EF4-FFF2-40B4-BE49-F238E27FC236}">
                          <a16:creationId xmlns:a16="http://schemas.microsoft.com/office/drawing/2014/main" id="{D8D4DC42-9414-2468-1AA3-FD80D4B4857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4942" name="直線コネクタ 14941">
                        <a:extLst>
                          <a:ext uri="{FF2B5EF4-FFF2-40B4-BE49-F238E27FC236}">
                            <a16:creationId xmlns:a16="http://schemas.microsoft.com/office/drawing/2014/main" id="{EB31A219-6573-FBB9-ACE0-80C6660678D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43" name="直線コネクタ 14942">
                        <a:extLst>
                          <a:ext uri="{FF2B5EF4-FFF2-40B4-BE49-F238E27FC236}">
                            <a16:creationId xmlns:a16="http://schemas.microsoft.com/office/drawing/2014/main" id="{FCA78499-1ACA-DEB6-8CBF-9CB6F3411E2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44" name="直線コネクタ 14943">
                        <a:extLst>
                          <a:ext uri="{FF2B5EF4-FFF2-40B4-BE49-F238E27FC236}">
                            <a16:creationId xmlns:a16="http://schemas.microsoft.com/office/drawing/2014/main" id="{661D5C97-38BA-8C7E-9CAA-EF8955D1F3B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45" name="直線コネクタ 14944">
                        <a:extLst>
                          <a:ext uri="{FF2B5EF4-FFF2-40B4-BE49-F238E27FC236}">
                            <a16:creationId xmlns:a16="http://schemas.microsoft.com/office/drawing/2014/main" id="{5CC7D958-10DA-6938-B9D1-43A03B33CC8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46" name="直線コネクタ 14945">
                        <a:extLst>
                          <a:ext uri="{FF2B5EF4-FFF2-40B4-BE49-F238E27FC236}">
                            <a16:creationId xmlns:a16="http://schemas.microsoft.com/office/drawing/2014/main" id="{275451AB-30BC-4527-8A6B-9D9F3E03BFF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47" name="直線コネクタ 14946">
                        <a:extLst>
                          <a:ext uri="{FF2B5EF4-FFF2-40B4-BE49-F238E27FC236}">
                            <a16:creationId xmlns:a16="http://schemas.microsoft.com/office/drawing/2014/main" id="{215E85F5-594D-FBBD-DC2D-BE7C7CDAA2F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48" name="直線コネクタ 14947">
                        <a:extLst>
                          <a:ext uri="{FF2B5EF4-FFF2-40B4-BE49-F238E27FC236}">
                            <a16:creationId xmlns:a16="http://schemas.microsoft.com/office/drawing/2014/main" id="{A8FF64A9-7B8F-5675-A01C-87A4BDB6950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49" name="直線コネクタ 14948">
                        <a:extLst>
                          <a:ext uri="{FF2B5EF4-FFF2-40B4-BE49-F238E27FC236}">
                            <a16:creationId xmlns:a16="http://schemas.microsoft.com/office/drawing/2014/main" id="{8A29498C-954A-C5AA-C2CC-7F0FFEDA811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50" name="直線コネクタ 14949">
                        <a:extLst>
                          <a:ext uri="{FF2B5EF4-FFF2-40B4-BE49-F238E27FC236}">
                            <a16:creationId xmlns:a16="http://schemas.microsoft.com/office/drawing/2014/main" id="{7E52DF9D-A829-7686-46FF-6D4DF234C7E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51" name="直線コネクタ 14950">
                        <a:extLst>
                          <a:ext uri="{FF2B5EF4-FFF2-40B4-BE49-F238E27FC236}">
                            <a16:creationId xmlns:a16="http://schemas.microsoft.com/office/drawing/2014/main" id="{6E9D91AF-52CB-1257-B93C-FF1339A862C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52" name="直線コネクタ 14951">
                        <a:extLst>
                          <a:ext uri="{FF2B5EF4-FFF2-40B4-BE49-F238E27FC236}">
                            <a16:creationId xmlns:a16="http://schemas.microsoft.com/office/drawing/2014/main" id="{07793EED-43BF-7191-FF53-CF2EE64D91F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53" name="直線コネクタ 14952">
                        <a:extLst>
                          <a:ext uri="{FF2B5EF4-FFF2-40B4-BE49-F238E27FC236}">
                            <a16:creationId xmlns:a16="http://schemas.microsoft.com/office/drawing/2014/main" id="{7DCB5534-4AEF-A838-644B-E889B2E99DB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54" name="直線コネクタ 14953">
                        <a:extLst>
                          <a:ext uri="{FF2B5EF4-FFF2-40B4-BE49-F238E27FC236}">
                            <a16:creationId xmlns:a16="http://schemas.microsoft.com/office/drawing/2014/main" id="{C37655AB-CE39-B4EA-D42A-D62EB58EED9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55" name="直線コネクタ 14954">
                        <a:extLst>
                          <a:ext uri="{FF2B5EF4-FFF2-40B4-BE49-F238E27FC236}">
                            <a16:creationId xmlns:a16="http://schemas.microsoft.com/office/drawing/2014/main" id="{2C096ACD-62EC-5C4E-8618-4EAAA330A70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56" name="直線コネクタ 14955">
                        <a:extLst>
                          <a:ext uri="{FF2B5EF4-FFF2-40B4-BE49-F238E27FC236}">
                            <a16:creationId xmlns:a16="http://schemas.microsoft.com/office/drawing/2014/main" id="{BFA31F28-4BEB-9CBE-5E77-98BDEA0F5E7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57" name="直線コネクタ 14956">
                        <a:extLst>
                          <a:ext uri="{FF2B5EF4-FFF2-40B4-BE49-F238E27FC236}">
                            <a16:creationId xmlns:a16="http://schemas.microsoft.com/office/drawing/2014/main" id="{5B110726-CE60-4AB1-3235-6B311FF7F25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925" name="グループ化 14924">
                      <a:extLst>
                        <a:ext uri="{FF2B5EF4-FFF2-40B4-BE49-F238E27FC236}">
                          <a16:creationId xmlns:a16="http://schemas.microsoft.com/office/drawing/2014/main" id="{B87FD438-B24A-5E7E-C15D-CDBB6D19221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4926" name="直線コネクタ 14925">
                        <a:extLst>
                          <a:ext uri="{FF2B5EF4-FFF2-40B4-BE49-F238E27FC236}">
                            <a16:creationId xmlns:a16="http://schemas.microsoft.com/office/drawing/2014/main" id="{3D4E762C-AF6B-513E-96D7-218B8C2085A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27" name="直線コネクタ 14926">
                        <a:extLst>
                          <a:ext uri="{FF2B5EF4-FFF2-40B4-BE49-F238E27FC236}">
                            <a16:creationId xmlns:a16="http://schemas.microsoft.com/office/drawing/2014/main" id="{BCC7DE61-B4BA-AEC2-5AD6-2D0FE8CBC8A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28" name="直線コネクタ 14927">
                        <a:extLst>
                          <a:ext uri="{FF2B5EF4-FFF2-40B4-BE49-F238E27FC236}">
                            <a16:creationId xmlns:a16="http://schemas.microsoft.com/office/drawing/2014/main" id="{94C017F3-81AF-5F33-5E0B-405D03E6A8B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29" name="直線コネクタ 14928">
                        <a:extLst>
                          <a:ext uri="{FF2B5EF4-FFF2-40B4-BE49-F238E27FC236}">
                            <a16:creationId xmlns:a16="http://schemas.microsoft.com/office/drawing/2014/main" id="{5FD4F78E-57DF-1A11-35EF-BE78E38F7AA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30" name="直線コネクタ 14929">
                        <a:extLst>
                          <a:ext uri="{FF2B5EF4-FFF2-40B4-BE49-F238E27FC236}">
                            <a16:creationId xmlns:a16="http://schemas.microsoft.com/office/drawing/2014/main" id="{BC0F2018-BF45-E7B8-810A-B6C600E42E2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31" name="直線コネクタ 14930">
                        <a:extLst>
                          <a:ext uri="{FF2B5EF4-FFF2-40B4-BE49-F238E27FC236}">
                            <a16:creationId xmlns:a16="http://schemas.microsoft.com/office/drawing/2014/main" id="{8FE48D2E-749B-3E9D-EC44-66283E44377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32" name="直線コネクタ 14931">
                        <a:extLst>
                          <a:ext uri="{FF2B5EF4-FFF2-40B4-BE49-F238E27FC236}">
                            <a16:creationId xmlns:a16="http://schemas.microsoft.com/office/drawing/2014/main" id="{40BAF2B1-2D6B-8692-3F92-D435350E628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33" name="直線コネクタ 14932">
                        <a:extLst>
                          <a:ext uri="{FF2B5EF4-FFF2-40B4-BE49-F238E27FC236}">
                            <a16:creationId xmlns:a16="http://schemas.microsoft.com/office/drawing/2014/main" id="{2077480D-914A-D51C-CE59-E8FD57AFB63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34" name="直線コネクタ 14933">
                        <a:extLst>
                          <a:ext uri="{FF2B5EF4-FFF2-40B4-BE49-F238E27FC236}">
                            <a16:creationId xmlns:a16="http://schemas.microsoft.com/office/drawing/2014/main" id="{3EF316A4-B26C-2EDB-B003-294FC9DB2AF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35" name="直線コネクタ 14934">
                        <a:extLst>
                          <a:ext uri="{FF2B5EF4-FFF2-40B4-BE49-F238E27FC236}">
                            <a16:creationId xmlns:a16="http://schemas.microsoft.com/office/drawing/2014/main" id="{8E00DF88-F222-6DA6-BB75-EE46B339051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36" name="直線コネクタ 14935">
                        <a:extLst>
                          <a:ext uri="{FF2B5EF4-FFF2-40B4-BE49-F238E27FC236}">
                            <a16:creationId xmlns:a16="http://schemas.microsoft.com/office/drawing/2014/main" id="{42B86A20-D2AA-1C1D-EDC4-770FC24466A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37" name="直線コネクタ 14936">
                        <a:extLst>
                          <a:ext uri="{FF2B5EF4-FFF2-40B4-BE49-F238E27FC236}">
                            <a16:creationId xmlns:a16="http://schemas.microsoft.com/office/drawing/2014/main" id="{DE206241-6154-433A-2006-124DE270F4A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38" name="直線コネクタ 14937">
                        <a:extLst>
                          <a:ext uri="{FF2B5EF4-FFF2-40B4-BE49-F238E27FC236}">
                            <a16:creationId xmlns:a16="http://schemas.microsoft.com/office/drawing/2014/main" id="{2F095EB4-26AD-02EE-61F4-7D43C24DA17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39" name="直線コネクタ 14938">
                        <a:extLst>
                          <a:ext uri="{FF2B5EF4-FFF2-40B4-BE49-F238E27FC236}">
                            <a16:creationId xmlns:a16="http://schemas.microsoft.com/office/drawing/2014/main" id="{86215168-AEC8-2BC7-C10C-22676FBA532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40" name="直線コネクタ 14939">
                        <a:extLst>
                          <a:ext uri="{FF2B5EF4-FFF2-40B4-BE49-F238E27FC236}">
                            <a16:creationId xmlns:a16="http://schemas.microsoft.com/office/drawing/2014/main" id="{D392050E-1D16-F04B-B63A-77E75685E20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41" name="直線コネクタ 14940">
                        <a:extLst>
                          <a:ext uri="{FF2B5EF4-FFF2-40B4-BE49-F238E27FC236}">
                            <a16:creationId xmlns:a16="http://schemas.microsoft.com/office/drawing/2014/main" id="{23ADEC5B-596A-85B4-3420-90FB5F822DA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4820" name="グループ化 14819">
                    <a:extLst>
                      <a:ext uri="{FF2B5EF4-FFF2-40B4-BE49-F238E27FC236}">
                        <a16:creationId xmlns:a16="http://schemas.microsoft.com/office/drawing/2014/main" id="{5591DA77-A005-B513-9A18-8009B16191DF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4890" name="グループ化 14889">
                      <a:extLst>
                        <a:ext uri="{FF2B5EF4-FFF2-40B4-BE49-F238E27FC236}">
                          <a16:creationId xmlns:a16="http://schemas.microsoft.com/office/drawing/2014/main" id="{4A65D628-5E9C-01C3-B15A-BCE968DD94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4908" name="直線コネクタ 14907">
                        <a:extLst>
                          <a:ext uri="{FF2B5EF4-FFF2-40B4-BE49-F238E27FC236}">
                            <a16:creationId xmlns:a16="http://schemas.microsoft.com/office/drawing/2014/main" id="{8EC96831-693D-AE4F-EFC3-796BD843CE1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09" name="直線コネクタ 14908">
                        <a:extLst>
                          <a:ext uri="{FF2B5EF4-FFF2-40B4-BE49-F238E27FC236}">
                            <a16:creationId xmlns:a16="http://schemas.microsoft.com/office/drawing/2014/main" id="{391398FC-1020-526F-754E-B97D94D578B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10" name="直線コネクタ 14909">
                        <a:extLst>
                          <a:ext uri="{FF2B5EF4-FFF2-40B4-BE49-F238E27FC236}">
                            <a16:creationId xmlns:a16="http://schemas.microsoft.com/office/drawing/2014/main" id="{8BBBF47F-AC67-167A-FDA8-C0CE1DD7B9F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11" name="直線コネクタ 14910">
                        <a:extLst>
                          <a:ext uri="{FF2B5EF4-FFF2-40B4-BE49-F238E27FC236}">
                            <a16:creationId xmlns:a16="http://schemas.microsoft.com/office/drawing/2014/main" id="{B48B291C-A0E0-01B3-FCCE-8400AD5C066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12" name="直線コネクタ 14911">
                        <a:extLst>
                          <a:ext uri="{FF2B5EF4-FFF2-40B4-BE49-F238E27FC236}">
                            <a16:creationId xmlns:a16="http://schemas.microsoft.com/office/drawing/2014/main" id="{1873B47A-650F-D2E5-8687-D790CF0778A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13" name="直線コネクタ 14912">
                        <a:extLst>
                          <a:ext uri="{FF2B5EF4-FFF2-40B4-BE49-F238E27FC236}">
                            <a16:creationId xmlns:a16="http://schemas.microsoft.com/office/drawing/2014/main" id="{5AC24D84-868D-1161-6676-7A43387CBCB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14" name="直線コネクタ 14913">
                        <a:extLst>
                          <a:ext uri="{FF2B5EF4-FFF2-40B4-BE49-F238E27FC236}">
                            <a16:creationId xmlns:a16="http://schemas.microsoft.com/office/drawing/2014/main" id="{0AF2FDDF-E7D3-0178-37C9-1F09D4F6804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15" name="直線コネクタ 14914">
                        <a:extLst>
                          <a:ext uri="{FF2B5EF4-FFF2-40B4-BE49-F238E27FC236}">
                            <a16:creationId xmlns:a16="http://schemas.microsoft.com/office/drawing/2014/main" id="{FAA32B24-1BD5-ABBC-4B58-9E7B03D17D5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16" name="直線コネクタ 14915">
                        <a:extLst>
                          <a:ext uri="{FF2B5EF4-FFF2-40B4-BE49-F238E27FC236}">
                            <a16:creationId xmlns:a16="http://schemas.microsoft.com/office/drawing/2014/main" id="{B56BC2A5-2DFF-8D80-6197-BF88EB545BF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17" name="直線コネクタ 14916">
                        <a:extLst>
                          <a:ext uri="{FF2B5EF4-FFF2-40B4-BE49-F238E27FC236}">
                            <a16:creationId xmlns:a16="http://schemas.microsoft.com/office/drawing/2014/main" id="{AFB58349-7A25-CB2A-26F8-FF849B22D0D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18" name="直線コネクタ 14917">
                        <a:extLst>
                          <a:ext uri="{FF2B5EF4-FFF2-40B4-BE49-F238E27FC236}">
                            <a16:creationId xmlns:a16="http://schemas.microsoft.com/office/drawing/2014/main" id="{B9C331DF-4731-49A3-7BFB-B18B26651C3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19" name="直線コネクタ 14918">
                        <a:extLst>
                          <a:ext uri="{FF2B5EF4-FFF2-40B4-BE49-F238E27FC236}">
                            <a16:creationId xmlns:a16="http://schemas.microsoft.com/office/drawing/2014/main" id="{B609C070-AC17-3A2F-EC48-1BCD69461DE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20" name="直線コネクタ 14919">
                        <a:extLst>
                          <a:ext uri="{FF2B5EF4-FFF2-40B4-BE49-F238E27FC236}">
                            <a16:creationId xmlns:a16="http://schemas.microsoft.com/office/drawing/2014/main" id="{ED75168E-C197-8AE0-61CE-3298B4CAA8D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21" name="直線コネクタ 14920">
                        <a:extLst>
                          <a:ext uri="{FF2B5EF4-FFF2-40B4-BE49-F238E27FC236}">
                            <a16:creationId xmlns:a16="http://schemas.microsoft.com/office/drawing/2014/main" id="{0164F4F3-9923-61D6-3434-89FE7241C2C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22" name="直線コネクタ 14921">
                        <a:extLst>
                          <a:ext uri="{FF2B5EF4-FFF2-40B4-BE49-F238E27FC236}">
                            <a16:creationId xmlns:a16="http://schemas.microsoft.com/office/drawing/2014/main" id="{83239DE1-3C86-D84C-195A-5C01F08B354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23" name="直線コネクタ 14922">
                        <a:extLst>
                          <a:ext uri="{FF2B5EF4-FFF2-40B4-BE49-F238E27FC236}">
                            <a16:creationId xmlns:a16="http://schemas.microsoft.com/office/drawing/2014/main" id="{27ED5492-862E-C6AE-EC19-A90BB028D3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891" name="グループ化 14890">
                      <a:extLst>
                        <a:ext uri="{FF2B5EF4-FFF2-40B4-BE49-F238E27FC236}">
                          <a16:creationId xmlns:a16="http://schemas.microsoft.com/office/drawing/2014/main" id="{8D313266-E0EC-AEE6-1F37-BED74404985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4892" name="直線コネクタ 14891">
                        <a:extLst>
                          <a:ext uri="{FF2B5EF4-FFF2-40B4-BE49-F238E27FC236}">
                            <a16:creationId xmlns:a16="http://schemas.microsoft.com/office/drawing/2014/main" id="{6FA4FD63-3B20-67E9-E415-78677D7DF13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93" name="直線コネクタ 14892">
                        <a:extLst>
                          <a:ext uri="{FF2B5EF4-FFF2-40B4-BE49-F238E27FC236}">
                            <a16:creationId xmlns:a16="http://schemas.microsoft.com/office/drawing/2014/main" id="{D79907B6-FAF2-2200-21B4-A8CC6E81D56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94" name="直線コネクタ 14893">
                        <a:extLst>
                          <a:ext uri="{FF2B5EF4-FFF2-40B4-BE49-F238E27FC236}">
                            <a16:creationId xmlns:a16="http://schemas.microsoft.com/office/drawing/2014/main" id="{10842BBC-4D36-24B1-C127-4EEB4EE6BE4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95" name="直線コネクタ 14894">
                        <a:extLst>
                          <a:ext uri="{FF2B5EF4-FFF2-40B4-BE49-F238E27FC236}">
                            <a16:creationId xmlns:a16="http://schemas.microsoft.com/office/drawing/2014/main" id="{D69D9DEE-14DA-F226-DE49-6709E432794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96" name="直線コネクタ 14895">
                        <a:extLst>
                          <a:ext uri="{FF2B5EF4-FFF2-40B4-BE49-F238E27FC236}">
                            <a16:creationId xmlns:a16="http://schemas.microsoft.com/office/drawing/2014/main" id="{2AE78614-6620-F78E-B718-470ADEC7DC0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97" name="直線コネクタ 14896">
                        <a:extLst>
                          <a:ext uri="{FF2B5EF4-FFF2-40B4-BE49-F238E27FC236}">
                            <a16:creationId xmlns:a16="http://schemas.microsoft.com/office/drawing/2014/main" id="{ED8DBFB1-BF26-490E-C723-6734241AFCC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98" name="直線コネクタ 14897">
                        <a:extLst>
                          <a:ext uri="{FF2B5EF4-FFF2-40B4-BE49-F238E27FC236}">
                            <a16:creationId xmlns:a16="http://schemas.microsoft.com/office/drawing/2014/main" id="{719419D2-5517-4B70-62E8-D8B40450DB5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99" name="直線コネクタ 14898">
                        <a:extLst>
                          <a:ext uri="{FF2B5EF4-FFF2-40B4-BE49-F238E27FC236}">
                            <a16:creationId xmlns:a16="http://schemas.microsoft.com/office/drawing/2014/main" id="{00AEC291-0AE7-3658-C6F7-AB134E57526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00" name="直線コネクタ 14899">
                        <a:extLst>
                          <a:ext uri="{FF2B5EF4-FFF2-40B4-BE49-F238E27FC236}">
                            <a16:creationId xmlns:a16="http://schemas.microsoft.com/office/drawing/2014/main" id="{6D068E5B-44CA-704E-1F20-1FA2808BFA8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01" name="直線コネクタ 14900">
                        <a:extLst>
                          <a:ext uri="{FF2B5EF4-FFF2-40B4-BE49-F238E27FC236}">
                            <a16:creationId xmlns:a16="http://schemas.microsoft.com/office/drawing/2014/main" id="{D3A1CE07-89AA-B807-3890-218CF4BE6BF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02" name="直線コネクタ 14901">
                        <a:extLst>
                          <a:ext uri="{FF2B5EF4-FFF2-40B4-BE49-F238E27FC236}">
                            <a16:creationId xmlns:a16="http://schemas.microsoft.com/office/drawing/2014/main" id="{5FC4991C-B123-0405-B78A-82F5F6187BF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03" name="直線コネクタ 14902">
                        <a:extLst>
                          <a:ext uri="{FF2B5EF4-FFF2-40B4-BE49-F238E27FC236}">
                            <a16:creationId xmlns:a16="http://schemas.microsoft.com/office/drawing/2014/main" id="{862EEE67-1510-1BB6-4F49-E97E4E185B9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04" name="直線コネクタ 14903">
                        <a:extLst>
                          <a:ext uri="{FF2B5EF4-FFF2-40B4-BE49-F238E27FC236}">
                            <a16:creationId xmlns:a16="http://schemas.microsoft.com/office/drawing/2014/main" id="{873F702F-D73A-47D2-3B86-BE5474417DD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05" name="直線コネクタ 14904">
                        <a:extLst>
                          <a:ext uri="{FF2B5EF4-FFF2-40B4-BE49-F238E27FC236}">
                            <a16:creationId xmlns:a16="http://schemas.microsoft.com/office/drawing/2014/main" id="{91B75742-278D-0529-C186-CAE4713A532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06" name="直線コネクタ 14905">
                        <a:extLst>
                          <a:ext uri="{FF2B5EF4-FFF2-40B4-BE49-F238E27FC236}">
                            <a16:creationId xmlns:a16="http://schemas.microsoft.com/office/drawing/2014/main" id="{9BD1F0B6-6A0F-6D06-C371-8D43C0563D0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07" name="直線コネクタ 14906">
                        <a:extLst>
                          <a:ext uri="{FF2B5EF4-FFF2-40B4-BE49-F238E27FC236}">
                            <a16:creationId xmlns:a16="http://schemas.microsoft.com/office/drawing/2014/main" id="{C8895208-DF03-414F-B29A-60D52568057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4821" name="グループ化 14820">
                    <a:extLst>
                      <a:ext uri="{FF2B5EF4-FFF2-40B4-BE49-F238E27FC236}">
                        <a16:creationId xmlns:a16="http://schemas.microsoft.com/office/drawing/2014/main" id="{F0E49FA5-7B99-D231-F8B9-2AFF7AA5B32E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4856" name="グループ化 14855">
                      <a:extLst>
                        <a:ext uri="{FF2B5EF4-FFF2-40B4-BE49-F238E27FC236}">
                          <a16:creationId xmlns:a16="http://schemas.microsoft.com/office/drawing/2014/main" id="{325FAF81-587D-19A9-9B54-848C4F43CA2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4874" name="直線コネクタ 14873">
                        <a:extLst>
                          <a:ext uri="{FF2B5EF4-FFF2-40B4-BE49-F238E27FC236}">
                            <a16:creationId xmlns:a16="http://schemas.microsoft.com/office/drawing/2014/main" id="{87F51821-5427-AD67-161A-3BB1671FD55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75" name="直線コネクタ 14874">
                        <a:extLst>
                          <a:ext uri="{FF2B5EF4-FFF2-40B4-BE49-F238E27FC236}">
                            <a16:creationId xmlns:a16="http://schemas.microsoft.com/office/drawing/2014/main" id="{4197B1DD-CF4F-1D01-90DA-3E894470A90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76" name="直線コネクタ 14875">
                        <a:extLst>
                          <a:ext uri="{FF2B5EF4-FFF2-40B4-BE49-F238E27FC236}">
                            <a16:creationId xmlns:a16="http://schemas.microsoft.com/office/drawing/2014/main" id="{06078180-148D-77D2-75FD-39A4373BAED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77" name="直線コネクタ 14876">
                        <a:extLst>
                          <a:ext uri="{FF2B5EF4-FFF2-40B4-BE49-F238E27FC236}">
                            <a16:creationId xmlns:a16="http://schemas.microsoft.com/office/drawing/2014/main" id="{65A09123-2987-CD67-D735-40DC06FB251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78" name="直線コネクタ 14877">
                        <a:extLst>
                          <a:ext uri="{FF2B5EF4-FFF2-40B4-BE49-F238E27FC236}">
                            <a16:creationId xmlns:a16="http://schemas.microsoft.com/office/drawing/2014/main" id="{E5004CEC-8EC5-E9BD-22CC-14F2016C0AC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79" name="直線コネクタ 14878">
                        <a:extLst>
                          <a:ext uri="{FF2B5EF4-FFF2-40B4-BE49-F238E27FC236}">
                            <a16:creationId xmlns:a16="http://schemas.microsoft.com/office/drawing/2014/main" id="{77721A42-E76A-C07A-2C97-7783A8AD682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80" name="直線コネクタ 14879">
                        <a:extLst>
                          <a:ext uri="{FF2B5EF4-FFF2-40B4-BE49-F238E27FC236}">
                            <a16:creationId xmlns:a16="http://schemas.microsoft.com/office/drawing/2014/main" id="{70E02AA9-A2F6-CACF-B879-D9C12A22FE4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81" name="直線コネクタ 14880">
                        <a:extLst>
                          <a:ext uri="{FF2B5EF4-FFF2-40B4-BE49-F238E27FC236}">
                            <a16:creationId xmlns:a16="http://schemas.microsoft.com/office/drawing/2014/main" id="{36E00B11-F505-E743-B464-1B0EB526F5F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82" name="直線コネクタ 14881">
                        <a:extLst>
                          <a:ext uri="{FF2B5EF4-FFF2-40B4-BE49-F238E27FC236}">
                            <a16:creationId xmlns:a16="http://schemas.microsoft.com/office/drawing/2014/main" id="{55EC66D8-82DA-848E-A7CD-7F2F909CE03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83" name="直線コネクタ 14882">
                        <a:extLst>
                          <a:ext uri="{FF2B5EF4-FFF2-40B4-BE49-F238E27FC236}">
                            <a16:creationId xmlns:a16="http://schemas.microsoft.com/office/drawing/2014/main" id="{793B940D-325B-BBC3-C9AF-04F13063AD8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84" name="直線コネクタ 14883">
                        <a:extLst>
                          <a:ext uri="{FF2B5EF4-FFF2-40B4-BE49-F238E27FC236}">
                            <a16:creationId xmlns:a16="http://schemas.microsoft.com/office/drawing/2014/main" id="{47162EB4-F39E-C297-C437-012E237E2CB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85" name="直線コネクタ 14884">
                        <a:extLst>
                          <a:ext uri="{FF2B5EF4-FFF2-40B4-BE49-F238E27FC236}">
                            <a16:creationId xmlns:a16="http://schemas.microsoft.com/office/drawing/2014/main" id="{F7659146-2217-A180-3656-540C7766F6C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86" name="直線コネクタ 14885">
                        <a:extLst>
                          <a:ext uri="{FF2B5EF4-FFF2-40B4-BE49-F238E27FC236}">
                            <a16:creationId xmlns:a16="http://schemas.microsoft.com/office/drawing/2014/main" id="{21D87B61-A8AC-9D15-DB74-782546EC11F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87" name="直線コネクタ 14886">
                        <a:extLst>
                          <a:ext uri="{FF2B5EF4-FFF2-40B4-BE49-F238E27FC236}">
                            <a16:creationId xmlns:a16="http://schemas.microsoft.com/office/drawing/2014/main" id="{E1D618AE-61B9-87F2-916B-871D7655BCB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88" name="直線コネクタ 14887">
                        <a:extLst>
                          <a:ext uri="{FF2B5EF4-FFF2-40B4-BE49-F238E27FC236}">
                            <a16:creationId xmlns:a16="http://schemas.microsoft.com/office/drawing/2014/main" id="{E3AC7BD2-1F18-06EA-CF46-10011DDCBDF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89" name="直線コネクタ 14888">
                        <a:extLst>
                          <a:ext uri="{FF2B5EF4-FFF2-40B4-BE49-F238E27FC236}">
                            <a16:creationId xmlns:a16="http://schemas.microsoft.com/office/drawing/2014/main" id="{2FF6A9F6-298C-4BEF-2448-12EAAE6D41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857" name="グループ化 14856">
                      <a:extLst>
                        <a:ext uri="{FF2B5EF4-FFF2-40B4-BE49-F238E27FC236}">
                          <a16:creationId xmlns:a16="http://schemas.microsoft.com/office/drawing/2014/main" id="{54764637-3CEF-8338-98E5-CA7A4C4D5F3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4858" name="直線コネクタ 14857">
                        <a:extLst>
                          <a:ext uri="{FF2B5EF4-FFF2-40B4-BE49-F238E27FC236}">
                            <a16:creationId xmlns:a16="http://schemas.microsoft.com/office/drawing/2014/main" id="{6A7FFEDE-9DF0-94CF-0E04-0011A0F86C3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59" name="直線コネクタ 14858">
                        <a:extLst>
                          <a:ext uri="{FF2B5EF4-FFF2-40B4-BE49-F238E27FC236}">
                            <a16:creationId xmlns:a16="http://schemas.microsoft.com/office/drawing/2014/main" id="{B629A032-C32B-9657-EC31-44F4AA18005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60" name="直線コネクタ 14859">
                        <a:extLst>
                          <a:ext uri="{FF2B5EF4-FFF2-40B4-BE49-F238E27FC236}">
                            <a16:creationId xmlns:a16="http://schemas.microsoft.com/office/drawing/2014/main" id="{9385559F-52BC-3546-FA21-2CF80C4B0C9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61" name="直線コネクタ 14860">
                        <a:extLst>
                          <a:ext uri="{FF2B5EF4-FFF2-40B4-BE49-F238E27FC236}">
                            <a16:creationId xmlns:a16="http://schemas.microsoft.com/office/drawing/2014/main" id="{4E3BEDAE-A5BA-69AC-AA21-EF615F0BD49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62" name="直線コネクタ 14861">
                        <a:extLst>
                          <a:ext uri="{FF2B5EF4-FFF2-40B4-BE49-F238E27FC236}">
                            <a16:creationId xmlns:a16="http://schemas.microsoft.com/office/drawing/2014/main" id="{4058F01F-0283-755F-FEE1-0C22C687EB8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63" name="直線コネクタ 14862">
                        <a:extLst>
                          <a:ext uri="{FF2B5EF4-FFF2-40B4-BE49-F238E27FC236}">
                            <a16:creationId xmlns:a16="http://schemas.microsoft.com/office/drawing/2014/main" id="{0478AB8B-B42A-E665-DC90-065BA36EE0A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64" name="直線コネクタ 14863">
                        <a:extLst>
                          <a:ext uri="{FF2B5EF4-FFF2-40B4-BE49-F238E27FC236}">
                            <a16:creationId xmlns:a16="http://schemas.microsoft.com/office/drawing/2014/main" id="{8CBB3046-38DC-6B75-0FE7-26AEBBFA435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65" name="直線コネクタ 14864">
                        <a:extLst>
                          <a:ext uri="{FF2B5EF4-FFF2-40B4-BE49-F238E27FC236}">
                            <a16:creationId xmlns:a16="http://schemas.microsoft.com/office/drawing/2014/main" id="{5D12615D-3341-0D37-BFEB-B77EE0007B5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66" name="直線コネクタ 14865">
                        <a:extLst>
                          <a:ext uri="{FF2B5EF4-FFF2-40B4-BE49-F238E27FC236}">
                            <a16:creationId xmlns:a16="http://schemas.microsoft.com/office/drawing/2014/main" id="{670D2DA8-5909-7998-682F-51F3937D4E8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67" name="直線コネクタ 14866">
                        <a:extLst>
                          <a:ext uri="{FF2B5EF4-FFF2-40B4-BE49-F238E27FC236}">
                            <a16:creationId xmlns:a16="http://schemas.microsoft.com/office/drawing/2014/main" id="{4522BC9B-075C-5C6A-7060-15FD98B2700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68" name="直線コネクタ 14867">
                        <a:extLst>
                          <a:ext uri="{FF2B5EF4-FFF2-40B4-BE49-F238E27FC236}">
                            <a16:creationId xmlns:a16="http://schemas.microsoft.com/office/drawing/2014/main" id="{E6F5C37A-B0D0-AE8C-47BB-A9FA077947B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69" name="直線コネクタ 14868">
                        <a:extLst>
                          <a:ext uri="{FF2B5EF4-FFF2-40B4-BE49-F238E27FC236}">
                            <a16:creationId xmlns:a16="http://schemas.microsoft.com/office/drawing/2014/main" id="{F49A131D-57C0-DE8A-6DDF-B406526C417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70" name="直線コネクタ 14869">
                        <a:extLst>
                          <a:ext uri="{FF2B5EF4-FFF2-40B4-BE49-F238E27FC236}">
                            <a16:creationId xmlns:a16="http://schemas.microsoft.com/office/drawing/2014/main" id="{1169BAF5-BDEA-4118-EE66-D8EDE405A0C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71" name="直線コネクタ 14870">
                        <a:extLst>
                          <a:ext uri="{FF2B5EF4-FFF2-40B4-BE49-F238E27FC236}">
                            <a16:creationId xmlns:a16="http://schemas.microsoft.com/office/drawing/2014/main" id="{1B880A2E-3529-D227-239B-915B8AAC468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72" name="直線コネクタ 14871">
                        <a:extLst>
                          <a:ext uri="{FF2B5EF4-FFF2-40B4-BE49-F238E27FC236}">
                            <a16:creationId xmlns:a16="http://schemas.microsoft.com/office/drawing/2014/main" id="{C295535F-A6FE-8C78-995B-54796B8E344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73" name="直線コネクタ 14872">
                        <a:extLst>
                          <a:ext uri="{FF2B5EF4-FFF2-40B4-BE49-F238E27FC236}">
                            <a16:creationId xmlns:a16="http://schemas.microsoft.com/office/drawing/2014/main" id="{381BB149-A0D4-9FAE-23F3-25F91B8683C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4822" name="グループ化 14821">
                    <a:extLst>
                      <a:ext uri="{FF2B5EF4-FFF2-40B4-BE49-F238E27FC236}">
                        <a16:creationId xmlns:a16="http://schemas.microsoft.com/office/drawing/2014/main" id="{FAF8DEF4-E549-CB18-161F-96446FDC6381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4840" name="直線コネクタ 14839">
                      <a:extLst>
                        <a:ext uri="{FF2B5EF4-FFF2-40B4-BE49-F238E27FC236}">
                          <a16:creationId xmlns:a16="http://schemas.microsoft.com/office/drawing/2014/main" id="{9F9DBB9E-5FB2-76AE-55BB-FE9B014FCF4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41" name="直線コネクタ 14840">
                      <a:extLst>
                        <a:ext uri="{FF2B5EF4-FFF2-40B4-BE49-F238E27FC236}">
                          <a16:creationId xmlns:a16="http://schemas.microsoft.com/office/drawing/2014/main" id="{5174A696-445A-E2EE-7E1D-496EA0C502C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42" name="直線コネクタ 14841">
                      <a:extLst>
                        <a:ext uri="{FF2B5EF4-FFF2-40B4-BE49-F238E27FC236}">
                          <a16:creationId xmlns:a16="http://schemas.microsoft.com/office/drawing/2014/main" id="{C85BB5D0-7FB1-4C0C-3FA8-746C07A86C2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43" name="直線コネクタ 14842">
                      <a:extLst>
                        <a:ext uri="{FF2B5EF4-FFF2-40B4-BE49-F238E27FC236}">
                          <a16:creationId xmlns:a16="http://schemas.microsoft.com/office/drawing/2014/main" id="{B126724D-23DC-1224-AF04-CBF2E23770F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44" name="直線コネクタ 14843">
                      <a:extLst>
                        <a:ext uri="{FF2B5EF4-FFF2-40B4-BE49-F238E27FC236}">
                          <a16:creationId xmlns:a16="http://schemas.microsoft.com/office/drawing/2014/main" id="{9891ED5C-569C-5434-16CA-DD57C57BBC7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45" name="直線コネクタ 14844">
                      <a:extLst>
                        <a:ext uri="{FF2B5EF4-FFF2-40B4-BE49-F238E27FC236}">
                          <a16:creationId xmlns:a16="http://schemas.microsoft.com/office/drawing/2014/main" id="{A6D4BD72-19CA-2A41-1C29-07817EACFA1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46" name="直線コネクタ 14845">
                      <a:extLst>
                        <a:ext uri="{FF2B5EF4-FFF2-40B4-BE49-F238E27FC236}">
                          <a16:creationId xmlns:a16="http://schemas.microsoft.com/office/drawing/2014/main" id="{5678D272-E803-25EB-5EF8-72F23E6790C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47" name="直線コネクタ 14846">
                      <a:extLst>
                        <a:ext uri="{FF2B5EF4-FFF2-40B4-BE49-F238E27FC236}">
                          <a16:creationId xmlns:a16="http://schemas.microsoft.com/office/drawing/2014/main" id="{72440EF9-0700-B693-428E-E40FD377F52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48" name="直線コネクタ 14847">
                      <a:extLst>
                        <a:ext uri="{FF2B5EF4-FFF2-40B4-BE49-F238E27FC236}">
                          <a16:creationId xmlns:a16="http://schemas.microsoft.com/office/drawing/2014/main" id="{B959D8ED-0F88-B98E-6E2C-760DD366741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49" name="直線コネクタ 14848">
                      <a:extLst>
                        <a:ext uri="{FF2B5EF4-FFF2-40B4-BE49-F238E27FC236}">
                          <a16:creationId xmlns:a16="http://schemas.microsoft.com/office/drawing/2014/main" id="{84F507D7-0F47-53E2-9405-1B42A92620F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50" name="直線コネクタ 14849">
                      <a:extLst>
                        <a:ext uri="{FF2B5EF4-FFF2-40B4-BE49-F238E27FC236}">
                          <a16:creationId xmlns:a16="http://schemas.microsoft.com/office/drawing/2014/main" id="{A865F2FD-3B5B-CC46-74F3-7180D4A0580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51" name="直線コネクタ 14850">
                      <a:extLst>
                        <a:ext uri="{FF2B5EF4-FFF2-40B4-BE49-F238E27FC236}">
                          <a16:creationId xmlns:a16="http://schemas.microsoft.com/office/drawing/2014/main" id="{523A04B9-8CFD-298B-CE0C-B23DA2BD37E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52" name="直線コネクタ 14851">
                      <a:extLst>
                        <a:ext uri="{FF2B5EF4-FFF2-40B4-BE49-F238E27FC236}">
                          <a16:creationId xmlns:a16="http://schemas.microsoft.com/office/drawing/2014/main" id="{2F07A678-1502-E2F3-7918-586C951E748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53" name="直線コネクタ 14852">
                      <a:extLst>
                        <a:ext uri="{FF2B5EF4-FFF2-40B4-BE49-F238E27FC236}">
                          <a16:creationId xmlns:a16="http://schemas.microsoft.com/office/drawing/2014/main" id="{0E838EA5-1ADC-0071-EB5B-62608CEDAFD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54" name="直線コネクタ 14853">
                      <a:extLst>
                        <a:ext uri="{FF2B5EF4-FFF2-40B4-BE49-F238E27FC236}">
                          <a16:creationId xmlns:a16="http://schemas.microsoft.com/office/drawing/2014/main" id="{21F53AD4-B3E8-F76B-CFB8-1FE8BCCA65B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55" name="直線コネクタ 14854">
                      <a:extLst>
                        <a:ext uri="{FF2B5EF4-FFF2-40B4-BE49-F238E27FC236}">
                          <a16:creationId xmlns:a16="http://schemas.microsoft.com/office/drawing/2014/main" id="{5B3293D6-174D-7D9A-D3F3-B9B4DB842BF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823" name="グループ化 14822">
                    <a:extLst>
                      <a:ext uri="{FF2B5EF4-FFF2-40B4-BE49-F238E27FC236}">
                        <a16:creationId xmlns:a16="http://schemas.microsoft.com/office/drawing/2014/main" id="{7C1D2015-27AD-FA24-CA58-2AF29A7A9314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4824" name="直線コネクタ 14823">
                      <a:extLst>
                        <a:ext uri="{FF2B5EF4-FFF2-40B4-BE49-F238E27FC236}">
                          <a16:creationId xmlns:a16="http://schemas.microsoft.com/office/drawing/2014/main" id="{3A080F5B-57F8-8001-5FF4-C96F0A56B47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25" name="直線コネクタ 14824">
                      <a:extLst>
                        <a:ext uri="{FF2B5EF4-FFF2-40B4-BE49-F238E27FC236}">
                          <a16:creationId xmlns:a16="http://schemas.microsoft.com/office/drawing/2014/main" id="{995C766A-9661-4A2C-E2FC-4531CFB9BBA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26" name="直線コネクタ 14825">
                      <a:extLst>
                        <a:ext uri="{FF2B5EF4-FFF2-40B4-BE49-F238E27FC236}">
                          <a16:creationId xmlns:a16="http://schemas.microsoft.com/office/drawing/2014/main" id="{EFCB4ACC-CA38-5EBD-68CF-77883E6700E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27" name="直線コネクタ 14826">
                      <a:extLst>
                        <a:ext uri="{FF2B5EF4-FFF2-40B4-BE49-F238E27FC236}">
                          <a16:creationId xmlns:a16="http://schemas.microsoft.com/office/drawing/2014/main" id="{FC549A76-6089-09AD-93EE-B4400FB00A9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28" name="直線コネクタ 14827">
                      <a:extLst>
                        <a:ext uri="{FF2B5EF4-FFF2-40B4-BE49-F238E27FC236}">
                          <a16:creationId xmlns:a16="http://schemas.microsoft.com/office/drawing/2014/main" id="{BDB7CBC4-C50B-1625-A8C6-BFD54B3E8F7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29" name="直線コネクタ 14828">
                      <a:extLst>
                        <a:ext uri="{FF2B5EF4-FFF2-40B4-BE49-F238E27FC236}">
                          <a16:creationId xmlns:a16="http://schemas.microsoft.com/office/drawing/2014/main" id="{7DE0ACAE-3616-F730-E002-0DC2B866EF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0" name="直線コネクタ 14829">
                      <a:extLst>
                        <a:ext uri="{FF2B5EF4-FFF2-40B4-BE49-F238E27FC236}">
                          <a16:creationId xmlns:a16="http://schemas.microsoft.com/office/drawing/2014/main" id="{DA9E12F7-4EA6-6CEF-EC59-DBC6C38ADEC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1" name="直線コネクタ 14830">
                      <a:extLst>
                        <a:ext uri="{FF2B5EF4-FFF2-40B4-BE49-F238E27FC236}">
                          <a16:creationId xmlns:a16="http://schemas.microsoft.com/office/drawing/2014/main" id="{CAA8B3FE-B268-7142-6140-0AA0F9E26A3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2" name="直線コネクタ 14831">
                      <a:extLst>
                        <a:ext uri="{FF2B5EF4-FFF2-40B4-BE49-F238E27FC236}">
                          <a16:creationId xmlns:a16="http://schemas.microsoft.com/office/drawing/2014/main" id="{523CA6B7-2C7D-BF13-4B4B-515B48AD596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3" name="直線コネクタ 14832">
                      <a:extLst>
                        <a:ext uri="{FF2B5EF4-FFF2-40B4-BE49-F238E27FC236}">
                          <a16:creationId xmlns:a16="http://schemas.microsoft.com/office/drawing/2014/main" id="{58215FF8-AA41-E174-561C-647AD5AB94F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4" name="直線コネクタ 14833">
                      <a:extLst>
                        <a:ext uri="{FF2B5EF4-FFF2-40B4-BE49-F238E27FC236}">
                          <a16:creationId xmlns:a16="http://schemas.microsoft.com/office/drawing/2014/main" id="{2F2596F3-606C-654C-567C-36D83BE14A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5" name="直線コネクタ 14834">
                      <a:extLst>
                        <a:ext uri="{FF2B5EF4-FFF2-40B4-BE49-F238E27FC236}">
                          <a16:creationId xmlns:a16="http://schemas.microsoft.com/office/drawing/2014/main" id="{33B5F408-58B6-D7BC-8EF5-F0232723998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6" name="直線コネクタ 14835">
                      <a:extLst>
                        <a:ext uri="{FF2B5EF4-FFF2-40B4-BE49-F238E27FC236}">
                          <a16:creationId xmlns:a16="http://schemas.microsoft.com/office/drawing/2014/main" id="{9CA455E6-488C-94C2-1781-55D9A9B3A73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7" name="直線コネクタ 14836">
                      <a:extLst>
                        <a:ext uri="{FF2B5EF4-FFF2-40B4-BE49-F238E27FC236}">
                          <a16:creationId xmlns:a16="http://schemas.microsoft.com/office/drawing/2014/main" id="{DD15F88D-B65F-BF92-C7C4-026B290B0A9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8" name="直線コネクタ 14837">
                      <a:extLst>
                        <a:ext uri="{FF2B5EF4-FFF2-40B4-BE49-F238E27FC236}">
                          <a16:creationId xmlns:a16="http://schemas.microsoft.com/office/drawing/2014/main" id="{B446C116-D010-8B9C-81CF-E051523A1B0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9" name="直線コネクタ 14838">
                      <a:extLst>
                        <a:ext uri="{FF2B5EF4-FFF2-40B4-BE49-F238E27FC236}">
                          <a16:creationId xmlns:a16="http://schemas.microsoft.com/office/drawing/2014/main" id="{D3C91A46-8ABB-86C6-BFA3-714BA8C5990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4790" name="グループ化 14789">
                  <a:extLst>
                    <a:ext uri="{FF2B5EF4-FFF2-40B4-BE49-F238E27FC236}">
                      <a16:creationId xmlns:a16="http://schemas.microsoft.com/office/drawing/2014/main" id="{3CE75F0F-0B66-8FBA-CC1C-B09BDB4DB64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4812" name="直線コネクタ 14811">
                    <a:extLst>
                      <a:ext uri="{FF2B5EF4-FFF2-40B4-BE49-F238E27FC236}">
                        <a16:creationId xmlns:a16="http://schemas.microsoft.com/office/drawing/2014/main" id="{70734817-4A7F-4F71-B583-5B58978216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13" name="直線コネクタ 14812">
                    <a:extLst>
                      <a:ext uri="{FF2B5EF4-FFF2-40B4-BE49-F238E27FC236}">
                        <a16:creationId xmlns:a16="http://schemas.microsoft.com/office/drawing/2014/main" id="{BFB04B92-28B9-A66F-8E04-1381A2C5B0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14" name="直線コネクタ 14813">
                    <a:extLst>
                      <a:ext uri="{FF2B5EF4-FFF2-40B4-BE49-F238E27FC236}">
                        <a16:creationId xmlns:a16="http://schemas.microsoft.com/office/drawing/2014/main" id="{BC4505EE-CACC-8FD1-C0E3-9D6BBF4CF8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15" name="直線コネクタ 14814">
                    <a:extLst>
                      <a:ext uri="{FF2B5EF4-FFF2-40B4-BE49-F238E27FC236}">
                        <a16:creationId xmlns:a16="http://schemas.microsoft.com/office/drawing/2014/main" id="{019A4AE0-2419-BD7B-536E-0431A12540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16" name="直線コネクタ 14815">
                    <a:extLst>
                      <a:ext uri="{FF2B5EF4-FFF2-40B4-BE49-F238E27FC236}">
                        <a16:creationId xmlns:a16="http://schemas.microsoft.com/office/drawing/2014/main" id="{4F16E3E9-5DC0-E414-579D-A37270E852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17" name="直線コネクタ 14816">
                    <a:extLst>
                      <a:ext uri="{FF2B5EF4-FFF2-40B4-BE49-F238E27FC236}">
                        <a16:creationId xmlns:a16="http://schemas.microsoft.com/office/drawing/2014/main" id="{A08DB694-000A-A4FF-BAAC-0726F0AE60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791" name="グループ化 14790">
                  <a:extLst>
                    <a:ext uri="{FF2B5EF4-FFF2-40B4-BE49-F238E27FC236}">
                      <a16:creationId xmlns:a16="http://schemas.microsoft.com/office/drawing/2014/main" id="{30D470C9-A47F-0BB8-9336-8ED916B5C08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4806" name="直線コネクタ 14805">
                    <a:extLst>
                      <a:ext uri="{FF2B5EF4-FFF2-40B4-BE49-F238E27FC236}">
                        <a16:creationId xmlns:a16="http://schemas.microsoft.com/office/drawing/2014/main" id="{73450DF2-A82B-B877-4C41-FBCF4FBE89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07" name="直線コネクタ 14806">
                    <a:extLst>
                      <a:ext uri="{FF2B5EF4-FFF2-40B4-BE49-F238E27FC236}">
                        <a16:creationId xmlns:a16="http://schemas.microsoft.com/office/drawing/2014/main" id="{9E8850E2-04B0-774C-D923-01E852593F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08" name="直線コネクタ 14807">
                    <a:extLst>
                      <a:ext uri="{FF2B5EF4-FFF2-40B4-BE49-F238E27FC236}">
                        <a16:creationId xmlns:a16="http://schemas.microsoft.com/office/drawing/2014/main" id="{1DDBC86E-AAF9-7BED-C3C9-DFCF80E352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09" name="直線コネクタ 14808">
                    <a:extLst>
                      <a:ext uri="{FF2B5EF4-FFF2-40B4-BE49-F238E27FC236}">
                        <a16:creationId xmlns:a16="http://schemas.microsoft.com/office/drawing/2014/main" id="{778530F5-C678-FBF6-47BD-2377D68999D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10" name="直線コネクタ 14809">
                    <a:extLst>
                      <a:ext uri="{FF2B5EF4-FFF2-40B4-BE49-F238E27FC236}">
                        <a16:creationId xmlns:a16="http://schemas.microsoft.com/office/drawing/2014/main" id="{F61FC318-985F-8C0C-FD56-B2DF7253EB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11" name="直線コネクタ 14810">
                    <a:extLst>
                      <a:ext uri="{FF2B5EF4-FFF2-40B4-BE49-F238E27FC236}">
                        <a16:creationId xmlns:a16="http://schemas.microsoft.com/office/drawing/2014/main" id="{5C83217C-9261-BF20-382E-06CDFB9098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792" name="グループ化 14791">
                  <a:extLst>
                    <a:ext uri="{FF2B5EF4-FFF2-40B4-BE49-F238E27FC236}">
                      <a16:creationId xmlns:a16="http://schemas.microsoft.com/office/drawing/2014/main" id="{C1881D02-65F4-23DB-303F-DB72CFD8882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4800" name="直線コネクタ 14799">
                    <a:extLst>
                      <a:ext uri="{FF2B5EF4-FFF2-40B4-BE49-F238E27FC236}">
                        <a16:creationId xmlns:a16="http://schemas.microsoft.com/office/drawing/2014/main" id="{0A5B2348-3B71-ED3B-0B85-C282602522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01" name="直線コネクタ 14800">
                    <a:extLst>
                      <a:ext uri="{FF2B5EF4-FFF2-40B4-BE49-F238E27FC236}">
                        <a16:creationId xmlns:a16="http://schemas.microsoft.com/office/drawing/2014/main" id="{8D4DBFBA-9A04-5A7E-8AAC-878D83E7D2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02" name="直線コネクタ 14801">
                    <a:extLst>
                      <a:ext uri="{FF2B5EF4-FFF2-40B4-BE49-F238E27FC236}">
                        <a16:creationId xmlns:a16="http://schemas.microsoft.com/office/drawing/2014/main" id="{FF55A07C-2190-00EE-32A5-29255AE076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03" name="直線コネクタ 14802">
                    <a:extLst>
                      <a:ext uri="{FF2B5EF4-FFF2-40B4-BE49-F238E27FC236}">
                        <a16:creationId xmlns:a16="http://schemas.microsoft.com/office/drawing/2014/main" id="{0B561F9D-F64D-51E4-339C-B77A218099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04" name="直線コネクタ 14803">
                    <a:extLst>
                      <a:ext uri="{FF2B5EF4-FFF2-40B4-BE49-F238E27FC236}">
                        <a16:creationId xmlns:a16="http://schemas.microsoft.com/office/drawing/2014/main" id="{124582D6-06B5-0CB5-6F8D-420B2FA996E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05" name="直線コネクタ 14804">
                    <a:extLst>
                      <a:ext uri="{FF2B5EF4-FFF2-40B4-BE49-F238E27FC236}">
                        <a16:creationId xmlns:a16="http://schemas.microsoft.com/office/drawing/2014/main" id="{2823BC28-BCA4-821B-7AE5-181B752B86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793" name="グループ化 14792">
                  <a:extLst>
                    <a:ext uri="{FF2B5EF4-FFF2-40B4-BE49-F238E27FC236}">
                      <a16:creationId xmlns:a16="http://schemas.microsoft.com/office/drawing/2014/main" id="{993DE1F1-59B1-73AE-61A5-552765337BA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4794" name="直線コネクタ 14793">
                    <a:extLst>
                      <a:ext uri="{FF2B5EF4-FFF2-40B4-BE49-F238E27FC236}">
                        <a16:creationId xmlns:a16="http://schemas.microsoft.com/office/drawing/2014/main" id="{78BE506C-F7F6-1405-9E1F-79F210304D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95" name="直線コネクタ 14794">
                    <a:extLst>
                      <a:ext uri="{FF2B5EF4-FFF2-40B4-BE49-F238E27FC236}">
                        <a16:creationId xmlns:a16="http://schemas.microsoft.com/office/drawing/2014/main" id="{28CB7748-F584-4C9D-884F-1E2D2F8136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96" name="直線コネクタ 14795">
                    <a:extLst>
                      <a:ext uri="{FF2B5EF4-FFF2-40B4-BE49-F238E27FC236}">
                        <a16:creationId xmlns:a16="http://schemas.microsoft.com/office/drawing/2014/main" id="{A0324AB8-E55D-E663-7430-A008820F6E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97" name="直線コネクタ 14796">
                    <a:extLst>
                      <a:ext uri="{FF2B5EF4-FFF2-40B4-BE49-F238E27FC236}">
                        <a16:creationId xmlns:a16="http://schemas.microsoft.com/office/drawing/2014/main" id="{225F2122-2D6C-7A81-204F-894FB90E4E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98" name="直線コネクタ 14797">
                    <a:extLst>
                      <a:ext uri="{FF2B5EF4-FFF2-40B4-BE49-F238E27FC236}">
                        <a16:creationId xmlns:a16="http://schemas.microsoft.com/office/drawing/2014/main" id="{A88EAF6A-1BFB-B9AF-B107-DA3E4A3F2D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99" name="直線コネクタ 14798">
                    <a:extLst>
                      <a:ext uri="{FF2B5EF4-FFF2-40B4-BE49-F238E27FC236}">
                        <a16:creationId xmlns:a16="http://schemas.microsoft.com/office/drawing/2014/main" id="{A4022278-FC55-9D7C-18D8-30D955F81E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AB39125B-C282-80D7-70BC-ECBC81375346}"/>
                  </a:ext>
                </a:extLst>
              </p:cNvPr>
              <p:cNvGrpSpPr/>
              <p:nvPr/>
            </p:nvGrpSpPr>
            <p:grpSpPr>
              <a:xfrm>
                <a:off x="3942278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6795" name="正方形/長方形 6794">
                  <a:extLst>
                    <a:ext uri="{FF2B5EF4-FFF2-40B4-BE49-F238E27FC236}">
                      <a16:creationId xmlns:a16="http://schemas.microsoft.com/office/drawing/2014/main" id="{AB3FC116-5AF8-BD13-C3E5-9960FF0161DA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6796" name="グループ化 6795">
                  <a:extLst>
                    <a:ext uri="{FF2B5EF4-FFF2-40B4-BE49-F238E27FC236}">
                      <a16:creationId xmlns:a16="http://schemas.microsoft.com/office/drawing/2014/main" id="{AD35AB1E-337C-FE65-46BA-768D962E57C8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6842" name="グループ化 6841">
                    <a:extLst>
                      <a:ext uri="{FF2B5EF4-FFF2-40B4-BE49-F238E27FC236}">
                        <a16:creationId xmlns:a16="http://schemas.microsoft.com/office/drawing/2014/main" id="{EB56CF7B-5B7E-139F-A3D7-5EE97DC1F9ED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14770" name="正方形/長方形 14769">
                      <a:extLst>
                        <a:ext uri="{FF2B5EF4-FFF2-40B4-BE49-F238E27FC236}">
                          <a16:creationId xmlns:a16="http://schemas.microsoft.com/office/drawing/2014/main" id="{1659E4E7-B4B5-E2AE-1E0C-CC7D3EEE6F9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4771" name="グループ化 14770">
                      <a:extLst>
                        <a:ext uri="{FF2B5EF4-FFF2-40B4-BE49-F238E27FC236}">
                          <a16:creationId xmlns:a16="http://schemas.microsoft.com/office/drawing/2014/main" id="{A4C722DB-FE70-82B0-71BB-60B1918A741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4786" name="正方形/長方形 14785">
                        <a:extLst>
                          <a:ext uri="{FF2B5EF4-FFF2-40B4-BE49-F238E27FC236}">
                            <a16:creationId xmlns:a16="http://schemas.microsoft.com/office/drawing/2014/main" id="{790DF39F-24D6-F6EF-1C83-DA07FD093E0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4787" name="正方形/長方形 14786">
                        <a:extLst>
                          <a:ext uri="{FF2B5EF4-FFF2-40B4-BE49-F238E27FC236}">
                            <a16:creationId xmlns:a16="http://schemas.microsoft.com/office/drawing/2014/main" id="{64C31274-8911-952C-386F-A96E765A54F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14772" name="グループ化 14771">
                      <a:extLst>
                        <a:ext uri="{FF2B5EF4-FFF2-40B4-BE49-F238E27FC236}">
                          <a16:creationId xmlns:a16="http://schemas.microsoft.com/office/drawing/2014/main" id="{E0E2974B-AF03-C6E2-EE1D-A2EE8F87033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14782" name="正方形/長方形 14781">
                        <a:extLst>
                          <a:ext uri="{FF2B5EF4-FFF2-40B4-BE49-F238E27FC236}">
                            <a16:creationId xmlns:a16="http://schemas.microsoft.com/office/drawing/2014/main" id="{D440DF22-B8BF-5F28-31AF-9FC9EFAAB91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14783" name="グループ化 14782">
                        <a:extLst>
                          <a:ext uri="{FF2B5EF4-FFF2-40B4-BE49-F238E27FC236}">
                            <a16:creationId xmlns:a16="http://schemas.microsoft.com/office/drawing/2014/main" id="{E1D2A8DE-EC8B-1650-D48A-36810361A5A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14784" name="正方形/長方形 14783">
                          <a:extLst>
                            <a:ext uri="{FF2B5EF4-FFF2-40B4-BE49-F238E27FC236}">
                              <a16:creationId xmlns:a16="http://schemas.microsoft.com/office/drawing/2014/main" id="{6D65FA53-25DC-78A6-D278-F2FE1BB2EDE2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14785" name="正方形/長方形 14784">
                          <a:extLst>
                            <a:ext uri="{FF2B5EF4-FFF2-40B4-BE49-F238E27FC236}">
                              <a16:creationId xmlns:a16="http://schemas.microsoft.com/office/drawing/2014/main" id="{7F364F57-1BB7-3E81-600B-238486C7B5A7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14773" name="正方形/長方形 14772">
                      <a:extLst>
                        <a:ext uri="{FF2B5EF4-FFF2-40B4-BE49-F238E27FC236}">
                          <a16:creationId xmlns:a16="http://schemas.microsoft.com/office/drawing/2014/main" id="{B07F9289-1DEF-C06E-0020-C642B1E314B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4774" name="グループ化 14773">
                      <a:extLst>
                        <a:ext uri="{FF2B5EF4-FFF2-40B4-BE49-F238E27FC236}">
                          <a16:creationId xmlns:a16="http://schemas.microsoft.com/office/drawing/2014/main" id="{41524D67-A298-2C43-FA43-05AEDDA8EF0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4780" name="正方形/長方形 14779">
                        <a:extLst>
                          <a:ext uri="{FF2B5EF4-FFF2-40B4-BE49-F238E27FC236}">
                            <a16:creationId xmlns:a16="http://schemas.microsoft.com/office/drawing/2014/main" id="{F3F283B6-90C9-3F59-B766-8A78C260D30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4781" name="正方形/長方形 14780">
                        <a:extLst>
                          <a:ext uri="{FF2B5EF4-FFF2-40B4-BE49-F238E27FC236}">
                            <a16:creationId xmlns:a16="http://schemas.microsoft.com/office/drawing/2014/main" id="{4D79FCAD-092C-6F36-28B0-EC2BC197CCF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4775" name="正方形/長方形 14774">
                      <a:extLst>
                        <a:ext uri="{FF2B5EF4-FFF2-40B4-BE49-F238E27FC236}">
                          <a16:creationId xmlns:a16="http://schemas.microsoft.com/office/drawing/2014/main" id="{3D3B8A3B-09AB-574B-5DE1-BCC6D1ACE83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4776" name="グループ化 14775">
                      <a:extLst>
                        <a:ext uri="{FF2B5EF4-FFF2-40B4-BE49-F238E27FC236}">
                          <a16:creationId xmlns:a16="http://schemas.microsoft.com/office/drawing/2014/main" id="{CFFF5AB3-575D-FBFB-68A0-3D55BBDF1E3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4778" name="正方形/長方形 14777">
                        <a:extLst>
                          <a:ext uri="{FF2B5EF4-FFF2-40B4-BE49-F238E27FC236}">
                            <a16:creationId xmlns:a16="http://schemas.microsoft.com/office/drawing/2014/main" id="{B2365B02-B2EA-61A6-2454-C34DDDDEA2B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4779" name="正方形/長方形 14778">
                        <a:extLst>
                          <a:ext uri="{FF2B5EF4-FFF2-40B4-BE49-F238E27FC236}">
                            <a16:creationId xmlns:a16="http://schemas.microsoft.com/office/drawing/2014/main" id="{5023F26A-CC9E-C393-73FE-701D44D79C7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4777" name="正方形/長方形 14776">
                      <a:extLst>
                        <a:ext uri="{FF2B5EF4-FFF2-40B4-BE49-F238E27FC236}">
                          <a16:creationId xmlns:a16="http://schemas.microsoft.com/office/drawing/2014/main" id="{AED10F7C-CA07-A21B-2439-5C0F508C00C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6843" name="グループ化 6842">
                    <a:extLst>
                      <a:ext uri="{FF2B5EF4-FFF2-40B4-BE49-F238E27FC236}">
                        <a16:creationId xmlns:a16="http://schemas.microsoft.com/office/drawing/2014/main" id="{F2C16FFA-E05E-E9B6-74F6-383DEA51A772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4736" name="グループ化 14735">
                      <a:extLst>
                        <a:ext uri="{FF2B5EF4-FFF2-40B4-BE49-F238E27FC236}">
                          <a16:creationId xmlns:a16="http://schemas.microsoft.com/office/drawing/2014/main" id="{361BE64A-9490-EE33-B591-9E3C37BAE11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4754" name="直線コネクタ 14753">
                        <a:extLst>
                          <a:ext uri="{FF2B5EF4-FFF2-40B4-BE49-F238E27FC236}">
                            <a16:creationId xmlns:a16="http://schemas.microsoft.com/office/drawing/2014/main" id="{D7115E2E-DA14-B069-E471-3F022A784ED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55" name="直線コネクタ 14754">
                        <a:extLst>
                          <a:ext uri="{FF2B5EF4-FFF2-40B4-BE49-F238E27FC236}">
                            <a16:creationId xmlns:a16="http://schemas.microsoft.com/office/drawing/2014/main" id="{A9FB907E-BA87-CBD5-98A4-08F731D2FE2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56" name="直線コネクタ 14755">
                        <a:extLst>
                          <a:ext uri="{FF2B5EF4-FFF2-40B4-BE49-F238E27FC236}">
                            <a16:creationId xmlns:a16="http://schemas.microsoft.com/office/drawing/2014/main" id="{CBE604C7-DF56-6649-9418-0DFC2040C80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57" name="直線コネクタ 14756">
                        <a:extLst>
                          <a:ext uri="{FF2B5EF4-FFF2-40B4-BE49-F238E27FC236}">
                            <a16:creationId xmlns:a16="http://schemas.microsoft.com/office/drawing/2014/main" id="{E28DD05A-3E17-E856-BD87-FE3BBF9EF6F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58" name="直線コネクタ 14757">
                        <a:extLst>
                          <a:ext uri="{FF2B5EF4-FFF2-40B4-BE49-F238E27FC236}">
                            <a16:creationId xmlns:a16="http://schemas.microsoft.com/office/drawing/2014/main" id="{A3B12A59-7B6E-17C7-2DE5-1F11BE5C799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59" name="直線コネクタ 14758">
                        <a:extLst>
                          <a:ext uri="{FF2B5EF4-FFF2-40B4-BE49-F238E27FC236}">
                            <a16:creationId xmlns:a16="http://schemas.microsoft.com/office/drawing/2014/main" id="{0713AC8E-9207-4E46-C37C-7E6E3CF5D0A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60" name="直線コネクタ 14759">
                        <a:extLst>
                          <a:ext uri="{FF2B5EF4-FFF2-40B4-BE49-F238E27FC236}">
                            <a16:creationId xmlns:a16="http://schemas.microsoft.com/office/drawing/2014/main" id="{23CAFEE3-57B4-7153-DE42-8A99B5C1783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61" name="直線コネクタ 14760">
                        <a:extLst>
                          <a:ext uri="{FF2B5EF4-FFF2-40B4-BE49-F238E27FC236}">
                            <a16:creationId xmlns:a16="http://schemas.microsoft.com/office/drawing/2014/main" id="{5F253BA1-A08F-30E1-5094-4194F0A1F92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62" name="直線コネクタ 14761">
                        <a:extLst>
                          <a:ext uri="{FF2B5EF4-FFF2-40B4-BE49-F238E27FC236}">
                            <a16:creationId xmlns:a16="http://schemas.microsoft.com/office/drawing/2014/main" id="{3CEAE39B-44BF-D6F3-FA0C-A0FA426CC7D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63" name="直線コネクタ 14762">
                        <a:extLst>
                          <a:ext uri="{FF2B5EF4-FFF2-40B4-BE49-F238E27FC236}">
                            <a16:creationId xmlns:a16="http://schemas.microsoft.com/office/drawing/2014/main" id="{C9917896-7F3E-86EA-F057-D659CF9FC4B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64" name="直線コネクタ 14763">
                        <a:extLst>
                          <a:ext uri="{FF2B5EF4-FFF2-40B4-BE49-F238E27FC236}">
                            <a16:creationId xmlns:a16="http://schemas.microsoft.com/office/drawing/2014/main" id="{E9938896-1E8B-7F97-EF7B-8447C5860F8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65" name="直線コネクタ 14764">
                        <a:extLst>
                          <a:ext uri="{FF2B5EF4-FFF2-40B4-BE49-F238E27FC236}">
                            <a16:creationId xmlns:a16="http://schemas.microsoft.com/office/drawing/2014/main" id="{38ECD127-CE5B-A249-E28C-D73C68F9963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66" name="直線コネクタ 14765">
                        <a:extLst>
                          <a:ext uri="{FF2B5EF4-FFF2-40B4-BE49-F238E27FC236}">
                            <a16:creationId xmlns:a16="http://schemas.microsoft.com/office/drawing/2014/main" id="{8205506C-AB99-A0FC-6C73-D1DF7493CA6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67" name="直線コネクタ 14766">
                        <a:extLst>
                          <a:ext uri="{FF2B5EF4-FFF2-40B4-BE49-F238E27FC236}">
                            <a16:creationId xmlns:a16="http://schemas.microsoft.com/office/drawing/2014/main" id="{2D20EA17-FCE1-51CC-985B-1C02CAF7413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68" name="直線コネクタ 14767">
                        <a:extLst>
                          <a:ext uri="{FF2B5EF4-FFF2-40B4-BE49-F238E27FC236}">
                            <a16:creationId xmlns:a16="http://schemas.microsoft.com/office/drawing/2014/main" id="{CD5ED75E-BA60-DE18-C954-E48BA0EBE09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69" name="直線コネクタ 14768">
                        <a:extLst>
                          <a:ext uri="{FF2B5EF4-FFF2-40B4-BE49-F238E27FC236}">
                            <a16:creationId xmlns:a16="http://schemas.microsoft.com/office/drawing/2014/main" id="{DB95F15A-D6F0-1569-F960-FEC16DDA63E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737" name="グループ化 14736">
                      <a:extLst>
                        <a:ext uri="{FF2B5EF4-FFF2-40B4-BE49-F238E27FC236}">
                          <a16:creationId xmlns:a16="http://schemas.microsoft.com/office/drawing/2014/main" id="{9F5EE600-BD44-643D-7EA7-47EEE738556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4738" name="直線コネクタ 14737">
                        <a:extLst>
                          <a:ext uri="{FF2B5EF4-FFF2-40B4-BE49-F238E27FC236}">
                            <a16:creationId xmlns:a16="http://schemas.microsoft.com/office/drawing/2014/main" id="{8D821204-117E-916C-D1DA-7721AF69EC6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39" name="直線コネクタ 14738">
                        <a:extLst>
                          <a:ext uri="{FF2B5EF4-FFF2-40B4-BE49-F238E27FC236}">
                            <a16:creationId xmlns:a16="http://schemas.microsoft.com/office/drawing/2014/main" id="{BE48E915-8064-4C6E-43FA-1355D2B8F8E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40" name="直線コネクタ 14739">
                        <a:extLst>
                          <a:ext uri="{FF2B5EF4-FFF2-40B4-BE49-F238E27FC236}">
                            <a16:creationId xmlns:a16="http://schemas.microsoft.com/office/drawing/2014/main" id="{5A6ED68C-A2A7-1C95-5C75-5B0DD537CA9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41" name="直線コネクタ 14740">
                        <a:extLst>
                          <a:ext uri="{FF2B5EF4-FFF2-40B4-BE49-F238E27FC236}">
                            <a16:creationId xmlns:a16="http://schemas.microsoft.com/office/drawing/2014/main" id="{78D64A62-3BD3-E566-2A7C-9685B0CEBB7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42" name="直線コネクタ 14741">
                        <a:extLst>
                          <a:ext uri="{FF2B5EF4-FFF2-40B4-BE49-F238E27FC236}">
                            <a16:creationId xmlns:a16="http://schemas.microsoft.com/office/drawing/2014/main" id="{AFB6E34E-F396-6E95-7E37-30CAFDEC503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43" name="直線コネクタ 14742">
                        <a:extLst>
                          <a:ext uri="{FF2B5EF4-FFF2-40B4-BE49-F238E27FC236}">
                            <a16:creationId xmlns:a16="http://schemas.microsoft.com/office/drawing/2014/main" id="{7C2EDF14-8922-E494-43FA-E862654962C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44" name="直線コネクタ 14743">
                        <a:extLst>
                          <a:ext uri="{FF2B5EF4-FFF2-40B4-BE49-F238E27FC236}">
                            <a16:creationId xmlns:a16="http://schemas.microsoft.com/office/drawing/2014/main" id="{B41F7682-508A-7A93-33AC-80010E5B698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45" name="直線コネクタ 14744">
                        <a:extLst>
                          <a:ext uri="{FF2B5EF4-FFF2-40B4-BE49-F238E27FC236}">
                            <a16:creationId xmlns:a16="http://schemas.microsoft.com/office/drawing/2014/main" id="{9900E0CF-6707-3B76-CD0D-F2D261A8BFA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46" name="直線コネクタ 14745">
                        <a:extLst>
                          <a:ext uri="{FF2B5EF4-FFF2-40B4-BE49-F238E27FC236}">
                            <a16:creationId xmlns:a16="http://schemas.microsoft.com/office/drawing/2014/main" id="{829FCF2A-772B-4252-13EC-BF9FC6F30D2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47" name="直線コネクタ 14746">
                        <a:extLst>
                          <a:ext uri="{FF2B5EF4-FFF2-40B4-BE49-F238E27FC236}">
                            <a16:creationId xmlns:a16="http://schemas.microsoft.com/office/drawing/2014/main" id="{DE282957-F640-C799-3BA9-EC466D4D47B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48" name="直線コネクタ 14747">
                        <a:extLst>
                          <a:ext uri="{FF2B5EF4-FFF2-40B4-BE49-F238E27FC236}">
                            <a16:creationId xmlns:a16="http://schemas.microsoft.com/office/drawing/2014/main" id="{D038FB70-047E-AE60-0E64-571358367F4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49" name="直線コネクタ 14748">
                        <a:extLst>
                          <a:ext uri="{FF2B5EF4-FFF2-40B4-BE49-F238E27FC236}">
                            <a16:creationId xmlns:a16="http://schemas.microsoft.com/office/drawing/2014/main" id="{25925B8A-E692-DFA1-A63B-372952D0EAB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50" name="直線コネクタ 14749">
                        <a:extLst>
                          <a:ext uri="{FF2B5EF4-FFF2-40B4-BE49-F238E27FC236}">
                            <a16:creationId xmlns:a16="http://schemas.microsoft.com/office/drawing/2014/main" id="{060BC4FE-A087-73B0-201B-E924274027C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51" name="直線コネクタ 14750">
                        <a:extLst>
                          <a:ext uri="{FF2B5EF4-FFF2-40B4-BE49-F238E27FC236}">
                            <a16:creationId xmlns:a16="http://schemas.microsoft.com/office/drawing/2014/main" id="{BD35FA8E-600C-2E19-01E7-3EE2F58E00B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52" name="直線コネクタ 14751">
                        <a:extLst>
                          <a:ext uri="{FF2B5EF4-FFF2-40B4-BE49-F238E27FC236}">
                            <a16:creationId xmlns:a16="http://schemas.microsoft.com/office/drawing/2014/main" id="{33378971-B789-4DEF-046A-9B8484809E1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53" name="直線コネクタ 14752">
                        <a:extLst>
                          <a:ext uri="{FF2B5EF4-FFF2-40B4-BE49-F238E27FC236}">
                            <a16:creationId xmlns:a16="http://schemas.microsoft.com/office/drawing/2014/main" id="{96341AE9-66AC-88AA-C668-20D6053E748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6844" name="グループ化 6843">
                    <a:extLst>
                      <a:ext uri="{FF2B5EF4-FFF2-40B4-BE49-F238E27FC236}">
                        <a16:creationId xmlns:a16="http://schemas.microsoft.com/office/drawing/2014/main" id="{3E234A3F-BF48-252D-09CB-543DA1E34828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6930" name="グループ化 6929">
                      <a:extLst>
                        <a:ext uri="{FF2B5EF4-FFF2-40B4-BE49-F238E27FC236}">
                          <a16:creationId xmlns:a16="http://schemas.microsoft.com/office/drawing/2014/main" id="{39142C55-2588-C23A-CD73-5EF5A3588CD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4720" name="直線コネクタ 14719">
                        <a:extLst>
                          <a:ext uri="{FF2B5EF4-FFF2-40B4-BE49-F238E27FC236}">
                            <a16:creationId xmlns:a16="http://schemas.microsoft.com/office/drawing/2014/main" id="{551FD085-F142-FBB1-7607-54813E96941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21" name="直線コネクタ 14720">
                        <a:extLst>
                          <a:ext uri="{FF2B5EF4-FFF2-40B4-BE49-F238E27FC236}">
                            <a16:creationId xmlns:a16="http://schemas.microsoft.com/office/drawing/2014/main" id="{E0F9458B-6529-BB11-52D8-7780E6646FF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22" name="直線コネクタ 14721">
                        <a:extLst>
                          <a:ext uri="{FF2B5EF4-FFF2-40B4-BE49-F238E27FC236}">
                            <a16:creationId xmlns:a16="http://schemas.microsoft.com/office/drawing/2014/main" id="{E8A4F118-3C34-4FD5-A5A9-B085A8C4221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23" name="直線コネクタ 14722">
                        <a:extLst>
                          <a:ext uri="{FF2B5EF4-FFF2-40B4-BE49-F238E27FC236}">
                            <a16:creationId xmlns:a16="http://schemas.microsoft.com/office/drawing/2014/main" id="{FF4B8A56-7166-4052-98F0-25284F8E8B4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24" name="直線コネクタ 14723">
                        <a:extLst>
                          <a:ext uri="{FF2B5EF4-FFF2-40B4-BE49-F238E27FC236}">
                            <a16:creationId xmlns:a16="http://schemas.microsoft.com/office/drawing/2014/main" id="{4DB16FB1-8A71-3895-3E46-0B37B50716D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25" name="直線コネクタ 14724">
                        <a:extLst>
                          <a:ext uri="{FF2B5EF4-FFF2-40B4-BE49-F238E27FC236}">
                            <a16:creationId xmlns:a16="http://schemas.microsoft.com/office/drawing/2014/main" id="{70878AFC-8EA0-B519-FFDB-F7DF5CBB100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26" name="直線コネクタ 14725">
                        <a:extLst>
                          <a:ext uri="{FF2B5EF4-FFF2-40B4-BE49-F238E27FC236}">
                            <a16:creationId xmlns:a16="http://schemas.microsoft.com/office/drawing/2014/main" id="{C80765CC-CE1B-D203-3644-E26321B83FF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27" name="直線コネクタ 14726">
                        <a:extLst>
                          <a:ext uri="{FF2B5EF4-FFF2-40B4-BE49-F238E27FC236}">
                            <a16:creationId xmlns:a16="http://schemas.microsoft.com/office/drawing/2014/main" id="{BF2BBA47-E93C-9E5E-EF46-226CD1F98B0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28" name="直線コネクタ 14727">
                        <a:extLst>
                          <a:ext uri="{FF2B5EF4-FFF2-40B4-BE49-F238E27FC236}">
                            <a16:creationId xmlns:a16="http://schemas.microsoft.com/office/drawing/2014/main" id="{430E2831-74CA-E0A9-3A2F-8050F70930D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29" name="直線コネクタ 14728">
                        <a:extLst>
                          <a:ext uri="{FF2B5EF4-FFF2-40B4-BE49-F238E27FC236}">
                            <a16:creationId xmlns:a16="http://schemas.microsoft.com/office/drawing/2014/main" id="{81D31E57-11E7-E218-6F21-77F73BE8181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30" name="直線コネクタ 14729">
                        <a:extLst>
                          <a:ext uri="{FF2B5EF4-FFF2-40B4-BE49-F238E27FC236}">
                            <a16:creationId xmlns:a16="http://schemas.microsoft.com/office/drawing/2014/main" id="{9BF37EB2-F522-114D-A822-B0589BD008D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31" name="直線コネクタ 14730">
                        <a:extLst>
                          <a:ext uri="{FF2B5EF4-FFF2-40B4-BE49-F238E27FC236}">
                            <a16:creationId xmlns:a16="http://schemas.microsoft.com/office/drawing/2014/main" id="{F6CAEF08-A8A4-8862-A4AE-52AC406DB30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32" name="直線コネクタ 14731">
                        <a:extLst>
                          <a:ext uri="{FF2B5EF4-FFF2-40B4-BE49-F238E27FC236}">
                            <a16:creationId xmlns:a16="http://schemas.microsoft.com/office/drawing/2014/main" id="{51E010B4-FBB8-A973-C0A2-815757D0BD5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33" name="直線コネクタ 14732">
                        <a:extLst>
                          <a:ext uri="{FF2B5EF4-FFF2-40B4-BE49-F238E27FC236}">
                            <a16:creationId xmlns:a16="http://schemas.microsoft.com/office/drawing/2014/main" id="{BDDCA7ED-AB0B-2B09-9400-C7D5292CE90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34" name="直線コネクタ 14733">
                        <a:extLst>
                          <a:ext uri="{FF2B5EF4-FFF2-40B4-BE49-F238E27FC236}">
                            <a16:creationId xmlns:a16="http://schemas.microsoft.com/office/drawing/2014/main" id="{95303EB5-3B5D-3BD7-E4F7-1A45A98A93F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35" name="直線コネクタ 14734">
                        <a:extLst>
                          <a:ext uri="{FF2B5EF4-FFF2-40B4-BE49-F238E27FC236}">
                            <a16:creationId xmlns:a16="http://schemas.microsoft.com/office/drawing/2014/main" id="{B5DCF2EE-7DCC-10ED-AC6B-8A44B5ACC4E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931" name="グループ化 6930">
                      <a:extLst>
                        <a:ext uri="{FF2B5EF4-FFF2-40B4-BE49-F238E27FC236}">
                          <a16:creationId xmlns:a16="http://schemas.microsoft.com/office/drawing/2014/main" id="{55CD266C-D8BB-B6F1-4191-76A2C8D37A8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6932" name="直線コネクタ 6931">
                        <a:extLst>
                          <a:ext uri="{FF2B5EF4-FFF2-40B4-BE49-F238E27FC236}">
                            <a16:creationId xmlns:a16="http://schemas.microsoft.com/office/drawing/2014/main" id="{07004060-217A-B2F4-9BCC-69365F2507D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35" name="直線コネクタ 6934">
                        <a:extLst>
                          <a:ext uri="{FF2B5EF4-FFF2-40B4-BE49-F238E27FC236}">
                            <a16:creationId xmlns:a16="http://schemas.microsoft.com/office/drawing/2014/main" id="{5ED194A5-1492-DE6E-0573-E478D13ED5E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36" name="直線コネクタ 6935">
                        <a:extLst>
                          <a:ext uri="{FF2B5EF4-FFF2-40B4-BE49-F238E27FC236}">
                            <a16:creationId xmlns:a16="http://schemas.microsoft.com/office/drawing/2014/main" id="{A8D86ED4-3ED0-0D11-6136-2017EC9A39F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37" name="直線コネクタ 6936">
                        <a:extLst>
                          <a:ext uri="{FF2B5EF4-FFF2-40B4-BE49-F238E27FC236}">
                            <a16:creationId xmlns:a16="http://schemas.microsoft.com/office/drawing/2014/main" id="{2E83F149-48BD-DFC8-A982-08E4390CDC0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38" name="直線コネクタ 6937">
                        <a:extLst>
                          <a:ext uri="{FF2B5EF4-FFF2-40B4-BE49-F238E27FC236}">
                            <a16:creationId xmlns:a16="http://schemas.microsoft.com/office/drawing/2014/main" id="{F16A999D-8548-6866-5308-0F45A8117FE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39" name="直線コネクタ 6938">
                        <a:extLst>
                          <a:ext uri="{FF2B5EF4-FFF2-40B4-BE49-F238E27FC236}">
                            <a16:creationId xmlns:a16="http://schemas.microsoft.com/office/drawing/2014/main" id="{90DEAAC7-74D2-6E62-CA2A-CB288DBB23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40" name="直線コネクタ 6939">
                        <a:extLst>
                          <a:ext uri="{FF2B5EF4-FFF2-40B4-BE49-F238E27FC236}">
                            <a16:creationId xmlns:a16="http://schemas.microsoft.com/office/drawing/2014/main" id="{0F638D18-55A6-6A6E-8623-15EE4A49460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41" name="直線コネクタ 6940">
                        <a:extLst>
                          <a:ext uri="{FF2B5EF4-FFF2-40B4-BE49-F238E27FC236}">
                            <a16:creationId xmlns:a16="http://schemas.microsoft.com/office/drawing/2014/main" id="{EE800DF3-953E-BBCB-2282-0848D17791F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42" name="直線コネクタ 6941">
                        <a:extLst>
                          <a:ext uri="{FF2B5EF4-FFF2-40B4-BE49-F238E27FC236}">
                            <a16:creationId xmlns:a16="http://schemas.microsoft.com/office/drawing/2014/main" id="{68A6ACA1-2450-3C6C-39BD-4FA6C1A1F33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43" name="直線コネクタ 6942">
                        <a:extLst>
                          <a:ext uri="{FF2B5EF4-FFF2-40B4-BE49-F238E27FC236}">
                            <a16:creationId xmlns:a16="http://schemas.microsoft.com/office/drawing/2014/main" id="{6BBFE236-A639-7A4F-5877-B42231F9E35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44" name="直線コネクタ 6943">
                        <a:extLst>
                          <a:ext uri="{FF2B5EF4-FFF2-40B4-BE49-F238E27FC236}">
                            <a16:creationId xmlns:a16="http://schemas.microsoft.com/office/drawing/2014/main" id="{6CA07F7C-A81F-0F45-280F-9991C29B349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45" name="直線コネクタ 6944">
                        <a:extLst>
                          <a:ext uri="{FF2B5EF4-FFF2-40B4-BE49-F238E27FC236}">
                            <a16:creationId xmlns:a16="http://schemas.microsoft.com/office/drawing/2014/main" id="{2C296810-01A2-E00D-B9C3-5AD2D8FD2E0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46" name="直線コネクタ 6945">
                        <a:extLst>
                          <a:ext uri="{FF2B5EF4-FFF2-40B4-BE49-F238E27FC236}">
                            <a16:creationId xmlns:a16="http://schemas.microsoft.com/office/drawing/2014/main" id="{55051F7B-EEAE-7ECA-42FB-0ADEEECBC6C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47" name="直線コネクタ 6946">
                        <a:extLst>
                          <a:ext uri="{FF2B5EF4-FFF2-40B4-BE49-F238E27FC236}">
                            <a16:creationId xmlns:a16="http://schemas.microsoft.com/office/drawing/2014/main" id="{3E1496AF-4F23-716C-2FC5-542EFBFBC29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48" name="直線コネクタ 6947">
                        <a:extLst>
                          <a:ext uri="{FF2B5EF4-FFF2-40B4-BE49-F238E27FC236}">
                            <a16:creationId xmlns:a16="http://schemas.microsoft.com/office/drawing/2014/main" id="{9C889F91-A62C-2D9F-E4B7-ECDCED89F8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75" name="直線コネクタ 6974">
                        <a:extLst>
                          <a:ext uri="{FF2B5EF4-FFF2-40B4-BE49-F238E27FC236}">
                            <a16:creationId xmlns:a16="http://schemas.microsoft.com/office/drawing/2014/main" id="{E8F7364F-2983-7C7D-F842-3427016D12A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6845" name="グループ化 6844">
                    <a:extLst>
                      <a:ext uri="{FF2B5EF4-FFF2-40B4-BE49-F238E27FC236}">
                        <a16:creationId xmlns:a16="http://schemas.microsoft.com/office/drawing/2014/main" id="{B30466EA-A530-00C7-211E-FAE124288129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1440" name="グループ化 11439">
                      <a:extLst>
                        <a:ext uri="{FF2B5EF4-FFF2-40B4-BE49-F238E27FC236}">
                          <a16:creationId xmlns:a16="http://schemas.microsoft.com/office/drawing/2014/main" id="{9036C589-A15F-F6E1-2D7B-35B710A5937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6914" name="直線コネクタ 6913">
                        <a:extLst>
                          <a:ext uri="{FF2B5EF4-FFF2-40B4-BE49-F238E27FC236}">
                            <a16:creationId xmlns:a16="http://schemas.microsoft.com/office/drawing/2014/main" id="{E56F0566-AD4D-9CBF-DFB7-09EE721D028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15" name="直線コネクタ 6914">
                        <a:extLst>
                          <a:ext uri="{FF2B5EF4-FFF2-40B4-BE49-F238E27FC236}">
                            <a16:creationId xmlns:a16="http://schemas.microsoft.com/office/drawing/2014/main" id="{9F00A38D-D525-7308-1BDF-F77422454F9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16" name="直線コネクタ 6915">
                        <a:extLst>
                          <a:ext uri="{FF2B5EF4-FFF2-40B4-BE49-F238E27FC236}">
                            <a16:creationId xmlns:a16="http://schemas.microsoft.com/office/drawing/2014/main" id="{2426F5B2-A9DC-4A78-D2D7-399300A9CC4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17" name="直線コネクタ 6916">
                        <a:extLst>
                          <a:ext uri="{FF2B5EF4-FFF2-40B4-BE49-F238E27FC236}">
                            <a16:creationId xmlns:a16="http://schemas.microsoft.com/office/drawing/2014/main" id="{67C30036-F878-43B7-B379-C76B1A2EBC4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18" name="直線コネクタ 6917">
                        <a:extLst>
                          <a:ext uri="{FF2B5EF4-FFF2-40B4-BE49-F238E27FC236}">
                            <a16:creationId xmlns:a16="http://schemas.microsoft.com/office/drawing/2014/main" id="{D96AF708-3897-DD0B-B458-BE780163AC3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19" name="直線コネクタ 6918">
                        <a:extLst>
                          <a:ext uri="{FF2B5EF4-FFF2-40B4-BE49-F238E27FC236}">
                            <a16:creationId xmlns:a16="http://schemas.microsoft.com/office/drawing/2014/main" id="{32DB2D14-04B7-537D-6101-BCE8B30241E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20" name="直線コネクタ 6919">
                        <a:extLst>
                          <a:ext uri="{FF2B5EF4-FFF2-40B4-BE49-F238E27FC236}">
                            <a16:creationId xmlns:a16="http://schemas.microsoft.com/office/drawing/2014/main" id="{F86B2B1E-9195-512B-5D57-EBF6794A2A3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21" name="直線コネクタ 6920">
                        <a:extLst>
                          <a:ext uri="{FF2B5EF4-FFF2-40B4-BE49-F238E27FC236}">
                            <a16:creationId xmlns:a16="http://schemas.microsoft.com/office/drawing/2014/main" id="{018C5E84-E2D8-2A89-F20B-B9C2266B749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22" name="直線コネクタ 6921">
                        <a:extLst>
                          <a:ext uri="{FF2B5EF4-FFF2-40B4-BE49-F238E27FC236}">
                            <a16:creationId xmlns:a16="http://schemas.microsoft.com/office/drawing/2014/main" id="{9EE4A21B-F071-2B75-BB69-3C61CB6A8E4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23" name="直線コネクタ 6922">
                        <a:extLst>
                          <a:ext uri="{FF2B5EF4-FFF2-40B4-BE49-F238E27FC236}">
                            <a16:creationId xmlns:a16="http://schemas.microsoft.com/office/drawing/2014/main" id="{5C06AD01-85FA-EBC1-A7C1-5EAB49D2C3D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24" name="直線コネクタ 6923">
                        <a:extLst>
                          <a:ext uri="{FF2B5EF4-FFF2-40B4-BE49-F238E27FC236}">
                            <a16:creationId xmlns:a16="http://schemas.microsoft.com/office/drawing/2014/main" id="{061B20DE-2407-6E59-9248-FD69ECDF471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25" name="直線コネクタ 6924">
                        <a:extLst>
                          <a:ext uri="{FF2B5EF4-FFF2-40B4-BE49-F238E27FC236}">
                            <a16:creationId xmlns:a16="http://schemas.microsoft.com/office/drawing/2014/main" id="{51529725-177D-BE15-AC43-A650D3DC3F0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26" name="直線コネクタ 6925">
                        <a:extLst>
                          <a:ext uri="{FF2B5EF4-FFF2-40B4-BE49-F238E27FC236}">
                            <a16:creationId xmlns:a16="http://schemas.microsoft.com/office/drawing/2014/main" id="{44C0106D-DA59-0E71-1434-3BBCF9BE039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27" name="直線コネクタ 6926">
                        <a:extLst>
                          <a:ext uri="{FF2B5EF4-FFF2-40B4-BE49-F238E27FC236}">
                            <a16:creationId xmlns:a16="http://schemas.microsoft.com/office/drawing/2014/main" id="{A06773F3-13F4-A282-9605-B6CED3D28D3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28" name="直線コネクタ 6927">
                        <a:extLst>
                          <a:ext uri="{FF2B5EF4-FFF2-40B4-BE49-F238E27FC236}">
                            <a16:creationId xmlns:a16="http://schemas.microsoft.com/office/drawing/2014/main" id="{7640D85F-8D7D-9B5C-85EF-CA32E463B45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29" name="直線コネクタ 6928">
                        <a:extLst>
                          <a:ext uri="{FF2B5EF4-FFF2-40B4-BE49-F238E27FC236}">
                            <a16:creationId xmlns:a16="http://schemas.microsoft.com/office/drawing/2014/main" id="{DD3A7184-7830-76A7-1E22-D5D65432985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1441" name="グループ化 11440">
                      <a:extLst>
                        <a:ext uri="{FF2B5EF4-FFF2-40B4-BE49-F238E27FC236}">
                          <a16:creationId xmlns:a16="http://schemas.microsoft.com/office/drawing/2014/main" id="{DEA993B5-4553-5A24-80C2-E8E4C34DD1B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1442" name="直線コネクタ 11441">
                        <a:extLst>
                          <a:ext uri="{FF2B5EF4-FFF2-40B4-BE49-F238E27FC236}">
                            <a16:creationId xmlns:a16="http://schemas.microsoft.com/office/drawing/2014/main" id="{8A4B2889-F554-7057-EC72-D1B1C2C4A16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43" name="直線コネクタ 11442">
                        <a:extLst>
                          <a:ext uri="{FF2B5EF4-FFF2-40B4-BE49-F238E27FC236}">
                            <a16:creationId xmlns:a16="http://schemas.microsoft.com/office/drawing/2014/main" id="{14415722-971C-6042-E541-67F76C2B12A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44" name="直線コネクタ 11443">
                        <a:extLst>
                          <a:ext uri="{FF2B5EF4-FFF2-40B4-BE49-F238E27FC236}">
                            <a16:creationId xmlns:a16="http://schemas.microsoft.com/office/drawing/2014/main" id="{CD8013AF-61B0-30F5-1963-4F7278B9AD2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45" name="直線コネクタ 11444">
                        <a:extLst>
                          <a:ext uri="{FF2B5EF4-FFF2-40B4-BE49-F238E27FC236}">
                            <a16:creationId xmlns:a16="http://schemas.microsoft.com/office/drawing/2014/main" id="{81E14A9C-1ED1-90EB-0420-A4D33DE3AB5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46" name="直線コネクタ 11445">
                        <a:extLst>
                          <a:ext uri="{FF2B5EF4-FFF2-40B4-BE49-F238E27FC236}">
                            <a16:creationId xmlns:a16="http://schemas.microsoft.com/office/drawing/2014/main" id="{12ADD757-5B36-891E-FCA3-20D7B2610E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47" name="直線コネクタ 11446">
                        <a:extLst>
                          <a:ext uri="{FF2B5EF4-FFF2-40B4-BE49-F238E27FC236}">
                            <a16:creationId xmlns:a16="http://schemas.microsoft.com/office/drawing/2014/main" id="{3867C797-0D9C-5761-10A3-26FCACD0FA4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48" name="直線コネクタ 11447">
                        <a:extLst>
                          <a:ext uri="{FF2B5EF4-FFF2-40B4-BE49-F238E27FC236}">
                            <a16:creationId xmlns:a16="http://schemas.microsoft.com/office/drawing/2014/main" id="{81AACC0F-EB6E-CC51-64D2-A4C203300CC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49" name="直線コネクタ 11448">
                        <a:extLst>
                          <a:ext uri="{FF2B5EF4-FFF2-40B4-BE49-F238E27FC236}">
                            <a16:creationId xmlns:a16="http://schemas.microsoft.com/office/drawing/2014/main" id="{4BC26315-DD9C-501C-1584-E6F9BA03C64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50" name="直線コネクタ 11449">
                        <a:extLst>
                          <a:ext uri="{FF2B5EF4-FFF2-40B4-BE49-F238E27FC236}">
                            <a16:creationId xmlns:a16="http://schemas.microsoft.com/office/drawing/2014/main" id="{48C09A7B-11FB-A84D-9C6F-6A0110A6015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51" name="直線コネクタ 11450">
                        <a:extLst>
                          <a:ext uri="{FF2B5EF4-FFF2-40B4-BE49-F238E27FC236}">
                            <a16:creationId xmlns:a16="http://schemas.microsoft.com/office/drawing/2014/main" id="{03DCC448-491C-8BF9-8A90-F378E21E1E7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52" name="直線コネクタ 11451">
                        <a:extLst>
                          <a:ext uri="{FF2B5EF4-FFF2-40B4-BE49-F238E27FC236}">
                            <a16:creationId xmlns:a16="http://schemas.microsoft.com/office/drawing/2014/main" id="{773160B0-7CE3-0750-5984-9B0879B99FF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53" name="直線コネクタ 11452">
                        <a:extLst>
                          <a:ext uri="{FF2B5EF4-FFF2-40B4-BE49-F238E27FC236}">
                            <a16:creationId xmlns:a16="http://schemas.microsoft.com/office/drawing/2014/main" id="{0B9EA290-F2B7-8304-17C8-2EF05DE8CF8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54" name="直線コネクタ 11453">
                        <a:extLst>
                          <a:ext uri="{FF2B5EF4-FFF2-40B4-BE49-F238E27FC236}">
                            <a16:creationId xmlns:a16="http://schemas.microsoft.com/office/drawing/2014/main" id="{7EC50F80-02F8-EDDA-E466-8A6D9312171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55" name="直線コネクタ 11454">
                        <a:extLst>
                          <a:ext uri="{FF2B5EF4-FFF2-40B4-BE49-F238E27FC236}">
                            <a16:creationId xmlns:a16="http://schemas.microsoft.com/office/drawing/2014/main" id="{2A02AEA1-2841-B04F-1CF6-C5FE71076BE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12" name="直線コネクタ 6911">
                        <a:extLst>
                          <a:ext uri="{FF2B5EF4-FFF2-40B4-BE49-F238E27FC236}">
                            <a16:creationId xmlns:a16="http://schemas.microsoft.com/office/drawing/2014/main" id="{69019DAF-E69E-7C11-1467-E69E721A5B7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13" name="直線コネクタ 6912">
                        <a:extLst>
                          <a:ext uri="{FF2B5EF4-FFF2-40B4-BE49-F238E27FC236}">
                            <a16:creationId xmlns:a16="http://schemas.microsoft.com/office/drawing/2014/main" id="{BEB5FC05-FBD7-17DF-3BDF-A694A825AA8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6846" name="グループ化 6845">
                    <a:extLst>
                      <a:ext uri="{FF2B5EF4-FFF2-40B4-BE49-F238E27FC236}">
                        <a16:creationId xmlns:a16="http://schemas.microsoft.com/office/drawing/2014/main" id="{ECD90E48-D0DF-4E3B-7E77-9F77BBF665FE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1424" name="直線コネクタ 11423">
                      <a:extLst>
                        <a:ext uri="{FF2B5EF4-FFF2-40B4-BE49-F238E27FC236}">
                          <a16:creationId xmlns:a16="http://schemas.microsoft.com/office/drawing/2014/main" id="{B3393641-8CC3-8CAC-24EF-D724E8D6543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25" name="直線コネクタ 11424">
                      <a:extLst>
                        <a:ext uri="{FF2B5EF4-FFF2-40B4-BE49-F238E27FC236}">
                          <a16:creationId xmlns:a16="http://schemas.microsoft.com/office/drawing/2014/main" id="{1E3BBF74-3DD3-E351-803B-99FEE7C6C83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26" name="直線コネクタ 11425">
                      <a:extLst>
                        <a:ext uri="{FF2B5EF4-FFF2-40B4-BE49-F238E27FC236}">
                          <a16:creationId xmlns:a16="http://schemas.microsoft.com/office/drawing/2014/main" id="{16324709-8C39-D0E5-A44B-AAD113D7212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27" name="直線コネクタ 11426">
                      <a:extLst>
                        <a:ext uri="{FF2B5EF4-FFF2-40B4-BE49-F238E27FC236}">
                          <a16:creationId xmlns:a16="http://schemas.microsoft.com/office/drawing/2014/main" id="{2D4D3165-BAB3-4731-A9D9-91CB93FCF86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28" name="直線コネクタ 11427">
                      <a:extLst>
                        <a:ext uri="{FF2B5EF4-FFF2-40B4-BE49-F238E27FC236}">
                          <a16:creationId xmlns:a16="http://schemas.microsoft.com/office/drawing/2014/main" id="{E038C9E8-53EE-F084-DDD5-8BC69A72BAB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29" name="直線コネクタ 11428">
                      <a:extLst>
                        <a:ext uri="{FF2B5EF4-FFF2-40B4-BE49-F238E27FC236}">
                          <a16:creationId xmlns:a16="http://schemas.microsoft.com/office/drawing/2014/main" id="{DDA0FEA7-096D-B192-3574-127414918D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30" name="直線コネクタ 11429">
                      <a:extLst>
                        <a:ext uri="{FF2B5EF4-FFF2-40B4-BE49-F238E27FC236}">
                          <a16:creationId xmlns:a16="http://schemas.microsoft.com/office/drawing/2014/main" id="{D15642C9-2D37-B2A2-57DF-121D085FBD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31" name="直線コネクタ 11430">
                      <a:extLst>
                        <a:ext uri="{FF2B5EF4-FFF2-40B4-BE49-F238E27FC236}">
                          <a16:creationId xmlns:a16="http://schemas.microsoft.com/office/drawing/2014/main" id="{DD80147F-5736-0681-D8D3-58023AD75A1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32" name="直線コネクタ 11431">
                      <a:extLst>
                        <a:ext uri="{FF2B5EF4-FFF2-40B4-BE49-F238E27FC236}">
                          <a16:creationId xmlns:a16="http://schemas.microsoft.com/office/drawing/2014/main" id="{43F0AF98-129A-B1D2-F393-0AAE06D7F36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33" name="直線コネクタ 11432">
                      <a:extLst>
                        <a:ext uri="{FF2B5EF4-FFF2-40B4-BE49-F238E27FC236}">
                          <a16:creationId xmlns:a16="http://schemas.microsoft.com/office/drawing/2014/main" id="{AB59C96A-A12D-85C9-2FA4-526C830325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34" name="直線コネクタ 11433">
                      <a:extLst>
                        <a:ext uri="{FF2B5EF4-FFF2-40B4-BE49-F238E27FC236}">
                          <a16:creationId xmlns:a16="http://schemas.microsoft.com/office/drawing/2014/main" id="{F86BF243-88A4-C34A-34D8-82D7C6CE98E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35" name="直線コネクタ 11434">
                      <a:extLst>
                        <a:ext uri="{FF2B5EF4-FFF2-40B4-BE49-F238E27FC236}">
                          <a16:creationId xmlns:a16="http://schemas.microsoft.com/office/drawing/2014/main" id="{3538EEF4-39FC-A5D7-D17B-3273E321821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36" name="直線コネクタ 11435">
                      <a:extLst>
                        <a:ext uri="{FF2B5EF4-FFF2-40B4-BE49-F238E27FC236}">
                          <a16:creationId xmlns:a16="http://schemas.microsoft.com/office/drawing/2014/main" id="{F26F9DBE-FF29-04E7-8DC6-6089D8EFF57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37" name="直線コネクタ 11436">
                      <a:extLst>
                        <a:ext uri="{FF2B5EF4-FFF2-40B4-BE49-F238E27FC236}">
                          <a16:creationId xmlns:a16="http://schemas.microsoft.com/office/drawing/2014/main" id="{6C44A7E6-E1C9-91A9-176F-05E7A437306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38" name="直線コネクタ 11437">
                      <a:extLst>
                        <a:ext uri="{FF2B5EF4-FFF2-40B4-BE49-F238E27FC236}">
                          <a16:creationId xmlns:a16="http://schemas.microsoft.com/office/drawing/2014/main" id="{4D2D300B-20A2-8D1D-1CAB-FAEFA7BC95F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39" name="直線コネクタ 11438">
                      <a:extLst>
                        <a:ext uri="{FF2B5EF4-FFF2-40B4-BE49-F238E27FC236}">
                          <a16:creationId xmlns:a16="http://schemas.microsoft.com/office/drawing/2014/main" id="{A024A767-1F03-BB09-5A03-BA2E8D1DCA4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847" name="グループ化 6846">
                    <a:extLst>
                      <a:ext uri="{FF2B5EF4-FFF2-40B4-BE49-F238E27FC236}">
                        <a16:creationId xmlns:a16="http://schemas.microsoft.com/office/drawing/2014/main" id="{153E3951-E705-4E26-B6D9-7043E7EE95CE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1405" name="直線コネクタ 11404">
                      <a:extLst>
                        <a:ext uri="{FF2B5EF4-FFF2-40B4-BE49-F238E27FC236}">
                          <a16:creationId xmlns:a16="http://schemas.microsoft.com/office/drawing/2014/main" id="{57DEBE9E-46D8-581A-64CD-E0CB9BB3D5A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09" name="直線コネクタ 11408">
                      <a:extLst>
                        <a:ext uri="{FF2B5EF4-FFF2-40B4-BE49-F238E27FC236}">
                          <a16:creationId xmlns:a16="http://schemas.microsoft.com/office/drawing/2014/main" id="{E93CF98F-692D-F1D4-B8B4-E14540D8F30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10" name="直線コネクタ 11409">
                      <a:extLst>
                        <a:ext uri="{FF2B5EF4-FFF2-40B4-BE49-F238E27FC236}">
                          <a16:creationId xmlns:a16="http://schemas.microsoft.com/office/drawing/2014/main" id="{EAB3F0A0-C4F1-0FDB-131D-9C57D44203D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11" name="直線コネクタ 11410">
                      <a:extLst>
                        <a:ext uri="{FF2B5EF4-FFF2-40B4-BE49-F238E27FC236}">
                          <a16:creationId xmlns:a16="http://schemas.microsoft.com/office/drawing/2014/main" id="{2650938B-F677-09FF-DEF0-D7E4C40D878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12" name="直線コネクタ 11411">
                      <a:extLst>
                        <a:ext uri="{FF2B5EF4-FFF2-40B4-BE49-F238E27FC236}">
                          <a16:creationId xmlns:a16="http://schemas.microsoft.com/office/drawing/2014/main" id="{4353CEBE-32E5-5216-FAC7-980C5CBAC53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13" name="直線コネクタ 11412">
                      <a:extLst>
                        <a:ext uri="{FF2B5EF4-FFF2-40B4-BE49-F238E27FC236}">
                          <a16:creationId xmlns:a16="http://schemas.microsoft.com/office/drawing/2014/main" id="{1DE2A1D4-C095-89DD-16CC-11BD4B77FD4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14" name="直線コネクタ 11413">
                      <a:extLst>
                        <a:ext uri="{FF2B5EF4-FFF2-40B4-BE49-F238E27FC236}">
                          <a16:creationId xmlns:a16="http://schemas.microsoft.com/office/drawing/2014/main" id="{8EE0F715-D457-2F88-5E04-999CBB6113D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15" name="直線コネクタ 11414">
                      <a:extLst>
                        <a:ext uri="{FF2B5EF4-FFF2-40B4-BE49-F238E27FC236}">
                          <a16:creationId xmlns:a16="http://schemas.microsoft.com/office/drawing/2014/main" id="{CBED0AE7-070A-A0DA-2EAF-39687B8B444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16" name="直線コネクタ 11415">
                      <a:extLst>
                        <a:ext uri="{FF2B5EF4-FFF2-40B4-BE49-F238E27FC236}">
                          <a16:creationId xmlns:a16="http://schemas.microsoft.com/office/drawing/2014/main" id="{28A493E8-5269-40F4-29C6-82B99396836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17" name="直線コネクタ 11416">
                      <a:extLst>
                        <a:ext uri="{FF2B5EF4-FFF2-40B4-BE49-F238E27FC236}">
                          <a16:creationId xmlns:a16="http://schemas.microsoft.com/office/drawing/2014/main" id="{7D7F769A-3F20-8FD4-1AF8-0CAD8D80541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18" name="直線コネクタ 11417">
                      <a:extLst>
                        <a:ext uri="{FF2B5EF4-FFF2-40B4-BE49-F238E27FC236}">
                          <a16:creationId xmlns:a16="http://schemas.microsoft.com/office/drawing/2014/main" id="{CD6107ED-83C0-B2A6-03A7-30CAA3B2ED2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19" name="直線コネクタ 11418">
                      <a:extLst>
                        <a:ext uri="{FF2B5EF4-FFF2-40B4-BE49-F238E27FC236}">
                          <a16:creationId xmlns:a16="http://schemas.microsoft.com/office/drawing/2014/main" id="{C3958CBE-E06B-ACE3-240E-703187DA9F3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20" name="直線コネクタ 11419">
                      <a:extLst>
                        <a:ext uri="{FF2B5EF4-FFF2-40B4-BE49-F238E27FC236}">
                          <a16:creationId xmlns:a16="http://schemas.microsoft.com/office/drawing/2014/main" id="{B27D2D94-3E94-223E-65A0-6CBD213B4A4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21" name="直線コネクタ 11420">
                      <a:extLst>
                        <a:ext uri="{FF2B5EF4-FFF2-40B4-BE49-F238E27FC236}">
                          <a16:creationId xmlns:a16="http://schemas.microsoft.com/office/drawing/2014/main" id="{2B7DD32F-A693-92B1-5BE2-250198D8F41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22" name="直線コネクタ 11421">
                      <a:extLst>
                        <a:ext uri="{FF2B5EF4-FFF2-40B4-BE49-F238E27FC236}">
                          <a16:creationId xmlns:a16="http://schemas.microsoft.com/office/drawing/2014/main" id="{821443AE-2915-E550-C3A4-D0F2FAC1AC4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23" name="直線コネクタ 11422">
                      <a:extLst>
                        <a:ext uri="{FF2B5EF4-FFF2-40B4-BE49-F238E27FC236}">
                          <a16:creationId xmlns:a16="http://schemas.microsoft.com/office/drawing/2014/main" id="{9E5F1FA0-7F3D-9660-3272-6C1BF3CFAE3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797" name="グループ化 6796">
                  <a:extLst>
                    <a:ext uri="{FF2B5EF4-FFF2-40B4-BE49-F238E27FC236}">
                      <a16:creationId xmlns:a16="http://schemas.microsoft.com/office/drawing/2014/main" id="{8960A1E1-085A-FFFA-861B-8C6719D7D8F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6836" name="直線コネクタ 6835">
                    <a:extLst>
                      <a:ext uri="{FF2B5EF4-FFF2-40B4-BE49-F238E27FC236}">
                        <a16:creationId xmlns:a16="http://schemas.microsoft.com/office/drawing/2014/main" id="{94334450-0102-957F-61C7-753F722AAE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7" name="直線コネクタ 6836">
                    <a:extLst>
                      <a:ext uri="{FF2B5EF4-FFF2-40B4-BE49-F238E27FC236}">
                        <a16:creationId xmlns:a16="http://schemas.microsoft.com/office/drawing/2014/main" id="{A0AF9C95-C178-3F88-C829-77DBA80D88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8" name="直線コネクタ 6837">
                    <a:extLst>
                      <a:ext uri="{FF2B5EF4-FFF2-40B4-BE49-F238E27FC236}">
                        <a16:creationId xmlns:a16="http://schemas.microsoft.com/office/drawing/2014/main" id="{534799D1-BD26-9404-560A-6D19900C70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9" name="直線コネクタ 6838">
                    <a:extLst>
                      <a:ext uri="{FF2B5EF4-FFF2-40B4-BE49-F238E27FC236}">
                        <a16:creationId xmlns:a16="http://schemas.microsoft.com/office/drawing/2014/main" id="{792AFBCC-0A82-3669-5FBB-DD21776FEBA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40" name="直線コネクタ 6839">
                    <a:extLst>
                      <a:ext uri="{FF2B5EF4-FFF2-40B4-BE49-F238E27FC236}">
                        <a16:creationId xmlns:a16="http://schemas.microsoft.com/office/drawing/2014/main" id="{354044E0-35B8-619B-F467-BC4A5D82D8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41" name="直線コネクタ 6840">
                    <a:extLst>
                      <a:ext uri="{FF2B5EF4-FFF2-40B4-BE49-F238E27FC236}">
                        <a16:creationId xmlns:a16="http://schemas.microsoft.com/office/drawing/2014/main" id="{E4DFDB71-DDA8-81CA-C61D-30B1B897D0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815" name="グループ化 6814">
                  <a:extLst>
                    <a:ext uri="{FF2B5EF4-FFF2-40B4-BE49-F238E27FC236}">
                      <a16:creationId xmlns:a16="http://schemas.microsoft.com/office/drawing/2014/main" id="{D6D2A098-ADAF-5199-15EF-E715654E605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6830" name="直線コネクタ 6829">
                    <a:extLst>
                      <a:ext uri="{FF2B5EF4-FFF2-40B4-BE49-F238E27FC236}">
                        <a16:creationId xmlns:a16="http://schemas.microsoft.com/office/drawing/2014/main" id="{F9627060-1888-CA0C-DFB1-09D7EB22BC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1" name="直線コネクタ 6830">
                    <a:extLst>
                      <a:ext uri="{FF2B5EF4-FFF2-40B4-BE49-F238E27FC236}">
                        <a16:creationId xmlns:a16="http://schemas.microsoft.com/office/drawing/2014/main" id="{33AC4729-3972-E0D0-4C51-5BAE834924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2" name="直線コネクタ 6831">
                    <a:extLst>
                      <a:ext uri="{FF2B5EF4-FFF2-40B4-BE49-F238E27FC236}">
                        <a16:creationId xmlns:a16="http://schemas.microsoft.com/office/drawing/2014/main" id="{7A37C6EC-B1B1-6520-F04D-CD4EF0D47A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3" name="直線コネクタ 6832">
                    <a:extLst>
                      <a:ext uri="{FF2B5EF4-FFF2-40B4-BE49-F238E27FC236}">
                        <a16:creationId xmlns:a16="http://schemas.microsoft.com/office/drawing/2014/main" id="{84E6CD17-6EAA-747E-C9E3-723075410E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4" name="直線コネクタ 6833">
                    <a:extLst>
                      <a:ext uri="{FF2B5EF4-FFF2-40B4-BE49-F238E27FC236}">
                        <a16:creationId xmlns:a16="http://schemas.microsoft.com/office/drawing/2014/main" id="{5BFC21D4-03AC-1231-0AC3-D6D79CC16E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5" name="直線コネクタ 6834">
                    <a:extLst>
                      <a:ext uri="{FF2B5EF4-FFF2-40B4-BE49-F238E27FC236}">
                        <a16:creationId xmlns:a16="http://schemas.microsoft.com/office/drawing/2014/main" id="{6661B457-2FC6-049E-E9CC-07398CA783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816" name="グループ化 6815">
                  <a:extLst>
                    <a:ext uri="{FF2B5EF4-FFF2-40B4-BE49-F238E27FC236}">
                      <a16:creationId xmlns:a16="http://schemas.microsoft.com/office/drawing/2014/main" id="{536FB72E-CA3F-68E4-1F73-8AE797582E0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6824" name="直線コネクタ 6823">
                    <a:extLst>
                      <a:ext uri="{FF2B5EF4-FFF2-40B4-BE49-F238E27FC236}">
                        <a16:creationId xmlns:a16="http://schemas.microsoft.com/office/drawing/2014/main" id="{672BCF5D-02B3-0271-AC25-51ACF43E64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5" name="直線コネクタ 6824">
                    <a:extLst>
                      <a:ext uri="{FF2B5EF4-FFF2-40B4-BE49-F238E27FC236}">
                        <a16:creationId xmlns:a16="http://schemas.microsoft.com/office/drawing/2014/main" id="{9ABA2179-0574-2B0F-58C0-9EED89FFFC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6" name="直線コネクタ 6825">
                    <a:extLst>
                      <a:ext uri="{FF2B5EF4-FFF2-40B4-BE49-F238E27FC236}">
                        <a16:creationId xmlns:a16="http://schemas.microsoft.com/office/drawing/2014/main" id="{A5C5837B-F0F0-6D7B-CE6B-4C4C0B48BE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7" name="直線コネクタ 6826">
                    <a:extLst>
                      <a:ext uri="{FF2B5EF4-FFF2-40B4-BE49-F238E27FC236}">
                        <a16:creationId xmlns:a16="http://schemas.microsoft.com/office/drawing/2014/main" id="{89477368-F6AF-3511-529A-1C8CFFAFF3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8" name="直線コネクタ 6827">
                    <a:extLst>
                      <a:ext uri="{FF2B5EF4-FFF2-40B4-BE49-F238E27FC236}">
                        <a16:creationId xmlns:a16="http://schemas.microsoft.com/office/drawing/2014/main" id="{0A0AC11E-C3E6-835B-4744-DD6CA8FE4A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9" name="直線コネクタ 6828">
                    <a:extLst>
                      <a:ext uri="{FF2B5EF4-FFF2-40B4-BE49-F238E27FC236}">
                        <a16:creationId xmlns:a16="http://schemas.microsoft.com/office/drawing/2014/main" id="{BF744D57-EF36-84A4-49C4-871A7B41C4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817" name="グループ化 6816">
                  <a:extLst>
                    <a:ext uri="{FF2B5EF4-FFF2-40B4-BE49-F238E27FC236}">
                      <a16:creationId xmlns:a16="http://schemas.microsoft.com/office/drawing/2014/main" id="{24E58F07-2B62-5F6E-193F-1BCB9181787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6818" name="直線コネクタ 6817">
                    <a:extLst>
                      <a:ext uri="{FF2B5EF4-FFF2-40B4-BE49-F238E27FC236}">
                        <a16:creationId xmlns:a16="http://schemas.microsoft.com/office/drawing/2014/main" id="{85F6D966-9266-3DDB-437A-5AE9EE29A5F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19" name="直線コネクタ 6818">
                    <a:extLst>
                      <a:ext uri="{FF2B5EF4-FFF2-40B4-BE49-F238E27FC236}">
                        <a16:creationId xmlns:a16="http://schemas.microsoft.com/office/drawing/2014/main" id="{AF1186F7-C170-1E09-B2FD-BD9BFA9D94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0" name="直線コネクタ 6819">
                    <a:extLst>
                      <a:ext uri="{FF2B5EF4-FFF2-40B4-BE49-F238E27FC236}">
                        <a16:creationId xmlns:a16="http://schemas.microsoft.com/office/drawing/2014/main" id="{6586AE1A-FB2B-4FA5-DD16-C6AC3AF0CC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1" name="直線コネクタ 6820">
                    <a:extLst>
                      <a:ext uri="{FF2B5EF4-FFF2-40B4-BE49-F238E27FC236}">
                        <a16:creationId xmlns:a16="http://schemas.microsoft.com/office/drawing/2014/main" id="{2BCCE7DA-2344-29AB-F13F-F826722E35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2" name="直線コネクタ 6821">
                    <a:extLst>
                      <a:ext uri="{FF2B5EF4-FFF2-40B4-BE49-F238E27FC236}">
                        <a16:creationId xmlns:a16="http://schemas.microsoft.com/office/drawing/2014/main" id="{50E82CFD-E633-7D74-1622-28005CDBD3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3" name="直線コネクタ 6822">
                    <a:extLst>
                      <a:ext uri="{FF2B5EF4-FFF2-40B4-BE49-F238E27FC236}">
                        <a16:creationId xmlns:a16="http://schemas.microsoft.com/office/drawing/2014/main" id="{4038351B-02CA-2763-7FCA-796450BAEDF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" name="グループ化 7">
                <a:extLst>
                  <a:ext uri="{FF2B5EF4-FFF2-40B4-BE49-F238E27FC236}">
                    <a16:creationId xmlns:a16="http://schemas.microsoft.com/office/drawing/2014/main" id="{B5AA5681-655F-68A1-A573-4901C5F6AA0D}"/>
                  </a:ext>
                </a:extLst>
              </p:cNvPr>
              <p:cNvGrpSpPr/>
              <p:nvPr/>
            </p:nvGrpSpPr>
            <p:grpSpPr>
              <a:xfrm>
                <a:off x="5256813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1365" name="正方形/長方形 1364">
                  <a:extLst>
                    <a:ext uri="{FF2B5EF4-FFF2-40B4-BE49-F238E27FC236}">
                      <a16:creationId xmlns:a16="http://schemas.microsoft.com/office/drawing/2014/main" id="{0BF403C9-1BD1-B534-8604-27BCA244E5DD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1366" name="グループ化 1365">
                  <a:extLst>
                    <a:ext uri="{FF2B5EF4-FFF2-40B4-BE49-F238E27FC236}">
                      <a16:creationId xmlns:a16="http://schemas.microsoft.com/office/drawing/2014/main" id="{51974D7B-B2C3-7945-5569-288E48C1BDAE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1408" name="グループ化 1407">
                    <a:extLst>
                      <a:ext uri="{FF2B5EF4-FFF2-40B4-BE49-F238E27FC236}">
                        <a16:creationId xmlns:a16="http://schemas.microsoft.com/office/drawing/2014/main" id="{48721862-61BC-0B30-3ED1-82963FEBEB57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11358" name="正方形/長方形 11357">
                      <a:extLst>
                        <a:ext uri="{FF2B5EF4-FFF2-40B4-BE49-F238E27FC236}">
                          <a16:creationId xmlns:a16="http://schemas.microsoft.com/office/drawing/2014/main" id="{029A7162-18E3-2E4C-F2E3-5C41BDB3314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1359" name="グループ化 11358">
                      <a:extLst>
                        <a:ext uri="{FF2B5EF4-FFF2-40B4-BE49-F238E27FC236}">
                          <a16:creationId xmlns:a16="http://schemas.microsoft.com/office/drawing/2014/main" id="{6940419F-C331-D629-509D-F3A5EFA457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6793" name="正方形/長方形 6792">
                        <a:extLst>
                          <a:ext uri="{FF2B5EF4-FFF2-40B4-BE49-F238E27FC236}">
                            <a16:creationId xmlns:a16="http://schemas.microsoft.com/office/drawing/2014/main" id="{0F8517A6-63E3-FFB5-7190-0C5BBBE78A1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6794" name="正方形/長方形 6793">
                        <a:extLst>
                          <a:ext uri="{FF2B5EF4-FFF2-40B4-BE49-F238E27FC236}">
                            <a16:creationId xmlns:a16="http://schemas.microsoft.com/office/drawing/2014/main" id="{A676357A-7568-2EEF-D0D4-F91A8562F9D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11360" name="グループ化 11359">
                      <a:extLst>
                        <a:ext uri="{FF2B5EF4-FFF2-40B4-BE49-F238E27FC236}">
                          <a16:creationId xmlns:a16="http://schemas.microsoft.com/office/drawing/2014/main" id="{FECE3E9B-3CF9-6BBA-DB0A-582B608A6EF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11370" name="正方形/長方形 11369">
                        <a:extLst>
                          <a:ext uri="{FF2B5EF4-FFF2-40B4-BE49-F238E27FC236}">
                            <a16:creationId xmlns:a16="http://schemas.microsoft.com/office/drawing/2014/main" id="{1F51E469-5DEB-6101-268E-65796DBC47B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11371" name="グループ化 11370">
                        <a:extLst>
                          <a:ext uri="{FF2B5EF4-FFF2-40B4-BE49-F238E27FC236}">
                            <a16:creationId xmlns:a16="http://schemas.microsoft.com/office/drawing/2014/main" id="{083A736E-5F37-D810-2A73-EF286C6FCDD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11372" name="正方形/長方形 11371">
                          <a:extLst>
                            <a:ext uri="{FF2B5EF4-FFF2-40B4-BE49-F238E27FC236}">
                              <a16:creationId xmlns:a16="http://schemas.microsoft.com/office/drawing/2014/main" id="{128DF9C5-BBAB-F30F-85B8-B862DD86F946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6792" name="正方形/長方形 6791">
                          <a:extLst>
                            <a:ext uri="{FF2B5EF4-FFF2-40B4-BE49-F238E27FC236}">
                              <a16:creationId xmlns:a16="http://schemas.microsoft.com/office/drawing/2014/main" id="{9BD7519F-DCB5-688F-5172-0F1B97E98FCC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11361" name="正方形/長方形 11360">
                      <a:extLst>
                        <a:ext uri="{FF2B5EF4-FFF2-40B4-BE49-F238E27FC236}">
                          <a16:creationId xmlns:a16="http://schemas.microsoft.com/office/drawing/2014/main" id="{6AADF129-0F4C-50D0-0739-CC63FE66B71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1362" name="グループ化 11361">
                      <a:extLst>
                        <a:ext uri="{FF2B5EF4-FFF2-40B4-BE49-F238E27FC236}">
                          <a16:creationId xmlns:a16="http://schemas.microsoft.com/office/drawing/2014/main" id="{4D64CDC5-BF0D-41DB-92B4-D0CCA98E7D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1368" name="正方形/長方形 11367">
                        <a:extLst>
                          <a:ext uri="{FF2B5EF4-FFF2-40B4-BE49-F238E27FC236}">
                            <a16:creationId xmlns:a16="http://schemas.microsoft.com/office/drawing/2014/main" id="{B7B6A6E6-6E1C-C3A4-5ED2-FE44F9943EF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1369" name="正方形/長方形 11368">
                        <a:extLst>
                          <a:ext uri="{FF2B5EF4-FFF2-40B4-BE49-F238E27FC236}">
                            <a16:creationId xmlns:a16="http://schemas.microsoft.com/office/drawing/2014/main" id="{D45F27FD-1826-EA4C-9C86-D48AF529D04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1363" name="正方形/長方形 11362">
                      <a:extLst>
                        <a:ext uri="{FF2B5EF4-FFF2-40B4-BE49-F238E27FC236}">
                          <a16:creationId xmlns:a16="http://schemas.microsoft.com/office/drawing/2014/main" id="{9716DE4A-7100-864A-A8BB-7B3D57C69ED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1364" name="グループ化 11363">
                      <a:extLst>
                        <a:ext uri="{FF2B5EF4-FFF2-40B4-BE49-F238E27FC236}">
                          <a16:creationId xmlns:a16="http://schemas.microsoft.com/office/drawing/2014/main" id="{596EA072-2925-58BD-7CBC-12104F57D40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1366" name="正方形/長方形 11365">
                        <a:extLst>
                          <a:ext uri="{FF2B5EF4-FFF2-40B4-BE49-F238E27FC236}">
                            <a16:creationId xmlns:a16="http://schemas.microsoft.com/office/drawing/2014/main" id="{2E021B65-9ACB-EE4A-F51E-8355DC7C70B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1367" name="正方形/長方形 11366">
                        <a:extLst>
                          <a:ext uri="{FF2B5EF4-FFF2-40B4-BE49-F238E27FC236}">
                            <a16:creationId xmlns:a16="http://schemas.microsoft.com/office/drawing/2014/main" id="{0E3F05B9-0FDD-7AE3-38D1-A54D4A081AF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1365" name="正方形/長方形 11364">
                      <a:extLst>
                        <a:ext uri="{FF2B5EF4-FFF2-40B4-BE49-F238E27FC236}">
                          <a16:creationId xmlns:a16="http://schemas.microsoft.com/office/drawing/2014/main" id="{2C0B2CC9-3C48-0ABE-34DE-9E5085844D1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1409" name="グループ化 1408">
                    <a:extLst>
                      <a:ext uri="{FF2B5EF4-FFF2-40B4-BE49-F238E27FC236}">
                        <a16:creationId xmlns:a16="http://schemas.microsoft.com/office/drawing/2014/main" id="{F82EC893-E116-3AFD-FBE7-402697BF484B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6770" name="グループ化 6769">
                      <a:extLst>
                        <a:ext uri="{FF2B5EF4-FFF2-40B4-BE49-F238E27FC236}">
                          <a16:creationId xmlns:a16="http://schemas.microsoft.com/office/drawing/2014/main" id="{01D18157-6B39-8967-FD7C-E887217F2A6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1342" name="直線コネクタ 11341">
                        <a:extLst>
                          <a:ext uri="{FF2B5EF4-FFF2-40B4-BE49-F238E27FC236}">
                            <a16:creationId xmlns:a16="http://schemas.microsoft.com/office/drawing/2014/main" id="{62A748B4-89D3-57C3-CB44-ACD58F5CA1B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43" name="直線コネクタ 11342">
                        <a:extLst>
                          <a:ext uri="{FF2B5EF4-FFF2-40B4-BE49-F238E27FC236}">
                            <a16:creationId xmlns:a16="http://schemas.microsoft.com/office/drawing/2014/main" id="{7709C177-4A0B-B627-A0D9-5975890369B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44" name="直線コネクタ 11343">
                        <a:extLst>
                          <a:ext uri="{FF2B5EF4-FFF2-40B4-BE49-F238E27FC236}">
                            <a16:creationId xmlns:a16="http://schemas.microsoft.com/office/drawing/2014/main" id="{094D5DE5-BF39-47DD-C184-6A3028FE32C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45" name="直線コネクタ 11344">
                        <a:extLst>
                          <a:ext uri="{FF2B5EF4-FFF2-40B4-BE49-F238E27FC236}">
                            <a16:creationId xmlns:a16="http://schemas.microsoft.com/office/drawing/2014/main" id="{B944DAC0-C61B-045F-DE49-400FB758A20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46" name="直線コネクタ 11345">
                        <a:extLst>
                          <a:ext uri="{FF2B5EF4-FFF2-40B4-BE49-F238E27FC236}">
                            <a16:creationId xmlns:a16="http://schemas.microsoft.com/office/drawing/2014/main" id="{64831FF7-23C2-2008-E0A1-54E51A93992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47" name="直線コネクタ 11346">
                        <a:extLst>
                          <a:ext uri="{FF2B5EF4-FFF2-40B4-BE49-F238E27FC236}">
                            <a16:creationId xmlns:a16="http://schemas.microsoft.com/office/drawing/2014/main" id="{3C7E263A-CA55-D11C-43AF-EC866295168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48" name="直線コネクタ 11347">
                        <a:extLst>
                          <a:ext uri="{FF2B5EF4-FFF2-40B4-BE49-F238E27FC236}">
                            <a16:creationId xmlns:a16="http://schemas.microsoft.com/office/drawing/2014/main" id="{60CA18F9-CFEE-82BF-C981-87FF635E257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49" name="直線コネクタ 11348">
                        <a:extLst>
                          <a:ext uri="{FF2B5EF4-FFF2-40B4-BE49-F238E27FC236}">
                            <a16:creationId xmlns:a16="http://schemas.microsoft.com/office/drawing/2014/main" id="{D81E932D-AAB6-D787-92F7-33190AE7D3A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50" name="直線コネクタ 11349">
                        <a:extLst>
                          <a:ext uri="{FF2B5EF4-FFF2-40B4-BE49-F238E27FC236}">
                            <a16:creationId xmlns:a16="http://schemas.microsoft.com/office/drawing/2014/main" id="{42B6D533-8A19-67D7-6BD3-008E150AA51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51" name="直線コネクタ 11350">
                        <a:extLst>
                          <a:ext uri="{FF2B5EF4-FFF2-40B4-BE49-F238E27FC236}">
                            <a16:creationId xmlns:a16="http://schemas.microsoft.com/office/drawing/2014/main" id="{9ED142E6-A4C9-F87A-F498-EF9BBDC9A2A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52" name="直線コネクタ 11351">
                        <a:extLst>
                          <a:ext uri="{FF2B5EF4-FFF2-40B4-BE49-F238E27FC236}">
                            <a16:creationId xmlns:a16="http://schemas.microsoft.com/office/drawing/2014/main" id="{E20DAD6D-7BD6-2BAA-D6CF-207E94F28F7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53" name="直線コネクタ 11352">
                        <a:extLst>
                          <a:ext uri="{FF2B5EF4-FFF2-40B4-BE49-F238E27FC236}">
                            <a16:creationId xmlns:a16="http://schemas.microsoft.com/office/drawing/2014/main" id="{0D64CEE2-B8B1-B802-64B2-42937617CC5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54" name="直線コネクタ 11353">
                        <a:extLst>
                          <a:ext uri="{FF2B5EF4-FFF2-40B4-BE49-F238E27FC236}">
                            <a16:creationId xmlns:a16="http://schemas.microsoft.com/office/drawing/2014/main" id="{9938DA86-E0A9-48A0-4D86-964B0275A1D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55" name="直線コネクタ 11354">
                        <a:extLst>
                          <a:ext uri="{FF2B5EF4-FFF2-40B4-BE49-F238E27FC236}">
                            <a16:creationId xmlns:a16="http://schemas.microsoft.com/office/drawing/2014/main" id="{B480F1ED-69A5-0B87-7F7C-94E1255A0DD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56" name="直線コネクタ 11355">
                        <a:extLst>
                          <a:ext uri="{FF2B5EF4-FFF2-40B4-BE49-F238E27FC236}">
                            <a16:creationId xmlns:a16="http://schemas.microsoft.com/office/drawing/2014/main" id="{693C7C96-BAC1-4F71-5113-8AEAB10FF3B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57" name="直線コネクタ 11356">
                        <a:extLst>
                          <a:ext uri="{FF2B5EF4-FFF2-40B4-BE49-F238E27FC236}">
                            <a16:creationId xmlns:a16="http://schemas.microsoft.com/office/drawing/2014/main" id="{2D341F73-DC42-0A8D-8460-3A54A0890D9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771" name="グループ化 6770">
                      <a:extLst>
                        <a:ext uri="{FF2B5EF4-FFF2-40B4-BE49-F238E27FC236}">
                          <a16:creationId xmlns:a16="http://schemas.microsoft.com/office/drawing/2014/main" id="{95D4E354-6741-338F-283F-406E3DA4ECA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6772" name="直線コネクタ 6771">
                        <a:extLst>
                          <a:ext uri="{FF2B5EF4-FFF2-40B4-BE49-F238E27FC236}">
                            <a16:creationId xmlns:a16="http://schemas.microsoft.com/office/drawing/2014/main" id="{ACB2FC1A-A965-559B-E486-78135CFD696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73" name="直線コネクタ 6772">
                        <a:extLst>
                          <a:ext uri="{FF2B5EF4-FFF2-40B4-BE49-F238E27FC236}">
                            <a16:creationId xmlns:a16="http://schemas.microsoft.com/office/drawing/2014/main" id="{C6B9A627-3C4C-FFBA-FAAC-D742A3D4B48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28" name="直線コネクタ 11327">
                        <a:extLst>
                          <a:ext uri="{FF2B5EF4-FFF2-40B4-BE49-F238E27FC236}">
                            <a16:creationId xmlns:a16="http://schemas.microsoft.com/office/drawing/2014/main" id="{EF2657FC-63E6-3BDB-324A-B3F8402F37A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29" name="直線コネクタ 11328">
                        <a:extLst>
                          <a:ext uri="{FF2B5EF4-FFF2-40B4-BE49-F238E27FC236}">
                            <a16:creationId xmlns:a16="http://schemas.microsoft.com/office/drawing/2014/main" id="{78559C96-31A4-66EE-B744-84FDB0B6185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30" name="直線コネクタ 11329">
                        <a:extLst>
                          <a:ext uri="{FF2B5EF4-FFF2-40B4-BE49-F238E27FC236}">
                            <a16:creationId xmlns:a16="http://schemas.microsoft.com/office/drawing/2014/main" id="{F60D8C27-BDEA-0E9E-6B75-45CBA0FA641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31" name="直線コネクタ 11330">
                        <a:extLst>
                          <a:ext uri="{FF2B5EF4-FFF2-40B4-BE49-F238E27FC236}">
                            <a16:creationId xmlns:a16="http://schemas.microsoft.com/office/drawing/2014/main" id="{B8CFEC03-B9F0-8955-1AE9-B71EC3910B3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32" name="直線コネクタ 11331">
                        <a:extLst>
                          <a:ext uri="{FF2B5EF4-FFF2-40B4-BE49-F238E27FC236}">
                            <a16:creationId xmlns:a16="http://schemas.microsoft.com/office/drawing/2014/main" id="{0B3AE403-3FE7-BCB0-D1F9-DFF5C0D3597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33" name="直線コネクタ 11332">
                        <a:extLst>
                          <a:ext uri="{FF2B5EF4-FFF2-40B4-BE49-F238E27FC236}">
                            <a16:creationId xmlns:a16="http://schemas.microsoft.com/office/drawing/2014/main" id="{41D45210-B906-0A16-3D90-7B1C32BE236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34" name="直線コネクタ 11333">
                        <a:extLst>
                          <a:ext uri="{FF2B5EF4-FFF2-40B4-BE49-F238E27FC236}">
                            <a16:creationId xmlns:a16="http://schemas.microsoft.com/office/drawing/2014/main" id="{036F16E8-A3AE-3CA1-DA0A-38D246895F7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35" name="直線コネクタ 11334">
                        <a:extLst>
                          <a:ext uri="{FF2B5EF4-FFF2-40B4-BE49-F238E27FC236}">
                            <a16:creationId xmlns:a16="http://schemas.microsoft.com/office/drawing/2014/main" id="{5C0616A7-C12E-230D-8DB6-57993A9EE73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36" name="直線コネクタ 11335">
                        <a:extLst>
                          <a:ext uri="{FF2B5EF4-FFF2-40B4-BE49-F238E27FC236}">
                            <a16:creationId xmlns:a16="http://schemas.microsoft.com/office/drawing/2014/main" id="{CBAD2C5C-5C0B-ADDF-9997-68C7C41E7BE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37" name="直線コネクタ 11336">
                        <a:extLst>
                          <a:ext uri="{FF2B5EF4-FFF2-40B4-BE49-F238E27FC236}">
                            <a16:creationId xmlns:a16="http://schemas.microsoft.com/office/drawing/2014/main" id="{A1C4B1EF-00FC-ED3B-62F5-6E55597FBB2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38" name="直線コネクタ 11337">
                        <a:extLst>
                          <a:ext uri="{FF2B5EF4-FFF2-40B4-BE49-F238E27FC236}">
                            <a16:creationId xmlns:a16="http://schemas.microsoft.com/office/drawing/2014/main" id="{AD9D1037-DBC3-D0DE-FDB2-3D0A39C7229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39" name="直線コネクタ 11338">
                        <a:extLst>
                          <a:ext uri="{FF2B5EF4-FFF2-40B4-BE49-F238E27FC236}">
                            <a16:creationId xmlns:a16="http://schemas.microsoft.com/office/drawing/2014/main" id="{B45535F4-1488-1435-A280-A9BE37752FF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40" name="直線コネクタ 11339">
                        <a:extLst>
                          <a:ext uri="{FF2B5EF4-FFF2-40B4-BE49-F238E27FC236}">
                            <a16:creationId xmlns:a16="http://schemas.microsoft.com/office/drawing/2014/main" id="{FB0E7129-5F9D-5C9E-4999-102404DC289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41" name="直線コネクタ 11340">
                        <a:extLst>
                          <a:ext uri="{FF2B5EF4-FFF2-40B4-BE49-F238E27FC236}">
                            <a16:creationId xmlns:a16="http://schemas.microsoft.com/office/drawing/2014/main" id="{4D5E124B-DE58-BC31-883F-A3D417F8C42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410" name="グループ化 1409">
                    <a:extLst>
                      <a:ext uri="{FF2B5EF4-FFF2-40B4-BE49-F238E27FC236}">
                        <a16:creationId xmlns:a16="http://schemas.microsoft.com/office/drawing/2014/main" id="{EEA3A76C-873A-0A33-57F8-4AFBBAB85C6A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6634" name="グループ化 6633">
                      <a:extLst>
                        <a:ext uri="{FF2B5EF4-FFF2-40B4-BE49-F238E27FC236}">
                          <a16:creationId xmlns:a16="http://schemas.microsoft.com/office/drawing/2014/main" id="{9C3A2998-136B-36E7-06B7-411E89B50E8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6652" name="直線コネクタ 6651">
                        <a:extLst>
                          <a:ext uri="{FF2B5EF4-FFF2-40B4-BE49-F238E27FC236}">
                            <a16:creationId xmlns:a16="http://schemas.microsoft.com/office/drawing/2014/main" id="{2FDA238D-4304-8615-2A05-DDD3004892F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58" name="直線コネクタ 6657">
                        <a:extLst>
                          <a:ext uri="{FF2B5EF4-FFF2-40B4-BE49-F238E27FC236}">
                            <a16:creationId xmlns:a16="http://schemas.microsoft.com/office/drawing/2014/main" id="{4AE870F5-1DA3-B7B7-6FA0-A15F618CE38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39" name="直線コネクタ 6738">
                        <a:extLst>
                          <a:ext uri="{FF2B5EF4-FFF2-40B4-BE49-F238E27FC236}">
                            <a16:creationId xmlns:a16="http://schemas.microsoft.com/office/drawing/2014/main" id="{2D3D9B7F-67CD-CD6C-BE3D-364611C5BFD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40" name="直線コネクタ 6739">
                        <a:extLst>
                          <a:ext uri="{FF2B5EF4-FFF2-40B4-BE49-F238E27FC236}">
                            <a16:creationId xmlns:a16="http://schemas.microsoft.com/office/drawing/2014/main" id="{FCD8D0CA-D402-9440-01F0-9420FFD96FA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58" name="直線コネクタ 6757">
                        <a:extLst>
                          <a:ext uri="{FF2B5EF4-FFF2-40B4-BE49-F238E27FC236}">
                            <a16:creationId xmlns:a16="http://schemas.microsoft.com/office/drawing/2014/main" id="{33AD680D-C544-B2A4-FCA0-8718E66D43C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59" name="直線コネクタ 6758">
                        <a:extLst>
                          <a:ext uri="{FF2B5EF4-FFF2-40B4-BE49-F238E27FC236}">
                            <a16:creationId xmlns:a16="http://schemas.microsoft.com/office/drawing/2014/main" id="{68058A10-25AD-AB33-7FF2-CF16B1BAAA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60" name="直線コネクタ 6759">
                        <a:extLst>
                          <a:ext uri="{FF2B5EF4-FFF2-40B4-BE49-F238E27FC236}">
                            <a16:creationId xmlns:a16="http://schemas.microsoft.com/office/drawing/2014/main" id="{649ABC9F-FA0B-3A26-DF8A-AE104E43C66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61" name="直線コネクタ 6760">
                        <a:extLst>
                          <a:ext uri="{FF2B5EF4-FFF2-40B4-BE49-F238E27FC236}">
                            <a16:creationId xmlns:a16="http://schemas.microsoft.com/office/drawing/2014/main" id="{82322C52-C7EF-DE87-1F1F-4C14985CE0D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62" name="直線コネクタ 6761">
                        <a:extLst>
                          <a:ext uri="{FF2B5EF4-FFF2-40B4-BE49-F238E27FC236}">
                            <a16:creationId xmlns:a16="http://schemas.microsoft.com/office/drawing/2014/main" id="{0CBD1CC4-7CFE-CE2D-2BEF-7542563204C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63" name="直線コネクタ 6762">
                        <a:extLst>
                          <a:ext uri="{FF2B5EF4-FFF2-40B4-BE49-F238E27FC236}">
                            <a16:creationId xmlns:a16="http://schemas.microsoft.com/office/drawing/2014/main" id="{C4EA58AF-4403-5179-E5F0-F60B3075F3E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64" name="直線コネクタ 6763">
                        <a:extLst>
                          <a:ext uri="{FF2B5EF4-FFF2-40B4-BE49-F238E27FC236}">
                            <a16:creationId xmlns:a16="http://schemas.microsoft.com/office/drawing/2014/main" id="{689FAF97-9540-786F-6467-80DE804CBBD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65" name="直線コネクタ 6764">
                        <a:extLst>
                          <a:ext uri="{FF2B5EF4-FFF2-40B4-BE49-F238E27FC236}">
                            <a16:creationId xmlns:a16="http://schemas.microsoft.com/office/drawing/2014/main" id="{D907C94F-B134-D03E-5A48-E57CD83CBD7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66" name="直線コネクタ 6765">
                        <a:extLst>
                          <a:ext uri="{FF2B5EF4-FFF2-40B4-BE49-F238E27FC236}">
                            <a16:creationId xmlns:a16="http://schemas.microsoft.com/office/drawing/2014/main" id="{5AB95BE0-AF8E-E59F-36F8-A6E017B6062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67" name="直線コネクタ 6766">
                        <a:extLst>
                          <a:ext uri="{FF2B5EF4-FFF2-40B4-BE49-F238E27FC236}">
                            <a16:creationId xmlns:a16="http://schemas.microsoft.com/office/drawing/2014/main" id="{FA4543E0-1E4F-59E8-752A-1AD317DDBEC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68" name="直線コネクタ 6767">
                        <a:extLst>
                          <a:ext uri="{FF2B5EF4-FFF2-40B4-BE49-F238E27FC236}">
                            <a16:creationId xmlns:a16="http://schemas.microsoft.com/office/drawing/2014/main" id="{2AAC7F98-AC28-AD23-87CC-907CC1E8E48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69" name="直線コネクタ 6768">
                        <a:extLst>
                          <a:ext uri="{FF2B5EF4-FFF2-40B4-BE49-F238E27FC236}">
                            <a16:creationId xmlns:a16="http://schemas.microsoft.com/office/drawing/2014/main" id="{E595AA50-6EBB-A208-ED09-6CDE8C4C60B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635" name="グループ化 6634">
                      <a:extLst>
                        <a:ext uri="{FF2B5EF4-FFF2-40B4-BE49-F238E27FC236}">
                          <a16:creationId xmlns:a16="http://schemas.microsoft.com/office/drawing/2014/main" id="{0DBFBDDA-E971-453A-EF2C-B14B0360DE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6636" name="直線コネクタ 6635">
                        <a:extLst>
                          <a:ext uri="{FF2B5EF4-FFF2-40B4-BE49-F238E27FC236}">
                            <a16:creationId xmlns:a16="http://schemas.microsoft.com/office/drawing/2014/main" id="{922CA427-9F11-5315-B80F-B123381E1DF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37" name="直線コネクタ 6636">
                        <a:extLst>
                          <a:ext uri="{FF2B5EF4-FFF2-40B4-BE49-F238E27FC236}">
                            <a16:creationId xmlns:a16="http://schemas.microsoft.com/office/drawing/2014/main" id="{DB1BE412-9D41-B926-4E8C-3052951F82D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38" name="直線コネクタ 6637">
                        <a:extLst>
                          <a:ext uri="{FF2B5EF4-FFF2-40B4-BE49-F238E27FC236}">
                            <a16:creationId xmlns:a16="http://schemas.microsoft.com/office/drawing/2014/main" id="{32BD7761-A07D-D08C-52CE-DF4DB49E558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39" name="直線コネクタ 6638">
                        <a:extLst>
                          <a:ext uri="{FF2B5EF4-FFF2-40B4-BE49-F238E27FC236}">
                            <a16:creationId xmlns:a16="http://schemas.microsoft.com/office/drawing/2014/main" id="{6CC89FE5-F1B9-BD62-CFD7-B9928F8D998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40" name="直線コネクタ 6639">
                        <a:extLst>
                          <a:ext uri="{FF2B5EF4-FFF2-40B4-BE49-F238E27FC236}">
                            <a16:creationId xmlns:a16="http://schemas.microsoft.com/office/drawing/2014/main" id="{0E0B8C26-370A-C085-EC03-F3D2347708A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41" name="直線コネクタ 6640">
                        <a:extLst>
                          <a:ext uri="{FF2B5EF4-FFF2-40B4-BE49-F238E27FC236}">
                            <a16:creationId xmlns:a16="http://schemas.microsoft.com/office/drawing/2014/main" id="{4846A340-9601-08E4-8736-6947C85F99B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42" name="直線コネクタ 6641">
                        <a:extLst>
                          <a:ext uri="{FF2B5EF4-FFF2-40B4-BE49-F238E27FC236}">
                            <a16:creationId xmlns:a16="http://schemas.microsoft.com/office/drawing/2014/main" id="{C9C8B9A3-C143-785F-D33B-25188622ADB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43" name="直線コネクタ 6642">
                        <a:extLst>
                          <a:ext uri="{FF2B5EF4-FFF2-40B4-BE49-F238E27FC236}">
                            <a16:creationId xmlns:a16="http://schemas.microsoft.com/office/drawing/2014/main" id="{B807C02C-D8B7-41E8-5E62-E8CC7383EB2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44" name="直線コネクタ 6643">
                        <a:extLst>
                          <a:ext uri="{FF2B5EF4-FFF2-40B4-BE49-F238E27FC236}">
                            <a16:creationId xmlns:a16="http://schemas.microsoft.com/office/drawing/2014/main" id="{FDB1FDB2-F940-0175-EEB8-EF45580439E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45" name="直線コネクタ 6644">
                        <a:extLst>
                          <a:ext uri="{FF2B5EF4-FFF2-40B4-BE49-F238E27FC236}">
                            <a16:creationId xmlns:a16="http://schemas.microsoft.com/office/drawing/2014/main" id="{68CBA241-A874-25C9-9C2C-3FEC7770580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46" name="直線コネクタ 6645">
                        <a:extLst>
                          <a:ext uri="{FF2B5EF4-FFF2-40B4-BE49-F238E27FC236}">
                            <a16:creationId xmlns:a16="http://schemas.microsoft.com/office/drawing/2014/main" id="{14FADEE6-AEA0-AD1A-857A-484E544382A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47" name="直線コネクタ 6646">
                        <a:extLst>
                          <a:ext uri="{FF2B5EF4-FFF2-40B4-BE49-F238E27FC236}">
                            <a16:creationId xmlns:a16="http://schemas.microsoft.com/office/drawing/2014/main" id="{F188C3DC-C90C-0E2A-D43E-C2B25E167A3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48" name="直線コネクタ 6647">
                        <a:extLst>
                          <a:ext uri="{FF2B5EF4-FFF2-40B4-BE49-F238E27FC236}">
                            <a16:creationId xmlns:a16="http://schemas.microsoft.com/office/drawing/2014/main" id="{FAA5D15E-0D7D-7597-D97E-9AFA22087C0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49" name="直線コネクタ 6648">
                        <a:extLst>
                          <a:ext uri="{FF2B5EF4-FFF2-40B4-BE49-F238E27FC236}">
                            <a16:creationId xmlns:a16="http://schemas.microsoft.com/office/drawing/2014/main" id="{1C063334-3D73-24DE-1348-DB17CA510D3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50" name="直線コネクタ 6649">
                        <a:extLst>
                          <a:ext uri="{FF2B5EF4-FFF2-40B4-BE49-F238E27FC236}">
                            <a16:creationId xmlns:a16="http://schemas.microsoft.com/office/drawing/2014/main" id="{B23986A0-9034-D07D-4C70-A1D56864584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51" name="直線コネクタ 6650">
                        <a:extLst>
                          <a:ext uri="{FF2B5EF4-FFF2-40B4-BE49-F238E27FC236}">
                            <a16:creationId xmlns:a16="http://schemas.microsoft.com/office/drawing/2014/main" id="{8339BCB1-72C1-F733-8F08-3D5035315BF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411" name="グループ化 1410">
                    <a:extLst>
                      <a:ext uri="{FF2B5EF4-FFF2-40B4-BE49-F238E27FC236}">
                        <a16:creationId xmlns:a16="http://schemas.microsoft.com/office/drawing/2014/main" id="{BC76CF09-3903-EC49-1E04-77B7106F945A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6600" name="グループ化 6599">
                      <a:extLst>
                        <a:ext uri="{FF2B5EF4-FFF2-40B4-BE49-F238E27FC236}">
                          <a16:creationId xmlns:a16="http://schemas.microsoft.com/office/drawing/2014/main" id="{C97D0DE1-8889-8785-AE74-C21BD0B15DF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6618" name="直線コネクタ 6617">
                        <a:extLst>
                          <a:ext uri="{FF2B5EF4-FFF2-40B4-BE49-F238E27FC236}">
                            <a16:creationId xmlns:a16="http://schemas.microsoft.com/office/drawing/2014/main" id="{038AFA6B-E765-D0C1-919A-ED145AA7899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19" name="直線コネクタ 6618">
                        <a:extLst>
                          <a:ext uri="{FF2B5EF4-FFF2-40B4-BE49-F238E27FC236}">
                            <a16:creationId xmlns:a16="http://schemas.microsoft.com/office/drawing/2014/main" id="{417E1C22-54C4-9B4C-CB98-C099F950740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20" name="直線コネクタ 6619">
                        <a:extLst>
                          <a:ext uri="{FF2B5EF4-FFF2-40B4-BE49-F238E27FC236}">
                            <a16:creationId xmlns:a16="http://schemas.microsoft.com/office/drawing/2014/main" id="{5D584358-7A37-A8A6-4C76-02C1AEE523F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21" name="直線コネクタ 6620">
                        <a:extLst>
                          <a:ext uri="{FF2B5EF4-FFF2-40B4-BE49-F238E27FC236}">
                            <a16:creationId xmlns:a16="http://schemas.microsoft.com/office/drawing/2014/main" id="{ADBFC4F6-8D6C-2B5D-709F-F2D31D2E5AF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22" name="直線コネクタ 6621">
                        <a:extLst>
                          <a:ext uri="{FF2B5EF4-FFF2-40B4-BE49-F238E27FC236}">
                            <a16:creationId xmlns:a16="http://schemas.microsoft.com/office/drawing/2014/main" id="{3D27A1FF-C9C4-A8ED-D9A8-0F6CA6D3A3B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23" name="直線コネクタ 6622">
                        <a:extLst>
                          <a:ext uri="{FF2B5EF4-FFF2-40B4-BE49-F238E27FC236}">
                            <a16:creationId xmlns:a16="http://schemas.microsoft.com/office/drawing/2014/main" id="{A2A08564-A084-F5DC-73AA-6517B0E301F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24" name="直線コネクタ 6623">
                        <a:extLst>
                          <a:ext uri="{FF2B5EF4-FFF2-40B4-BE49-F238E27FC236}">
                            <a16:creationId xmlns:a16="http://schemas.microsoft.com/office/drawing/2014/main" id="{FF18D1A3-267C-9E8C-248A-ECEE07A1AEC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25" name="直線コネクタ 6624">
                        <a:extLst>
                          <a:ext uri="{FF2B5EF4-FFF2-40B4-BE49-F238E27FC236}">
                            <a16:creationId xmlns:a16="http://schemas.microsoft.com/office/drawing/2014/main" id="{0B7F6C61-E668-0ADA-9CEC-3DAFBD8746E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26" name="直線コネクタ 6625">
                        <a:extLst>
                          <a:ext uri="{FF2B5EF4-FFF2-40B4-BE49-F238E27FC236}">
                            <a16:creationId xmlns:a16="http://schemas.microsoft.com/office/drawing/2014/main" id="{26F6356B-43DE-F3D1-F02D-4E7BD020CBC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27" name="直線コネクタ 6626">
                        <a:extLst>
                          <a:ext uri="{FF2B5EF4-FFF2-40B4-BE49-F238E27FC236}">
                            <a16:creationId xmlns:a16="http://schemas.microsoft.com/office/drawing/2014/main" id="{230E8046-3C75-5037-0003-F45BE51169F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28" name="直線コネクタ 6627">
                        <a:extLst>
                          <a:ext uri="{FF2B5EF4-FFF2-40B4-BE49-F238E27FC236}">
                            <a16:creationId xmlns:a16="http://schemas.microsoft.com/office/drawing/2014/main" id="{76F85077-6D97-45DC-1BE0-406C32DCB86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29" name="直線コネクタ 6628">
                        <a:extLst>
                          <a:ext uri="{FF2B5EF4-FFF2-40B4-BE49-F238E27FC236}">
                            <a16:creationId xmlns:a16="http://schemas.microsoft.com/office/drawing/2014/main" id="{A72F1F9E-6A30-9700-15D4-200DF459B91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30" name="直線コネクタ 6629">
                        <a:extLst>
                          <a:ext uri="{FF2B5EF4-FFF2-40B4-BE49-F238E27FC236}">
                            <a16:creationId xmlns:a16="http://schemas.microsoft.com/office/drawing/2014/main" id="{1D7453A8-BE13-CFC4-214F-AF09E968BD0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31" name="直線コネクタ 6630">
                        <a:extLst>
                          <a:ext uri="{FF2B5EF4-FFF2-40B4-BE49-F238E27FC236}">
                            <a16:creationId xmlns:a16="http://schemas.microsoft.com/office/drawing/2014/main" id="{2F1C48AF-81CB-06D8-99BD-687C1467993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32" name="直線コネクタ 6631">
                        <a:extLst>
                          <a:ext uri="{FF2B5EF4-FFF2-40B4-BE49-F238E27FC236}">
                            <a16:creationId xmlns:a16="http://schemas.microsoft.com/office/drawing/2014/main" id="{7CBB801D-69DB-7DE4-8D54-6C171740D63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33" name="直線コネクタ 6632">
                        <a:extLst>
                          <a:ext uri="{FF2B5EF4-FFF2-40B4-BE49-F238E27FC236}">
                            <a16:creationId xmlns:a16="http://schemas.microsoft.com/office/drawing/2014/main" id="{B8064924-24C0-A64F-B79A-35D7C1FB446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601" name="グループ化 6600">
                      <a:extLst>
                        <a:ext uri="{FF2B5EF4-FFF2-40B4-BE49-F238E27FC236}">
                          <a16:creationId xmlns:a16="http://schemas.microsoft.com/office/drawing/2014/main" id="{1B0B8AB1-567F-DE98-AA79-11808D5428A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6602" name="直線コネクタ 6601">
                        <a:extLst>
                          <a:ext uri="{FF2B5EF4-FFF2-40B4-BE49-F238E27FC236}">
                            <a16:creationId xmlns:a16="http://schemas.microsoft.com/office/drawing/2014/main" id="{A3984595-FA7A-D572-9C7C-7F8A5665CB3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03" name="直線コネクタ 6602">
                        <a:extLst>
                          <a:ext uri="{FF2B5EF4-FFF2-40B4-BE49-F238E27FC236}">
                            <a16:creationId xmlns:a16="http://schemas.microsoft.com/office/drawing/2014/main" id="{8A01E8CB-AE36-EF86-3902-4DB5755F2C9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04" name="直線コネクタ 6603">
                        <a:extLst>
                          <a:ext uri="{FF2B5EF4-FFF2-40B4-BE49-F238E27FC236}">
                            <a16:creationId xmlns:a16="http://schemas.microsoft.com/office/drawing/2014/main" id="{E7AAA8D7-3D99-7286-649E-2E0904DBC4D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05" name="直線コネクタ 6604">
                        <a:extLst>
                          <a:ext uri="{FF2B5EF4-FFF2-40B4-BE49-F238E27FC236}">
                            <a16:creationId xmlns:a16="http://schemas.microsoft.com/office/drawing/2014/main" id="{B8AB3D34-27E5-74F9-0B81-EDADB9444B4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06" name="直線コネクタ 6605">
                        <a:extLst>
                          <a:ext uri="{FF2B5EF4-FFF2-40B4-BE49-F238E27FC236}">
                            <a16:creationId xmlns:a16="http://schemas.microsoft.com/office/drawing/2014/main" id="{BB9369D1-9DDF-156B-11BA-4A7E2A5F2AA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07" name="直線コネクタ 6606">
                        <a:extLst>
                          <a:ext uri="{FF2B5EF4-FFF2-40B4-BE49-F238E27FC236}">
                            <a16:creationId xmlns:a16="http://schemas.microsoft.com/office/drawing/2014/main" id="{3ADDFA64-4631-554B-D8CA-B08A1BBF657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08" name="直線コネクタ 6607">
                        <a:extLst>
                          <a:ext uri="{FF2B5EF4-FFF2-40B4-BE49-F238E27FC236}">
                            <a16:creationId xmlns:a16="http://schemas.microsoft.com/office/drawing/2014/main" id="{A223FCD9-6BC6-A00D-4BF8-939BB9A1957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09" name="直線コネクタ 6608">
                        <a:extLst>
                          <a:ext uri="{FF2B5EF4-FFF2-40B4-BE49-F238E27FC236}">
                            <a16:creationId xmlns:a16="http://schemas.microsoft.com/office/drawing/2014/main" id="{1E419A6D-6325-1921-47D7-5D1CC08809B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10" name="直線コネクタ 6609">
                        <a:extLst>
                          <a:ext uri="{FF2B5EF4-FFF2-40B4-BE49-F238E27FC236}">
                            <a16:creationId xmlns:a16="http://schemas.microsoft.com/office/drawing/2014/main" id="{2825C9AA-0F4D-E083-7733-5218D545456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11" name="直線コネクタ 6610">
                        <a:extLst>
                          <a:ext uri="{FF2B5EF4-FFF2-40B4-BE49-F238E27FC236}">
                            <a16:creationId xmlns:a16="http://schemas.microsoft.com/office/drawing/2014/main" id="{B71D9A49-839F-765B-B55A-424716DEE8A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12" name="直線コネクタ 6611">
                        <a:extLst>
                          <a:ext uri="{FF2B5EF4-FFF2-40B4-BE49-F238E27FC236}">
                            <a16:creationId xmlns:a16="http://schemas.microsoft.com/office/drawing/2014/main" id="{54EB8164-1B67-0CC2-A01E-8B8544012D1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13" name="直線コネクタ 6612">
                        <a:extLst>
                          <a:ext uri="{FF2B5EF4-FFF2-40B4-BE49-F238E27FC236}">
                            <a16:creationId xmlns:a16="http://schemas.microsoft.com/office/drawing/2014/main" id="{8C8DE649-DD0C-7A57-57F9-F24786257E5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14" name="直線コネクタ 6613">
                        <a:extLst>
                          <a:ext uri="{FF2B5EF4-FFF2-40B4-BE49-F238E27FC236}">
                            <a16:creationId xmlns:a16="http://schemas.microsoft.com/office/drawing/2014/main" id="{788B6C9E-960C-195F-3C96-313B951C3F8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15" name="直線コネクタ 6614">
                        <a:extLst>
                          <a:ext uri="{FF2B5EF4-FFF2-40B4-BE49-F238E27FC236}">
                            <a16:creationId xmlns:a16="http://schemas.microsoft.com/office/drawing/2014/main" id="{C96ECF99-104A-60BD-85E3-554D5C571BF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16" name="直線コネクタ 6615">
                        <a:extLst>
                          <a:ext uri="{FF2B5EF4-FFF2-40B4-BE49-F238E27FC236}">
                            <a16:creationId xmlns:a16="http://schemas.microsoft.com/office/drawing/2014/main" id="{F2181929-662E-9CFA-6675-D79FF3C13E9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17" name="直線コネクタ 6616">
                        <a:extLst>
                          <a:ext uri="{FF2B5EF4-FFF2-40B4-BE49-F238E27FC236}">
                            <a16:creationId xmlns:a16="http://schemas.microsoft.com/office/drawing/2014/main" id="{2B97063B-2CF8-472C-C605-0E631C1B6DE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412" name="グループ化 1411">
                    <a:extLst>
                      <a:ext uri="{FF2B5EF4-FFF2-40B4-BE49-F238E27FC236}">
                        <a16:creationId xmlns:a16="http://schemas.microsoft.com/office/drawing/2014/main" id="{294ED08D-11C4-DFC7-7495-F5CC51CE5304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464" name="直線コネクタ 1463">
                      <a:extLst>
                        <a:ext uri="{FF2B5EF4-FFF2-40B4-BE49-F238E27FC236}">
                          <a16:creationId xmlns:a16="http://schemas.microsoft.com/office/drawing/2014/main" id="{7545B5DC-5A5C-9FE6-07F7-A46CE481677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5" name="直線コネクタ 1464">
                      <a:extLst>
                        <a:ext uri="{FF2B5EF4-FFF2-40B4-BE49-F238E27FC236}">
                          <a16:creationId xmlns:a16="http://schemas.microsoft.com/office/drawing/2014/main" id="{38D4D632-6139-7FBB-FFE3-239F72BE29D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6" name="直線コネクタ 1465">
                      <a:extLst>
                        <a:ext uri="{FF2B5EF4-FFF2-40B4-BE49-F238E27FC236}">
                          <a16:creationId xmlns:a16="http://schemas.microsoft.com/office/drawing/2014/main" id="{4AE56CE0-5A66-1031-7F11-CB978326013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7" name="直線コネクタ 1466">
                      <a:extLst>
                        <a:ext uri="{FF2B5EF4-FFF2-40B4-BE49-F238E27FC236}">
                          <a16:creationId xmlns:a16="http://schemas.microsoft.com/office/drawing/2014/main" id="{419A9FB1-8762-A683-B758-5E88486F718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8" name="直線コネクタ 1467">
                      <a:extLst>
                        <a:ext uri="{FF2B5EF4-FFF2-40B4-BE49-F238E27FC236}">
                          <a16:creationId xmlns:a16="http://schemas.microsoft.com/office/drawing/2014/main" id="{78B26451-CDB5-1F66-2CFE-CF7F483FC11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9" name="直線コネクタ 1468">
                      <a:extLst>
                        <a:ext uri="{FF2B5EF4-FFF2-40B4-BE49-F238E27FC236}">
                          <a16:creationId xmlns:a16="http://schemas.microsoft.com/office/drawing/2014/main" id="{7EE59FDA-1066-47E3-A007-61E9549B996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0" name="直線コネクタ 1469">
                      <a:extLst>
                        <a:ext uri="{FF2B5EF4-FFF2-40B4-BE49-F238E27FC236}">
                          <a16:creationId xmlns:a16="http://schemas.microsoft.com/office/drawing/2014/main" id="{8DB2D16F-24A8-077F-00F4-EAFDFC37E41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1" name="直線コネクタ 1470">
                      <a:extLst>
                        <a:ext uri="{FF2B5EF4-FFF2-40B4-BE49-F238E27FC236}">
                          <a16:creationId xmlns:a16="http://schemas.microsoft.com/office/drawing/2014/main" id="{217EA179-0F03-F89F-F5DB-876EB482022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92" name="直線コネクタ 6591">
                      <a:extLst>
                        <a:ext uri="{FF2B5EF4-FFF2-40B4-BE49-F238E27FC236}">
                          <a16:creationId xmlns:a16="http://schemas.microsoft.com/office/drawing/2014/main" id="{E02C2739-490B-F111-671A-736D1780037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93" name="直線コネクタ 6592">
                      <a:extLst>
                        <a:ext uri="{FF2B5EF4-FFF2-40B4-BE49-F238E27FC236}">
                          <a16:creationId xmlns:a16="http://schemas.microsoft.com/office/drawing/2014/main" id="{213348AF-CE9B-1D57-8ED2-6694E055978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94" name="直線コネクタ 6593">
                      <a:extLst>
                        <a:ext uri="{FF2B5EF4-FFF2-40B4-BE49-F238E27FC236}">
                          <a16:creationId xmlns:a16="http://schemas.microsoft.com/office/drawing/2014/main" id="{CEF55654-1494-AB9A-13ED-9111800B9BF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95" name="直線コネクタ 6594">
                      <a:extLst>
                        <a:ext uri="{FF2B5EF4-FFF2-40B4-BE49-F238E27FC236}">
                          <a16:creationId xmlns:a16="http://schemas.microsoft.com/office/drawing/2014/main" id="{52D8066E-B59F-C6FD-0714-594E9BED13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96" name="直線コネクタ 6595">
                      <a:extLst>
                        <a:ext uri="{FF2B5EF4-FFF2-40B4-BE49-F238E27FC236}">
                          <a16:creationId xmlns:a16="http://schemas.microsoft.com/office/drawing/2014/main" id="{BD055B20-9BE3-4D6C-92AC-A6F946E0762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97" name="直線コネクタ 6596">
                      <a:extLst>
                        <a:ext uri="{FF2B5EF4-FFF2-40B4-BE49-F238E27FC236}">
                          <a16:creationId xmlns:a16="http://schemas.microsoft.com/office/drawing/2014/main" id="{A51881A9-ED59-F7B4-87A4-18E7F560507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98" name="直線コネクタ 6597">
                      <a:extLst>
                        <a:ext uri="{FF2B5EF4-FFF2-40B4-BE49-F238E27FC236}">
                          <a16:creationId xmlns:a16="http://schemas.microsoft.com/office/drawing/2014/main" id="{65B0579B-1C88-2D3E-226A-BCB9630C7AC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99" name="直線コネクタ 6598">
                      <a:extLst>
                        <a:ext uri="{FF2B5EF4-FFF2-40B4-BE49-F238E27FC236}">
                          <a16:creationId xmlns:a16="http://schemas.microsoft.com/office/drawing/2014/main" id="{CFE90173-5506-C83C-FC1D-0CCD0A119B1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13" name="グループ化 1412">
                    <a:extLst>
                      <a:ext uri="{FF2B5EF4-FFF2-40B4-BE49-F238E27FC236}">
                        <a16:creationId xmlns:a16="http://schemas.microsoft.com/office/drawing/2014/main" id="{525AAB9E-BA9F-A5ED-B469-A31F0B7973AC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1414" name="直線コネクタ 1413">
                      <a:extLst>
                        <a:ext uri="{FF2B5EF4-FFF2-40B4-BE49-F238E27FC236}">
                          <a16:creationId xmlns:a16="http://schemas.microsoft.com/office/drawing/2014/main" id="{FFD977CF-0E3B-14FE-1A9D-C2CEBAE366B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5" name="直線コネクタ 1414">
                      <a:extLst>
                        <a:ext uri="{FF2B5EF4-FFF2-40B4-BE49-F238E27FC236}">
                          <a16:creationId xmlns:a16="http://schemas.microsoft.com/office/drawing/2014/main" id="{420BBECE-4A21-6053-C227-45E6215EBEA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0" name="直線コネクタ 1449">
                      <a:extLst>
                        <a:ext uri="{FF2B5EF4-FFF2-40B4-BE49-F238E27FC236}">
                          <a16:creationId xmlns:a16="http://schemas.microsoft.com/office/drawing/2014/main" id="{995998E3-9BB3-E670-38FA-B9D4FDF8AD4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1" name="直線コネクタ 1450">
                      <a:extLst>
                        <a:ext uri="{FF2B5EF4-FFF2-40B4-BE49-F238E27FC236}">
                          <a16:creationId xmlns:a16="http://schemas.microsoft.com/office/drawing/2014/main" id="{F24F8CC8-EC9E-B9D8-DD62-A5E88C55C5F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2" name="直線コネクタ 1451">
                      <a:extLst>
                        <a:ext uri="{FF2B5EF4-FFF2-40B4-BE49-F238E27FC236}">
                          <a16:creationId xmlns:a16="http://schemas.microsoft.com/office/drawing/2014/main" id="{0EBF2CDE-C703-8350-D9D3-9420D14983B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3" name="直線コネクタ 1452">
                      <a:extLst>
                        <a:ext uri="{FF2B5EF4-FFF2-40B4-BE49-F238E27FC236}">
                          <a16:creationId xmlns:a16="http://schemas.microsoft.com/office/drawing/2014/main" id="{4D80B079-81D5-60E5-28A5-723DB013DC5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4" name="直線コネクタ 1453">
                      <a:extLst>
                        <a:ext uri="{FF2B5EF4-FFF2-40B4-BE49-F238E27FC236}">
                          <a16:creationId xmlns:a16="http://schemas.microsoft.com/office/drawing/2014/main" id="{4AF91D1E-7A49-E24E-B89E-B38E77B113F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5" name="直線コネクタ 1454">
                      <a:extLst>
                        <a:ext uri="{FF2B5EF4-FFF2-40B4-BE49-F238E27FC236}">
                          <a16:creationId xmlns:a16="http://schemas.microsoft.com/office/drawing/2014/main" id="{CB6447A4-DB9D-C814-4E6F-0A367EF7741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6" name="直線コネクタ 1455">
                      <a:extLst>
                        <a:ext uri="{FF2B5EF4-FFF2-40B4-BE49-F238E27FC236}">
                          <a16:creationId xmlns:a16="http://schemas.microsoft.com/office/drawing/2014/main" id="{14119D12-229A-813F-5D55-49572576473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7" name="直線コネクタ 1456">
                      <a:extLst>
                        <a:ext uri="{FF2B5EF4-FFF2-40B4-BE49-F238E27FC236}">
                          <a16:creationId xmlns:a16="http://schemas.microsoft.com/office/drawing/2014/main" id="{6E6428D8-3C92-E559-C554-810435A734A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8" name="直線コネクタ 1457">
                      <a:extLst>
                        <a:ext uri="{FF2B5EF4-FFF2-40B4-BE49-F238E27FC236}">
                          <a16:creationId xmlns:a16="http://schemas.microsoft.com/office/drawing/2014/main" id="{7AE47409-1F9A-BB9B-6DE3-F9E3ABCDF65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9" name="直線コネクタ 1458">
                      <a:extLst>
                        <a:ext uri="{FF2B5EF4-FFF2-40B4-BE49-F238E27FC236}">
                          <a16:creationId xmlns:a16="http://schemas.microsoft.com/office/drawing/2014/main" id="{BC080845-E323-B27D-01BE-B1F290E7151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0" name="直線コネクタ 1459">
                      <a:extLst>
                        <a:ext uri="{FF2B5EF4-FFF2-40B4-BE49-F238E27FC236}">
                          <a16:creationId xmlns:a16="http://schemas.microsoft.com/office/drawing/2014/main" id="{F35F2FCE-48FD-5421-5F66-072C1D3FD00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1" name="直線コネクタ 1460">
                      <a:extLst>
                        <a:ext uri="{FF2B5EF4-FFF2-40B4-BE49-F238E27FC236}">
                          <a16:creationId xmlns:a16="http://schemas.microsoft.com/office/drawing/2014/main" id="{9764A726-9DE7-0E1A-4971-C34964B3C14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2" name="直線コネクタ 1461">
                      <a:extLst>
                        <a:ext uri="{FF2B5EF4-FFF2-40B4-BE49-F238E27FC236}">
                          <a16:creationId xmlns:a16="http://schemas.microsoft.com/office/drawing/2014/main" id="{E0BBF9FA-BBD1-5AED-C8F1-E4D25550D1D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3" name="直線コネクタ 1462">
                      <a:extLst>
                        <a:ext uri="{FF2B5EF4-FFF2-40B4-BE49-F238E27FC236}">
                          <a16:creationId xmlns:a16="http://schemas.microsoft.com/office/drawing/2014/main" id="{743A2E57-5064-6305-32D5-7D3E7021324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367" name="グループ化 1366">
                  <a:extLst>
                    <a:ext uri="{FF2B5EF4-FFF2-40B4-BE49-F238E27FC236}">
                      <a16:creationId xmlns:a16="http://schemas.microsoft.com/office/drawing/2014/main" id="{1F196BDB-C27F-27CE-BEB5-7AE088C9050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402" name="直線コネクタ 1401">
                    <a:extLst>
                      <a:ext uri="{FF2B5EF4-FFF2-40B4-BE49-F238E27FC236}">
                        <a16:creationId xmlns:a16="http://schemas.microsoft.com/office/drawing/2014/main" id="{CB43F247-4A75-189F-46D3-05AC42557C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3" name="直線コネクタ 1402">
                    <a:extLst>
                      <a:ext uri="{FF2B5EF4-FFF2-40B4-BE49-F238E27FC236}">
                        <a16:creationId xmlns:a16="http://schemas.microsoft.com/office/drawing/2014/main" id="{44C0E475-3D54-D73B-4BC2-55015ABFFE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4" name="直線コネクタ 1403">
                    <a:extLst>
                      <a:ext uri="{FF2B5EF4-FFF2-40B4-BE49-F238E27FC236}">
                        <a16:creationId xmlns:a16="http://schemas.microsoft.com/office/drawing/2014/main" id="{D55F32F4-13E4-3925-8459-94242D6884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5" name="直線コネクタ 1404">
                    <a:extLst>
                      <a:ext uri="{FF2B5EF4-FFF2-40B4-BE49-F238E27FC236}">
                        <a16:creationId xmlns:a16="http://schemas.microsoft.com/office/drawing/2014/main" id="{F4877FA5-4B82-086B-459E-903732536F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6" name="直線コネクタ 1405">
                    <a:extLst>
                      <a:ext uri="{FF2B5EF4-FFF2-40B4-BE49-F238E27FC236}">
                        <a16:creationId xmlns:a16="http://schemas.microsoft.com/office/drawing/2014/main" id="{D354F1D3-8BF4-6534-2B51-EDC46CEAD0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7" name="直線コネクタ 1406">
                    <a:extLst>
                      <a:ext uri="{FF2B5EF4-FFF2-40B4-BE49-F238E27FC236}">
                        <a16:creationId xmlns:a16="http://schemas.microsoft.com/office/drawing/2014/main" id="{F79DD964-8AD7-1B77-4624-8F83A00DC8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68" name="グループ化 1367">
                  <a:extLst>
                    <a:ext uri="{FF2B5EF4-FFF2-40B4-BE49-F238E27FC236}">
                      <a16:creationId xmlns:a16="http://schemas.microsoft.com/office/drawing/2014/main" id="{96044B6E-9EF0-3819-18AD-996E15F439D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389" name="直線コネクタ 1388">
                    <a:extLst>
                      <a:ext uri="{FF2B5EF4-FFF2-40B4-BE49-F238E27FC236}">
                        <a16:creationId xmlns:a16="http://schemas.microsoft.com/office/drawing/2014/main" id="{E5812E5A-C925-135E-F60A-81FD137D7A5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0" name="直線コネクタ 1389">
                    <a:extLst>
                      <a:ext uri="{FF2B5EF4-FFF2-40B4-BE49-F238E27FC236}">
                        <a16:creationId xmlns:a16="http://schemas.microsoft.com/office/drawing/2014/main" id="{C35B8298-8675-5063-3AD6-E5627A338D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8" name="直線コネクタ 1397">
                    <a:extLst>
                      <a:ext uri="{FF2B5EF4-FFF2-40B4-BE49-F238E27FC236}">
                        <a16:creationId xmlns:a16="http://schemas.microsoft.com/office/drawing/2014/main" id="{454A03B3-3491-BFB5-1E4C-044054D4FD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9" name="直線コネクタ 1398">
                    <a:extLst>
                      <a:ext uri="{FF2B5EF4-FFF2-40B4-BE49-F238E27FC236}">
                        <a16:creationId xmlns:a16="http://schemas.microsoft.com/office/drawing/2014/main" id="{0554404F-DA3E-E2E8-F089-74D2B034DB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0" name="直線コネクタ 1399">
                    <a:extLst>
                      <a:ext uri="{FF2B5EF4-FFF2-40B4-BE49-F238E27FC236}">
                        <a16:creationId xmlns:a16="http://schemas.microsoft.com/office/drawing/2014/main" id="{45A85C2A-5F4B-DDD8-B552-7189AC7321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1" name="直線コネクタ 1400">
                    <a:extLst>
                      <a:ext uri="{FF2B5EF4-FFF2-40B4-BE49-F238E27FC236}">
                        <a16:creationId xmlns:a16="http://schemas.microsoft.com/office/drawing/2014/main" id="{E1EBB4DA-15AA-7C58-352B-95C029446B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70" name="グループ化 1369">
                  <a:extLst>
                    <a:ext uri="{FF2B5EF4-FFF2-40B4-BE49-F238E27FC236}">
                      <a16:creationId xmlns:a16="http://schemas.microsoft.com/office/drawing/2014/main" id="{9F5A10A7-C7FB-B8C6-0562-D8A68E42309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382" name="直線コネクタ 1381">
                    <a:extLst>
                      <a:ext uri="{FF2B5EF4-FFF2-40B4-BE49-F238E27FC236}">
                        <a16:creationId xmlns:a16="http://schemas.microsoft.com/office/drawing/2014/main" id="{2C690F61-6E4C-0E83-B4CD-59E7B02E0D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3" name="直線コネクタ 1382">
                    <a:extLst>
                      <a:ext uri="{FF2B5EF4-FFF2-40B4-BE49-F238E27FC236}">
                        <a16:creationId xmlns:a16="http://schemas.microsoft.com/office/drawing/2014/main" id="{D28DFCF8-7B2F-8960-DE0A-DC5E4821C4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4" name="直線コネクタ 1383">
                    <a:extLst>
                      <a:ext uri="{FF2B5EF4-FFF2-40B4-BE49-F238E27FC236}">
                        <a16:creationId xmlns:a16="http://schemas.microsoft.com/office/drawing/2014/main" id="{C32FBF19-98F3-57CF-349E-74AF23B098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5" name="直線コネクタ 1384">
                    <a:extLst>
                      <a:ext uri="{FF2B5EF4-FFF2-40B4-BE49-F238E27FC236}">
                        <a16:creationId xmlns:a16="http://schemas.microsoft.com/office/drawing/2014/main" id="{0B2EEC3F-6FE7-03CB-EF9B-00E46228A3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6" name="直線コネクタ 1385">
                    <a:extLst>
                      <a:ext uri="{FF2B5EF4-FFF2-40B4-BE49-F238E27FC236}">
                        <a16:creationId xmlns:a16="http://schemas.microsoft.com/office/drawing/2014/main" id="{F9CE1DE8-7EF3-6F58-4002-B086C50AB6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8" name="直線コネクタ 1387">
                    <a:extLst>
                      <a:ext uri="{FF2B5EF4-FFF2-40B4-BE49-F238E27FC236}">
                        <a16:creationId xmlns:a16="http://schemas.microsoft.com/office/drawing/2014/main" id="{0C371880-B615-7E89-4BC3-3F372A667F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71" name="グループ化 1370">
                  <a:extLst>
                    <a:ext uri="{FF2B5EF4-FFF2-40B4-BE49-F238E27FC236}">
                      <a16:creationId xmlns:a16="http://schemas.microsoft.com/office/drawing/2014/main" id="{40153183-AB3A-ADCC-8904-3BD27AFCE03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373" name="直線コネクタ 1372">
                    <a:extLst>
                      <a:ext uri="{FF2B5EF4-FFF2-40B4-BE49-F238E27FC236}">
                        <a16:creationId xmlns:a16="http://schemas.microsoft.com/office/drawing/2014/main" id="{D923AB91-E107-7FB5-1475-055E73C986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4" name="直線コネクタ 1373">
                    <a:extLst>
                      <a:ext uri="{FF2B5EF4-FFF2-40B4-BE49-F238E27FC236}">
                        <a16:creationId xmlns:a16="http://schemas.microsoft.com/office/drawing/2014/main" id="{B4DD704B-2035-87DF-3A96-6E3E5D976E9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6" name="直線コネクタ 1375">
                    <a:extLst>
                      <a:ext uri="{FF2B5EF4-FFF2-40B4-BE49-F238E27FC236}">
                        <a16:creationId xmlns:a16="http://schemas.microsoft.com/office/drawing/2014/main" id="{6EC1358D-FE1D-8D22-92BB-AEFE267A9B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7" name="直線コネクタ 1376">
                    <a:extLst>
                      <a:ext uri="{FF2B5EF4-FFF2-40B4-BE49-F238E27FC236}">
                        <a16:creationId xmlns:a16="http://schemas.microsoft.com/office/drawing/2014/main" id="{B7454653-11FF-254E-85CE-98CF74B2E7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9" name="直線コネクタ 1378">
                    <a:extLst>
                      <a:ext uri="{FF2B5EF4-FFF2-40B4-BE49-F238E27FC236}">
                        <a16:creationId xmlns:a16="http://schemas.microsoft.com/office/drawing/2014/main" id="{66CB994C-F23D-F6B5-927C-E8F4905F3A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1" name="直線コネクタ 1380">
                    <a:extLst>
                      <a:ext uri="{FF2B5EF4-FFF2-40B4-BE49-F238E27FC236}">
                        <a16:creationId xmlns:a16="http://schemas.microsoft.com/office/drawing/2014/main" id="{80B41C70-8711-07AB-9D1A-EAC60B1E05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6C4721FB-EFF5-2E51-A3B8-DE8FFE9D9E9F}"/>
                  </a:ext>
                </a:extLst>
              </p:cNvPr>
              <p:cNvGrpSpPr/>
              <p:nvPr/>
            </p:nvGrpSpPr>
            <p:grpSpPr>
              <a:xfrm>
                <a:off x="6571923" y="3429000"/>
                <a:ext cx="1318175" cy="462792"/>
                <a:chOff x="2633084" y="4574221"/>
                <a:chExt cx="1318175" cy="462792"/>
              </a:xfrm>
            </p:grpSpPr>
            <p:sp>
              <p:nvSpPr>
                <p:cNvPr id="10" name="正方形/長方形 9">
                  <a:extLst>
                    <a:ext uri="{FF2B5EF4-FFF2-40B4-BE49-F238E27FC236}">
                      <a16:creationId xmlns:a16="http://schemas.microsoft.com/office/drawing/2014/main" id="{605684FB-1473-1E65-4434-68786D3B279C}"/>
                    </a:ext>
                  </a:extLst>
                </p:cNvPr>
                <p:cNvSpPr/>
                <p:nvPr/>
              </p:nvSpPr>
              <p:spPr>
                <a:xfrm>
                  <a:off x="2633659" y="4574221"/>
                  <a:ext cx="1317600" cy="462792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grpSp>
              <p:nvGrpSpPr>
                <p:cNvPr id="11" name="グループ化 10">
                  <a:extLst>
                    <a:ext uri="{FF2B5EF4-FFF2-40B4-BE49-F238E27FC236}">
                      <a16:creationId xmlns:a16="http://schemas.microsoft.com/office/drawing/2014/main" id="{F6D4F45E-E59A-50FC-E7A0-B17F219EE8A2}"/>
                    </a:ext>
                  </a:extLst>
                </p:cNvPr>
                <p:cNvGrpSpPr/>
                <p:nvPr/>
              </p:nvGrpSpPr>
              <p:grpSpPr>
                <a:xfrm>
                  <a:off x="2633084" y="4580571"/>
                  <a:ext cx="1314673" cy="247889"/>
                  <a:chOff x="2064214" y="3882106"/>
                  <a:chExt cx="1314673" cy="247889"/>
                </a:xfrm>
              </p:grpSpPr>
              <p:grpSp>
                <p:nvGrpSpPr>
                  <p:cNvPr id="40" name="グループ化 39">
                    <a:extLst>
                      <a:ext uri="{FF2B5EF4-FFF2-40B4-BE49-F238E27FC236}">
                        <a16:creationId xmlns:a16="http://schemas.microsoft.com/office/drawing/2014/main" id="{5C9E2148-FE89-5B0A-A68E-30BCFFF72775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14" y="3882106"/>
                    <a:ext cx="1314673" cy="247889"/>
                    <a:chOff x="2064214" y="3882106"/>
                    <a:chExt cx="1314673" cy="247889"/>
                  </a:xfrm>
                </p:grpSpPr>
                <p:sp>
                  <p:nvSpPr>
                    <p:cNvPr id="1347" name="正方形/長方形 1346">
                      <a:extLst>
                        <a:ext uri="{FF2B5EF4-FFF2-40B4-BE49-F238E27FC236}">
                          <a16:creationId xmlns:a16="http://schemas.microsoft.com/office/drawing/2014/main" id="{ABD25EE9-F37F-5289-4901-C27F075E5FE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299827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348" name="グループ化 1347">
                      <a:extLst>
                        <a:ext uri="{FF2B5EF4-FFF2-40B4-BE49-F238E27FC236}">
                          <a16:creationId xmlns:a16="http://schemas.microsoft.com/office/drawing/2014/main" id="{496EC58B-20FB-1E55-451E-11196D2D82D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5124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363" name="正方形/長方形 1362">
                        <a:extLst>
                          <a:ext uri="{FF2B5EF4-FFF2-40B4-BE49-F238E27FC236}">
                            <a16:creationId xmlns:a16="http://schemas.microsoft.com/office/drawing/2014/main" id="{501B574A-1937-7EA3-02A4-34A85A82C71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364" name="正方形/長方形 1363">
                        <a:extLst>
                          <a:ext uri="{FF2B5EF4-FFF2-40B4-BE49-F238E27FC236}">
                            <a16:creationId xmlns:a16="http://schemas.microsoft.com/office/drawing/2014/main" id="{37D23E2A-AB2E-2097-6712-4FB92681E91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grpSp>
                  <p:nvGrpSpPr>
                    <p:cNvPr id="1349" name="グループ化 1348">
                      <a:extLst>
                        <a:ext uri="{FF2B5EF4-FFF2-40B4-BE49-F238E27FC236}">
                          <a16:creationId xmlns:a16="http://schemas.microsoft.com/office/drawing/2014/main" id="{D921A9A0-5185-BDB1-BF36-6594A2F65D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4532" y="3882106"/>
                      <a:ext cx="323160" cy="247889"/>
                      <a:chOff x="2804532" y="3883133"/>
                      <a:chExt cx="323160" cy="247889"/>
                    </a:xfrm>
                  </p:grpSpPr>
                  <p:sp>
                    <p:nvSpPr>
                      <p:cNvPr id="1359" name="正方形/長方形 1358">
                        <a:extLst>
                          <a:ext uri="{FF2B5EF4-FFF2-40B4-BE49-F238E27FC236}">
                            <a16:creationId xmlns:a16="http://schemas.microsoft.com/office/drawing/2014/main" id="{0152561A-4A47-CD21-3D1A-DACB71F9D1E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969944" y="3883133"/>
                        <a:ext cx="157748" cy="24788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grpSp>
                    <p:nvGrpSpPr>
                      <p:cNvPr id="1360" name="グループ化 1359">
                        <a:extLst>
                          <a:ext uri="{FF2B5EF4-FFF2-40B4-BE49-F238E27FC236}">
                            <a16:creationId xmlns:a16="http://schemas.microsoft.com/office/drawing/2014/main" id="{3E30E707-A4BF-510D-A932-FF410B73490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4532" y="3883133"/>
                        <a:ext cx="157748" cy="247889"/>
                        <a:chOff x="3188153" y="3883850"/>
                        <a:chExt cx="157748" cy="247889"/>
                      </a:xfrm>
                    </p:grpSpPr>
                    <p:sp>
                      <p:nvSpPr>
                        <p:cNvPr id="1361" name="正方形/長方形 1360">
                          <a:extLst>
                            <a:ext uri="{FF2B5EF4-FFF2-40B4-BE49-F238E27FC236}">
                              <a16:creationId xmlns:a16="http://schemas.microsoft.com/office/drawing/2014/main" id="{FF61099F-65AF-6573-FA06-EF7AC54695A7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188153" y="3883850"/>
                          <a:ext cx="157748" cy="24788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  <p:sp>
                      <p:nvSpPr>
                        <p:cNvPr id="1362" name="正方形/長方形 1361">
                          <a:extLst>
                            <a:ext uri="{FF2B5EF4-FFF2-40B4-BE49-F238E27FC236}">
                              <a16:creationId xmlns:a16="http://schemas.microsoft.com/office/drawing/2014/main" id="{10275D2C-B4D4-2AD3-9A1B-82C6970851A7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234225" y="3928370"/>
                          <a:ext cx="69231" cy="15679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3175">
                          <a:solidFill>
                            <a:schemeClr val="accent1">
                              <a:shade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984"/>
                        </a:p>
                      </p:txBody>
                    </p:sp>
                  </p:grpSp>
                </p:grpSp>
                <p:sp>
                  <p:nvSpPr>
                    <p:cNvPr id="1350" name="正方形/長方形 1349">
                      <a:extLst>
                        <a:ext uri="{FF2B5EF4-FFF2-40B4-BE49-F238E27FC236}">
                          <a16:creationId xmlns:a16="http://schemas.microsoft.com/office/drawing/2014/main" id="{13C08258-D775-5120-11E1-CB5A17AAEFF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40935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351" name="グループ化 1350">
                      <a:extLst>
                        <a:ext uri="{FF2B5EF4-FFF2-40B4-BE49-F238E27FC236}">
                          <a16:creationId xmlns:a16="http://schemas.microsoft.com/office/drawing/2014/main" id="{BE8D150B-A70F-B4AB-D1CF-15E0EED4AB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8698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357" name="正方形/長方形 1356">
                        <a:extLst>
                          <a:ext uri="{FF2B5EF4-FFF2-40B4-BE49-F238E27FC236}">
                            <a16:creationId xmlns:a16="http://schemas.microsoft.com/office/drawing/2014/main" id="{F13C02A7-5D29-465A-9177-BF786C7D372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358" name="正方形/長方形 1357">
                        <a:extLst>
                          <a:ext uri="{FF2B5EF4-FFF2-40B4-BE49-F238E27FC236}">
                            <a16:creationId xmlns:a16="http://schemas.microsoft.com/office/drawing/2014/main" id="{63080756-5A69-B6ED-7086-6CFC1C20A71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352" name="正方形/長方形 1351">
                      <a:extLst>
                        <a:ext uri="{FF2B5EF4-FFF2-40B4-BE49-F238E27FC236}">
                          <a16:creationId xmlns:a16="http://schemas.microsoft.com/office/drawing/2014/main" id="{86F64290-7721-5113-4147-895E45A2494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315897" y="3882106"/>
                      <a:ext cx="157748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  <p:grpSp>
                  <p:nvGrpSpPr>
                    <p:cNvPr id="1353" name="グループ化 1352">
                      <a:extLst>
                        <a:ext uri="{FF2B5EF4-FFF2-40B4-BE49-F238E27FC236}">
                          <a16:creationId xmlns:a16="http://schemas.microsoft.com/office/drawing/2014/main" id="{9D6449F5-27FE-1FD0-0D16-E7E1B5087B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9083" y="3882106"/>
                      <a:ext cx="157748" cy="247889"/>
                      <a:chOff x="3188153" y="3883850"/>
                      <a:chExt cx="157748" cy="247889"/>
                    </a:xfrm>
                  </p:grpSpPr>
                  <p:sp>
                    <p:nvSpPr>
                      <p:cNvPr id="1355" name="正方形/長方形 1354">
                        <a:extLst>
                          <a:ext uri="{FF2B5EF4-FFF2-40B4-BE49-F238E27FC236}">
                            <a16:creationId xmlns:a16="http://schemas.microsoft.com/office/drawing/2014/main" id="{E8566638-7CEE-DE96-A6F1-56E87B6A0DD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188153" y="3883850"/>
                        <a:ext cx="157748" cy="24788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  <p:sp>
                    <p:nvSpPr>
                      <p:cNvPr id="1356" name="正方形/長方形 1355">
                        <a:extLst>
                          <a:ext uri="{FF2B5EF4-FFF2-40B4-BE49-F238E27FC236}">
                            <a16:creationId xmlns:a16="http://schemas.microsoft.com/office/drawing/2014/main" id="{D7E34763-0FDC-0862-5E60-4B2846D6282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234225" y="3928370"/>
                        <a:ext cx="69231" cy="1567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3175">
                        <a:solidFill>
                          <a:schemeClr val="accent1">
                            <a:shade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984"/>
                      </a:p>
                    </p:txBody>
                  </p:sp>
                </p:grpSp>
                <p:sp>
                  <p:nvSpPr>
                    <p:cNvPr id="1354" name="正方形/長方形 1353">
                      <a:extLst>
                        <a:ext uri="{FF2B5EF4-FFF2-40B4-BE49-F238E27FC236}">
                          <a16:creationId xmlns:a16="http://schemas.microsoft.com/office/drawing/2014/main" id="{EDF86021-3568-57AA-60F1-B7A7DE1EF53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064214" y="3882106"/>
                      <a:ext cx="79060" cy="24788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984"/>
                    </a:p>
                  </p:txBody>
                </p:sp>
              </p:grpSp>
              <p:grpSp>
                <p:nvGrpSpPr>
                  <p:cNvPr id="41" name="グループ化 40">
                    <a:extLst>
                      <a:ext uri="{FF2B5EF4-FFF2-40B4-BE49-F238E27FC236}">
                        <a16:creationId xmlns:a16="http://schemas.microsoft.com/office/drawing/2014/main" id="{C1AEF243-09EC-2B7D-8334-403904705022}"/>
                      </a:ext>
                    </a:extLst>
                  </p:cNvPr>
                  <p:cNvGrpSpPr/>
                  <p:nvPr/>
                </p:nvGrpSpPr>
                <p:grpSpPr>
                  <a:xfrm>
                    <a:off x="2939490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14484" name="グループ化 14483">
                      <a:extLst>
                        <a:ext uri="{FF2B5EF4-FFF2-40B4-BE49-F238E27FC236}">
                          <a16:creationId xmlns:a16="http://schemas.microsoft.com/office/drawing/2014/main" id="{9E15E232-C919-E02F-E689-3BE4816C6F7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4502" name="直線コネクタ 14501">
                        <a:extLst>
                          <a:ext uri="{FF2B5EF4-FFF2-40B4-BE49-F238E27FC236}">
                            <a16:creationId xmlns:a16="http://schemas.microsoft.com/office/drawing/2014/main" id="{3D8A4FEF-55B7-822D-A7EC-1C553381995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03" name="直線コネクタ 14502">
                        <a:extLst>
                          <a:ext uri="{FF2B5EF4-FFF2-40B4-BE49-F238E27FC236}">
                            <a16:creationId xmlns:a16="http://schemas.microsoft.com/office/drawing/2014/main" id="{BF2CE579-C356-CFA4-AAB0-6F599B2E36F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04" name="直線コネクタ 14503">
                        <a:extLst>
                          <a:ext uri="{FF2B5EF4-FFF2-40B4-BE49-F238E27FC236}">
                            <a16:creationId xmlns:a16="http://schemas.microsoft.com/office/drawing/2014/main" id="{56DF22E7-0A00-2B64-B892-55099FD343E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05" name="直線コネクタ 14504">
                        <a:extLst>
                          <a:ext uri="{FF2B5EF4-FFF2-40B4-BE49-F238E27FC236}">
                            <a16:creationId xmlns:a16="http://schemas.microsoft.com/office/drawing/2014/main" id="{DFE4AFBB-702D-05CD-6CBA-EAB33E306D1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09" name="直線コネクタ 14508">
                        <a:extLst>
                          <a:ext uri="{FF2B5EF4-FFF2-40B4-BE49-F238E27FC236}">
                            <a16:creationId xmlns:a16="http://schemas.microsoft.com/office/drawing/2014/main" id="{6AC5456D-DECF-B18F-45F3-46897E9C709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22" name="直線コネクタ 14521">
                        <a:extLst>
                          <a:ext uri="{FF2B5EF4-FFF2-40B4-BE49-F238E27FC236}">
                            <a16:creationId xmlns:a16="http://schemas.microsoft.com/office/drawing/2014/main" id="{648B808B-200B-58FB-4FFF-FBB92F935D4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23" name="直線コネクタ 14522">
                        <a:extLst>
                          <a:ext uri="{FF2B5EF4-FFF2-40B4-BE49-F238E27FC236}">
                            <a16:creationId xmlns:a16="http://schemas.microsoft.com/office/drawing/2014/main" id="{1FB644A3-0453-ADAD-84D0-6BACDEE01FE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25" name="直線コネクタ 14524">
                        <a:extLst>
                          <a:ext uri="{FF2B5EF4-FFF2-40B4-BE49-F238E27FC236}">
                            <a16:creationId xmlns:a16="http://schemas.microsoft.com/office/drawing/2014/main" id="{4E46B8CF-D2D7-CE17-3353-4BB6D1059CD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15" name="直線コネクタ 14714">
                        <a:extLst>
                          <a:ext uri="{FF2B5EF4-FFF2-40B4-BE49-F238E27FC236}">
                            <a16:creationId xmlns:a16="http://schemas.microsoft.com/office/drawing/2014/main" id="{1B0AA591-1FE4-16BE-359D-5AAAA5157E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16" name="直線コネクタ 14715">
                        <a:extLst>
                          <a:ext uri="{FF2B5EF4-FFF2-40B4-BE49-F238E27FC236}">
                            <a16:creationId xmlns:a16="http://schemas.microsoft.com/office/drawing/2014/main" id="{6C83047F-0D78-5E23-6DCF-81FF526742F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17" name="直線コネクタ 14716">
                        <a:extLst>
                          <a:ext uri="{FF2B5EF4-FFF2-40B4-BE49-F238E27FC236}">
                            <a16:creationId xmlns:a16="http://schemas.microsoft.com/office/drawing/2014/main" id="{22304E39-CA8C-E3B4-36E6-15DB47C74AE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18" name="直線コネクタ 14717">
                        <a:extLst>
                          <a:ext uri="{FF2B5EF4-FFF2-40B4-BE49-F238E27FC236}">
                            <a16:creationId xmlns:a16="http://schemas.microsoft.com/office/drawing/2014/main" id="{482FF560-3738-A4A8-4888-E84DB0BFEF4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19" name="直線コネクタ 14718">
                        <a:extLst>
                          <a:ext uri="{FF2B5EF4-FFF2-40B4-BE49-F238E27FC236}">
                            <a16:creationId xmlns:a16="http://schemas.microsoft.com/office/drawing/2014/main" id="{24E93795-BC9D-8368-2C8A-629ADD14CA5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4" name="直線コネクタ 1343">
                        <a:extLst>
                          <a:ext uri="{FF2B5EF4-FFF2-40B4-BE49-F238E27FC236}">
                            <a16:creationId xmlns:a16="http://schemas.microsoft.com/office/drawing/2014/main" id="{FCB86CAE-F082-D187-F51C-E0C1AB2F9B2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5" name="直線コネクタ 1344">
                        <a:extLst>
                          <a:ext uri="{FF2B5EF4-FFF2-40B4-BE49-F238E27FC236}">
                            <a16:creationId xmlns:a16="http://schemas.microsoft.com/office/drawing/2014/main" id="{DF626AE6-BEA4-5C46-8039-5BAD7735FB4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6" name="直線コネクタ 1345">
                        <a:extLst>
                          <a:ext uri="{FF2B5EF4-FFF2-40B4-BE49-F238E27FC236}">
                            <a16:creationId xmlns:a16="http://schemas.microsoft.com/office/drawing/2014/main" id="{332E28A7-2EFB-A374-67EE-30DD8E365D1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485" name="グループ化 14484">
                      <a:extLst>
                        <a:ext uri="{FF2B5EF4-FFF2-40B4-BE49-F238E27FC236}">
                          <a16:creationId xmlns:a16="http://schemas.microsoft.com/office/drawing/2014/main" id="{39E755F2-161F-E88F-146E-3801621E9B3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4486" name="直線コネクタ 14485">
                        <a:extLst>
                          <a:ext uri="{FF2B5EF4-FFF2-40B4-BE49-F238E27FC236}">
                            <a16:creationId xmlns:a16="http://schemas.microsoft.com/office/drawing/2014/main" id="{DAFC1642-2AD1-492C-DD82-88C13E0C64E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87" name="直線コネクタ 14486">
                        <a:extLst>
                          <a:ext uri="{FF2B5EF4-FFF2-40B4-BE49-F238E27FC236}">
                            <a16:creationId xmlns:a16="http://schemas.microsoft.com/office/drawing/2014/main" id="{5B551F99-4787-8160-0B45-A4BA0AEB8F0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88" name="直線コネクタ 14487">
                        <a:extLst>
                          <a:ext uri="{FF2B5EF4-FFF2-40B4-BE49-F238E27FC236}">
                            <a16:creationId xmlns:a16="http://schemas.microsoft.com/office/drawing/2014/main" id="{CD85D28F-EFDD-80DD-B8CE-870DF3A964C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89" name="直線コネクタ 14488">
                        <a:extLst>
                          <a:ext uri="{FF2B5EF4-FFF2-40B4-BE49-F238E27FC236}">
                            <a16:creationId xmlns:a16="http://schemas.microsoft.com/office/drawing/2014/main" id="{8A9807BD-1A08-851E-331F-49299A02FC6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90" name="直線コネクタ 14489">
                        <a:extLst>
                          <a:ext uri="{FF2B5EF4-FFF2-40B4-BE49-F238E27FC236}">
                            <a16:creationId xmlns:a16="http://schemas.microsoft.com/office/drawing/2014/main" id="{31D798A4-26D7-D87A-CEB5-CA7DF957440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91" name="直線コネクタ 14490">
                        <a:extLst>
                          <a:ext uri="{FF2B5EF4-FFF2-40B4-BE49-F238E27FC236}">
                            <a16:creationId xmlns:a16="http://schemas.microsoft.com/office/drawing/2014/main" id="{8A126FEA-5D85-A53C-D8F8-10AEEB383FD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92" name="直線コネクタ 14491">
                        <a:extLst>
                          <a:ext uri="{FF2B5EF4-FFF2-40B4-BE49-F238E27FC236}">
                            <a16:creationId xmlns:a16="http://schemas.microsoft.com/office/drawing/2014/main" id="{087AC2FD-1F36-9C92-6686-05EA6C84344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93" name="直線コネクタ 14492">
                        <a:extLst>
                          <a:ext uri="{FF2B5EF4-FFF2-40B4-BE49-F238E27FC236}">
                            <a16:creationId xmlns:a16="http://schemas.microsoft.com/office/drawing/2014/main" id="{47651479-C7D3-944B-5E07-DCF60C96030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94" name="直線コネクタ 14493">
                        <a:extLst>
                          <a:ext uri="{FF2B5EF4-FFF2-40B4-BE49-F238E27FC236}">
                            <a16:creationId xmlns:a16="http://schemas.microsoft.com/office/drawing/2014/main" id="{8A976F6C-56BE-5015-DB71-7909358C89E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95" name="直線コネクタ 14494">
                        <a:extLst>
                          <a:ext uri="{FF2B5EF4-FFF2-40B4-BE49-F238E27FC236}">
                            <a16:creationId xmlns:a16="http://schemas.microsoft.com/office/drawing/2014/main" id="{C8F5C43C-E37B-E573-C597-B9B87D3E443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96" name="直線コネクタ 14495">
                        <a:extLst>
                          <a:ext uri="{FF2B5EF4-FFF2-40B4-BE49-F238E27FC236}">
                            <a16:creationId xmlns:a16="http://schemas.microsoft.com/office/drawing/2014/main" id="{4E536671-6D56-FB86-DFBF-B68A2B6AFEF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97" name="直線コネクタ 14496">
                        <a:extLst>
                          <a:ext uri="{FF2B5EF4-FFF2-40B4-BE49-F238E27FC236}">
                            <a16:creationId xmlns:a16="http://schemas.microsoft.com/office/drawing/2014/main" id="{4D33E2DF-C28D-AAC5-945D-41EF701F48F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98" name="直線コネクタ 14497">
                        <a:extLst>
                          <a:ext uri="{FF2B5EF4-FFF2-40B4-BE49-F238E27FC236}">
                            <a16:creationId xmlns:a16="http://schemas.microsoft.com/office/drawing/2014/main" id="{B3544172-092D-8D3D-F0B3-E9E0C5758C4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99" name="直線コネクタ 14498">
                        <a:extLst>
                          <a:ext uri="{FF2B5EF4-FFF2-40B4-BE49-F238E27FC236}">
                            <a16:creationId xmlns:a16="http://schemas.microsoft.com/office/drawing/2014/main" id="{709D4D07-4468-900D-7BD5-507264800D0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00" name="直線コネクタ 14499">
                        <a:extLst>
                          <a:ext uri="{FF2B5EF4-FFF2-40B4-BE49-F238E27FC236}">
                            <a16:creationId xmlns:a16="http://schemas.microsoft.com/office/drawing/2014/main" id="{9696881B-4DDE-24B7-002D-ECBA78AFEE1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01" name="直線コネクタ 14500">
                        <a:extLst>
                          <a:ext uri="{FF2B5EF4-FFF2-40B4-BE49-F238E27FC236}">
                            <a16:creationId xmlns:a16="http://schemas.microsoft.com/office/drawing/2014/main" id="{B32BDF61-6C2F-8EED-6135-2852C37FB86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2" name="グループ化 41">
                    <a:extLst>
                      <a:ext uri="{FF2B5EF4-FFF2-40B4-BE49-F238E27FC236}">
                        <a16:creationId xmlns:a16="http://schemas.microsoft.com/office/drawing/2014/main" id="{1753A63D-1826-8960-B1DC-1F3D2461B2B9}"/>
                      </a:ext>
                    </a:extLst>
                  </p:cNvPr>
                  <p:cNvGrpSpPr/>
                  <p:nvPr/>
                </p:nvGrpSpPr>
                <p:grpSpPr>
                  <a:xfrm>
                    <a:off x="2606049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906" name="グループ化 9905">
                      <a:extLst>
                        <a:ext uri="{FF2B5EF4-FFF2-40B4-BE49-F238E27FC236}">
                          <a16:creationId xmlns:a16="http://schemas.microsoft.com/office/drawing/2014/main" id="{FBF408C3-53BB-CC06-6A7A-2C45F05577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14468" name="直線コネクタ 14467">
                        <a:extLst>
                          <a:ext uri="{FF2B5EF4-FFF2-40B4-BE49-F238E27FC236}">
                            <a16:creationId xmlns:a16="http://schemas.microsoft.com/office/drawing/2014/main" id="{01FC3FD5-9267-E8A3-D982-2189ACC9AA5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69" name="直線コネクタ 14468">
                        <a:extLst>
                          <a:ext uri="{FF2B5EF4-FFF2-40B4-BE49-F238E27FC236}">
                            <a16:creationId xmlns:a16="http://schemas.microsoft.com/office/drawing/2014/main" id="{B2D56533-49B7-2163-BD21-D729754FD90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70" name="直線コネクタ 14469">
                        <a:extLst>
                          <a:ext uri="{FF2B5EF4-FFF2-40B4-BE49-F238E27FC236}">
                            <a16:creationId xmlns:a16="http://schemas.microsoft.com/office/drawing/2014/main" id="{DA6F2BAA-40E4-7963-5DC8-D7E388E63A8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71" name="直線コネクタ 14470">
                        <a:extLst>
                          <a:ext uri="{FF2B5EF4-FFF2-40B4-BE49-F238E27FC236}">
                            <a16:creationId xmlns:a16="http://schemas.microsoft.com/office/drawing/2014/main" id="{0F0A7059-6045-BD10-B290-860F1A63C8D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72" name="直線コネクタ 14471">
                        <a:extLst>
                          <a:ext uri="{FF2B5EF4-FFF2-40B4-BE49-F238E27FC236}">
                            <a16:creationId xmlns:a16="http://schemas.microsoft.com/office/drawing/2014/main" id="{1420C01E-389E-FEC0-618C-4708A97D05F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73" name="直線コネクタ 14472">
                        <a:extLst>
                          <a:ext uri="{FF2B5EF4-FFF2-40B4-BE49-F238E27FC236}">
                            <a16:creationId xmlns:a16="http://schemas.microsoft.com/office/drawing/2014/main" id="{F8B00151-5107-1FC0-BE90-A1A0DE1DA78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74" name="直線コネクタ 14473">
                        <a:extLst>
                          <a:ext uri="{FF2B5EF4-FFF2-40B4-BE49-F238E27FC236}">
                            <a16:creationId xmlns:a16="http://schemas.microsoft.com/office/drawing/2014/main" id="{D722A4C1-A39B-20CC-6EC8-6966264AD4E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75" name="直線コネクタ 14474">
                        <a:extLst>
                          <a:ext uri="{FF2B5EF4-FFF2-40B4-BE49-F238E27FC236}">
                            <a16:creationId xmlns:a16="http://schemas.microsoft.com/office/drawing/2014/main" id="{9FB3A3A3-C9EC-B8BD-0516-C4CB1153463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76" name="直線コネクタ 14475">
                        <a:extLst>
                          <a:ext uri="{FF2B5EF4-FFF2-40B4-BE49-F238E27FC236}">
                            <a16:creationId xmlns:a16="http://schemas.microsoft.com/office/drawing/2014/main" id="{E9CFEB5D-BD16-9D7C-27B6-F0F0DA10958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77" name="直線コネクタ 14476">
                        <a:extLst>
                          <a:ext uri="{FF2B5EF4-FFF2-40B4-BE49-F238E27FC236}">
                            <a16:creationId xmlns:a16="http://schemas.microsoft.com/office/drawing/2014/main" id="{330C615C-FB76-2258-1A44-942D7BE4C0F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78" name="直線コネクタ 14477">
                        <a:extLst>
                          <a:ext uri="{FF2B5EF4-FFF2-40B4-BE49-F238E27FC236}">
                            <a16:creationId xmlns:a16="http://schemas.microsoft.com/office/drawing/2014/main" id="{D6DD9272-685D-D017-387C-05B2C3D8F77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79" name="直線コネクタ 14478">
                        <a:extLst>
                          <a:ext uri="{FF2B5EF4-FFF2-40B4-BE49-F238E27FC236}">
                            <a16:creationId xmlns:a16="http://schemas.microsoft.com/office/drawing/2014/main" id="{41A8F90E-F2FF-B038-51FE-754547EC844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80" name="直線コネクタ 14479">
                        <a:extLst>
                          <a:ext uri="{FF2B5EF4-FFF2-40B4-BE49-F238E27FC236}">
                            <a16:creationId xmlns:a16="http://schemas.microsoft.com/office/drawing/2014/main" id="{9F412FA6-C36A-DB9B-EC83-88F3D5FD6FB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81" name="直線コネクタ 14480">
                        <a:extLst>
                          <a:ext uri="{FF2B5EF4-FFF2-40B4-BE49-F238E27FC236}">
                            <a16:creationId xmlns:a16="http://schemas.microsoft.com/office/drawing/2014/main" id="{9834D60A-A553-C0BB-EC9F-057FA52A188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82" name="直線コネクタ 14481">
                        <a:extLst>
                          <a:ext uri="{FF2B5EF4-FFF2-40B4-BE49-F238E27FC236}">
                            <a16:creationId xmlns:a16="http://schemas.microsoft.com/office/drawing/2014/main" id="{984CE2CE-B86E-68A9-2674-06AD35B7695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83" name="直線コネクタ 14482">
                        <a:extLst>
                          <a:ext uri="{FF2B5EF4-FFF2-40B4-BE49-F238E27FC236}">
                            <a16:creationId xmlns:a16="http://schemas.microsoft.com/office/drawing/2014/main" id="{E0839A6C-8870-DB0E-B5FF-85960BF8E5A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907" name="グループ化 9906">
                      <a:extLst>
                        <a:ext uri="{FF2B5EF4-FFF2-40B4-BE49-F238E27FC236}">
                          <a16:creationId xmlns:a16="http://schemas.microsoft.com/office/drawing/2014/main" id="{E37E1399-809B-075D-3AB4-88C2F1787F1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908" name="直線コネクタ 9907">
                        <a:extLst>
                          <a:ext uri="{FF2B5EF4-FFF2-40B4-BE49-F238E27FC236}">
                            <a16:creationId xmlns:a16="http://schemas.microsoft.com/office/drawing/2014/main" id="{EAB82342-F093-6F60-5254-C6BC78D69D8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09" name="直線コネクタ 9908">
                        <a:extLst>
                          <a:ext uri="{FF2B5EF4-FFF2-40B4-BE49-F238E27FC236}">
                            <a16:creationId xmlns:a16="http://schemas.microsoft.com/office/drawing/2014/main" id="{08C24713-D358-1F50-1344-1BE17D699E4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10" name="直線コネクタ 9909">
                        <a:extLst>
                          <a:ext uri="{FF2B5EF4-FFF2-40B4-BE49-F238E27FC236}">
                            <a16:creationId xmlns:a16="http://schemas.microsoft.com/office/drawing/2014/main" id="{4C45FB56-347E-33A4-6AB9-FC1054A95AD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11" name="直線コネクタ 9910">
                        <a:extLst>
                          <a:ext uri="{FF2B5EF4-FFF2-40B4-BE49-F238E27FC236}">
                            <a16:creationId xmlns:a16="http://schemas.microsoft.com/office/drawing/2014/main" id="{71638333-4F39-4918-49DA-F81B171385D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12" name="直線コネクタ 9911">
                        <a:extLst>
                          <a:ext uri="{FF2B5EF4-FFF2-40B4-BE49-F238E27FC236}">
                            <a16:creationId xmlns:a16="http://schemas.microsoft.com/office/drawing/2014/main" id="{8C5FBBA0-6C1E-8E4C-9D6D-EAEF2FEBD6D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13" name="直線コネクタ 9912">
                        <a:extLst>
                          <a:ext uri="{FF2B5EF4-FFF2-40B4-BE49-F238E27FC236}">
                            <a16:creationId xmlns:a16="http://schemas.microsoft.com/office/drawing/2014/main" id="{9C906E06-3945-7AD9-7E81-F41B25A9A4B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14" name="直線コネクタ 9913">
                        <a:extLst>
                          <a:ext uri="{FF2B5EF4-FFF2-40B4-BE49-F238E27FC236}">
                            <a16:creationId xmlns:a16="http://schemas.microsoft.com/office/drawing/2014/main" id="{D14ADFFA-F7D7-91EC-E902-8BF84A58425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15" name="直線コネクタ 9914">
                        <a:extLst>
                          <a:ext uri="{FF2B5EF4-FFF2-40B4-BE49-F238E27FC236}">
                            <a16:creationId xmlns:a16="http://schemas.microsoft.com/office/drawing/2014/main" id="{CFCB2CC2-18F1-D45E-27A0-3547B1EB31E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16" name="直線コネクタ 9915">
                        <a:extLst>
                          <a:ext uri="{FF2B5EF4-FFF2-40B4-BE49-F238E27FC236}">
                            <a16:creationId xmlns:a16="http://schemas.microsoft.com/office/drawing/2014/main" id="{52EFBF13-823B-2D76-E9C3-16120937AA8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17" name="直線コネクタ 9916">
                        <a:extLst>
                          <a:ext uri="{FF2B5EF4-FFF2-40B4-BE49-F238E27FC236}">
                            <a16:creationId xmlns:a16="http://schemas.microsoft.com/office/drawing/2014/main" id="{7661C234-B258-CDDD-2EAD-A0ED73A1961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18" name="直線コネクタ 9917">
                        <a:extLst>
                          <a:ext uri="{FF2B5EF4-FFF2-40B4-BE49-F238E27FC236}">
                            <a16:creationId xmlns:a16="http://schemas.microsoft.com/office/drawing/2014/main" id="{5588A708-BBE9-25DD-8666-83CA0D5EDE8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19" name="直線コネクタ 9918">
                        <a:extLst>
                          <a:ext uri="{FF2B5EF4-FFF2-40B4-BE49-F238E27FC236}">
                            <a16:creationId xmlns:a16="http://schemas.microsoft.com/office/drawing/2014/main" id="{A0FE635D-3D84-C64B-68BA-F49110D7238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64" name="直線コネクタ 14463">
                        <a:extLst>
                          <a:ext uri="{FF2B5EF4-FFF2-40B4-BE49-F238E27FC236}">
                            <a16:creationId xmlns:a16="http://schemas.microsoft.com/office/drawing/2014/main" id="{97DADC07-C8FE-FA93-5630-CFA3E2C03F2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65" name="直線コネクタ 14464">
                        <a:extLst>
                          <a:ext uri="{FF2B5EF4-FFF2-40B4-BE49-F238E27FC236}">
                            <a16:creationId xmlns:a16="http://schemas.microsoft.com/office/drawing/2014/main" id="{8B77FE0B-5747-E793-058B-4EE748DDE8D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66" name="直線コネクタ 14465">
                        <a:extLst>
                          <a:ext uri="{FF2B5EF4-FFF2-40B4-BE49-F238E27FC236}">
                            <a16:creationId xmlns:a16="http://schemas.microsoft.com/office/drawing/2014/main" id="{A9F68B20-BBBA-A8B7-C424-99BEA43581A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67" name="直線コネクタ 14466">
                        <a:extLst>
                          <a:ext uri="{FF2B5EF4-FFF2-40B4-BE49-F238E27FC236}">
                            <a16:creationId xmlns:a16="http://schemas.microsoft.com/office/drawing/2014/main" id="{A68D1118-4B56-87B1-1B29-9BBBB6E7A1B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3" name="グループ化 42">
                    <a:extLst>
                      <a:ext uri="{FF2B5EF4-FFF2-40B4-BE49-F238E27FC236}">
                        <a16:creationId xmlns:a16="http://schemas.microsoft.com/office/drawing/2014/main" id="{8043B0B2-45B4-09FE-E8D5-B4EA87CB5E26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24" y="3882106"/>
                    <a:ext cx="217654" cy="232411"/>
                    <a:chOff x="1503832" y="3910971"/>
                    <a:chExt cx="406345" cy="433894"/>
                  </a:xfrm>
                </p:grpSpPr>
                <p:grpSp>
                  <p:nvGrpSpPr>
                    <p:cNvPr id="9872" name="グループ化 9871">
                      <a:extLst>
                        <a:ext uri="{FF2B5EF4-FFF2-40B4-BE49-F238E27FC236}">
                          <a16:creationId xmlns:a16="http://schemas.microsoft.com/office/drawing/2014/main" id="{CB34A7E6-CFD2-8A12-B860-57093A8DB74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3832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890" name="直線コネクタ 9889">
                        <a:extLst>
                          <a:ext uri="{FF2B5EF4-FFF2-40B4-BE49-F238E27FC236}">
                            <a16:creationId xmlns:a16="http://schemas.microsoft.com/office/drawing/2014/main" id="{532D901E-554D-9C1D-6F2F-6F9B7B0065D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91" name="直線コネクタ 9890">
                        <a:extLst>
                          <a:ext uri="{FF2B5EF4-FFF2-40B4-BE49-F238E27FC236}">
                            <a16:creationId xmlns:a16="http://schemas.microsoft.com/office/drawing/2014/main" id="{01798A4F-0DE3-BB79-5D12-CEF149CC796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92" name="直線コネクタ 9891">
                        <a:extLst>
                          <a:ext uri="{FF2B5EF4-FFF2-40B4-BE49-F238E27FC236}">
                            <a16:creationId xmlns:a16="http://schemas.microsoft.com/office/drawing/2014/main" id="{9D7BE197-F6C0-64B8-973B-65D61AA0CBD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93" name="直線コネクタ 9892">
                        <a:extLst>
                          <a:ext uri="{FF2B5EF4-FFF2-40B4-BE49-F238E27FC236}">
                            <a16:creationId xmlns:a16="http://schemas.microsoft.com/office/drawing/2014/main" id="{090F5700-8008-10C4-DEE9-68A7F58C835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94" name="直線コネクタ 9893">
                        <a:extLst>
                          <a:ext uri="{FF2B5EF4-FFF2-40B4-BE49-F238E27FC236}">
                            <a16:creationId xmlns:a16="http://schemas.microsoft.com/office/drawing/2014/main" id="{A32A118A-FEA9-CD65-334B-48DB7C240C8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95" name="直線コネクタ 9894">
                        <a:extLst>
                          <a:ext uri="{FF2B5EF4-FFF2-40B4-BE49-F238E27FC236}">
                            <a16:creationId xmlns:a16="http://schemas.microsoft.com/office/drawing/2014/main" id="{816A5B77-98B4-B9B7-1DB8-DC0093D348E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96" name="直線コネクタ 9895">
                        <a:extLst>
                          <a:ext uri="{FF2B5EF4-FFF2-40B4-BE49-F238E27FC236}">
                            <a16:creationId xmlns:a16="http://schemas.microsoft.com/office/drawing/2014/main" id="{B67D97BA-B7D0-A759-C00D-3693B5866F3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97" name="直線コネクタ 9896">
                        <a:extLst>
                          <a:ext uri="{FF2B5EF4-FFF2-40B4-BE49-F238E27FC236}">
                            <a16:creationId xmlns:a16="http://schemas.microsoft.com/office/drawing/2014/main" id="{042310FB-9C33-0138-04B3-F50B96FEC03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98" name="直線コネクタ 9897">
                        <a:extLst>
                          <a:ext uri="{FF2B5EF4-FFF2-40B4-BE49-F238E27FC236}">
                            <a16:creationId xmlns:a16="http://schemas.microsoft.com/office/drawing/2014/main" id="{7E6A4D67-01C2-4865-BA45-62E18708F40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99" name="直線コネクタ 9898">
                        <a:extLst>
                          <a:ext uri="{FF2B5EF4-FFF2-40B4-BE49-F238E27FC236}">
                            <a16:creationId xmlns:a16="http://schemas.microsoft.com/office/drawing/2014/main" id="{B6EC46CB-094B-060A-D019-16B524CA539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00" name="直線コネクタ 9899">
                        <a:extLst>
                          <a:ext uri="{FF2B5EF4-FFF2-40B4-BE49-F238E27FC236}">
                            <a16:creationId xmlns:a16="http://schemas.microsoft.com/office/drawing/2014/main" id="{322E9654-FF4B-5CC1-9B76-10C8C7413E6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01" name="直線コネクタ 9900">
                        <a:extLst>
                          <a:ext uri="{FF2B5EF4-FFF2-40B4-BE49-F238E27FC236}">
                            <a16:creationId xmlns:a16="http://schemas.microsoft.com/office/drawing/2014/main" id="{FD1C1414-4638-C70A-9C41-C363483576F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02" name="直線コネクタ 9901">
                        <a:extLst>
                          <a:ext uri="{FF2B5EF4-FFF2-40B4-BE49-F238E27FC236}">
                            <a16:creationId xmlns:a16="http://schemas.microsoft.com/office/drawing/2014/main" id="{375B9AC1-457D-807B-D233-4B1F5C06FE4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03" name="直線コネクタ 9902">
                        <a:extLst>
                          <a:ext uri="{FF2B5EF4-FFF2-40B4-BE49-F238E27FC236}">
                            <a16:creationId xmlns:a16="http://schemas.microsoft.com/office/drawing/2014/main" id="{F7DB1CDF-2B7B-E6FB-5E90-21EC43AC463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04" name="直線コネクタ 9903">
                        <a:extLst>
                          <a:ext uri="{FF2B5EF4-FFF2-40B4-BE49-F238E27FC236}">
                            <a16:creationId xmlns:a16="http://schemas.microsoft.com/office/drawing/2014/main" id="{C6FBE8BE-F878-D205-DBAF-6A3C92D3D56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05" name="直線コネクタ 9904">
                        <a:extLst>
                          <a:ext uri="{FF2B5EF4-FFF2-40B4-BE49-F238E27FC236}">
                            <a16:creationId xmlns:a16="http://schemas.microsoft.com/office/drawing/2014/main" id="{B4D266DD-9C66-1436-0D1A-902E27387F5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873" name="グループ化 9872">
                      <a:extLst>
                        <a:ext uri="{FF2B5EF4-FFF2-40B4-BE49-F238E27FC236}">
                          <a16:creationId xmlns:a16="http://schemas.microsoft.com/office/drawing/2014/main" id="{105D1758-257B-7E89-B8D6-788F7BEF78B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3937" y="3910971"/>
                      <a:ext cx="106240" cy="433894"/>
                      <a:chOff x="1089484" y="3400334"/>
                      <a:chExt cx="106240" cy="377702"/>
                    </a:xfrm>
                  </p:grpSpPr>
                  <p:cxnSp>
                    <p:nvCxnSpPr>
                      <p:cNvPr id="9874" name="直線コネクタ 9873">
                        <a:extLst>
                          <a:ext uri="{FF2B5EF4-FFF2-40B4-BE49-F238E27FC236}">
                            <a16:creationId xmlns:a16="http://schemas.microsoft.com/office/drawing/2014/main" id="{102B80FC-F808-7DA4-798D-23B261AFEF7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00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75" name="直線コネクタ 9874">
                        <a:extLst>
                          <a:ext uri="{FF2B5EF4-FFF2-40B4-BE49-F238E27FC236}">
                            <a16:creationId xmlns:a16="http://schemas.microsoft.com/office/drawing/2014/main" id="{CC3DA11E-6856-6B50-3E3C-E9EA3E7DA35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22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76" name="直線コネクタ 9875">
                        <a:extLst>
                          <a:ext uri="{FF2B5EF4-FFF2-40B4-BE49-F238E27FC236}">
                            <a16:creationId xmlns:a16="http://schemas.microsoft.com/office/drawing/2014/main" id="{70F57348-4844-B611-A754-BAC420C274E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51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77" name="直線コネクタ 9876">
                        <a:extLst>
                          <a:ext uri="{FF2B5EF4-FFF2-40B4-BE49-F238E27FC236}">
                            <a16:creationId xmlns:a16="http://schemas.microsoft.com/office/drawing/2014/main" id="{CDD0510F-0CB1-56CA-85CD-7A71ECBE0D2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473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78" name="直線コネクタ 9877">
                        <a:extLst>
                          <a:ext uri="{FF2B5EF4-FFF2-40B4-BE49-F238E27FC236}">
                            <a16:creationId xmlns:a16="http://schemas.microsoft.com/office/drawing/2014/main" id="{60F0A7F8-7E91-A86A-4DCF-0D34A03ABFE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01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79" name="直線コネクタ 9878">
                        <a:extLst>
                          <a:ext uri="{FF2B5EF4-FFF2-40B4-BE49-F238E27FC236}">
                            <a16:creationId xmlns:a16="http://schemas.microsoft.com/office/drawing/2014/main" id="{C56B8432-4350-2F1C-3238-698BD0CC0D9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24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80" name="直線コネクタ 9879">
                        <a:extLst>
                          <a:ext uri="{FF2B5EF4-FFF2-40B4-BE49-F238E27FC236}">
                            <a16:creationId xmlns:a16="http://schemas.microsoft.com/office/drawing/2014/main" id="{4C98C3E4-BB86-5D39-EE67-38F3E30EB2D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527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81" name="直線コネクタ 9880">
                        <a:extLst>
                          <a:ext uri="{FF2B5EF4-FFF2-40B4-BE49-F238E27FC236}">
                            <a16:creationId xmlns:a16="http://schemas.microsoft.com/office/drawing/2014/main" id="{292A3281-B398-E658-581B-8ACF31B2CA9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5748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82" name="直線コネクタ 9881">
                        <a:extLst>
                          <a:ext uri="{FF2B5EF4-FFF2-40B4-BE49-F238E27FC236}">
                            <a16:creationId xmlns:a16="http://schemas.microsoft.com/office/drawing/2014/main" id="{50214BA6-709C-A6D9-C647-F1656552B9B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035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83" name="直線コネクタ 9882">
                        <a:extLst>
                          <a:ext uri="{FF2B5EF4-FFF2-40B4-BE49-F238E27FC236}">
                            <a16:creationId xmlns:a16="http://schemas.microsoft.com/office/drawing/2014/main" id="{EBF176C9-D46E-9504-85D2-CB50E235BBC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256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84" name="直線コネクタ 9883">
                        <a:extLst>
                          <a:ext uri="{FF2B5EF4-FFF2-40B4-BE49-F238E27FC236}">
                            <a16:creationId xmlns:a16="http://schemas.microsoft.com/office/drawing/2014/main" id="{8D9BE3EF-6FF7-7B71-CFF0-652DB4C765A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543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85" name="直線コネクタ 9884">
                        <a:extLst>
                          <a:ext uri="{FF2B5EF4-FFF2-40B4-BE49-F238E27FC236}">
                            <a16:creationId xmlns:a16="http://schemas.microsoft.com/office/drawing/2014/main" id="{C2FEEBA3-5127-047D-27F4-1554F11755B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6764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86" name="直線コネクタ 9885">
                        <a:extLst>
                          <a:ext uri="{FF2B5EF4-FFF2-40B4-BE49-F238E27FC236}">
                            <a16:creationId xmlns:a16="http://schemas.microsoft.com/office/drawing/2014/main" id="{49AF0595-321B-A9CA-A4C7-BD31E0E115B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051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87" name="直線コネクタ 9886">
                        <a:extLst>
                          <a:ext uri="{FF2B5EF4-FFF2-40B4-BE49-F238E27FC236}">
                            <a16:creationId xmlns:a16="http://schemas.microsoft.com/office/drawing/2014/main" id="{C7226142-3016-5EDC-1D0E-F826E6771D0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272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88" name="直線コネクタ 9887">
                        <a:extLst>
                          <a:ext uri="{FF2B5EF4-FFF2-40B4-BE49-F238E27FC236}">
                            <a16:creationId xmlns:a16="http://schemas.microsoft.com/office/drawing/2014/main" id="{294FDC2C-3FA3-7539-2AD6-815E2DBEAAF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55934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89" name="直線コネクタ 9888">
                        <a:extLst>
                          <a:ext uri="{FF2B5EF4-FFF2-40B4-BE49-F238E27FC236}">
                            <a16:creationId xmlns:a16="http://schemas.microsoft.com/office/drawing/2014/main" id="{619EAD85-62ED-B2B9-60F7-D2573754184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9484" y="3778036"/>
                        <a:ext cx="106240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4" name="グループ化 43">
                    <a:extLst>
                      <a:ext uri="{FF2B5EF4-FFF2-40B4-BE49-F238E27FC236}">
                        <a16:creationId xmlns:a16="http://schemas.microsoft.com/office/drawing/2014/main" id="{842CB828-1F81-4B15-1460-EFB2BD6881F8}"/>
                      </a:ext>
                    </a:extLst>
                  </p:cNvPr>
                  <p:cNvGrpSpPr/>
                  <p:nvPr/>
                </p:nvGrpSpPr>
                <p:grpSpPr>
                  <a:xfrm>
                    <a:off x="2117153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62" name="直線コネクタ 61">
                      <a:extLst>
                        <a:ext uri="{FF2B5EF4-FFF2-40B4-BE49-F238E27FC236}">
                          <a16:creationId xmlns:a16="http://schemas.microsoft.com/office/drawing/2014/main" id="{285F2618-A1B4-CC05-FA12-DF537653495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直線コネクタ 62">
                      <a:extLst>
                        <a:ext uri="{FF2B5EF4-FFF2-40B4-BE49-F238E27FC236}">
                          <a16:creationId xmlns:a16="http://schemas.microsoft.com/office/drawing/2014/main" id="{9A8DF16A-AB26-AA73-7F9C-4EB2D052D92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58" name="直線コネクタ 9857">
                      <a:extLst>
                        <a:ext uri="{FF2B5EF4-FFF2-40B4-BE49-F238E27FC236}">
                          <a16:creationId xmlns:a16="http://schemas.microsoft.com/office/drawing/2014/main" id="{0ACB3397-753E-97F4-5BF6-BCB8D424F12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59" name="直線コネクタ 9858">
                      <a:extLst>
                        <a:ext uri="{FF2B5EF4-FFF2-40B4-BE49-F238E27FC236}">
                          <a16:creationId xmlns:a16="http://schemas.microsoft.com/office/drawing/2014/main" id="{141A0E87-ED80-DA21-D84E-BE3457F27C7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60" name="直線コネクタ 9859">
                      <a:extLst>
                        <a:ext uri="{FF2B5EF4-FFF2-40B4-BE49-F238E27FC236}">
                          <a16:creationId xmlns:a16="http://schemas.microsoft.com/office/drawing/2014/main" id="{0F0F115D-8AC2-9D18-5A63-B28CE95861A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61" name="直線コネクタ 9860">
                      <a:extLst>
                        <a:ext uri="{FF2B5EF4-FFF2-40B4-BE49-F238E27FC236}">
                          <a16:creationId xmlns:a16="http://schemas.microsoft.com/office/drawing/2014/main" id="{FD94C0B4-CE24-921F-A30B-59395F3E4CE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62" name="直線コネクタ 9861">
                      <a:extLst>
                        <a:ext uri="{FF2B5EF4-FFF2-40B4-BE49-F238E27FC236}">
                          <a16:creationId xmlns:a16="http://schemas.microsoft.com/office/drawing/2014/main" id="{F3F29EF6-AD5D-84A9-D47C-FFC850DFDD6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63" name="直線コネクタ 9862">
                      <a:extLst>
                        <a:ext uri="{FF2B5EF4-FFF2-40B4-BE49-F238E27FC236}">
                          <a16:creationId xmlns:a16="http://schemas.microsoft.com/office/drawing/2014/main" id="{CB69EA02-4804-F8A4-A6C4-204CC11549A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64" name="直線コネクタ 9863">
                      <a:extLst>
                        <a:ext uri="{FF2B5EF4-FFF2-40B4-BE49-F238E27FC236}">
                          <a16:creationId xmlns:a16="http://schemas.microsoft.com/office/drawing/2014/main" id="{A707098E-29CF-7DF8-C9C8-9E49EEF33C3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65" name="直線コネクタ 9864">
                      <a:extLst>
                        <a:ext uri="{FF2B5EF4-FFF2-40B4-BE49-F238E27FC236}">
                          <a16:creationId xmlns:a16="http://schemas.microsoft.com/office/drawing/2014/main" id="{3880F86D-99DB-07CB-DCEF-1CB6487E5F5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66" name="直線コネクタ 9865">
                      <a:extLst>
                        <a:ext uri="{FF2B5EF4-FFF2-40B4-BE49-F238E27FC236}">
                          <a16:creationId xmlns:a16="http://schemas.microsoft.com/office/drawing/2014/main" id="{3B292392-9F58-43E1-70D6-83E4171C9A1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67" name="直線コネクタ 9866">
                      <a:extLst>
                        <a:ext uri="{FF2B5EF4-FFF2-40B4-BE49-F238E27FC236}">
                          <a16:creationId xmlns:a16="http://schemas.microsoft.com/office/drawing/2014/main" id="{8A51CDDF-106B-2472-DF64-36E4B312295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68" name="直線コネクタ 9867">
                      <a:extLst>
                        <a:ext uri="{FF2B5EF4-FFF2-40B4-BE49-F238E27FC236}">
                          <a16:creationId xmlns:a16="http://schemas.microsoft.com/office/drawing/2014/main" id="{75A16051-6954-8A7E-FF67-F0247EE6A0D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69" name="直線コネクタ 9868">
                      <a:extLst>
                        <a:ext uri="{FF2B5EF4-FFF2-40B4-BE49-F238E27FC236}">
                          <a16:creationId xmlns:a16="http://schemas.microsoft.com/office/drawing/2014/main" id="{F5155DCB-BFDC-1D38-EC2A-68AD26446F2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70" name="直線コネクタ 9869">
                      <a:extLst>
                        <a:ext uri="{FF2B5EF4-FFF2-40B4-BE49-F238E27FC236}">
                          <a16:creationId xmlns:a16="http://schemas.microsoft.com/office/drawing/2014/main" id="{6DB718FC-B8FF-4FC1-0CD1-F3CDB43BF52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71" name="直線コネクタ 9870">
                      <a:extLst>
                        <a:ext uri="{FF2B5EF4-FFF2-40B4-BE49-F238E27FC236}">
                          <a16:creationId xmlns:a16="http://schemas.microsoft.com/office/drawing/2014/main" id="{A21DA9CF-441C-D5FB-1CA1-0E8B107A23D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" name="グループ化 44">
                    <a:extLst>
                      <a:ext uri="{FF2B5EF4-FFF2-40B4-BE49-F238E27FC236}">
                        <a16:creationId xmlns:a16="http://schemas.microsoft.com/office/drawing/2014/main" id="{66E8B693-E397-C7E1-BC74-5132161C0E6C}"/>
                      </a:ext>
                    </a:extLst>
                  </p:cNvPr>
                  <p:cNvGrpSpPr/>
                  <p:nvPr/>
                </p:nvGrpSpPr>
                <p:grpSpPr>
                  <a:xfrm>
                    <a:off x="3264419" y="3882106"/>
                    <a:ext cx="56906" cy="232411"/>
                    <a:chOff x="1089484" y="3400334"/>
                    <a:chExt cx="106240" cy="377702"/>
                  </a:xfrm>
                </p:grpSpPr>
                <p:cxnSp>
                  <p:nvCxnSpPr>
                    <p:cNvPr id="46" name="直線コネクタ 45">
                      <a:extLst>
                        <a:ext uri="{FF2B5EF4-FFF2-40B4-BE49-F238E27FC236}">
                          <a16:creationId xmlns:a16="http://schemas.microsoft.com/office/drawing/2014/main" id="{F8AD5B18-42E3-7926-ED97-23CBEFB5474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00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直線コネクタ 46">
                      <a:extLst>
                        <a:ext uri="{FF2B5EF4-FFF2-40B4-BE49-F238E27FC236}">
                          <a16:creationId xmlns:a16="http://schemas.microsoft.com/office/drawing/2014/main" id="{B1513B0B-F75A-6BE4-432D-5B4D9D1B948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22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直線コネクタ 47">
                      <a:extLst>
                        <a:ext uri="{FF2B5EF4-FFF2-40B4-BE49-F238E27FC236}">
                          <a16:creationId xmlns:a16="http://schemas.microsoft.com/office/drawing/2014/main" id="{CA2D787F-593D-DE35-D764-6F0ACA2402F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51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線コネクタ 48">
                      <a:extLst>
                        <a:ext uri="{FF2B5EF4-FFF2-40B4-BE49-F238E27FC236}">
                          <a16:creationId xmlns:a16="http://schemas.microsoft.com/office/drawing/2014/main" id="{E92F5C9C-18A0-A78E-534D-14BC60B0080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473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直線コネクタ 49">
                      <a:extLst>
                        <a:ext uri="{FF2B5EF4-FFF2-40B4-BE49-F238E27FC236}">
                          <a16:creationId xmlns:a16="http://schemas.microsoft.com/office/drawing/2014/main" id="{550CB342-84F3-F435-4BEA-483873B78B2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01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直線コネクタ 50">
                      <a:extLst>
                        <a:ext uri="{FF2B5EF4-FFF2-40B4-BE49-F238E27FC236}">
                          <a16:creationId xmlns:a16="http://schemas.microsoft.com/office/drawing/2014/main" id="{4A5CE856-C80E-E9E8-69B9-05E6A6096EC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24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直線コネクタ 51">
                      <a:extLst>
                        <a:ext uri="{FF2B5EF4-FFF2-40B4-BE49-F238E27FC236}">
                          <a16:creationId xmlns:a16="http://schemas.microsoft.com/office/drawing/2014/main" id="{6577868B-E568-B29F-660D-7A20B7B91B0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527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直線コネクタ 52">
                      <a:extLst>
                        <a:ext uri="{FF2B5EF4-FFF2-40B4-BE49-F238E27FC236}">
                          <a16:creationId xmlns:a16="http://schemas.microsoft.com/office/drawing/2014/main" id="{DA66A8F6-0EEB-E7C5-DB1F-5AA37A155F1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5748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直線コネクタ 53">
                      <a:extLst>
                        <a:ext uri="{FF2B5EF4-FFF2-40B4-BE49-F238E27FC236}">
                          <a16:creationId xmlns:a16="http://schemas.microsoft.com/office/drawing/2014/main" id="{ED33FA5B-BDDE-B5DF-8D14-F0B39DC6336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035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直線コネクタ 54">
                      <a:extLst>
                        <a:ext uri="{FF2B5EF4-FFF2-40B4-BE49-F238E27FC236}">
                          <a16:creationId xmlns:a16="http://schemas.microsoft.com/office/drawing/2014/main" id="{116847DB-F8FC-2D30-E30E-E458108B3B4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256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直線コネクタ 55">
                      <a:extLst>
                        <a:ext uri="{FF2B5EF4-FFF2-40B4-BE49-F238E27FC236}">
                          <a16:creationId xmlns:a16="http://schemas.microsoft.com/office/drawing/2014/main" id="{519D764D-81B6-6500-8CA7-0E6D84EBD8C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543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直線コネクタ 56">
                      <a:extLst>
                        <a:ext uri="{FF2B5EF4-FFF2-40B4-BE49-F238E27FC236}">
                          <a16:creationId xmlns:a16="http://schemas.microsoft.com/office/drawing/2014/main" id="{22F8CCA6-EC7E-F0ED-B63C-A591BD61C0A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6764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直線コネクタ 57">
                      <a:extLst>
                        <a:ext uri="{FF2B5EF4-FFF2-40B4-BE49-F238E27FC236}">
                          <a16:creationId xmlns:a16="http://schemas.microsoft.com/office/drawing/2014/main" id="{F41D82C0-A11C-53D4-18C2-49B47F0B0E8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051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直線コネクタ 58">
                      <a:extLst>
                        <a:ext uri="{FF2B5EF4-FFF2-40B4-BE49-F238E27FC236}">
                          <a16:creationId xmlns:a16="http://schemas.microsoft.com/office/drawing/2014/main" id="{56262751-D7BD-9E92-C0E6-44CA8E9C82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272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直線コネクタ 59">
                      <a:extLst>
                        <a:ext uri="{FF2B5EF4-FFF2-40B4-BE49-F238E27FC236}">
                          <a16:creationId xmlns:a16="http://schemas.microsoft.com/office/drawing/2014/main" id="{5DCAB341-9A7A-EA2F-A91F-B3275F58EB6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55934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直線コネクタ 60">
                      <a:extLst>
                        <a:ext uri="{FF2B5EF4-FFF2-40B4-BE49-F238E27FC236}">
                          <a16:creationId xmlns:a16="http://schemas.microsoft.com/office/drawing/2014/main" id="{84C86519-6CEB-19C1-A82F-AD4C28568E9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9484" y="3778036"/>
                      <a:ext cx="106240" cy="0"/>
                    </a:xfrm>
                    <a:prstGeom prst="line">
                      <a:avLst/>
                    </a:prstGeom>
                    <a:ln w="3175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2" name="グループ化 11">
                  <a:extLst>
                    <a:ext uri="{FF2B5EF4-FFF2-40B4-BE49-F238E27FC236}">
                      <a16:creationId xmlns:a16="http://schemas.microsoft.com/office/drawing/2014/main" id="{74F57253-216F-8FAF-6D17-E944385A44E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5059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34" name="直線コネクタ 33">
                    <a:extLst>
                      <a:ext uri="{FF2B5EF4-FFF2-40B4-BE49-F238E27FC236}">
                        <a16:creationId xmlns:a16="http://schemas.microsoft.com/office/drawing/2014/main" id="{FD6C31F7-6A6C-0418-3B11-2D94394B92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直線コネクタ 34">
                    <a:extLst>
                      <a:ext uri="{FF2B5EF4-FFF2-40B4-BE49-F238E27FC236}">
                        <a16:creationId xmlns:a16="http://schemas.microsoft.com/office/drawing/2014/main" id="{981B23ED-8295-5642-3CE9-D5F06B0800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直線コネクタ 35">
                    <a:extLst>
                      <a:ext uri="{FF2B5EF4-FFF2-40B4-BE49-F238E27FC236}">
                        <a16:creationId xmlns:a16="http://schemas.microsoft.com/office/drawing/2014/main" id="{EE6AF1DC-ECB0-E9ED-7B12-BD660A1AE7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直線コネクタ 36">
                    <a:extLst>
                      <a:ext uri="{FF2B5EF4-FFF2-40B4-BE49-F238E27FC236}">
                        <a16:creationId xmlns:a16="http://schemas.microsoft.com/office/drawing/2014/main" id="{9A3BBC59-E3A5-B8CF-B844-2E0C563A73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線コネクタ 37">
                    <a:extLst>
                      <a:ext uri="{FF2B5EF4-FFF2-40B4-BE49-F238E27FC236}">
                        <a16:creationId xmlns:a16="http://schemas.microsoft.com/office/drawing/2014/main" id="{E9188125-AEB5-107F-39C6-684E35FDF4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線コネクタ 38">
                    <a:extLst>
                      <a:ext uri="{FF2B5EF4-FFF2-40B4-BE49-F238E27FC236}">
                        <a16:creationId xmlns:a16="http://schemas.microsoft.com/office/drawing/2014/main" id="{960D6744-2F0D-29FF-A931-5DB20876D6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" name="グループ化 12">
                  <a:extLst>
                    <a:ext uri="{FF2B5EF4-FFF2-40B4-BE49-F238E27FC236}">
                      <a16:creationId xmlns:a16="http://schemas.microsoft.com/office/drawing/2014/main" id="{0A0F2B45-4574-454B-8A72-0E5B4D0FB71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88383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28" name="直線コネクタ 27">
                    <a:extLst>
                      <a:ext uri="{FF2B5EF4-FFF2-40B4-BE49-F238E27FC236}">
                        <a16:creationId xmlns:a16="http://schemas.microsoft.com/office/drawing/2014/main" id="{79BC813A-EF8C-F737-32E9-BB59A32CD2F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直線コネクタ 28">
                    <a:extLst>
                      <a:ext uri="{FF2B5EF4-FFF2-40B4-BE49-F238E27FC236}">
                        <a16:creationId xmlns:a16="http://schemas.microsoft.com/office/drawing/2014/main" id="{DF68876F-C0BF-73EC-5886-618FE8D201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直線コネクタ 29">
                    <a:extLst>
                      <a:ext uri="{FF2B5EF4-FFF2-40B4-BE49-F238E27FC236}">
                        <a16:creationId xmlns:a16="http://schemas.microsoft.com/office/drawing/2014/main" id="{8335FC35-1CFA-DD80-A25A-4B1F65DC6E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直線コネクタ 30">
                    <a:extLst>
                      <a:ext uri="{FF2B5EF4-FFF2-40B4-BE49-F238E27FC236}">
                        <a16:creationId xmlns:a16="http://schemas.microsoft.com/office/drawing/2014/main" id="{9D5DC28D-6CC5-B067-396D-B3059A8623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直線コネクタ 31">
                    <a:extLst>
                      <a:ext uri="{FF2B5EF4-FFF2-40B4-BE49-F238E27FC236}">
                        <a16:creationId xmlns:a16="http://schemas.microsoft.com/office/drawing/2014/main" id="{B0944E05-3725-EAF6-CB5F-888AD88FED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直線コネクタ 32">
                    <a:extLst>
                      <a:ext uri="{FF2B5EF4-FFF2-40B4-BE49-F238E27FC236}">
                        <a16:creationId xmlns:a16="http://schemas.microsoft.com/office/drawing/2014/main" id="{C76FF040-FC0E-B572-B7B9-90F04CD780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" name="グループ化 13">
                  <a:extLst>
                    <a:ext uri="{FF2B5EF4-FFF2-40B4-BE49-F238E27FC236}">
                      <a16:creationId xmlns:a16="http://schemas.microsoft.com/office/drawing/2014/main" id="{528C2053-869B-9F4E-8779-92461FCB773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15868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22" name="直線コネクタ 21">
                    <a:extLst>
                      <a:ext uri="{FF2B5EF4-FFF2-40B4-BE49-F238E27FC236}">
                        <a16:creationId xmlns:a16="http://schemas.microsoft.com/office/drawing/2014/main" id="{B44DC4A9-74A9-4A80-447D-BA33D56B76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線コネクタ 22">
                    <a:extLst>
                      <a:ext uri="{FF2B5EF4-FFF2-40B4-BE49-F238E27FC236}">
                        <a16:creationId xmlns:a16="http://schemas.microsoft.com/office/drawing/2014/main" id="{5F1C9B27-5D02-36A1-6242-DF62D2093B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線コネクタ 23">
                    <a:extLst>
                      <a:ext uri="{FF2B5EF4-FFF2-40B4-BE49-F238E27FC236}">
                        <a16:creationId xmlns:a16="http://schemas.microsoft.com/office/drawing/2014/main" id="{9943F5B7-98D5-DB52-C5B6-0ECAE8D198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線コネクタ 24">
                    <a:extLst>
                      <a:ext uri="{FF2B5EF4-FFF2-40B4-BE49-F238E27FC236}">
                        <a16:creationId xmlns:a16="http://schemas.microsoft.com/office/drawing/2014/main" id="{71981C40-B670-A6D2-9C07-A13E7F6B02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直線コネクタ 25">
                    <a:extLst>
                      <a:ext uri="{FF2B5EF4-FFF2-40B4-BE49-F238E27FC236}">
                        <a16:creationId xmlns:a16="http://schemas.microsoft.com/office/drawing/2014/main" id="{29A592A9-40E1-BEDE-6F51-CB2C060880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直線コネクタ 26">
                    <a:extLst>
                      <a:ext uri="{FF2B5EF4-FFF2-40B4-BE49-F238E27FC236}">
                        <a16:creationId xmlns:a16="http://schemas.microsoft.com/office/drawing/2014/main" id="{E4520A83-8D78-9224-B746-9E2C23BAF2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" name="グループ化 14">
                  <a:extLst>
                    <a:ext uri="{FF2B5EF4-FFF2-40B4-BE49-F238E27FC236}">
                      <a16:creationId xmlns:a16="http://schemas.microsoft.com/office/drawing/2014/main" id="{55862312-DF73-2B56-2F99-8C1F67C4922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0066" y="4806357"/>
                  <a:ext cx="76117" cy="56906"/>
                  <a:chOff x="1192841" y="5504493"/>
                  <a:chExt cx="142106" cy="106240"/>
                </a:xfrm>
              </p:grpSpPr>
              <p:cxnSp>
                <p:nvCxnSpPr>
                  <p:cNvPr id="16" name="直線コネクタ 15">
                    <a:extLst>
                      <a:ext uri="{FF2B5EF4-FFF2-40B4-BE49-F238E27FC236}">
                        <a16:creationId xmlns:a16="http://schemas.microsoft.com/office/drawing/2014/main" id="{8851EBC6-15DD-B9FD-F9D6-5E04F73E8C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81827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直線コネクタ 16">
                    <a:extLst>
                      <a:ext uri="{FF2B5EF4-FFF2-40B4-BE49-F238E27FC236}">
                        <a16:creationId xmlns:a16="http://schemas.microsoft.com/office/drawing/2014/main" id="{3629B3A5-4C47-4FDC-8BEB-271FC0CFD0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56436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直線コネクタ 17">
                    <a:extLst>
                      <a:ext uri="{FF2B5EF4-FFF2-40B4-BE49-F238E27FC236}">
                        <a16:creationId xmlns:a16="http://schemas.microsoft.com/office/drawing/2014/main" id="{3DEFB988-9551-2593-52B0-E4F8598681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22346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線コネクタ 18">
                    <a:extLst>
                      <a:ext uri="{FF2B5EF4-FFF2-40B4-BE49-F238E27FC236}">
                        <a16:creationId xmlns:a16="http://schemas.microsoft.com/office/drawing/2014/main" id="{9CA9C6E1-493E-7A42-3FD0-CB96C0488B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8079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直線コネクタ 19">
                    <a:extLst>
                      <a:ext uri="{FF2B5EF4-FFF2-40B4-BE49-F238E27FC236}">
                        <a16:creationId xmlns:a16="http://schemas.microsoft.com/office/drawing/2014/main" id="{B439BE5A-91C8-21F9-CA8A-375145839BB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6511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直線コネクタ 20">
                    <a:extLst>
                      <a:ext uri="{FF2B5EF4-FFF2-40B4-BE49-F238E27FC236}">
                        <a16:creationId xmlns:a16="http://schemas.microsoft.com/office/drawing/2014/main" id="{00657A4D-E966-8169-66DE-E494F0EB41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39721" y="5557613"/>
                    <a:ext cx="106240" cy="0"/>
                  </a:xfrm>
                  <a:prstGeom prst="line">
                    <a:avLst/>
                  </a:prstGeom>
                  <a:ln w="3175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cxnSp>
        <p:nvCxnSpPr>
          <p:cNvPr id="15736" name="直線矢印コネクタ 15735">
            <a:extLst>
              <a:ext uri="{FF2B5EF4-FFF2-40B4-BE49-F238E27FC236}">
                <a16:creationId xmlns:a16="http://schemas.microsoft.com/office/drawing/2014/main" id="{04AB2686-8C58-D963-D635-8F79224A03A4}"/>
              </a:ext>
            </a:extLst>
          </p:cNvPr>
          <p:cNvCxnSpPr>
            <a:cxnSpLocks/>
          </p:cNvCxnSpPr>
          <p:nvPr/>
        </p:nvCxnSpPr>
        <p:spPr>
          <a:xfrm>
            <a:off x="10078927" y="3883073"/>
            <a:ext cx="887891" cy="0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737" name="テキスト ボックス 15736">
            <a:extLst>
              <a:ext uri="{FF2B5EF4-FFF2-40B4-BE49-F238E27FC236}">
                <a16:creationId xmlns:a16="http://schemas.microsoft.com/office/drawing/2014/main" id="{288A4D75-EC8D-33B9-D26D-F39D7F624BA9}"/>
              </a:ext>
            </a:extLst>
          </p:cNvPr>
          <p:cNvSpPr txBox="1"/>
          <p:nvPr/>
        </p:nvSpPr>
        <p:spPr>
          <a:xfrm>
            <a:off x="9974612" y="3459890"/>
            <a:ext cx="1145758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84" dirty="0">
                <a:latin typeface="Avenir Book" panose="02000503020000020003" pitchFamily="2" charset="0"/>
              </a:rPr>
              <a:t>21 [mm]</a:t>
            </a:r>
            <a:endParaRPr kumimoji="1" lang="ja-JP" altLang="en-US" sz="1984">
              <a:latin typeface="Avenir Book" panose="02000503020000020003" pitchFamily="2" charset="0"/>
            </a:endParaRPr>
          </a:p>
        </p:txBody>
      </p:sp>
      <p:cxnSp>
        <p:nvCxnSpPr>
          <p:cNvPr id="9829" name="直線矢印コネクタ 9828">
            <a:extLst>
              <a:ext uri="{FF2B5EF4-FFF2-40B4-BE49-F238E27FC236}">
                <a16:creationId xmlns:a16="http://schemas.microsoft.com/office/drawing/2014/main" id="{C66427EF-A6C7-AA3C-4B54-4E945B213913}"/>
              </a:ext>
            </a:extLst>
          </p:cNvPr>
          <p:cNvCxnSpPr>
            <a:cxnSpLocks/>
          </p:cNvCxnSpPr>
          <p:nvPr/>
        </p:nvCxnSpPr>
        <p:spPr>
          <a:xfrm>
            <a:off x="3505917" y="1785163"/>
            <a:ext cx="9620445" cy="0"/>
          </a:xfrm>
          <a:prstGeom prst="straightConnector1">
            <a:avLst/>
          </a:prstGeom>
          <a:ln w="15875">
            <a:headEnd type="stealt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345" name="グループ化 18344">
            <a:extLst>
              <a:ext uri="{FF2B5EF4-FFF2-40B4-BE49-F238E27FC236}">
                <a16:creationId xmlns:a16="http://schemas.microsoft.com/office/drawing/2014/main" id="{58079483-27CF-C725-6C6D-3E078B9E48B0}"/>
              </a:ext>
            </a:extLst>
          </p:cNvPr>
          <p:cNvGrpSpPr/>
          <p:nvPr/>
        </p:nvGrpSpPr>
        <p:grpSpPr>
          <a:xfrm>
            <a:off x="10093784" y="3928952"/>
            <a:ext cx="873033" cy="1349233"/>
            <a:chOff x="8673496" y="3918587"/>
            <a:chExt cx="792000" cy="1224000"/>
          </a:xfrm>
        </p:grpSpPr>
        <p:sp>
          <p:nvSpPr>
            <p:cNvPr id="14527" name="正方形/長方形 14526">
              <a:extLst>
                <a:ext uri="{FF2B5EF4-FFF2-40B4-BE49-F238E27FC236}">
                  <a16:creationId xmlns:a16="http://schemas.microsoft.com/office/drawing/2014/main" id="{B5ECA079-79A4-924C-E280-ADA67E377502}"/>
                </a:ext>
              </a:extLst>
            </p:cNvPr>
            <p:cNvSpPr>
              <a:spLocks/>
            </p:cNvSpPr>
            <p:nvPr/>
          </p:nvSpPr>
          <p:spPr>
            <a:xfrm>
              <a:off x="8673496" y="3918587"/>
              <a:ext cx="792000" cy="122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9834" name="正方形/長方形 9833">
              <a:extLst>
                <a:ext uri="{FF2B5EF4-FFF2-40B4-BE49-F238E27FC236}">
                  <a16:creationId xmlns:a16="http://schemas.microsoft.com/office/drawing/2014/main" id="{4FAF5819-D52B-66C7-F3BE-24E6869DA1A9}"/>
                </a:ext>
              </a:extLst>
            </p:cNvPr>
            <p:cNvSpPr>
              <a:spLocks/>
            </p:cNvSpPr>
            <p:nvPr/>
          </p:nvSpPr>
          <p:spPr>
            <a:xfrm>
              <a:off x="8709496" y="3954587"/>
              <a:ext cx="72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9837" name="グループ化 9836">
            <a:extLst>
              <a:ext uri="{FF2B5EF4-FFF2-40B4-BE49-F238E27FC236}">
                <a16:creationId xmlns:a16="http://schemas.microsoft.com/office/drawing/2014/main" id="{7054EE34-62AB-60B8-24CE-7FA69C55562A}"/>
              </a:ext>
            </a:extLst>
          </p:cNvPr>
          <p:cNvGrpSpPr/>
          <p:nvPr/>
        </p:nvGrpSpPr>
        <p:grpSpPr>
          <a:xfrm>
            <a:off x="10309391" y="5414173"/>
            <a:ext cx="476200" cy="1349233"/>
            <a:chOff x="6065243" y="5459707"/>
            <a:chExt cx="432000" cy="1224000"/>
          </a:xfrm>
        </p:grpSpPr>
        <p:sp>
          <p:nvSpPr>
            <p:cNvPr id="9835" name="正方形/長方形 9834">
              <a:extLst>
                <a:ext uri="{FF2B5EF4-FFF2-40B4-BE49-F238E27FC236}">
                  <a16:creationId xmlns:a16="http://schemas.microsoft.com/office/drawing/2014/main" id="{1CC7F9F3-3427-EEAE-49CA-C87CCAE4428E}"/>
                </a:ext>
              </a:extLst>
            </p:cNvPr>
            <p:cNvSpPr>
              <a:spLocks/>
            </p:cNvSpPr>
            <p:nvPr/>
          </p:nvSpPr>
          <p:spPr>
            <a:xfrm>
              <a:off x="6065243" y="5459707"/>
              <a:ext cx="432000" cy="122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9836" name="正方形/長方形 9835">
              <a:extLst>
                <a:ext uri="{FF2B5EF4-FFF2-40B4-BE49-F238E27FC236}">
                  <a16:creationId xmlns:a16="http://schemas.microsoft.com/office/drawing/2014/main" id="{C492BDEF-697B-95E1-9D98-0179E005B7D3}"/>
                </a:ext>
              </a:extLst>
            </p:cNvPr>
            <p:cNvSpPr>
              <a:spLocks/>
            </p:cNvSpPr>
            <p:nvPr/>
          </p:nvSpPr>
          <p:spPr>
            <a:xfrm>
              <a:off x="6101243" y="5495707"/>
              <a:ext cx="36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cxnSp>
        <p:nvCxnSpPr>
          <p:cNvPr id="1392" name="直線矢印コネクタ 1391">
            <a:extLst>
              <a:ext uri="{FF2B5EF4-FFF2-40B4-BE49-F238E27FC236}">
                <a16:creationId xmlns:a16="http://schemas.microsoft.com/office/drawing/2014/main" id="{375E232A-23F5-C887-4CC4-D2EB2047AD38}"/>
              </a:ext>
            </a:extLst>
          </p:cNvPr>
          <p:cNvCxnSpPr>
            <a:cxnSpLocks/>
          </p:cNvCxnSpPr>
          <p:nvPr/>
        </p:nvCxnSpPr>
        <p:spPr>
          <a:xfrm>
            <a:off x="1013168" y="3568166"/>
            <a:ext cx="64287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1" name="正方形/長方形 1440">
            <a:extLst>
              <a:ext uri="{FF2B5EF4-FFF2-40B4-BE49-F238E27FC236}">
                <a16:creationId xmlns:a16="http://schemas.microsoft.com/office/drawing/2014/main" id="{E93627BD-33B7-BCF8-9F45-4ADB67716209}"/>
              </a:ext>
            </a:extLst>
          </p:cNvPr>
          <p:cNvSpPr/>
          <p:nvPr/>
        </p:nvSpPr>
        <p:spPr>
          <a:xfrm>
            <a:off x="1009668" y="5052307"/>
            <a:ext cx="6428700" cy="1034302"/>
          </a:xfrm>
          <a:prstGeom prst="rect">
            <a:avLst/>
          </a:prstGeom>
          <a:solidFill>
            <a:srgbClr val="F89302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grpSp>
        <p:nvGrpSpPr>
          <p:cNvPr id="1372" name="グループ化 1371">
            <a:extLst>
              <a:ext uri="{FF2B5EF4-FFF2-40B4-BE49-F238E27FC236}">
                <a16:creationId xmlns:a16="http://schemas.microsoft.com/office/drawing/2014/main" id="{F87CEE34-8A10-82C2-7195-86E9E4BD8888}"/>
              </a:ext>
            </a:extLst>
          </p:cNvPr>
          <p:cNvGrpSpPr/>
          <p:nvPr/>
        </p:nvGrpSpPr>
        <p:grpSpPr>
          <a:xfrm>
            <a:off x="1399663" y="3703074"/>
            <a:ext cx="873258" cy="1349233"/>
            <a:chOff x="8033489" y="3866140"/>
            <a:chExt cx="792000" cy="1224000"/>
          </a:xfrm>
        </p:grpSpPr>
        <p:sp>
          <p:nvSpPr>
            <p:cNvPr id="1375" name="正方形/長方形 1374">
              <a:extLst>
                <a:ext uri="{FF2B5EF4-FFF2-40B4-BE49-F238E27FC236}">
                  <a16:creationId xmlns:a16="http://schemas.microsoft.com/office/drawing/2014/main" id="{38DFE209-2F63-0B5A-99EB-BFBB8DEC397A}"/>
                </a:ext>
              </a:extLst>
            </p:cNvPr>
            <p:cNvSpPr>
              <a:spLocks/>
            </p:cNvSpPr>
            <p:nvPr/>
          </p:nvSpPr>
          <p:spPr>
            <a:xfrm>
              <a:off x="8033489" y="3866140"/>
              <a:ext cx="792000" cy="1224000"/>
            </a:xfrm>
            <a:prstGeom prst="rect">
              <a:avLst/>
            </a:prstGeom>
            <a:solidFill>
              <a:schemeClr val="accent6">
                <a:alpha val="46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378" name="正方形/長方形 1377">
              <a:extLst>
                <a:ext uri="{FF2B5EF4-FFF2-40B4-BE49-F238E27FC236}">
                  <a16:creationId xmlns:a16="http://schemas.microsoft.com/office/drawing/2014/main" id="{07B02F34-7418-0F57-0EDE-A29753F5E732}"/>
                </a:ext>
              </a:extLst>
            </p:cNvPr>
            <p:cNvSpPr>
              <a:spLocks/>
            </p:cNvSpPr>
            <p:nvPr/>
          </p:nvSpPr>
          <p:spPr>
            <a:xfrm>
              <a:off x="8075275" y="3902140"/>
              <a:ext cx="72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1422" name="グループ化 1421">
            <a:extLst>
              <a:ext uri="{FF2B5EF4-FFF2-40B4-BE49-F238E27FC236}">
                <a16:creationId xmlns:a16="http://schemas.microsoft.com/office/drawing/2014/main" id="{774C88E4-A56B-0066-E0DE-FD655DBF4DE8}"/>
              </a:ext>
            </a:extLst>
          </p:cNvPr>
          <p:cNvGrpSpPr/>
          <p:nvPr/>
        </p:nvGrpSpPr>
        <p:grpSpPr>
          <a:xfrm>
            <a:off x="2982975" y="3703074"/>
            <a:ext cx="873258" cy="1349233"/>
            <a:chOff x="8033486" y="3866140"/>
            <a:chExt cx="792000" cy="1224000"/>
          </a:xfrm>
        </p:grpSpPr>
        <p:sp>
          <p:nvSpPr>
            <p:cNvPr id="1423" name="正方形/長方形 1422">
              <a:extLst>
                <a:ext uri="{FF2B5EF4-FFF2-40B4-BE49-F238E27FC236}">
                  <a16:creationId xmlns:a16="http://schemas.microsoft.com/office/drawing/2014/main" id="{B419A87F-2624-B076-2970-E870CF3F5C47}"/>
                </a:ext>
              </a:extLst>
            </p:cNvPr>
            <p:cNvSpPr>
              <a:spLocks/>
            </p:cNvSpPr>
            <p:nvPr/>
          </p:nvSpPr>
          <p:spPr>
            <a:xfrm>
              <a:off x="8033486" y="3866140"/>
              <a:ext cx="792000" cy="1224000"/>
            </a:xfrm>
            <a:prstGeom prst="rect">
              <a:avLst/>
            </a:prstGeom>
            <a:solidFill>
              <a:schemeClr val="accent6">
                <a:alpha val="46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424" name="正方形/長方形 1423">
              <a:extLst>
                <a:ext uri="{FF2B5EF4-FFF2-40B4-BE49-F238E27FC236}">
                  <a16:creationId xmlns:a16="http://schemas.microsoft.com/office/drawing/2014/main" id="{ED735785-143C-22EB-7661-398C76356CB3}"/>
                </a:ext>
              </a:extLst>
            </p:cNvPr>
            <p:cNvSpPr>
              <a:spLocks/>
            </p:cNvSpPr>
            <p:nvPr/>
          </p:nvSpPr>
          <p:spPr>
            <a:xfrm>
              <a:off x="8075275" y="3902140"/>
              <a:ext cx="72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1431" name="グループ化 1430">
            <a:extLst>
              <a:ext uri="{FF2B5EF4-FFF2-40B4-BE49-F238E27FC236}">
                <a16:creationId xmlns:a16="http://schemas.microsoft.com/office/drawing/2014/main" id="{A4AB660E-CE44-D8AE-E1FC-28A73B4A1EDD}"/>
              </a:ext>
            </a:extLst>
          </p:cNvPr>
          <p:cNvGrpSpPr/>
          <p:nvPr/>
        </p:nvGrpSpPr>
        <p:grpSpPr>
          <a:xfrm>
            <a:off x="4569941" y="3703074"/>
            <a:ext cx="873258" cy="1349233"/>
            <a:chOff x="8033486" y="3866140"/>
            <a:chExt cx="792000" cy="1224000"/>
          </a:xfrm>
        </p:grpSpPr>
        <p:sp>
          <p:nvSpPr>
            <p:cNvPr id="1432" name="正方形/長方形 1431">
              <a:extLst>
                <a:ext uri="{FF2B5EF4-FFF2-40B4-BE49-F238E27FC236}">
                  <a16:creationId xmlns:a16="http://schemas.microsoft.com/office/drawing/2014/main" id="{EA584AE8-4316-B1EA-F23D-8E2EB69100AC}"/>
                </a:ext>
              </a:extLst>
            </p:cNvPr>
            <p:cNvSpPr>
              <a:spLocks/>
            </p:cNvSpPr>
            <p:nvPr/>
          </p:nvSpPr>
          <p:spPr>
            <a:xfrm>
              <a:off x="8033486" y="3866140"/>
              <a:ext cx="792000" cy="1224000"/>
            </a:xfrm>
            <a:prstGeom prst="rect">
              <a:avLst/>
            </a:prstGeom>
            <a:solidFill>
              <a:schemeClr val="accent6">
                <a:alpha val="46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433" name="正方形/長方形 1432">
              <a:extLst>
                <a:ext uri="{FF2B5EF4-FFF2-40B4-BE49-F238E27FC236}">
                  <a16:creationId xmlns:a16="http://schemas.microsoft.com/office/drawing/2014/main" id="{659BAD52-AE80-9225-348C-02A8473E4C63}"/>
                </a:ext>
              </a:extLst>
            </p:cNvPr>
            <p:cNvSpPr>
              <a:spLocks/>
            </p:cNvSpPr>
            <p:nvPr/>
          </p:nvSpPr>
          <p:spPr>
            <a:xfrm>
              <a:off x="8075275" y="3902140"/>
              <a:ext cx="72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1434" name="グループ化 1433">
            <a:extLst>
              <a:ext uri="{FF2B5EF4-FFF2-40B4-BE49-F238E27FC236}">
                <a16:creationId xmlns:a16="http://schemas.microsoft.com/office/drawing/2014/main" id="{E76921DA-E01A-EE58-FF3D-A5B4D3820FFE}"/>
              </a:ext>
            </a:extLst>
          </p:cNvPr>
          <p:cNvGrpSpPr/>
          <p:nvPr/>
        </p:nvGrpSpPr>
        <p:grpSpPr>
          <a:xfrm>
            <a:off x="6154660" y="3703074"/>
            <a:ext cx="873258" cy="1349233"/>
            <a:chOff x="8033486" y="3866140"/>
            <a:chExt cx="792000" cy="1224000"/>
          </a:xfrm>
        </p:grpSpPr>
        <p:sp>
          <p:nvSpPr>
            <p:cNvPr id="1435" name="正方形/長方形 1434">
              <a:extLst>
                <a:ext uri="{FF2B5EF4-FFF2-40B4-BE49-F238E27FC236}">
                  <a16:creationId xmlns:a16="http://schemas.microsoft.com/office/drawing/2014/main" id="{661AC362-5020-AF02-4708-6706886D2988}"/>
                </a:ext>
              </a:extLst>
            </p:cNvPr>
            <p:cNvSpPr>
              <a:spLocks/>
            </p:cNvSpPr>
            <p:nvPr/>
          </p:nvSpPr>
          <p:spPr>
            <a:xfrm>
              <a:off x="8033486" y="3866140"/>
              <a:ext cx="792000" cy="122400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436" name="正方形/長方形 1435">
              <a:extLst>
                <a:ext uri="{FF2B5EF4-FFF2-40B4-BE49-F238E27FC236}">
                  <a16:creationId xmlns:a16="http://schemas.microsoft.com/office/drawing/2014/main" id="{135599C1-1CFE-C222-1992-5B0183D22572}"/>
                </a:ext>
              </a:extLst>
            </p:cNvPr>
            <p:cNvSpPr>
              <a:spLocks/>
            </p:cNvSpPr>
            <p:nvPr/>
          </p:nvSpPr>
          <p:spPr>
            <a:xfrm>
              <a:off x="8075275" y="3902140"/>
              <a:ext cx="72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1437" name="グループ化 1436">
            <a:extLst>
              <a:ext uri="{FF2B5EF4-FFF2-40B4-BE49-F238E27FC236}">
                <a16:creationId xmlns:a16="http://schemas.microsoft.com/office/drawing/2014/main" id="{ECE91978-DA83-8468-9919-D81411D94ABE}"/>
              </a:ext>
            </a:extLst>
          </p:cNvPr>
          <p:cNvGrpSpPr/>
          <p:nvPr/>
        </p:nvGrpSpPr>
        <p:grpSpPr>
          <a:xfrm>
            <a:off x="6953663" y="3703074"/>
            <a:ext cx="476322" cy="1349233"/>
            <a:chOff x="230091" y="4167755"/>
            <a:chExt cx="432000" cy="1224000"/>
          </a:xfrm>
        </p:grpSpPr>
        <p:sp>
          <p:nvSpPr>
            <p:cNvPr id="1438" name="正方形/長方形 1437">
              <a:extLst>
                <a:ext uri="{FF2B5EF4-FFF2-40B4-BE49-F238E27FC236}">
                  <a16:creationId xmlns:a16="http://schemas.microsoft.com/office/drawing/2014/main" id="{1D50EAD4-809D-C2C5-A325-F0D254D81FC0}"/>
                </a:ext>
              </a:extLst>
            </p:cNvPr>
            <p:cNvSpPr>
              <a:spLocks/>
            </p:cNvSpPr>
            <p:nvPr/>
          </p:nvSpPr>
          <p:spPr>
            <a:xfrm>
              <a:off x="230091" y="4167755"/>
              <a:ext cx="432000" cy="122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439" name="正方形/長方形 1438">
              <a:extLst>
                <a:ext uri="{FF2B5EF4-FFF2-40B4-BE49-F238E27FC236}">
                  <a16:creationId xmlns:a16="http://schemas.microsoft.com/office/drawing/2014/main" id="{298D20B6-9B2A-5441-794D-A7155680CF12}"/>
                </a:ext>
              </a:extLst>
            </p:cNvPr>
            <p:cNvSpPr>
              <a:spLocks/>
            </p:cNvSpPr>
            <p:nvPr/>
          </p:nvSpPr>
          <p:spPr>
            <a:xfrm>
              <a:off x="266091" y="4203755"/>
              <a:ext cx="36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1395" name="グループ化 1394">
            <a:extLst>
              <a:ext uri="{FF2B5EF4-FFF2-40B4-BE49-F238E27FC236}">
                <a16:creationId xmlns:a16="http://schemas.microsoft.com/office/drawing/2014/main" id="{B97F614F-9BBE-EC0A-717D-4EBD2FF0CFE7}"/>
              </a:ext>
            </a:extLst>
          </p:cNvPr>
          <p:cNvGrpSpPr/>
          <p:nvPr/>
        </p:nvGrpSpPr>
        <p:grpSpPr>
          <a:xfrm>
            <a:off x="1009670" y="3703074"/>
            <a:ext cx="476322" cy="1349233"/>
            <a:chOff x="230091" y="4167755"/>
            <a:chExt cx="432000" cy="1224000"/>
          </a:xfrm>
        </p:grpSpPr>
        <p:sp>
          <p:nvSpPr>
            <p:cNvPr id="14518" name="正方形/長方形 14517">
              <a:extLst>
                <a:ext uri="{FF2B5EF4-FFF2-40B4-BE49-F238E27FC236}">
                  <a16:creationId xmlns:a16="http://schemas.microsoft.com/office/drawing/2014/main" id="{02FB5998-97E6-DB3C-E167-B3C213B74A25}"/>
                </a:ext>
              </a:extLst>
            </p:cNvPr>
            <p:cNvSpPr>
              <a:spLocks/>
            </p:cNvSpPr>
            <p:nvPr/>
          </p:nvSpPr>
          <p:spPr>
            <a:xfrm>
              <a:off x="230091" y="4167755"/>
              <a:ext cx="432000" cy="122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4521" name="正方形/長方形 14520">
              <a:extLst>
                <a:ext uri="{FF2B5EF4-FFF2-40B4-BE49-F238E27FC236}">
                  <a16:creationId xmlns:a16="http://schemas.microsoft.com/office/drawing/2014/main" id="{B0476B07-16E3-FCE2-B753-5AD403189A25}"/>
                </a:ext>
              </a:extLst>
            </p:cNvPr>
            <p:cNvSpPr>
              <a:spLocks/>
            </p:cNvSpPr>
            <p:nvPr/>
          </p:nvSpPr>
          <p:spPr>
            <a:xfrm>
              <a:off x="266091" y="4203755"/>
              <a:ext cx="36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1418" name="グループ化 1417">
            <a:extLst>
              <a:ext uri="{FF2B5EF4-FFF2-40B4-BE49-F238E27FC236}">
                <a16:creationId xmlns:a16="http://schemas.microsoft.com/office/drawing/2014/main" id="{F392E3C3-AB40-798A-7451-30E85111C44E}"/>
              </a:ext>
            </a:extLst>
          </p:cNvPr>
          <p:cNvGrpSpPr/>
          <p:nvPr/>
        </p:nvGrpSpPr>
        <p:grpSpPr>
          <a:xfrm>
            <a:off x="2198876" y="3703074"/>
            <a:ext cx="873258" cy="1349233"/>
            <a:chOff x="4639367" y="5587791"/>
            <a:chExt cx="792000" cy="1224000"/>
          </a:xfrm>
        </p:grpSpPr>
        <p:sp>
          <p:nvSpPr>
            <p:cNvPr id="14714" name="正方形/長方形 14713">
              <a:extLst>
                <a:ext uri="{FF2B5EF4-FFF2-40B4-BE49-F238E27FC236}">
                  <a16:creationId xmlns:a16="http://schemas.microsoft.com/office/drawing/2014/main" id="{33A76D3E-FACC-1D10-4B49-54AFBB8A9869}"/>
                </a:ext>
              </a:extLst>
            </p:cNvPr>
            <p:cNvSpPr>
              <a:spLocks/>
            </p:cNvSpPr>
            <p:nvPr/>
          </p:nvSpPr>
          <p:spPr>
            <a:xfrm>
              <a:off x="4639367" y="5587791"/>
              <a:ext cx="792000" cy="122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369" name="正方形/長方形 1368">
              <a:extLst>
                <a:ext uri="{FF2B5EF4-FFF2-40B4-BE49-F238E27FC236}">
                  <a16:creationId xmlns:a16="http://schemas.microsoft.com/office/drawing/2014/main" id="{4089F833-2AE9-2CFE-A20B-C4005FA38FB2}"/>
                </a:ext>
              </a:extLst>
            </p:cNvPr>
            <p:cNvSpPr>
              <a:spLocks/>
            </p:cNvSpPr>
            <p:nvPr/>
          </p:nvSpPr>
          <p:spPr>
            <a:xfrm>
              <a:off x="4675367" y="5623791"/>
              <a:ext cx="72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1419" name="グループ化 1418">
            <a:extLst>
              <a:ext uri="{FF2B5EF4-FFF2-40B4-BE49-F238E27FC236}">
                <a16:creationId xmlns:a16="http://schemas.microsoft.com/office/drawing/2014/main" id="{7845E4B6-BBBA-A7D1-BD2D-2A86D5F3B817}"/>
              </a:ext>
            </a:extLst>
          </p:cNvPr>
          <p:cNvGrpSpPr/>
          <p:nvPr/>
        </p:nvGrpSpPr>
        <p:grpSpPr>
          <a:xfrm>
            <a:off x="3782186" y="3703074"/>
            <a:ext cx="873258" cy="1349233"/>
            <a:chOff x="4639367" y="5587791"/>
            <a:chExt cx="792000" cy="1224000"/>
          </a:xfrm>
        </p:grpSpPr>
        <p:sp>
          <p:nvSpPr>
            <p:cNvPr id="1420" name="正方形/長方形 1419">
              <a:extLst>
                <a:ext uri="{FF2B5EF4-FFF2-40B4-BE49-F238E27FC236}">
                  <a16:creationId xmlns:a16="http://schemas.microsoft.com/office/drawing/2014/main" id="{B7D5DE25-76B9-3744-0936-00105ACAD99E}"/>
                </a:ext>
              </a:extLst>
            </p:cNvPr>
            <p:cNvSpPr>
              <a:spLocks/>
            </p:cNvSpPr>
            <p:nvPr/>
          </p:nvSpPr>
          <p:spPr>
            <a:xfrm>
              <a:off x="4639367" y="5587791"/>
              <a:ext cx="792000" cy="122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421" name="正方形/長方形 1420">
              <a:extLst>
                <a:ext uri="{FF2B5EF4-FFF2-40B4-BE49-F238E27FC236}">
                  <a16:creationId xmlns:a16="http://schemas.microsoft.com/office/drawing/2014/main" id="{5B9DFFD0-84B0-5B4C-C9A4-DC273E26F6AC}"/>
                </a:ext>
              </a:extLst>
            </p:cNvPr>
            <p:cNvSpPr>
              <a:spLocks/>
            </p:cNvSpPr>
            <p:nvPr/>
          </p:nvSpPr>
          <p:spPr>
            <a:xfrm>
              <a:off x="4675367" y="5623791"/>
              <a:ext cx="72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grpSp>
        <p:nvGrpSpPr>
          <p:cNvPr id="1428" name="グループ化 1427">
            <a:extLst>
              <a:ext uri="{FF2B5EF4-FFF2-40B4-BE49-F238E27FC236}">
                <a16:creationId xmlns:a16="http://schemas.microsoft.com/office/drawing/2014/main" id="{96B33E95-E180-1677-67CF-47E5696A6C0D}"/>
              </a:ext>
            </a:extLst>
          </p:cNvPr>
          <p:cNvGrpSpPr/>
          <p:nvPr/>
        </p:nvGrpSpPr>
        <p:grpSpPr>
          <a:xfrm>
            <a:off x="5369155" y="3703074"/>
            <a:ext cx="873258" cy="1349233"/>
            <a:chOff x="4639367" y="5587791"/>
            <a:chExt cx="792000" cy="1224000"/>
          </a:xfrm>
        </p:grpSpPr>
        <p:sp>
          <p:nvSpPr>
            <p:cNvPr id="1429" name="正方形/長方形 1428">
              <a:extLst>
                <a:ext uri="{FF2B5EF4-FFF2-40B4-BE49-F238E27FC236}">
                  <a16:creationId xmlns:a16="http://schemas.microsoft.com/office/drawing/2014/main" id="{AA09AAEF-E3B2-47A6-6393-AEB7073067B3}"/>
                </a:ext>
              </a:extLst>
            </p:cNvPr>
            <p:cNvSpPr>
              <a:spLocks/>
            </p:cNvSpPr>
            <p:nvPr/>
          </p:nvSpPr>
          <p:spPr>
            <a:xfrm>
              <a:off x="4639367" y="5587791"/>
              <a:ext cx="792000" cy="122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430" name="正方形/長方形 1429">
              <a:extLst>
                <a:ext uri="{FF2B5EF4-FFF2-40B4-BE49-F238E27FC236}">
                  <a16:creationId xmlns:a16="http://schemas.microsoft.com/office/drawing/2014/main" id="{DDF173DA-0716-78A1-6273-174E28F8CE80}"/>
                </a:ext>
              </a:extLst>
            </p:cNvPr>
            <p:cNvSpPr>
              <a:spLocks/>
            </p:cNvSpPr>
            <p:nvPr/>
          </p:nvSpPr>
          <p:spPr>
            <a:xfrm>
              <a:off x="4675367" y="5623791"/>
              <a:ext cx="720000" cy="1152000"/>
            </a:xfrm>
            <a:prstGeom prst="rect">
              <a:avLst/>
            </a:prstGeom>
            <a:noFill/>
            <a:ln w="3175">
              <a:solidFill>
                <a:schemeClr val="accent1">
                  <a:shade val="15000"/>
                </a:schemeClr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sp>
        <p:nvSpPr>
          <p:cNvPr id="9828" name="正方形/長方形 9827">
            <a:extLst>
              <a:ext uri="{FF2B5EF4-FFF2-40B4-BE49-F238E27FC236}">
                <a16:creationId xmlns:a16="http://schemas.microsoft.com/office/drawing/2014/main" id="{EA45A532-DE27-E08A-25A8-A22C6724A7E6}"/>
              </a:ext>
            </a:extLst>
          </p:cNvPr>
          <p:cNvSpPr/>
          <p:nvPr/>
        </p:nvSpPr>
        <p:spPr>
          <a:xfrm>
            <a:off x="1254145" y="1882910"/>
            <a:ext cx="1965193" cy="106339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sp>
        <p:nvSpPr>
          <p:cNvPr id="9830" name="テキスト ボックス 9829">
            <a:extLst>
              <a:ext uri="{FF2B5EF4-FFF2-40B4-BE49-F238E27FC236}">
                <a16:creationId xmlns:a16="http://schemas.microsoft.com/office/drawing/2014/main" id="{C5F77CBD-7996-1F76-70F0-5EF712AEF071}"/>
              </a:ext>
            </a:extLst>
          </p:cNvPr>
          <p:cNvSpPr txBox="1"/>
          <p:nvPr/>
        </p:nvSpPr>
        <p:spPr>
          <a:xfrm>
            <a:off x="1176959" y="1505322"/>
            <a:ext cx="2071984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984" dirty="0">
                <a:latin typeface="Avenir Book" panose="02000503020000020003" pitchFamily="2" charset="0"/>
              </a:rPr>
              <a:t>Service Hybrid</a:t>
            </a:r>
            <a:endParaRPr kumimoji="1" lang="ja-JP" altLang="en-US" sz="1984">
              <a:latin typeface="Avenir Book" panose="02000503020000020003" pitchFamily="2" charset="0"/>
            </a:endParaRPr>
          </a:p>
        </p:txBody>
      </p:sp>
      <p:cxnSp>
        <p:nvCxnSpPr>
          <p:cNvPr id="18346" name="直線矢印コネクタ 18345">
            <a:extLst>
              <a:ext uri="{FF2B5EF4-FFF2-40B4-BE49-F238E27FC236}">
                <a16:creationId xmlns:a16="http://schemas.microsoft.com/office/drawing/2014/main" id="{1D34E0BC-E291-DA68-0CA1-E92365845B63}"/>
              </a:ext>
            </a:extLst>
          </p:cNvPr>
          <p:cNvCxnSpPr>
            <a:cxnSpLocks/>
          </p:cNvCxnSpPr>
          <p:nvPr/>
        </p:nvCxnSpPr>
        <p:spPr>
          <a:xfrm>
            <a:off x="10021572" y="3928952"/>
            <a:ext cx="0" cy="1366551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48" name="テキスト ボックス 18347">
            <a:extLst>
              <a:ext uri="{FF2B5EF4-FFF2-40B4-BE49-F238E27FC236}">
                <a16:creationId xmlns:a16="http://schemas.microsoft.com/office/drawing/2014/main" id="{E82480A7-7B8D-82AF-BCA6-37CDFA706589}"/>
              </a:ext>
            </a:extLst>
          </p:cNvPr>
          <p:cNvSpPr txBox="1"/>
          <p:nvPr/>
        </p:nvSpPr>
        <p:spPr>
          <a:xfrm rot="16200000">
            <a:off x="9171870" y="4383981"/>
            <a:ext cx="1145758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84" dirty="0">
                <a:latin typeface="Avenir Book" panose="02000503020000020003" pitchFamily="2" charset="0"/>
              </a:rPr>
              <a:t>33</a:t>
            </a:r>
            <a:r>
              <a:rPr kumimoji="1" lang="en-US" altLang="ja-JP" sz="1984" dirty="0">
                <a:latin typeface="Avenir Book" panose="02000503020000020003" pitchFamily="2" charset="0"/>
              </a:rPr>
              <a:t> [mm]</a:t>
            </a:r>
            <a:endParaRPr kumimoji="1" lang="ja-JP" altLang="en-US" sz="1984">
              <a:latin typeface="Avenir Book" panose="02000503020000020003" pitchFamily="2" charset="0"/>
            </a:endParaRPr>
          </a:p>
        </p:txBody>
      </p:sp>
      <p:sp>
        <p:nvSpPr>
          <p:cNvPr id="18352" name="正方形/長方形 18351">
            <a:extLst>
              <a:ext uri="{FF2B5EF4-FFF2-40B4-BE49-F238E27FC236}">
                <a16:creationId xmlns:a16="http://schemas.microsoft.com/office/drawing/2014/main" id="{7BEEF09E-87DE-F9A5-777B-AD0A0DF6BB26}"/>
              </a:ext>
            </a:extLst>
          </p:cNvPr>
          <p:cNvSpPr/>
          <p:nvPr/>
        </p:nvSpPr>
        <p:spPr>
          <a:xfrm>
            <a:off x="2364331" y="2035697"/>
            <a:ext cx="753375" cy="526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13" dirty="0" err="1"/>
              <a:t>lpGBT</a:t>
            </a:r>
            <a:endParaRPr kumimoji="1" lang="ja-JP" altLang="en-US" sz="1213"/>
          </a:p>
        </p:txBody>
      </p:sp>
      <p:cxnSp>
        <p:nvCxnSpPr>
          <p:cNvPr id="18354" name="直線矢印コネクタ 18353">
            <a:extLst>
              <a:ext uri="{FF2B5EF4-FFF2-40B4-BE49-F238E27FC236}">
                <a16:creationId xmlns:a16="http://schemas.microsoft.com/office/drawing/2014/main" id="{2AF70887-B821-1065-C79D-62B23D47E036}"/>
              </a:ext>
            </a:extLst>
          </p:cNvPr>
          <p:cNvCxnSpPr/>
          <p:nvPr/>
        </p:nvCxnSpPr>
        <p:spPr>
          <a:xfrm flipH="1">
            <a:off x="3146773" y="2115161"/>
            <a:ext cx="32213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55" name="直線矢印コネクタ 18354">
            <a:extLst>
              <a:ext uri="{FF2B5EF4-FFF2-40B4-BE49-F238E27FC236}">
                <a16:creationId xmlns:a16="http://schemas.microsoft.com/office/drawing/2014/main" id="{8106DDEE-C3B7-500F-7A4A-EA3E70C26604}"/>
              </a:ext>
            </a:extLst>
          </p:cNvPr>
          <p:cNvCxnSpPr/>
          <p:nvPr/>
        </p:nvCxnSpPr>
        <p:spPr>
          <a:xfrm flipH="1">
            <a:off x="3146772" y="2204617"/>
            <a:ext cx="32213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56" name="直線矢印コネクタ 18355">
            <a:extLst>
              <a:ext uri="{FF2B5EF4-FFF2-40B4-BE49-F238E27FC236}">
                <a16:creationId xmlns:a16="http://schemas.microsoft.com/office/drawing/2014/main" id="{6A7D1E78-AA71-ACA3-EFD2-3A22AC710763}"/>
              </a:ext>
            </a:extLst>
          </p:cNvPr>
          <p:cNvCxnSpPr/>
          <p:nvPr/>
        </p:nvCxnSpPr>
        <p:spPr>
          <a:xfrm flipH="1">
            <a:off x="3146772" y="2299028"/>
            <a:ext cx="32213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57" name="直線矢印コネクタ 18356">
            <a:extLst>
              <a:ext uri="{FF2B5EF4-FFF2-40B4-BE49-F238E27FC236}">
                <a16:creationId xmlns:a16="http://schemas.microsoft.com/office/drawing/2014/main" id="{02242930-64D8-5AC2-4047-FB1270ED1469}"/>
              </a:ext>
            </a:extLst>
          </p:cNvPr>
          <p:cNvCxnSpPr/>
          <p:nvPr/>
        </p:nvCxnSpPr>
        <p:spPr>
          <a:xfrm flipH="1">
            <a:off x="3146772" y="2400841"/>
            <a:ext cx="32213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58" name="直線矢印コネクタ 18357">
            <a:extLst>
              <a:ext uri="{FF2B5EF4-FFF2-40B4-BE49-F238E27FC236}">
                <a16:creationId xmlns:a16="http://schemas.microsoft.com/office/drawing/2014/main" id="{3718603F-2432-ECA0-3C1C-A0B4C89EAAD9}"/>
              </a:ext>
            </a:extLst>
          </p:cNvPr>
          <p:cNvCxnSpPr/>
          <p:nvPr/>
        </p:nvCxnSpPr>
        <p:spPr>
          <a:xfrm flipH="1">
            <a:off x="3146772" y="2503670"/>
            <a:ext cx="322137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59" name="正方形/長方形 18358">
            <a:extLst>
              <a:ext uri="{FF2B5EF4-FFF2-40B4-BE49-F238E27FC236}">
                <a16:creationId xmlns:a16="http://schemas.microsoft.com/office/drawing/2014/main" id="{DE98135B-6B50-0C42-5773-B6B27B118E9A}"/>
              </a:ext>
            </a:extLst>
          </p:cNvPr>
          <p:cNvSpPr/>
          <p:nvPr/>
        </p:nvSpPr>
        <p:spPr>
          <a:xfrm>
            <a:off x="1406269" y="2149208"/>
            <a:ext cx="607600" cy="2996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13" dirty="0" err="1"/>
              <a:t>VTRx</a:t>
            </a:r>
            <a:endParaRPr kumimoji="1" lang="ja-JP" altLang="en-US" sz="1213"/>
          </a:p>
        </p:txBody>
      </p:sp>
      <p:cxnSp>
        <p:nvCxnSpPr>
          <p:cNvPr id="18360" name="直線矢印コネクタ 18359">
            <a:extLst>
              <a:ext uri="{FF2B5EF4-FFF2-40B4-BE49-F238E27FC236}">
                <a16:creationId xmlns:a16="http://schemas.microsoft.com/office/drawing/2014/main" id="{000D68D4-97B6-6F10-4C3B-315360A3C02D}"/>
              </a:ext>
            </a:extLst>
          </p:cNvPr>
          <p:cNvCxnSpPr/>
          <p:nvPr/>
        </p:nvCxnSpPr>
        <p:spPr>
          <a:xfrm flipH="1">
            <a:off x="2013870" y="2255382"/>
            <a:ext cx="32213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61" name="直線矢印コネクタ 18360">
            <a:extLst>
              <a:ext uri="{FF2B5EF4-FFF2-40B4-BE49-F238E27FC236}">
                <a16:creationId xmlns:a16="http://schemas.microsoft.com/office/drawing/2014/main" id="{47024B7A-C1A7-2B10-85EE-C8811B0B9818}"/>
              </a:ext>
            </a:extLst>
          </p:cNvPr>
          <p:cNvCxnSpPr/>
          <p:nvPr/>
        </p:nvCxnSpPr>
        <p:spPr>
          <a:xfrm flipH="1">
            <a:off x="2034232" y="2362287"/>
            <a:ext cx="322137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365" name="グループ化 18364">
            <a:extLst>
              <a:ext uri="{FF2B5EF4-FFF2-40B4-BE49-F238E27FC236}">
                <a16:creationId xmlns:a16="http://schemas.microsoft.com/office/drawing/2014/main" id="{CC959BDA-AA34-8185-1C17-899724342D47}"/>
              </a:ext>
            </a:extLst>
          </p:cNvPr>
          <p:cNvGrpSpPr/>
          <p:nvPr/>
        </p:nvGrpSpPr>
        <p:grpSpPr>
          <a:xfrm>
            <a:off x="436865" y="2255385"/>
            <a:ext cx="947179" cy="106860"/>
            <a:chOff x="894320" y="2751292"/>
            <a:chExt cx="310709" cy="96982"/>
          </a:xfrm>
        </p:grpSpPr>
        <p:cxnSp>
          <p:nvCxnSpPr>
            <p:cNvPr id="18363" name="直線矢印コネクタ 18362">
              <a:extLst>
                <a:ext uri="{FF2B5EF4-FFF2-40B4-BE49-F238E27FC236}">
                  <a16:creationId xmlns:a16="http://schemas.microsoft.com/office/drawing/2014/main" id="{B15A9115-6E7E-04AF-A575-E98E8D77B3F9}"/>
                </a:ext>
              </a:extLst>
            </p:cNvPr>
            <p:cNvCxnSpPr/>
            <p:nvPr/>
          </p:nvCxnSpPr>
          <p:spPr>
            <a:xfrm flipH="1">
              <a:off x="894320" y="2751292"/>
              <a:ext cx="29223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64" name="直線矢印コネクタ 18363">
              <a:extLst>
                <a:ext uri="{FF2B5EF4-FFF2-40B4-BE49-F238E27FC236}">
                  <a16:creationId xmlns:a16="http://schemas.microsoft.com/office/drawing/2014/main" id="{78BCB0A2-F32C-6434-CB5B-D0A35B4F8DA3}"/>
                </a:ext>
              </a:extLst>
            </p:cNvPr>
            <p:cNvCxnSpPr/>
            <p:nvPr/>
          </p:nvCxnSpPr>
          <p:spPr>
            <a:xfrm flipH="1">
              <a:off x="912792" y="2848274"/>
              <a:ext cx="29223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366" name="円/楕円 18365">
            <a:extLst>
              <a:ext uri="{FF2B5EF4-FFF2-40B4-BE49-F238E27FC236}">
                <a16:creationId xmlns:a16="http://schemas.microsoft.com/office/drawing/2014/main" id="{79D8747E-003C-B0D7-B446-286F5638FA08}"/>
              </a:ext>
            </a:extLst>
          </p:cNvPr>
          <p:cNvSpPr>
            <a:spLocks noChangeAspect="1"/>
          </p:cNvSpPr>
          <p:nvPr/>
        </p:nvSpPr>
        <p:spPr>
          <a:xfrm>
            <a:off x="895467" y="2134943"/>
            <a:ext cx="119050" cy="1190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sp>
        <p:nvSpPr>
          <p:cNvPr id="18367" name="円/楕円 18366">
            <a:extLst>
              <a:ext uri="{FF2B5EF4-FFF2-40B4-BE49-F238E27FC236}">
                <a16:creationId xmlns:a16="http://schemas.microsoft.com/office/drawing/2014/main" id="{DCB0F551-E22A-4BAA-DC90-081A163A618F}"/>
              </a:ext>
            </a:extLst>
          </p:cNvPr>
          <p:cNvSpPr>
            <a:spLocks noChangeAspect="1"/>
          </p:cNvSpPr>
          <p:nvPr/>
        </p:nvSpPr>
        <p:spPr>
          <a:xfrm>
            <a:off x="895467" y="2364104"/>
            <a:ext cx="119050" cy="1190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sp>
        <p:nvSpPr>
          <p:cNvPr id="18368" name="テキスト ボックス 18367">
            <a:extLst>
              <a:ext uri="{FF2B5EF4-FFF2-40B4-BE49-F238E27FC236}">
                <a16:creationId xmlns:a16="http://schemas.microsoft.com/office/drawing/2014/main" id="{89012FB2-1B0D-83C4-1F45-1B0259B6EE94}"/>
              </a:ext>
            </a:extLst>
          </p:cNvPr>
          <p:cNvSpPr txBox="1"/>
          <p:nvPr/>
        </p:nvSpPr>
        <p:spPr>
          <a:xfrm>
            <a:off x="2429595" y="2505330"/>
            <a:ext cx="673385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984" dirty="0">
                <a:latin typeface="Avenir Book" panose="02000503020000020003" pitchFamily="2" charset="0"/>
              </a:rPr>
              <a:t>x4</a:t>
            </a:r>
            <a:endParaRPr kumimoji="1" lang="ja-JP" altLang="en-US" sz="1984">
              <a:latin typeface="Avenir Book" panose="02000503020000020003" pitchFamily="2" charset="0"/>
            </a:endParaRPr>
          </a:p>
        </p:txBody>
      </p:sp>
      <p:sp>
        <p:nvSpPr>
          <p:cNvPr id="18370" name="正方形/長方形 18369">
            <a:extLst>
              <a:ext uri="{FF2B5EF4-FFF2-40B4-BE49-F238E27FC236}">
                <a16:creationId xmlns:a16="http://schemas.microsoft.com/office/drawing/2014/main" id="{53DBE886-6031-5B21-B06D-7A010FB32BD3}"/>
              </a:ext>
            </a:extLst>
          </p:cNvPr>
          <p:cNvSpPr>
            <a:spLocks/>
          </p:cNvSpPr>
          <p:nvPr/>
        </p:nvSpPr>
        <p:spPr>
          <a:xfrm>
            <a:off x="1661920" y="3870434"/>
            <a:ext cx="366086" cy="10343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sp>
        <p:nvSpPr>
          <p:cNvPr id="18381" name="テキスト ボックス 18380">
            <a:extLst>
              <a:ext uri="{FF2B5EF4-FFF2-40B4-BE49-F238E27FC236}">
                <a16:creationId xmlns:a16="http://schemas.microsoft.com/office/drawing/2014/main" id="{63F1F9DB-1782-78E9-6407-5BE1B69ADBF0}"/>
              </a:ext>
            </a:extLst>
          </p:cNvPr>
          <p:cNvSpPr txBox="1"/>
          <p:nvPr/>
        </p:nvSpPr>
        <p:spPr>
          <a:xfrm>
            <a:off x="6065293" y="6044552"/>
            <a:ext cx="1550987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984" b="1" dirty="0">
                <a:solidFill>
                  <a:srgbClr val="FF9300"/>
                </a:solidFill>
                <a:latin typeface="Avenir Next" panose="020B0503020202020204" pitchFamily="34" charset="0"/>
              </a:rPr>
              <a:t>FPC</a:t>
            </a:r>
            <a:endParaRPr kumimoji="1" lang="ja-JP" altLang="en-US" sz="1984" b="1">
              <a:solidFill>
                <a:srgbClr val="FF9300"/>
              </a:solidFill>
              <a:latin typeface="Avenir Next" panose="020B0503020202020204" pitchFamily="34" charset="0"/>
            </a:endParaRPr>
          </a:p>
        </p:txBody>
      </p:sp>
      <p:sp>
        <p:nvSpPr>
          <p:cNvPr id="18382" name="テキスト ボックス 18381">
            <a:extLst>
              <a:ext uri="{FF2B5EF4-FFF2-40B4-BE49-F238E27FC236}">
                <a16:creationId xmlns:a16="http://schemas.microsoft.com/office/drawing/2014/main" id="{5D9FA6A1-0FCB-40CA-15EF-5F857FF65C0F}"/>
              </a:ext>
            </a:extLst>
          </p:cNvPr>
          <p:cNvSpPr txBox="1"/>
          <p:nvPr/>
        </p:nvSpPr>
        <p:spPr>
          <a:xfrm>
            <a:off x="4309554" y="6044552"/>
            <a:ext cx="1657809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764" b="1" dirty="0">
                <a:solidFill>
                  <a:srgbClr val="45AC43"/>
                </a:solidFill>
                <a:latin typeface="Avenir Next" panose="020B0503020202020204" pitchFamily="34" charset="0"/>
              </a:rPr>
              <a:t>Interposer</a:t>
            </a:r>
            <a:endParaRPr kumimoji="1" lang="ja-JP" altLang="en-US" sz="1764" b="1">
              <a:solidFill>
                <a:srgbClr val="45AC43"/>
              </a:solidFill>
              <a:latin typeface="Avenir Next" panose="020B0503020202020204" pitchFamily="34" charset="0"/>
            </a:endParaRPr>
          </a:p>
        </p:txBody>
      </p:sp>
      <p:sp>
        <p:nvSpPr>
          <p:cNvPr id="18383" name="テキスト ボックス 18382">
            <a:extLst>
              <a:ext uri="{FF2B5EF4-FFF2-40B4-BE49-F238E27FC236}">
                <a16:creationId xmlns:a16="http://schemas.microsoft.com/office/drawing/2014/main" id="{F0644C0D-2E08-4FDD-E0D0-92FB88BD6635}"/>
              </a:ext>
            </a:extLst>
          </p:cNvPr>
          <p:cNvSpPr txBox="1"/>
          <p:nvPr/>
        </p:nvSpPr>
        <p:spPr>
          <a:xfrm>
            <a:off x="798075" y="6044552"/>
            <a:ext cx="1657809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764" b="1" dirty="0">
                <a:solidFill>
                  <a:srgbClr val="7F7F7F"/>
                </a:solidFill>
                <a:latin typeface="Avenir Next" panose="020B0503020202020204" pitchFamily="34" charset="0"/>
              </a:rPr>
              <a:t>Sensor</a:t>
            </a:r>
            <a:endParaRPr kumimoji="1" lang="ja-JP" altLang="en-US" sz="1764" b="1">
              <a:solidFill>
                <a:srgbClr val="7F7F7F"/>
              </a:solidFill>
              <a:latin typeface="Avenir Next" panose="020B0503020202020204" pitchFamily="34" charset="0"/>
            </a:endParaRPr>
          </a:p>
        </p:txBody>
      </p:sp>
      <p:sp>
        <p:nvSpPr>
          <p:cNvPr id="18384" name="テキスト ボックス 18383">
            <a:extLst>
              <a:ext uri="{FF2B5EF4-FFF2-40B4-BE49-F238E27FC236}">
                <a16:creationId xmlns:a16="http://schemas.microsoft.com/office/drawing/2014/main" id="{F5C57A90-0D7E-A928-BAD1-695C303E1936}"/>
              </a:ext>
            </a:extLst>
          </p:cNvPr>
          <p:cNvSpPr txBox="1"/>
          <p:nvPr/>
        </p:nvSpPr>
        <p:spPr>
          <a:xfrm>
            <a:off x="2553815" y="6044552"/>
            <a:ext cx="1657809" cy="635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764" b="1" dirty="0">
                <a:latin typeface="Avenir Next" panose="020B0503020202020204" pitchFamily="34" charset="0"/>
              </a:rPr>
              <a:t>CFDROC</a:t>
            </a:r>
          </a:p>
          <a:p>
            <a:pPr algn="ctr"/>
            <a:r>
              <a:rPr lang="en-US" altLang="ja-JP" sz="1764" b="1" dirty="0">
                <a:latin typeface="Avenir Next" panose="020B0503020202020204" pitchFamily="34" charset="0"/>
              </a:rPr>
              <a:t>(ASIC)</a:t>
            </a:r>
            <a:endParaRPr kumimoji="1" lang="ja-JP" altLang="en-US" sz="2205" b="1">
              <a:latin typeface="Avenir Next" panose="020B0503020202020204" pitchFamily="34" charset="0"/>
            </a:endParaRPr>
          </a:p>
        </p:txBody>
      </p:sp>
      <p:sp>
        <p:nvSpPr>
          <p:cNvPr id="18385" name="テキスト ボックス 18384">
            <a:extLst>
              <a:ext uri="{FF2B5EF4-FFF2-40B4-BE49-F238E27FC236}">
                <a16:creationId xmlns:a16="http://schemas.microsoft.com/office/drawing/2014/main" id="{8AE10FE8-C99B-D9C6-1C86-22E372C9AAEA}"/>
              </a:ext>
            </a:extLst>
          </p:cNvPr>
          <p:cNvSpPr txBox="1"/>
          <p:nvPr/>
        </p:nvSpPr>
        <p:spPr>
          <a:xfrm>
            <a:off x="1400407" y="6588540"/>
            <a:ext cx="5654221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5" i="1" dirty="0">
                <a:latin typeface="Avenir Book" panose="02000503020000020003" pitchFamily="2" charset="0"/>
              </a:rPr>
              <a:t>X</a:t>
            </a:r>
            <a:r>
              <a:rPr kumimoji="1" lang="en-US" altLang="ja-JP" sz="2205" dirty="0">
                <a:latin typeface="Avenir Book" panose="02000503020000020003" pitchFamily="2" charset="0"/>
              </a:rPr>
              <a:t>/</a:t>
            </a:r>
            <a:r>
              <a:rPr kumimoji="1" lang="en-US" altLang="ja-JP" sz="2205" i="1" dirty="0">
                <a:latin typeface="Avenir Book" panose="02000503020000020003" pitchFamily="2" charset="0"/>
              </a:rPr>
              <a:t>X</a:t>
            </a:r>
            <a:r>
              <a:rPr kumimoji="1" lang="en-US" altLang="ja-JP" sz="2205" baseline="-25000" dirty="0">
                <a:latin typeface="Avenir Book" panose="02000503020000020003" pitchFamily="2" charset="0"/>
              </a:rPr>
              <a:t>0</a:t>
            </a:r>
            <a:r>
              <a:rPr kumimoji="1" lang="en-US" altLang="ja-JP" sz="2205" dirty="0">
                <a:latin typeface="Avenir Book" panose="02000503020000020003" pitchFamily="2" charset="0"/>
              </a:rPr>
              <a:t> &lt; 3% (including support structure)</a:t>
            </a:r>
            <a:endParaRPr kumimoji="1" lang="ja-JP" altLang="en-US" sz="2205">
              <a:latin typeface="Avenir Book" panose="02000503020000020003" pitchFamily="2" charset="0"/>
            </a:endParaRPr>
          </a:p>
        </p:txBody>
      </p:sp>
      <p:sp>
        <p:nvSpPr>
          <p:cNvPr id="18386" name="正方形/長方形 18385">
            <a:extLst>
              <a:ext uri="{FF2B5EF4-FFF2-40B4-BE49-F238E27FC236}">
                <a16:creationId xmlns:a16="http://schemas.microsoft.com/office/drawing/2014/main" id="{ED39CA27-7558-AA82-A40F-10AE6ADB31A4}"/>
              </a:ext>
            </a:extLst>
          </p:cNvPr>
          <p:cNvSpPr/>
          <p:nvPr/>
        </p:nvSpPr>
        <p:spPr>
          <a:xfrm>
            <a:off x="1378270" y="2539476"/>
            <a:ext cx="682247" cy="249993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13" dirty="0"/>
              <a:t>DCDC</a:t>
            </a:r>
            <a:endParaRPr kumimoji="1" lang="ja-JP" altLang="en-US" sz="1213"/>
          </a:p>
        </p:txBody>
      </p:sp>
      <p:sp>
        <p:nvSpPr>
          <p:cNvPr id="18387" name="正方形/長方形 18386">
            <a:extLst>
              <a:ext uri="{FF2B5EF4-FFF2-40B4-BE49-F238E27FC236}">
                <a16:creationId xmlns:a16="http://schemas.microsoft.com/office/drawing/2014/main" id="{662D7658-B4A9-1404-9462-A4ED7EFB3445}"/>
              </a:ext>
            </a:extLst>
          </p:cNvPr>
          <p:cNvSpPr/>
          <p:nvPr/>
        </p:nvSpPr>
        <p:spPr>
          <a:xfrm rot="16200000">
            <a:off x="-277889" y="2211909"/>
            <a:ext cx="1149514" cy="3166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13" dirty="0"/>
              <a:t>Backend</a:t>
            </a:r>
            <a:endParaRPr kumimoji="1" lang="ja-JP" altLang="en-US" sz="1213"/>
          </a:p>
        </p:txBody>
      </p:sp>
      <p:sp>
        <p:nvSpPr>
          <p:cNvPr id="18388" name="テキスト ボックス 18387">
            <a:extLst>
              <a:ext uri="{FF2B5EF4-FFF2-40B4-BE49-F238E27FC236}">
                <a16:creationId xmlns:a16="http://schemas.microsoft.com/office/drawing/2014/main" id="{BD23CBAE-B4A1-E395-084D-436B3A360447}"/>
              </a:ext>
            </a:extLst>
          </p:cNvPr>
          <p:cNvSpPr txBox="1"/>
          <p:nvPr/>
        </p:nvSpPr>
        <p:spPr>
          <a:xfrm>
            <a:off x="5515247" y="2756741"/>
            <a:ext cx="5447610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84" dirty="0">
                <a:latin typeface="Avenir Book" panose="02000503020000020003" pitchFamily="2" charset="0"/>
              </a:rPr>
              <a:t>32 (front-side) + 32 (back-side) = 64 CFDROCs</a:t>
            </a:r>
            <a:endParaRPr kumimoji="1" lang="ja-JP" altLang="en-US" sz="1984">
              <a:latin typeface="Avenir Book" panose="02000503020000020003" pitchFamily="2" charset="0"/>
            </a:endParaRPr>
          </a:p>
        </p:txBody>
      </p:sp>
      <p:cxnSp>
        <p:nvCxnSpPr>
          <p:cNvPr id="18390" name="直線矢印コネクタ 18389">
            <a:extLst>
              <a:ext uri="{FF2B5EF4-FFF2-40B4-BE49-F238E27FC236}">
                <a16:creationId xmlns:a16="http://schemas.microsoft.com/office/drawing/2014/main" id="{2A9EC08E-86DA-4FE7-B856-33D09395A9BD}"/>
              </a:ext>
            </a:extLst>
          </p:cNvPr>
          <p:cNvCxnSpPr>
            <a:cxnSpLocks/>
          </p:cNvCxnSpPr>
          <p:nvPr/>
        </p:nvCxnSpPr>
        <p:spPr>
          <a:xfrm>
            <a:off x="888068" y="3740115"/>
            <a:ext cx="0" cy="2329242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92" name="テキスト ボックス 18391">
            <a:extLst>
              <a:ext uri="{FF2B5EF4-FFF2-40B4-BE49-F238E27FC236}">
                <a16:creationId xmlns:a16="http://schemas.microsoft.com/office/drawing/2014/main" id="{08925FC3-A95B-42E0-611F-C52488B896CA}"/>
              </a:ext>
            </a:extLst>
          </p:cNvPr>
          <p:cNvSpPr txBox="1"/>
          <p:nvPr/>
        </p:nvSpPr>
        <p:spPr>
          <a:xfrm rot="16200000">
            <a:off x="-371832" y="4768885"/>
            <a:ext cx="2018838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984" dirty="0">
                <a:latin typeface="Avenir Book" panose="02000503020000020003" pitchFamily="2" charset="0"/>
              </a:rPr>
              <a:t>60</a:t>
            </a:r>
            <a:r>
              <a:rPr kumimoji="1" lang="en-US" altLang="ja-JP" sz="1984" dirty="0">
                <a:latin typeface="Avenir Book" panose="02000503020000020003" pitchFamily="2" charset="0"/>
              </a:rPr>
              <a:t>0 [mm]</a:t>
            </a:r>
            <a:endParaRPr kumimoji="1" lang="ja-JP" altLang="en-US" sz="1984">
              <a:latin typeface="Avenir Book" panose="02000503020000020003" pitchFamily="2" charset="0"/>
            </a:endParaRPr>
          </a:p>
        </p:txBody>
      </p:sp>
      <p:sp>
        <p:nvSpPr>
          <p:cNvPr id="18307" name="正方形/長方形 18306">
            <a:extLst>
              <a:ext uri="{FF2B5EF4-FFF2-40B4-BE49-F238E27FC236}">
                <a16:creationId xmlns:a16="http://schemas.microsoft.com/office/drawing/2014/main" id="{49FAD099-425D-6D8A-7288-C8F7AB09B39C}"/>
              </a:ext>
            </a:extLst>
          </p:cNvPr>
          <p:cNvSpPr>
            <a:spLocks/>
          </p:cNvSpPr>
          <p:nvPr/>
        </p:nvSpPr>
        <p:spPr>
          <a:xfrm>
            <a:off x="3249138" y="3870434"/>
            <a:ext cx="366086" cy="10343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sp>
        <p:nvSpPr>
          <p:cNvPr id="18308" name="正方形/長方形 18307">
            <a:extLst>
              <a:ext uri="{FF2B5EF4-FFF2-40B4-BE49-F238E27FC236}">
                <a16:creationId xmlns:a16="http://schemas.microsoft.com/office/drawing/2014/main" id="{4109BE0C-B1C6-A268-1AD6-2323297AFE13}"/>
              </a:ext>
            </a:extLst>
          </p:cNvPr>
          <p:cNvSpPr>
            <a:spLocks/>
          </p:cNvSpPr>
          <p:nvPr/>
        </p:nvSpPr>
        <p:spPr>
          <a:xfrm>
            <a:off x="4827942" y="3870434"/>
            <a:ext cx="366086" cy="10343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sp>
        <p:nvSpPr>
          <p:cNvPr id="18309" name="正方形/長方形 18308">
            <a:extLst>
              <a:ext uri="{FF2B5EF4-FFF2-40B4-BE49-F238E27FC236}">
                <a16:creationId xmlns:a16="http://schemas.microsoft.com/office/drawing/2014/main" id="{9E5E1316-BB0B-D559-ABAD-D537EB36899F}"/>
              </a:ext>
            </a:extLst>
          </p:cNvPr>
          <p:cNvSpPr>
            <a:spLocks/>
          </p:cNvSpPr>
          <p:nvPr/>
        </p:nvSpPr>
        <p:spPr>
          <a:xfrm>
            <a:off x="6447821" y="3870434"/>
            <a:ext cx="366086" cy="10343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sp>
        <p:nvSpPr>
          <p:cNvPr id="18305" name="スライド番号プレースホルダー 18304">
            <a:extLst>
              <a:ext uri="{FF2B5EF4-FFF2-40B4-BE49-F238E27FC236}">
                <a16:creationId xmlns:a16="http://schemas.microsoft.com/office/drawing/2014/main" id="{9CA3F4BE-D347-833B-5CB4-C74D6004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/>
              <a:t>5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104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C332D2-A740-D0AC-4F18-613A9CEC1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Questions/Comments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EB09AD-2577-9706-0D82-5EDE05B25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E9DB31A-E91D-4298-BBF9-C0B446421FEF}" type="datetime1">
              <a:rPr lang="en-US" smtClean="0"/>
              <a:t>2/12/2026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DFCC3B-A1B9-ED68-6535-DB6D86603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463AA-22B9-614C-8F74-024DDE67D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75778A-8F39-427E-8DEF-FB775D7806DC}" type="slidenum">
              <a:rPr lang="it-IT" smtClean="0"/>
              <a:pPr lvl="0"/>
              <a:t>2</a:t>
            </a:fld>
            <a:endParaRPr lang="it-IT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246C85-EAB8-24AA-FA98-403598C9E1A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What loading precision do we require?</a:t>
            </a:r>
          </a:p>
          <a:p>
            <a:r>
              <a:rPr lang="en-US" dirty="0"/>
              <a:t>When Jigs/Tooling need to be ready? Useful to have them while loading the 10 stavelets to develop process </a:t>
            </a:r>
          </a:p>
          <a:p>
            <a:r>
              <a:rPr lang="en-US" dirty="0"/>
              <a:t>Figure out the material budget impact and if it’s fine</a:t>
            </a:r>
          </a:p>
          <a:p>
            <a:r>
              <a:rPr lang="en-US" dirty="0"/>
              <a:t>Figure out right carrier for shipping (might know already)</a:t>
            </a:r>
          </a:p>
          <a:p>
            <a:r>
              <a:rPr lang="en-US" dirty="0"/>
              <a:t>Need to figure out importing if Japan pays for components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80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EE95D-B79F-8D3C-E8EE-1D7C4C685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F3E807-A6F8-EEA2-2D27-5A0D73FB1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83" y="302737"/>
            <a:ext cx="12384604" cy="1259946"/>
          </a:xfrm>
        </p:spPr>
        <p:txBody>
          <a:bodyPr/>
          <a:lstStyle/>
          <a:p>
            <a:r>
              <a:rPr lang="en-US" dirty="0"/>
              <a:t>Pickup jig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F97478-BDB1-7D03-A17A-64EB157DB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E9DB31A-E91D-4298-BBF9-C0B446421FEF}" type="datetime1">
              <a:rPr lang="en-US" smtClean="0"/>
              <a:t>2/12/2026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BA34AB-C6F5-9CEF-C5B1-F2F551B7E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49142-BB6B-1372-9B86-92D4F0546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75778A-8F39-427E-8DEF-FB775D7806DC}" type="slidenum">
              <a:rPr lang="it-IT" smtClean="0"/>
              <a:pPr lvl="0"/>
              <a:t>3</a:t>
            </a:fld>
            <a:endParaRPr lang="it-IT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6D8193-A598-528F-6735-3FD93881E6B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3183" y="1595935"/>
            <a:ext cx="11423808" cy="5039783"/>
          </a:xfrm>
        </p:spPr>
        <p:txBody>
          <a:bodyPr/>
          <a:lstStyle/>
          <a:p>
            <a:r>
              <a:rPr lang="en-US" dirty="0"/>
              <a:t>Vacuum jig to pickup loaded stavelet and assemble with stave</a:t>
            </a:r>
          </a:p>
          <a:p>
            <a:r>
              <a:rPr lang="en-US" dirty="0"/>
              <a:t>UIC first version almost ready</a:t>
            </a:r>
          </a:p>
          <a:p>
            <a:r>
              <a:rPr lang="en-US" dirty="0"/>
              <a:t>Glue to stave? Assemble with screws?</a:t>
            </a:r>
          </a:p>
          <a:p>
            <a:r>
              <a:rPr lang="en-US" dirty="0"/>
              <a:t>This step NOT at UCSC, Purdue or BNL? UV glue likely not working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F267ACA-EBBD-304B-4C68-5CCFA756715C}"/>
              </a:ext>
            </a:extLst>
          </p:cNvPr>
          <p:cNvGrpSpPr/>
          <p:nvPr/>
        </p:nvGrpSpPr>
        <p:grpSpPr>
          <a:xfrm>
            <a:off x="281916" y="3986569"/>
            <a:ext cx="6286233" cy="1913919"/>
            <a:chOff x="6647879" y="4393371"/>
            <a:chExt cx="6286233" cy="191391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8368E7-AA19-B7D4-2986-E4C367675648}"/>
                </a:ext>
              </a:extLst>
            </p:cNvPr>
            <p:cNvSpPr/>
            <p:nvPr/>
          </p:nvSpPr>
          <p:spPr>
            <a:xfrm>
              <a:off x="6862124" y="5803234"/>
              <a:ext cx="5832648" cy="5040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B86DFA8-3904-8EC1-1A9C-B77C0C267311}"/>
                </a:ext>
              </a:extLst>
            </p:cNvPr>
            <p:cNvSpPr/>
            <p:nvPr/>
          </p:nvSpPr>
          <p:spPr>
            <a:xfrm>
              <a:off x="7079927" y="5614242"/>
              <a:ext cx="5326813" cy="15574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EA2AD8D-A7CD-A0B6-8167-B3AED3940D2C}"/>
                </a:ext>
              </a:extLst>
            </p:cNvPr>
            <p:cNvSpPr/>
            <p:nvPr/>
          </p:nvSpPr>
          <p:spPr>
            <a:xfrm>
              <a:off x="6647879" y="4490627"/>
              <a:ext cx="6227802" cy="3693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5169DC8-C261-9252-B281-53C061963629}"/>
                </a:ext>
              </a:extLst>
            </p:cNvPr>
            <p:cNvSpPr/>
            <p:nvPr/>
          </p:nvSpPr>
          <p:spPr>
            <a:xfrm>
              <a:off x="6862124" y="5364013"/>
              <a:ext cx="144788" cy="5040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2630F6D-6031-6C7C-0119-758570E4F1C4}"/>
                </a:ext>
              </a:extLst>
            </p:cNvPr>
            <p:cNvSpPr/>
            <p:nvPr/>
          </p:nvSpPr>
          <p:spPr>
            <a:xfrm>
              <a:off x="12553790" y="5331596"/>
              <a:ext cx="144788" cy="5040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8B46390-F1C3-1312-6BA7-EF1A3F22F4D4}"/>
                </a:ext>
              </a:extLst>
            </p:cNvPr>
            <p:cNvSpPr/>
            <p:nvPr/>
          </p:nvSpPr>
          <p:spPr>
            <a:xfrm>
              <a:off x="7496510" y="4719040"/>
              <a:ext cx="448520" cy="15574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93A0BF8-8AA1-CE8C-82EB-D4498691E794}"/>
                </a:ext>
              </a:extLst>
            </p:cNvPr>
            <p:cNvSpPr/>
            <p:nvPr/>
          </p:nvSpPr>
          <p:spPr>
            <a:xfrm>
              <a:off x="8156830" y="4719041"/>
              <a:ext cx="1064485" cy="14091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98A836A-6AB7-411E-462F-CF63761B6790}"/>
                </a:ext>
              </a:extLst>
            </p:cNvPr>
            <p:cNvSpPr/>
            <p:nvPr/>
          </p:nvSpPr>
          <p:spPr>
            <a:xfrm>
              <a:off x="6863903" y="4704218"/>
              <a:ext cx="193751" cy="1557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28080C-A604-DB0C-605F-981EB991E0A6}"/>
                </a:ext>
              </a:extLst>
            </p:cNvPr>
            <p:cNvSpPr/>
            <p:nvPr/>
          </p:nvSpPr>
          <p:spPr>
            <a:xfrm>
              <a:off x="12518038" y="4704218"/>
              <a:ext cx="193751" cy="1557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262116F-3BC6-1E66-2D86-686092A5BE7B}"/>
                </a:ext>
              </a:extLst>
            </p:cNvPr>
            <p:cNvSpPr txBox="1"/>
            <p:nvPr/>
          </p:nvSpPr>
          <p:spPr>
            <a:xfrm>
              <a:off x="11669663" y="4393371"/>
              <a:ext cx="12644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Precision pin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F842FEC-8146-0B20-B2FD-983597CC9360}"/>
                </a:ext>
              </a:extLst>
            </p:cNvPr>
            <p:cNvSpPr/>
            <p:nvPr/>
          </p:nvSpPr>
          <p:spPr>
            <a:xfrm>
              <a:off x="7511975" y="5551479"/>
              <a:ext cx="448520" cy="7758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8161361-2C7F-5724-E642-D6A8C7649880}"/>
                </a:ext>
              </a:extLst>
            </p:cNvPr>
            <p:cNvSpPr/>
            <p:nvPr/>
          </p:nvSpPr>
          <p:spPr>
            <a:xfrm>
              <a:off x="8215583" y="5551479"/>
              <a:ext cx="1005732" cy="673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87FFF0F5-A143-C28F-2189-1A0A3F2FDB4C}"/>
                </a:ext>
              </a:extLst>
            </p:cNvPr>
            <p:cNvSpPr/>
            <p:nvPr/>
          </p:nvSpPr>
          <p:spPr>
            <a:xfrm>
              <a:off x="7598790" y="4839117"/>
              <a:ext cx="278516" cy="236864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0B93B099-6496-11FD-D123-266E024A5EEF}"/>
                </a:ext>
              </a:extLst>
            </p:cNvPr>
            <p:cNvSpPr/>
            <p:nvPr/>
          </p:nvSpPr>
          <p:spPr>
            <a:xfrm>
              <a:off x="8313138" y="4826453"/>
              <a:ext cx="278516" cy="236864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B161F5EF-63F5-ED0F-D1A9-A9D4DC92CE8C}"/>
                </a:ext>
              </a:extLst>
            </p:cNvPr>
            <p:cNvSpPr/>
            <p:nvPr/>
          </p:nvSpPr>
          <p:spPr>
            <a:xfrm>
              <a:off x="8757028" y="4839117"/>
              <a:ext cx="278516" cy="236864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0DA347A-5878-416B-4A86-B9F3EC6965E5}"/>
                </a:ext>
              </a:extLst>
            </p:cNvPr>
            <p:cNvSpPr txBox="1"/>
            <p:nvPr/>
          </p:nvSpPr>
          <p:spPr>
            <a:xfrm>
              <a:off x="9413095" y="4824425"/>
              <a:ext cx="15281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Vacuum nozzles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B75B106-F409-66CD-AA20-150217CE52BC}"/>
              </a:ext>
            </a:extLst>
          </p:cNvPr>
          <p:cNvGrpSpPr/>
          <p:nvPr/>
        </p:nvGrpSpPr>
        <p:grpSpPr>
          <a:xfrm>
            <a:off x="7008219" y="4817417"/>
            <a:ext cx="6227802" cy="809689"/>
            <a:chOff x="381897" y="4196763"/>
            <a:chExt cx="6227802" cy="80968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8A6BDF8-EAFF-A779-8D53-B05C665A5902}"/>
                </a:ext>
              </a:extLst>
            </p:cNvPr>
            <p:cNvSpPr/>
            <p:nvPr/>
          </p:nvSpPr>
          <p:spPr>
            <a:xfrm>
              <a:off x="813945" y="4850712"/>
              <a:ext cx="5326813" cy="15574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6DD1549-F104-6BEA-6BEC-8F6E12FDADCF}"/>
                </a:ext>
              </a:extLst>
            </p:cNvPr>
            <p:cNvSpPr/>
            <p:nvPr/>
          </p:nvSpPr>
          <p:spPr>
            <a:xfrm>
              <a:off x="381897" y="4196763"/>
              <a:ext cx="6227802" cy="3693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B51AB46-3D9F-8F3B-F295-B55D7C541A28}"/>
                </a:ext>
              </a:extLst>
            </p:cNvPr>
            <p:cNvSpPr/>
            <p:nvPr/>
          </p:nvSpPr>
          <p:spPr>
            <a:xfrm>
              <a:off x="1230528" y="4425176"/>
              <a:ext cx="448520" cy="15574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5CFD230-184A-B83D-7FB9-F246719080FE}"/>
                </a:ext>
              </a:extLst>
            </p:cNvPr>
            <p:cNvSpPr/>
            <p:nvPr/>
          </p:nvSpPr>
          <p:spPr>
            <a:xfrm>
              <a:off x="1890848" y="4425177"/>
              <a:ext cx="1064485" cy="14091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3ECBC0D-1E9C-8500-3E0C-4778791363E4}"/>
                </a:ext>
              </a:extLst>
            </p:cNvPr>
            <p:cNvSpPr/>
            <p:nvPr/>
          </p:nvSpPr>
          <p:spPr>
            <a:xfrm>
              <a:off x="597921" y="4410354"/>
              <a:ext cx="193751" cy="1557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40ECD1B-6D4E-AD1A-5F6A-F346D4E44540}"/>
                </a:ext>
              </a:extLst>
            </p:cNvPr>
            <p:cNvSpPr/>
            <p:nvPr/>
          </p:nvSpPr>
          <p:spPr>
            <a:xfrm>
              <a:off x="6252056" y="4410354"/>
              <a:ext cx="193751" cy="1557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0C8CF07-86C1-0CD3-19A5-3EA67974722D}"/>
                </a:ext>
              </a:extLst>
            </p:cNvPr>
            <p:cNvSpPr/>
            <p:nvPr/>
          </p:nvSpPr>
          <p:spPr>
            <a:xfrm>
              <a:off x="1245993" y="4787949"/>
              <a:ext cx="448520" cy="7758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2FDB415-0276-6D41-E01A-18E136E13153}"/>
                </a:ext>
              </a:extLst>
            </p:cNvPr>
            <p:cNvSpPr/>
            <p:nvPr/>
          </p:nvSpPr>
          <p:spPr>
            <a:xfrm>
              <a:off x="1949601" y="4787949"/>
              <a:ext cx="1005732" cy="673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6FD23E27-B48E-49D1-ED43-0E7FF20C760F}"/>
                </a:ext>
              </a:extLst>
            </p:cNvPr>
            <p:cNvSpPr/>
            <p:nvPr/>
          </p:nvSpPr>
          <p:spPr>
            <a:xfrm>
              <a:off x="1332808" y="4545253"/>
              <a:ext cx="278516" cy="236864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4DA8BF02-744C-1E90-CB5B-EF542743CFA1}"/>
                </a:ext>
              </a:extLst>
            </p:cNvPr>
            <p:cNvSpPr/>
            <p:nvPr/>
          </p:nvSpPr>
          <p:spPr>
            <a:xfrm>
              <a:off x="2047156" y="4532589"/>
              <a:ext cx="278516" cy="236864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2C76C5A7-C42D-A4B0-3D53-EBB0E1DB9BFA}"/>
                </a:ext>
              </a:extLst>
            </p:cNvPr>
            <p:cNvSpPr/>
            <p:nvPr/>
          </p:nvSpPr>
          <p:spPr>
            <a:xfrm>
              <a:off x="2491046" y="4545253"/>
              <a:ext cx="278516" cy="236864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7C94E846-27F4-9D7E-2562-C1758145BAFF}"/>
              </a:ext>
            </a:extLst>
          </p:cNvPr>
          <p:cNvSpPr/>
          <p:nvPr/>
        </p:nvSpPr>
        <p:spPr>
          <a:xfrm>
            <a:off x="2193194" y="6372125"/>
            <a:ext cx="11042827" cy="5040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Full stave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DB36290-872E-ADC9-AD94-6517B2F2E6C5}"/>
              </a:ext>
            </a:extLst>
          </p:cNvPr>
          <p:cNvSpPr/>
          <p:nvPr/>
        </p:nvSpPr>
        <p:spPr>
          <a:xfrm>
            <a:off x="7528918" y="6278659"/>
            <a:ext cx="5238161" cy="934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row: Down 58">
            <a:extLst>
              <a:ext uri="{FF2B5EF4-FFF2-40B4-BE49-F238E27FC236}">
                <a16:creationId xmlns:a16="http://schemas.microsoft.com/office/drawing/2014/main" id="{CFC9052B-816D-02B5-5700-6041884EC3F8}"/>
              </a:ext>
            </a:extLst>
          </p:cNvPr>
          <p:cNvSpPr/>
          <p:nvPr/>
        </p:nvSpPr>
        <p:spPr>
          <a:xfrm>
            <a:off x="9797719" y="5698460"/>
            <a:ext cx="611908" cy="53120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4828F31-B515-127B-6029-7519998C82EC}"/>
              </a:ext>
            </a:extLst>
          </p:cNvPr>
          <p:cNvSpPr/>
          <p:nvPr/>
        </p:nvSpPr>
        <p:spPr>
          <a:xfrm>
            <a:off x="12461732" y="4236175"/>
            <a:ext cx="134178" cy="5354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row: Down 60">
            <a:extLst>
              <a:ext uri="{FF2B5EF4-FFF2-40B4-BE49-F238E27FC236}">
                <a16:creationId xmlns:a16="http://schemas.microsoft.com/office/drawing/2014/main" id="{DA57B969-2116-34CE-5072-AEA11B6846A3}"/>
              </a:ext>
            </a:extLst>
          </p:cNvPr>
          <p:cNvSpPr/>
          <p:nvPr/>
        </p:nvSpPr>
        <p:spPr>
          <a:xfrm>
            <a:off x="12430792" y="4877396"/>
            <a:ext cx="193751" cy="135226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36C7893-8BDB-1C74-9525-E4A6825AE09B}"/>
              </a:ext>
            </a:extLst>
          </p:cNvPr>
          <p:cNvSpPr txBox="1"/>
          <p:nvPr/>
        </p:nvSpPr>
        <p:spPr>
          <a:xfrm>
            <a:off x="8876757" y="5971656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Glue?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F7B4DCC-AFCE-433B-37F7-4C0702E84305}"/>
              </a:ext>
            </a:extLst>
          </p:cNvPr>
          <p:cNvSpPr txBox="1"/>
          <p:nvPr/>
        </p:nvSpPr>
        <p:spPr>
          <a:xfrm>
            <a:off x="12130551" y="3899159"/>
            <a:ext cx="738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screw?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F45FF48-3295-8197-01EB-A3D62D48675D}"/>
              </a:ext>
            </a:extLst>
          </p:cNvPr>
          <p:cNvSpPr/>
          <p:nvPr/>
        </p:nvSpPr>
        <p:spPr>
          <a:xfrm flipV="1">
            <a:off x="7966593" y="6216385"/>
            <a:ext cx="289423" cy="155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CCC96D1-CFF5-8B1F-2280-789574B3DE6C}"/>
              </a:ext>
            </a:extLst>
          </p:cNvPr>
          <p:cNvSpPr/>
          <p:nvPr/>
        </p:nvSpPr>
        <p:spPr>
          <a:xfrm>
            <a:off x="7941454" y="5506391"/>
            <a:ext cx="339700" cy="13647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DA9823B-770D-F909-78FF-522BF6677B65}"/>
              </a:ext>
            </a:extLst>
          </p:cNvPr>
          <p:cNvSpPr txBox="1"/>
          <p:nvPr/>
        </p:nvSpPr>
        <p:spPr>
          <a:xfrm>
            <a:off x="7267497" y="5814949"/>
            <a:ext cx="1377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Thermal paste</a:t>
            </a:r>
          </a:p>
        </p:txBody>
      </p:sp>
    </p:spTree>
    <p:extLst>
      <p:ext uri="{BB962C8B-B14F-4D97-AF65-F5344CB8AC3E}">
        <p14:creationId xmlns:p14="http://schemas.microsoft.com/office/powerpoint/2010/main" val="39085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86E1DE-2415-BEFC-3194-DE5F08CE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83" y="302737"/>
            <a:ext cx="12384604" cy="1259946"/>
          </a:xfrm>
        </p:spPr>
        <p:txBody>
          <a:bodyPr/>
          <a:lstStyle/>
          <a:p>
            <a:r>
              <a:rPr lang="en-US" dirty="0"/>
              <a:t>Loading jig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DD1CF3-C211-D60C-22EF-3CB96E8ED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E9DB31A-E91D-4298-BBF9-C0B446421FEF}" type="datetime1">
              <a:rPr lang="en-US" smtClean="0"/>
              <a:t>2/12/2026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748B7C-3096-EF8B-FC19-78317760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F5330-70A3-DDB3-7997-0A6280B75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75778A-8F39-427E-8DEF-FB775D7806DC}" type="slidenum">
              <a:rPr lang="it-IT" smtClean="0"/>
              <a:pPr lvl="0"/>
              <a:t>4</a:t>
            </a:fld>
            <a:endParaRPr lang="it-IT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4321C8-E187-6116-BD2E-574250113F3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3183" y="1595935"/>
            <a:ext cx="5739471" cy="5039783"/>
          </a:xfrm>
        </p:spPr>
        <p:txBody>
          <a:bodyPr>
            <a:normAutofit/>
          </a:bodyPr>
          <a:lstStyle/>
          <a:p>
            <a:r>
              <a:rPr lang="en-US" dirty="0"/>
              <a:t>Component loading jig</a:t>
            </a:r>
          </a:p>
          <a:p>
            <a:pPr lvl="1"/>
            <a:r>
              <a:rPr lang="en-US" dirty="0"/>
              <a:t>Back support (vacuum) with pins</a:t>
            </a:r>
          </a:p>
          <a:p>
            <a:pPr lvl="1"/>
            <a:r>
              <a:rPr lang="en-US" dirty="0"/>
              <a:t>Loading component that goes on pins</a:t>
            </a:r>
          </a:p>
          <a:p>
            <a:pPr lvl="1"/>
            <a:r>
              <a:rPr lang="en-US" dirty="0"/>
              <a:t>Precision pins needed</a:t>
            </a:r>
          </a:p>
          <a:p>
            <a:r>
              <a:rPr lang="en-US" dirty="0"/>
              <a:t>Other option: pick and place loading</a:t>
            </a:r>
          </a:p>
          <a:p>
            <a:pPr lvl="1"/>
            <a:r>
              <a:rPr lang="en-US" dirty="0"/>
              <a:t>Need pick and place machine</a:t>
            </a:r>
          </a:p>
          <a:p>
            <a:r>
              <a:rPr lang="en-US" dirty="0"/>
              <a:t>Back jig will stay with stavelet during wire bonding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5CD866-519C-8BBB-C9AE-38473DACC35D}"/>
              </a:ext>
            </a:extLst>
          </p:cNvPr>
          <p:cNvSpPr/>
          <p:nvPr/>
        </p:nvSpPr>
        <p:spPr>
          <a:xfrm>
            <a:off x="6862124" y="5803234"/>
            <a:ext cx="5832648" cy="5040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376B54-3910-D5FB-9F50-E13E15106B10}"/>
              </a:ext>
            </a:extLst>
          </p:cNvPr>
          <p:cNvSpPr/>
          <p:nvPr/>
        </p:nvSpPr>
        <p:spPr>
          <a:xfrm>
            <a:off x="7079927" y="5614242"/>
            <a:ext cx="5326813" cy="1557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EA9C96-1773-4235-976D-CEFE2C8A4F35}"/>
              </a:ext>
            </a:extLst>
          </p:cNvPr>
          <p:cNvSpPr/>
          <p:nvPr/>
        </p:nvSpPr>
        <p:spPr>
          <a:xfrm>
            <a:off x="6647879" y="4715941"/>
            <a:ext cx="6227802" cy="14401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76B131-D1A7-4672-E206-156A808824E9}"/>
              </a:ext>
            </a:extLst>
          </p:cNvPr>
          <p:cNvSpPr/>
          <p:nvPr/>
        </p:nvSpPr>
        <p:spPr>
          <a:xfrm>
            <a:off x="6862124" y="5364013"/>
            <a:ext cx="144788" cy="5040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DAF40B-9709-F597-23B4-661135A34C0F}"/>
              </a:ext>
            </a:extLst>
          </p:cNvPr>
          <p:cNvSpPr/>
          <p:nvPr/>
        </p:nvSpPr>
        <p:spPr>
          <a:xfrm>
            <a:off x="12553790" y="5331596"/>
            <a:ext cx="144788" cy="5040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14D982-124B-A412-423B-59740F0416E5}"/>
              </a:ext>
            </a:extLst>
          </p:cNvPr>
          <p:cNvSpPr/>
          <p:nvPr/>
        </p:nvSpPr>
        <p:spPr>
          <a:xfrm>
            <a:off x="7511975" y="3851845"/>
            <a:ext cx="433055" cy="1557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445E68-D424-9E0D-4A88-E64A4096EA29}"/>
              </a:ext>
            </a:extLst>
          </p:cNvPr>
          <p:cNvSpPr/>
          <p:nvPr/>
        </p:nvSpPr>
        <p:spPr>
          <a:xfrm>
            <a:off x="8160047" y="3851845"/>
            <a:ext cx="1061269" cy="1440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09C94F-5416-90CF-F22A-02829E476994}"/>
              </a:ext>
            </a:extLst>
          </p:cNvPr>
          <p:cNvSpPr txBox="1"/>
          <p:nvPr/>
        </p:nvSpPr>
        <p:spPr>
          <a:xfrm>
            <a:off x="7431470" y="3523417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E6EC00-0E5A-7016-9D2A-BAC943638DEC}"/>
              </a:ext>
            </a:extLst>
          </p:cNvPr>
          <p:cNvSpPr txBox="1"/>
          <p:nvPr/>
        </p:nvSpPr>
        <p:spPr>
          <a:xfrm>
            <a:off x="8267170" y="3523417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71E45D-4A94-58CF-9145-AFAB90561EF5}"/>
              </a:ext>
            </a:extLst>
          </p:cNvPr>
          <p:cNvSpPr txBox="1"/>
          <p:nvPr/>
        </p:nvSpPr>
        <p:spPr>
          <a:xfrm>
            <a:off x="10032255" y="5265912"/>
            <a:ext cx="146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Interposer FPC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8AF031-785C-BC59-A53C-BEDC883C6D2A}"/>
              </a:ext>
            </a:extLst>
          </p:cNvPr>
          <p:cNvSpPr/>
          <p:nvPr/>
        </p:nvSpPr>
        <p:spPr>
          <a:xfrm>
            <a:off x="7496510" y="4719040"/>
            <a:ext cx="448520" cy="1557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753340-4A57-C5A8-E786-9354C698A27A}"/>
              </a:ext>
            </a:extLst>
          </p:cNvPr>
          <p:cNvSpPr/>
          <p:nvPr/>
        </p:nvSpPr>
        <p:spPr>
          <a:xfrm>
            <a:off x="8156830" y="4719041"/>
            <a:ext cx="1064485" cy="1409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A66A73-2DD8-D525-961A-B92CA007CC38}"/>
              </a:ext>
            </a:extLst>
          </p:cNvPr>
          <p:cNvSpPr txBox="1"/>
          <p:nvPr/>
        </p:nvSpPr>
        <p:spPr>
          <a:xfrm>
            <a:off x="8984157" y="436979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Slots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2086641F-5C21-56C6-F4A9-BD9F578CA30C}"/>
              </a:ext>
            </a:extLst>
          </p:cNvPr>
          <p:cNvSpPr/>
          <p:nvPr/>
        </p:nvSpPr>
        <p:spPr>
          <a:xfrm>
            <a:off x="7655991" y="4115826"/>
            <a:ext cx="216024" cy="53120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FD8DFA6A-5849-962F-E5F5-53451F9BD11B}"/>
              </a:ext>
            </a:extLst>
          </p:cNvPr>
          <p:cNvSpPr/>
          <p:nvPr/>
        </p:nvSpPr>
        <p:spPr>
          <a:xfrm>
            <a:off x="8528009" y="4125010"/>
            <a:ext cx="216024" cy="53120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36E1C5EB-4C34-6B3F-C740-B776BD674613}"/>
              </a:ext>
            </a:extLst>
          </p:cNvPr>
          <p:cNvSpPr/>
          <p:nvPr/>
        </p:nvSpPr>
        <p:spPr>
          <a:xfrm>
            <a:off x="9420347" y="4987021"/>
            <a:ext cx="611908" cy="53120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C612689-86A6-0E83-7DF6-6FE488249F4D}"/>
              </a:ext>
            </a:extLst>
          </p:cNvPr>
          <p:cNvSpPr/>
          <p:nvPr/>
        </p:nvSpPr>
        <p:spPr>
          <a:xfrm>
            <a:off x="6863903" y="4704218"/>
            <a:ext cx="193751" cy="1557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76D873E-27D1-DD0A-B23A-D6310CF51BE8}"/>
              </a:ext>
            </a:extLst>
          </p:cNvPr>
          <p:cNvSpPr/>
          <p:nvPr/>
        </p:nvSpPr>
        <p:spPr>
          <a:xfrm>
            <a:off x="12518038" y="4704218"/>
            <a:ext cx="193751" cy="1557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CE7EBF-6ED7-7B9D-1049-E1B891CB043C}"/>
              </a:ext>
            </a:extLst>
          </p:cNvPr>
          <p:cNvSpPr txBox="1"/>
          <p:nvPr/>
        </p:nvSpPr>
        <p:spPr>
          <a:xfrm>
            <a:off x="11669663" y="4381429"/>
            <a:ext cx="1264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Precision pin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C59458F-2D7A-6F49-A197-864176F54453}"/>
              </a:ext>
            </a:extLst>
          </p:cNvPr>
          <p:cNvSpPr/>
          <p:nvPr/>
        </p:nvSpPr>
        <p:spPr>
          <a:xfrm>
            <a:off x="7511975" y="5551479"/>
            <a:ext cx="448520" cy="775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B9C29A-8C58-C096-D9A5-EB921A741255}"/>
              </a:ext>
            </a:extLst>
          </p:cNvPr>
          <p:cNvSpPr/>
          <p:nvPr/>
        </p:nvSpPr>
        <p:spPr>
          <a:xfrm>
            <a:off x="8215583" y="5551479"/>
            <a:ext cx="1005732" cy="673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8B168A-AEAA-9E31-BF37-16B7EFDD2792}"/>
              </a:ext>
            </a:extLst>
          </p:cNvPr>
          <p:cNvSpPr txBox="1"/>
          <p:nvPr/>
        </p:nvSpPr>
        <p:spPr>
          <a:xfrm>
            <a:off x="7161781" y="5170722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Deposited glue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2D94A9B-D22F-B625-2A37-DB456E576916}"/>
              </a:ext>
            </a:extLst>
          </p:cNvPr>
          <p:cNvSpPr/>
          <p:nvPr/>
        </p:nvSpPr>
        <p:spPr>
          <a:xfrm>
            <a:off x="6684773" y="3214885"/>
            <a:ext cx="6227802" cy="14401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2C36725-A6C0-0052-DFCD-E86D92D01375}"/>
              </a:ext>
            </a:extLst>
          </p:cNvPr>
          <p:cNvSpPr/>
          <p:nvPr/>
        </p:nvSpPr>
        <p:spPr>
          <a:xfrm>
            <a:off x="7496510" y="3367285"/>
            <a:ext cx="433056" cy="15573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EB59E3-6C18-75FA-F2C0-EE5619985DA4}"/>
              </a:ext>
            </a:extLst>
          </p:cNvPr>
          <p:cNvSpPr/>
          <p:nvPr/>
        </p:nvSpPr>
        <p:spPr>
          <a:xfrm>
            <a:off x="8133624" y="3361113"/>
            <a:ext cx="1061268" cy="15088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87977EB-C3B9-7B09-21C6-1983D39604AE}"/>
              </a:ext>
            </a:extLst>
          </p:cNvPr>
          <p:cNvSpPr/>
          <p:nvPr/>
        </p:nvSpPr>
        <p:spPr>
          <a:xfrm>
            <a:off x="6863903" y="3203773"/>
            <a:ext cx="193751" cy="1557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CC09D45-675D-5059-1AE7-960E6F2993AC}"/>
              </a:ext>
            </a:extLst>
          </p:cNvPr>
          <p:cNvSpPr/>
          <p:nvPr/>
        </p:nvSpPr>
        <p:spPr>
          <a:xfrm>
            <a:off x="12518038" y="3203773"/>
            <a:ext cx="193751" cy="1557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EC242B-31CF-5DA5-96CF-6ADEA3CEBC7D}"/>
              </a:ext>
            </a:extLst>
          </p:cNvPr>
          <p:cNvSpPr txBox="1"/>
          <p:nvPr/>
        </p:nvSpPr>
        <p:spPr>
          <a:xfrm>
            <a:off x="9145727" y="2764851"/>
            <a:ext cx="2011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Component ‘press’ jig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1E6837-29D7-FF27-A849-794449450624}"/>
              </a:ext>
            </a:extLst>
          </p:cNvPr>
          <p:cNvSpPr txBox="1"/>
          <p:nvPr/>
        </p:nvSpPr>
        <p:spPr>
          <a:xfrm>
            <a:off x="8088039" y="3249794"/>
            <a:ext cx="1304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Soft material </a:t>
            </a:r>
          </a:p>
        </p:txBody>
      </p:sp>
    </p:spTree>
    <p:extLst>
      <p:ext uri="{BB962C8B-B14F-4D97-AF65-F5344CB8AC3E}">
        <p14:creationId xmlns:p14="http://schemas.microsoft.com/office/powerpoint/2010/main" val="1020032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9EE26-BA19-D424-6E75-33796D48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Shipping jig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017907-A7C5-71E4-853D-9C2589D7A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810734-8F83-4509-9FE8-884C425A84AC}" type="datetime1">
              <a:rPr lang="en-US" smtClean="0"/>
              <a:t>2/12/2026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58174A-6332-6D67-CE1D-0FE4E7956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59C17-AE06-2552-950E-907DCFDC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35B5FC-F706-4B9C-A24F-FE1A999918E3}" type="slidenum">
              <a:rPr lang="it-IT" smtClean="0"/>
              <a:pPr lvl="0"/>
              <a:t>5</a:t>
            </a:fld>
            <a:endParaRPr lang="it-IT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559278-6A5F-0212-6C8B-73FE2C0A099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Houses multiple stavelets for shipping</a:t>
            </a:r>
          </a:p>
          <a:p>
            <a:r>
              <a:rPr lang="en-US" dirty="0"/>
              <a:t>Backside and frontside ‘clamping’ with soft material the components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367401-B36B-B0D4-772F-B5A7BEA1A1A6}"/>
              </a:ext>
            </a:extLst>
          </p:cNvPr>
          <p:cNvSpPr/>
          <p:nvPr/>
        </p:nvSpPr>
        <p:spPr>
          <a:xfrm>
            <a:off x="2759447" y="3347789"/>
            <a:ext cx="8496944" cy="31683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4C5804-F40B-19CC-DAC4-CC1C2810C06B}"/>
              </a:ext>
            </a:extLst>
          </p:cNvPr>
          <p:cNvSpPr/>
          <p:nvPr/>
        </p:nvSpPr>
        <p:spPr>
          <a:xfrm>
            <a:off x="3119487" y="3707829"/>
            <a:ext cx="2439888" cy="5676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D590DD-6447-5DD6-BEDB-F62E356CA362}"/>
              </a:ext>
            </a:extLst>
          </p:cNvPr>
          <p:cNvSpPr/>
          <p:nvPr/>
        </p:nvSpPr>
        <p:spPr>
          <a:xfrm>
            <a:off x="5885694" y="3707829"/>
            <a:ext cx="2439888" cy="5676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DBBEFE-51B0-9625-5582-74057563D026}"/>
              </a:ext>
            </a:extLst>
          </p:cNvPr>
          <p:cNvSpPr/>
          <p:nvPr/>
        </p:nvSpPr>
        <p:spPr>
          <a:xfrm>
            <a:off x="8521106" y="3664893"/>
            <a:ext cx="2439888" cy="5676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ACE6DB-8F47-B3D4-AE34-383DDD415C29}"/>
              </a:ext>
            </a:extLst>
          </p:cNvPr>
          <p:cNvSpPr/>
          <p:nvPr/>
        </p:nvSpPr>
        <p:spPr>
          <a:xfrm>
            <a:off x="3119487" y="4592613"/>
            <a:ext cx="2439888" cy="5676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130682-67B7-93E0-2920-B14A549ED6C1}"/>
              </a:ext>
            </a:extLst>
          </p:cNvPr>
          <p:cNvSpPr/>
          <p:nvPr/>
        </p:nvSpPr>
        <p:spPr>
          <a:xfrm>
            <a:off x="5885694" y="4592613"/>
            <a:ext cx="2439888" cy="5676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F43F14-2969-9A26-2750-8897189652F2}"/>
              </a:ext>
            </a:extLst>
          </p:cNvPr>
          <p:cNvSpPr/>
          <p:nvPr/>
        </p:nvSpPr>
        <p:spPr>
          <a:xfrm>
            <a:off x="8521106" y="4549677"/>
            <a:ext cx="2439888" cy="5676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Stavelet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AD16CF-54FE-1F95-008D-FB86F13D1B37}"/>
              </a:ext>
            </a:extLst>
          </p:cNvPr>
          <p:cNvSpPr/>
          <p:nvPr/>
        </p:nvSpPr>
        <p:spPr>
          <a:xfrm>
            <a:off x="3137521" y="5532909"/>
            <a:ext cx="2439888" cy="5676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441991-AEAB-5939-EB45-D9D1D58ACCE7}"/>
              </a:ext>
            </a:extLst>
          </p:cNvPr>
          <p:cNvSpPr/>
          <p:nvPr/>
        </p:nvSpPr>
        <p:spPr>
          <a:xfrm>
            <a:off x="5903728" y="5532909"/>
            <a:ext cx="2439888" cy="5676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539016-8525-E5CC-2D1B-DF46678B2DB3}"/>
              </a:ext>
            </a:extLst>
          </p:cNvPr>
          <p:cNvSpPr/>
          <p:nvPr/>
        </p:nvSpPr>
        <p:spPr>
          <a:xfrm>
            <a:off x="8539140" y="5489973"/>
            <a:ext cx="2439888" cy="5676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93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561693-44CA-BC10-408F-F07493F7E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810734-8F83-4509-9FE8-884C425A84AC}" type="datetime1">
              <a:rPr lang="en-US" smtClean="0"/>
              <a:t>2/12/2026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565724-79AF-3EF9-5A46-4486DD9A1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905B4-6753-DA68-E1BF-6631AD96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35B5FC-F706-4B9C-A24F-FE1A999918E3}" type="slidenum">
              <a:rPr lang="it-IT" smtClean="0"/>
              <a:pPr lvl="0"/>
              <a:t>6</a:t>
            </a:fld>
            <a:endParaRPr lang="it-IT"/>
          </a:p>
        </p:txBody>
      </p:sp>
      <p:pic>
        <p:nvPicPr>
          <p:cNvPr id="7" name="Picture 6" descr="The image displays a detailed project timeline with tasks such as component qualification, design finalization, and assembly stages, all plotted against a calendar from January to July 2026 and 2027.&#10;&#10;AI-generated content may be incorrect.">
            <a:extLst>
              <a:ext uri="{FF2B5EF4-FFF2-40B4-BE49-F238E27FC236}">
                <a16:creationId xmlns:a16="http://schemas.microsoft.com/office/drawing/2014/main" id="{F0C9D477-B5ED-6700-00AB-82FF554B6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351" y="57976"/>
            <a:ext cx="10116277" cy="6651236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F60F3EBB-D70B-DAF6-9A55-3A3EBC44D0C6}"/>
              </a:ext>
            </a:extLst>
          </p:cNvPr>
          <p:cNvSpPr/>
          <p:nvPr/>
        </p:nvSpPr>
        <p:spPr>
          <a:xfrm>
            <a:off x="7727999" y="4211885"/>
            <a:ext cx="504056" cy="50397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7D36647-3EED-1E50-2D9E-92CD03EEAEDB}"/>
              </a:ext>
            </a:extLst>
          </p:cNvPr>
          <p:cNvSpPr/>
          <p:nvPr/>
        </p:nvSpPr>
        <p:spPr>
          <a:xfrm>
            <a:off x="9617785" y="4571925"/>
            <a:ext cx="504056" cy="50397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65059E7D-C513-0E8D-2208-9C39DC15E48C}"/>
              </a:ext>
            </a:extLst>
          </p:cNvPr>
          <p:cNvSpPr/>
          <p:nvPr/>
        </p:nvSpPr>
        <p:spPr>
          <a:xfrm>
            <a:off x="10379203" y="4768097"/>
            <a:ext cx="504056" cy="50397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66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79AC584-7E9B-903D-080C-F7CB8D849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9EFB7B-E696-31E6-696B-FB8201B801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55E079-3A02-2CE1-7905-343F0B897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810734-8F83-4509-9FE8-884C425A84AC}" type="datetime1">
              <a:rPr lang="en-US" smtClean="0"/>
              <a:t>2/12/2026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62C389-5AA0-5360-EB8E-EB890F377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7B5942-57AA-CB2A-691D-BF4B528F0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35B5FC-F706-4B9C-A24F-FE1A999918E3}" type="slidenum">
              <a:rPr lang="it-IT" smtClean="0"/>
              <a:pPr lvl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2679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0E72E-4AD6-E104-7D72-9666D2BB7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BFDFD-A6CF-3471-0408-E9414470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24" y="131787"/>
            <a:ext cx="4833880" cy="642533"/>
          </a:xfrm>
        </p:spPr>
        <p:txBody>
          <a:bodyPr>
            <a:noAutofit/>
          </a:bodyPr>
          <a:lstStyle/>
          <a:p>
            <a:r>
              <a:rPr lang="en-US" sz="3600" dirty="0"/>
              <a:t>TOF layout in </a:t>
            </a:r>
            <a:r>
              <a:rPr lang="en-US" sz="3600" dirty="0" err="1"/>
              <a:t>ePIC</a:t>
            </a:r>
            <a:endParaRPr lang="en-US" sz="36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577291-71ED-4A72-DC12-879B7FB2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27C2D51-C37C-459E-A351-BAB02C52415B}" type="datetime1">
              <a:rPr lang="en-US" smtClean="0"/>
              <a:t>2/12/2026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B7B45F-6C9E-1911-982F-CE186B887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Dr. Simone M. Mazza - University of California Santa Cruz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E4CBB-9960-DB75-DE2E-2831EA73C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35B5FC-F706-4B9C-A24F-FE1A999918E3}" type="slidenum">
              <a:rPr lang="it-IT" smtClean="0"/>
              <a:pPr lvl="0"/>
              <a:t>8</a:t>
            </a:fld>
            <a:endParaRPr lang="it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1BEBE8-F60D-7C61-8F4A-792677FEF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801" y="3345983"/>
            <a:ext cx="6251431" cy="3604735"/>
          </a:xfrm>
          <a:prstGeom prst="rect">
            <a:avLst/>
          </a:prstGeom>
        </p:spPr>
      </p:pic>
      <p:pic>
        <p:nvPicPr>
          <p:cNvPr id="12" name="Picture 11" descr="A diagram of a chip&#10;&#10;Description automatically generated with medium confidence">
            <a:extLst>
              <a:ext uri="{FF2B5EF4-FFF2-40B4-BE49-F238E27FC236}">
                <a16:creationId xmlns:a16="http://schemas.microsoft.com/office/drawing/2014/main" id="{7268C167-8604-EA0B-BF75-1C9015352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168" y="909649"/>
            <a:ext cx="3335953" cy="2984369"/>
          </a:xfrm>
          <a:prstGeom prst="rect">
            <a:avLst/>
          </a:prstGeom>
        </p:spPr>
      </p:pic>
      <p:pic>
        <p:nvPicPr>
          <p:cNvPr id="14" name="Picture 13" descr="Screen Clipping">
            <a:extLst>
              <a:ext uri="{FF2B5EF4-FFF2-40B4-BE49-F238E27FC236}">
                <a16:creationId xmlns:a16="http://schemas.microsoft.com/office/drawing/2014/main" id="{0EC5B340-DB23-6D15-CDAA-7C743B1666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286" y="256545"/>
            <a:ext cx="4300319" cy="246535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51560CC-403B-81B6-86A2-574FA039A0D0}"/>
              </a:ext>
            </a:extLst>
          </p:cNvPr>
          <p:cNvCxnSpPr/>
          <p:nvPr/>
        </p:nvCxnSpPr>
        <p:spPr>
          <a:xfrm>
            <a:off x="5636097" y="3611371"/>
            <a:ext cx="1966021" cy="107433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58C5A5E-231A-20D2-39A6-0E1EC5E61CAA}"/>
              </a:ext>
            </a:extLst>
          </p:cNvPr>
          <p:cNvCxnSpPr/>
          <p:nvPr/>
        </p:nvCxnSpPr>
        <p:spPr>
          <a:xfrm flipH="1">
            <a:off x="10152958" y="2927191"/>
            <a:ext cx="815401" cy="214177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97074ED6-005D-4D52-5C9F-2A09A1B402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425" t="48281" r="27651" b="11919"/>
          <a:stretch/>
        </p:blipFill>
        <p:spPr>
          <a:xfrm rot="5400000">
            <a:off x="506167" y="1876615"/>
            <a:ext cx="1942587" cy="1167797"/>
          </a:xfrm>
          <a:prstGeom prst="rect">
            <a:avLst/>
          </a:prstGeom>
        </p:spPr>
      </p:pic>
      <p:pic>
        <p:nvPicPr>
          <p:cNvPr id="26" name="Google Shape;76;p17">
            <a:extLst>
              <a:ext uri="{FF2B5EF4-FFF2-40B4-BE49-F238E27FC236}">
                <a16:creationId xmlns:a16="http://schemas.microsoft.com/office/drawing/2014/main" id="{A09BFB85-A317-5083-7F77-82A181A5A262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630998">
            <a:off x="11565776" y="6062176"/>
            <a:ext cx="1570114" cy="93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79;p17">
            <a:extLst>
              <a:ext uri="{FF2B5EF4-FFF2-40B4-BE49-F238E27FC236}">
                <a16:creationId xmlns:a16="http://schemas.microsoft.com/office/drawing/2014/main" id="{A45389E7-60B2-74BD-0CA7-3228BD00084D}"/>
              </a:ext>
            </a:extLst>
          </p:cNvPr>
          <p:cNvSpPr txBox="1">
            <a:spLocks/>
          </p:cNvSpPr>
          <p:nvPr/>
        </p:nvSpPr>
        <p:spPr>
          <a:xfrm>
            <a:off x="1410799" y="6122649"/>
            <a:ext cx="3459505" cy="578495"/>
          </a:xfrm>
          <a:prstGeom prst="rect">
            <a:avLst/>
          </a:prstGeom>
        </p:spPr>
        <p:txBody>
          <a:bodyPr spcFirstLastPara="1" vert="horz" wrap="square" lIns="134372" tIns="134372" rIns="134372" bIns="134372" anchor="t" anchorCtr="0">
            <a:noAutofit/>
          </a:bodyPr>
          <a:lstStyle>
            <a:lvl1pPr marL="302393" indent="-302393" algn="l" rtl="0" eaLnBrk="1" latinLnBrk="0" hangingPunct="1">
              <a:spcBef>
                <a:spcPts val="639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4786" indent="-251995" algn="l" rtl="0" eaLnBrk="1" latinLnBrk="0" hangingPunct="1">
              <a:spcBef>
                <a:spcPts val="408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7179" indent="-251995" algn="l" rtl="0" eaLnBrk="1" latinLnBrk="0" hangingPunct="1">
              <a:spcBef>
                <a:spcPts val="408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9572" indent="-251995" algn="l" rtl="0" eaLnBrk="1" latinLnBrk="0" hangingPunct="1">
              <a:spcBef>
                <a:spcPts val="408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965" indent="-251995" algn="l" rtl="0" eaLnBrk="1" latinLnBrk="0" hangingPunct="1">
              <a:spcBef>
                <a:spcPts val="408"/>
              </a:spcBef>
              <a:buClr>
                <a:schemeClr val="accent3"/>
              </a:buClr>
              <a:buFontTx/>
              <a:buChar char="o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14358" indent="-251995" algn="l" rtl="0" eaLnBrk="1" latinLnBrk="0" hangingPunct="1">
              <a:spcBef>
                <a:spcPts val="408"/>
              </a:spcBef>
              <a:buClr>
                <a:schemeClr val="accent3"/>
              </a:buClr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16751" indent="-251995" algn="l" rtl="0" eaLnBrk="1" latinLnBrk="0" hangingPunct="1">
              <a:spcBef>
                <a:spcPts val="408"/>
              </a:spcBef>
              <a:buClr>
                <a:schemeClr val="accent2"/>
              </a:buClr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144" indent="-251995" algn="l" rtl="0" eaLnBrk="1" latinLnBrk="0" hangingPunct="1">
              <a:spcBef>
                <a:spcPts val="408"/>
              </a:spcBef>
              <a:buClr>
                <a:schemeClr val="accent1">
                  <a:tint val="60000"/>
                </a:schemeClr>
              </a:buClr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1537" indent="-251995" algn="l" rtl="0" eaLnBrk="1" latinLnBrk="0" hangingPunct="1">
              <a:spcBef>
                <a:spcPts val="408"/>
              </a:spcBef>
              <a:buClr>
                <a:schemeClr val="accent2">
                  <a:tint val="60000"/>
                </a:schemeClr>
              </a:buClr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Aft>
                <a:spcPts val="1764"/>
              </a:spcAft>
              <a:buSzPts val="795"/>
              <a:buFont typeface="Wingdings 2"/>
              <a:buNone/>
            </a:pPr>
            <a:r>
              <a:rPr lang="en-US" sz="1683" dirty="0"/>
              <a:t>Off-Momentum Detectors (OMD)</a:t>
            </a:r>
          </a:p>
        </p:txBody>
      </p:sp>
      <p:pic>
        <p:nvPicPr>
          <p:cNvPr id="28" name="Google Shape;83;p17">
            <a:extLst>
              <a:ext uri="{FF2B5EF4-FFF2-40B4-BE49-F238E27FC236}">
                <a16:creationId xmlns:a16="http://schemas.microsoft.com/office/drawing/2014/main" id="{3145B7EA-845B-B8FE-A179-5B26FF1A2D6E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42197" y="5152414"/>
            <a:ext cx="2295210" cy="1027206"/>
          </a:xfrm>
          <a:prstGeom prst="rect">
            <a:avLst/>
          </a:prstGeom>
          <a:noFill/>
          <a:ln w="19050" cap="flat" cmpd="sng">
            <a:solidFill>
              <a:srgbClr val="CCE4EA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0ED4825-791B-CD1F-147B-BF684ABB9F59}"/>
              </a:ext>
            </a:extLst>
          </p:cNvPr>
          <p:cNvCxnSpPr/>
          <p:nvPr/>
        </p:nvCxnSpPr>
        <p:spPr>
          <a:xfrm>
            <a:off x="3601106" y="5818214"/>
            <a:ext cx="8926378" cy="713712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close-up of a microchip&#10;&#10;Description automatically generated">
            <a:extLst>
              <a:ext uri="{FF2B5EF4-FFF2-40B4-BE49-F238E27FC236}">
                <a16:creationId xmlns:a16="http://schemas.microsoft.com/office/drawing/2014/main" id="{47A2A766-C389-8675-E22B-DF04B4D20EA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10" t="21684" r="31212" b="19057"/>
          <a:stretch/>
        </p:blipFill>
        <p:spPr>
          <a:xfrm>
            <a:off x="7141128" y="721974"/>
            <a:ext cx="1548172" cy="144016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9A0604A-D890-9BF8-3662-48E33B1BE2EF}"/>
              </a:ext>
            </a:extLst>
          </p:cNvPr>
          <p:cNvSpPr txBox="1"/>
          <p:nvPr/>
        </p:nvSpPr>
        <p:spPr>
          <a:xfrm>
            <a:off x="759556" y="3502209"/>
            <a:ext cx="1502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Sensors: strips</a:t>
            </a:r>
          </a:p>
          <a:p>
            <a:r>
              <a:rPr lang="en-US" dirty="0"/>
              <a:t>Readout: FCFD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F963D2-2A02-0233-F599-51A12D024CF9}"/>
              </a:ext>
            </a:extLst>
          </p:cNvPr>
          <p:cNvSpPr txBox="1"/>
          <p:nvPr/>
        </p:nvSpPr>
        <p:spPr>
          <a:xfrm>
            <a:off x="7228358" y="2318650"/>
            <a:ext cx="1753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Sensors: pixels</a:t>
            </a:r>
          </a:p>
          <a:p>
            <a:r>
              <a:rPr lang="en-US" dirty="0"/>
              <a:t>Readout: EICROC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094F3F-9D52-7AB5-8B59-81ED4690DC06}"/>
              </a:ext>
            </a:extLst>
          </p:cNvPr>
          <p:cNvSpPr txBox="1"/>
          <p:nvPr/>
        </p:nvSpPr>
        <p:spPr>
          <a:xfrm>
            <a:off x="3427518" y="5038442"/>
            <a:ext cx="1753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Sensors: pixels</a:t>
            </a:r>
          </a:p>
          <a:p>
            <a:r>
              <a:rPr lang="en-US" dirty="0"/>
              <a:t>Readout: EICROC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01CAE0-B113-8616-8FCC-BE29BF7D2ED0}"/>
              </a:ext>
            </a:extLst>
          </p:cNvPr>
          <p:cNvSpPr/>
          <p:nvPr/>
        </p:nvSpPr>
        <p:spPr>
          <a:xfrm>
            <a:off x="551031" y="865132"/>
            <a:ext cx="5085066" cy="3197803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ED286DA-6B10-4542-2973-FF0DCD3C7CD7}"/>
              </a:ext>
            </a:extLst>
          </p:cNvPr>
          <p:cNvSpPr/>
          <p:nvPr/>
        </p:nvSpPr>
        <p:spPr>
          <a:xfrm>
            <a:off x="7044681" y="148662"/>
            <a:ext cx="5939902" cy="2778529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8" name="TextBox 1537">
            <a:extLst>
              <a:ext uri="{FF2B5EF4-FFF2-40B4-BE49-F238E27FC236}">
                <a16:creationId xmlns:a16="http://schemas.microsoft.com/office/drawing/2014/main" id="{23AC4E10-AEBC-F345-ACF4-BCC1CCA69929}"/>
              </a:ext>
            </a:extLst>
          </p:cNvPr>
          <p:cNvSpPr txBox="1"/>
          <p:nvPr/>
        </p:nvSpPr>
        <p:spPr>
          <a:xfrm>
            <a:off x="7261447" y="3186046"/>
            <a:ext cx="1975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Divided in two halves</a:t>
            </a:r>
          </a:p>
        </p:txBody>
      </p:sp>
      <p:cxnSp>
        <p:nvCxnSpPr>
          <p:cNvPr id="1540" name="Straight Arrow Connector 1539">
            <a:extLst>
              <a:ext uri="{FF2B5EF4-FFF2-40B4-BE49-F238E27FC236}">
                <a16:creationId xmlns:a16="http://schemas.microsoft.com/office/drawing/2014/main" id="{D8130910-9021-89DA-3E72-884F3143DDFC}"/>
              </a:ext>
            </a:extLst>
          </p:cNvPr>
          <p:cNvCxnSpPr>
            <a:cxnSpLocks/>
            <a:stCxn id="1538" idx="2"/>
          </p:cNvCxnSpPr>
          <p:nvPr/>
        </p:nvCxnSpPr>
        <p:spPr>
          <a:xfrm>
            <a:off x="8249089" y="3555378"/>
            <a:ext cx="549197" cy="872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1" name="Straight Arrow Connector 1540">
            <a:extLst>
              <a:ext uri="{FF2B5EF4-FFF2-40B4-BE49-F238E27FC236}">
                <a16:creationId xmlns:a16="http://schemas.microsoft.com/office/drawing/2014/main" id="{5A4E43EC-5C30-6068-4129-054C547B53CB}"/>
              </a:ext>
            </a:extLst>
          </p:cNvPr>
          <p:cNvCxnSpPr>
            <a:cxnSpLocks/>
          </p:cNvCxnSpPr>
          <p:nvPr/>
        </p:nvCxnSpPr>
        <p:spPr>
          <a:xfrm flipH="1">
            <a:off x="7114003" y="3530649"/>
            <a:ext cx="360040" cy="499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6D61B46-1534-A863-61C1-B95201038B6A}"/>
              </a:ext>
            </a:extLst>
          </p:cNvPr>
          <p:cNvSpPr txBox="1"/>
          <p:nvPr/>
        </p:nvSpPr>
        <p:spPr>
          <a:xfrm>
            <a:off x="11112375" y="4148540"/>
            <a:ext cx="167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(outdated figures)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6890E5-EE8B-4C5E-818B-B48BF6087936}"/>
              </a:ext>
            </a:extLst>
          </p:cNvPr>
          <p:cNvSpPr txBox="1"/>
          <p:nvPr/>
        </p:nvSpPr>
        <p:spPr>
          <a:xfrm>
            <a:off x="5042374" y="6383094"/>
            <a:ext cx="3062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(mostly outdated schematics)</a:t>
            </a:r>
          </a:p>
        </p:txBody>
      </p:sp>
    </p:spTree>
    <p:extLst>
      <p:ext uri="{BB962C8B-B14F-4D97-AF65-F5344CB8AC3E}">
        <p14:creationId xmlns:p14="http://schemas.microsoft.com/office/powerpoint/2010/main" val="1053856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F2421-89EC-3D11-08FB-154D4F01D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正方形/長方形 1549">
            <a:extLst>
              <a:ext uri="{FF2B5EF4-FFF2-40B4-BE49-F238E27FC236}">
                <a16:creationId xmlns:a16="http://schemas.microsoft.com/office/drawing/2014/main" id="{7728E1C5-F368-0B24-941B-925049CBA727}"/>
              </a:ext>
            </a:extLst>
          </p:cNvPr>
          <p:cNvSpPr/>
          <p:nvPr/>
        </p:nvSpPr>
        <p:spPr>
          <a:xfrm>
            <a:off x="334120" y="5903319"/>
            <a:ext cx="13206613" cy="57540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scene3d>
            <a:camera prst="isometricOffAxis1To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5B7749A-E59F-A25F-460C-BEB7A94BE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979" y="302737"/>
            <a:ext cx="11423808" cy="947507"/>
          </a:xfrm>
        </p:spPr>
        <p:txBody>
          <a:bodyPr>
            <a:normAutofit/>
          </a:bodyPr>
          <a:lstStyle/>
          <a:p>
            <a:r>
              <a:rPr kumimoji="1" lang="en-US" altLang="ja-JP" b="1" dirty="0">
                <a:latin typeface="Avenir Next" panose="020B0503020202020204" pitchFamily="34" charset="0"/>
              </a:rPr>
              <a:t>Stave Assembling Steps</a:t>
            </a:r>
            <a:r>
              <a:rPr lang="en-US" altLang="ja-JP" dirty="0"/>
              <a:t> (Opt1)</a:t>
            </a:r>
            <a:r>
              <a:rPr kumimoji="1" lang="en-US" altLang="ja-JP" b="1" dirty="0">
                <a:latin typeface="Avenir Next" panose="020B0503020202020204" pitchFamily="34" charset="0"/>
              </a:rPr>
              <a:t> </a:t>
            </a:r>
            <a:endParaRPr kumimoji="1" lang="ja-JP" altLang="en-US" b="1" dirty="0">
              <a:latin typeface="Avenir Next" panose="020B0503020202020204" pitchFamily="34" charset="0"/>
            </a:endParaRPr>
          </a:p>
        </p:txBody>
      </p:sp>
      <p:grpSp>
        <p:nvGrpSpPr>
          <p:cNvPr id="1237" name="グループ化 1236">
            <a:extLst>
              <a:ext uri="{FF2B5EF4-FFF2-40B4-BE49-F238E27FC236}">
                <a16:creationId xmlns:a16="http://schemas.microsoft.com/office/drawing/2014/main" id="{32151343-C03B-1C6B-3D77-6E0E13945522}"/>
              </a:ext>
            </a:extLst>
          </p:cNvPr>
          <p:cNvGrpSpPr/>
          <p:nvPr/>
        </p:nvGrpSpPr>
        <p:grpSpPr>
          <a:xfrm>
            <a:off x="4574089" y="2393903"/>
            <a:ext cx="3426301" cy="1465664"/>
            <a:chOff x="658097" y="2735341"/>
            <a:chExt cx="3108278" cy="1329624"/>
          </a:xfrm>
        </p:grpSpPr>
        <p:grpSp>
          <p:nvGrpSpPr>
            <p:cNvPr id="1170" name="グループ化 1169">
              <a:extLst>
                <a:ext uri="{FF2B5EF4-FFF2-40B4-BE49-F238E27FC236}">
                  <a16:creationId xmlns:a16="http://schemas.microsoft.com/office/drawing/2014/main" id="{B6CC9C69-4034-0A1C-22BA-2CD5543EE75A}"/>
                </a:ext>
              </a:extLst>
            </p:cNvPr>
            <p:cNvGrpSpPr/>
            <p:nvPr/>
          </p:nvGrpSpPr>
          <p:grpSpPr>
            <a:xfrm>
              <a:off x="658097" y="3013546"/>
              <a:ext cx="3108278" cy="1051419"/>
              <a:chOff x="726295" y="3224105"/>
              <a:chExt cx="4257026" cy="1440000"/>
            </a:xfrm>
          </p:grpSpPr>
          <p:sp>
            <p:nvSpPr>
              <p:cNvPr id="1167" name="正方形/長方形 1166">
                <a:extLst>
                  <a:ext uri="{FF2B5EF4-FFF2-40B4-BE49-F238E27FC236}">
                    <a16:creationId xmlns:a16="http://schemas.microsoft.com/office/drawing/2014/main" id="{35C28B3D-E76D-1315-7229-B27A5E7AAE02}"/>
                  </a:ext>
                </a:extLst>
              </p:cNvPr>
              <p:cNvSpPr/>
              <p:nvPr/>
            </p:nvSpPr>
            <p:spPr>
              <a:xfrm>
                <a:off x="861322" y="3224105"/>
                <a:ext cx="4121999" cy="1440000"/>
              </a:xfrm>
              <a:prstGeom prst="rect">
                <a:avLst/>
              </a:prstGeom>
              <a:solidFill>
                <a:srgbClr val="FF9300"/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69" name="正方形/長方形 1168">
                <a:extLst>
                  <a:ext uri="{FF2B5EF4-FFF2-40B4-BE49-F238E27FC236}">
                    <a16:creationId xmlns:a16="http://schemas.microsoft.com/office/drawing/2014/main" id="{D8A5CAF5-532C-AA56-109E-3BEC4D4255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295" y="3463363"/>
                <a:ext cx="4107860" cy="774085"/>
              </a:xfrm>
              <a:prstGeom prst="rect">
                <a:avLst/>
              </a:prstGeom>
              <a:solidFill>
                <a:srgbClr val="7030A0">
                  <a:alpha val="50000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</p:grpSp>
        <p:grpSp>
          <p:nvGrpSpPr>
            <p:cNvPr id="1174" name="グループ化 1173">
              <a:extLst>
                <a:ext uri="{FF2B5EF4-FFF2-40B4-BE49-F238E27FC236}">
                  <a16:creationId xmlns:a16="http://schemas.microsoft.com/office/drawing/2014/main" id="{7EF5586C-90C8-EA39-EFD1-A1E2310E66F0}"/>
                </a:ext>
              </a:extLst>
            </p:cNvPr>
            <p:cNvGrpSpPr/>
            <p:nvPr/>
          </p:nvGrpSpPr>
          <p:grpSpPr>
            <a:xfrm>
              <a:off x="658097" y="2864738"/>
              <a:ext cx="2988644" cy="946948"/>
              <a:chOff x="658097" y="2864738"/>
              <a:chExt cx="2988644" cy="946948"/>
            </a:xfrm>
          </p:grpSpPr>
          <p:sp>
            <p:nvSpPr>
              <p:cNvPr id="1142" name="正方形/長方形 1141">
                <a:extLst>
                  <a:ext uri="{FF2B5EF4-FFF2-40B4-BE49-F238E27FC236}">
                    <a16:creationId xmlns:a16="http://schemas.microsoft.com/office/drawing/2014/main" id="{B3A09D2D-C2E7-E6DF-C28D-5B94FD42A5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097" y="3056692"/>
                <a:ext cx="2988644" cy="563180"/>
              </a:xfrm>
              <a:prstGeom prst="rect">
                <a:avLst/>
              </a:prstGeom>
              <a:solidFill>
                <a:srgbClr val="00B050"/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54" name="正方形/長方形 1153">
                <a:extLst>
                  <a:ext uri="{FF2B5EF4-FFF2-40B4-BE49-F238E27FC236}">
                    <a16:creationId xmlns:a16="http://schemas.microsoft.com/office/drawing/2014/main" id="{441970BE-31F6-101A-9E55-86DF4538DE0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328303" y="2864738"/>
                <a:ext cx="179727" cy="563180"/>
              </a:xfrm>
              <a:prstGeom prst="rect">
                <a:avLst/>
              </a:prstGeom>
              <a:solidFill>
                <a:srgbClr val="7030A0">
                  <a:alpha val="46895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55" name="正方形/長方形 1154">
                <a:extLst>
                  <a:ext uri="{FF2B5EF4-FFF2-40B4-BE49-F238E27FC236}">
                    <a16:creationId xmlns:a16="http://schemas.microsoft.com/office/drawing/2014/main" id="{A34563FA-8488-0A17-73C3-6D68524D18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38257" y="2943594"/>
                <a:ext cx="358609" cy="563180"/>
              </a:xfrm>
              <a:prstGeom prst="rect">
                <a:avLst/>
              </a:prstGeom>
              <a:solidFill>
                <a:srgbClr val="7030A0">
                  <a:alpha val="50000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56" name="正方形/長方形 1155">
                <a:extLst>
                  <a:ext uri="{FF2B5EF4-FFF2-40B4-BE49-F238E27FC236}">
                    <a16:creationId xmlns:a16="http://schemas.microsoft.com/office/drawing/2014/main" id="{8C27DAC9-A236-2C44-6A36-B66401098C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89074" y="3053909"/>
                <a:ext cx="358609" cy="563180"/>
              </a:xfrm>
              <a:prstGeom prst="rect">
                <a:avLst/>
              </a:prstGeom>
              <a:solidFill>
                <a:srgbClr val="7030A0">
                  <a:alpha val="46895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57" name="正方形/長方形 1156">
                <a:extLst>
                  <a:ext uri="{FF2B5EF4-FFF2-40B4-BE49-F238E27FC236}">
                    <a16:creationId xmlns:a16="http://schemas.microsoft.com/office/drawing/2014/main" id="{ABA4D794-E441-71CC-0E24-6227F9C6E4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35575" y="3165336"/>
                <a:ext cx="358609" cy="563180"/>
              </a:xfrm>
              <a:prstGeom prst="rect">
                <a:avLst/>
              </a:prstGeom>
              <a:solidFill>
                <a:srgbClr val="7030A0">
                  <a:alpha val="46895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58" name="正方形/長方形 1157">
                <a:extLst>
                  <a:ext uri="{FF2B5EF4-FFF2-40B4-BE49-F238E27FC236}">
                    <a16:creationId xmlns:a16="http://schemas.microsoft.com/office/drawing/2014/main" id="{DD80DE31-4574-7611-F519-9F9C48941B3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95688" y="3248506"/>
                <a:ext cx="179727" cy="563180"/>
              </a:xfrm>
              <a:prstGeom prst="rect">
                <a:avLst/>
              </a:prstGeom>
              <a:solidFill>
                <a:srgbClr val="7030A0">
                  <a:alpha val="46895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59" name="正方形/長方形 1158">
                <a:extLst>
                  <a:ext uri="{FF2B5EF4-FFF2-40B4-BE49-F238E27FC236}">
                    <a16:creationId xmlns:a16="http://schemas.microsoft.com/office/drawing/2014/main" id="{EF06DAD8-921E-4464-2D64-A2F977FA38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34553" y="2989498"/>
                <a:ext cx="157383" cy="356232"/>
              </a:xfrm>
              <a:prstGeom prst="rect">
                <a:avLst/>
              </a:prstGeom>
              <a:solidFill>
                <a:srgbClr val="7030A0">
                  <a:alpha val="46895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60" name="正方形/長方形 1159">
                <a:extLst>
                  <a:ext uri="{FF2B5EF4-FFF2-40B4-BE49-F238E27FC236}">
                    <a16:creationId xmlns:a16="http://schemas.microsoft.com/office/drawing/2014/main" id="{7A10A29D-C606-5EF1-1740-F720D018D2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65932" y="3092275"/>
                <a:ext cx="157383" cy="356232"/>
              </a:xfrm>
              <a:prstGeom prst="rect">
                <a:avLst/>
              </a:prstGeom>
              <a:solidFill>
                <a:srgbClr val="7030A0">
                  <a:alpha val="46895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61" name="正方形/長方形 1160">
                <a:extLst>
                  <a:ext uri="{FF2B5EF4-FFF2-40B4-BE49-F238E27FC236}">
                    <a16:creationId xmlns:a16="http://schemas.microsoft.com/office/drawing/2014/main" id="{2764706A-A358-2352-9AB5-B870A0A3BB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09744" y="3203448"/>
                <a:ext cx="157383" cy="356232"/>
              </a:xfrm>
              <a:prstGeom prst="rect">
                <a:avLst/>
              </a:prstGeom>
              <a:solidFill>
                <a:srgbClr val="7030A0">
                  <a:alpha val="46895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62" name="正方形/長方形 1161">
                <a:extLst>
                  <a:ext uri="{FF2B5EF4-FFF2-40B4-BE49-F238E27FC236}">
                    <a16:creationId xmlns:a16="http://schemas.microsoft.com/office/drawing/2014/main" id="{00387BEE-2650-FE01-FC99-86C6AB5407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30638" y="3309880"/>
                <a:ext cx="157383" cy="356232"/>
              </a:xfrm>
              <a:prstGeom prst="rect">
                <a:avLst/>
              </a:prstGeom>
              <a:solidFill>
                <a:srgbClr val="7030A0">
                  <a:alpha val="46895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</p:grpSp>
        <p:grpSp>
          <p:nvGrpSpPr>
            <p:cNvPr id="1173" name="グループ化 1172">
              <a:extLst>
                <a:ext uri="{FF2B5EF4-FFF2-40B4-BE49-F238E27FC236}">
                  <a16:creationId xmlns:a16="http://schemas.microsoft.com/office/drawing/2014/main" id="{A8A149F5-BC47-4FE8-6599-D85F439425DA}"/>
                </a:ext>
              </a:extLst>
            </p:cNvPr>
            <p:cNvGrpSpPr/>
            <p:nvPr/>
          </p:nvGrpSpPr>
          <p:grpSpPr>
            <a:xfrm>
              <a:off x="795688" y="2735341"/>
              <a:ext cx="2712342" cy="946948"/>
              <a:chOff x="797335" y="2865040"/>
              <a:chExt cx="2712342" cy="946948"/>
            </a:xfrm>
          </p:grpSpPr>
          <p:sp>
            <p:nvSpPr>
              <p:cNvPr id="1143" name="正方形/長方形 1142">
                <a:extLst>
                  <a:ext uri="{FF2B5EF4-FFF2-40B4-BE49-F238E27FC236}">
                    <a16:creationId xmlns:a16="http://schemas.microsoft.com/office/drawing/2014/main" id="{4A61C86F-0A6A-F459-7CC9-E81C063A85F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329950" y="2865040"/>
                <a:ext cx="179727" cy="5631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44" name="正方形/長方形 1143">
                <a:extLst>
                  <a:ext uri="{FF2B5EF4-FFF2-40B4-BE49-F238E27FC236}">
                    <a16:creationId xmlns:a16="http://schemas.microsoft.com/office/drawing/2014/main" id="{9E447C64-CA83-5016-3862-9B7DAFDF05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35591" y="2943896"/>
                <a:ext cx="358609" cy="5631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45" name="正方形/長方形 1144">
                <a:extLst>
                  <a:ext uri="{FF2B5EF4-FFF2-40B4-BE49-F238E27FC236}">
                    <a16:creationId xmlns:a16="http://schemas.microsoft.com/office/drawing/2014/main" id="{65294A95-3176-4416-76B1-94D5C7D5C10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90721" y="3054211"/>
                <a:ext cx="358609" cy="5631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46" name="正方形/長方形 1145">
                <a:extLst>
                  <a:ext uri="{FF2B5EF4-FFF2-40B4-BE49-F238E27FC236}">
                    <a16:creationId xmlns:a16="http://schemas.microsoft.com/office/drawing/2014/main" id="{00E47142-D2DA-D902-9196-177DB465B4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37222" y="3165638"/>
                <a:ext cx="358609" cy="5631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47" name="正方形/長方形 1146">
                <a:extLst>
                  <a:ext uri="{FF2B5EF4-FFF2-40B4-BE49-F238E27FC236}">
                    <a16:creationId xmlns:a16="http://schemas.microsoft.com/office/drawing/2014/main" id="{4EFD52EF-E65A-1AA4-DE5F-11F9CFFEEE8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97335" y="3248808"/>
                <a:ext cx="179727" cy="5631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48" name="正方形/長方形 1147">
                <a:extLst>
                  <a:ext uri="{FF2B5EF4-FFF2-40B4-BE49-F238E27FC236}">
                    <a16:creationId xmlns:a16="http://schemas.microsoft.com/office/drawing/2014/main" id="{7C9BB28E-0E0C-FA13-4A4F-38ED51EDD2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40513" y="2985487"/>
                <a:ext cx="157383" cy="35623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  <a:sp3d extrusionH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49" name="正方形/長方形 1148">
                <a:extLst>
                  <a:ext uri="{FF2B5EF4-FFF2-40B4-BE49-F238E27FC236}">
                    <a16:creationId xmlns:a16="http://schemas.microsoft.com/office/drawing/2014/main" id="{81EE6F46-02B8-4A9F-B725-8BD5F89192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50327" y="3088264"/>
                <a:ext cx="157383" cy="35623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  <a:sp3d extrusionH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50" name="正方形/長方形 1149">
                <a:extLst>
                  <a:ext uri="{FF2B5EF4-FFF2-40B4-BE49-F238E27FC236}">
                    <a16:creationId xmlns:a16="http://schemas.microsoft.com/office/drawing/2014/main" id="{1963FDE3-96B3-25E2-2701-86D2E3AB300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94139" y="3199437"/>
                <a:ext cx="157383" cy="35623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  <a:sp3d extrusionH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151" name="正方形/長方形 1150">
                <a:extLst>
                  <a:ext uri="{FF2B5EF4-FFF2-40B4-BE49-F238E27FC236}">
                    <a16:creationId xmlns:a16="http://schemas.microsoft.com/office/drawing/2014/main" id="{E4982A6F-9904-882D-BD3D-28A9752DC5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7972" y="3284304"/>
                <a:ext cx="157383" cy="35623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  <a:sp3d extrusionH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</p:grpSp>
      </p:grpSp>
      <p:grpSp>
        <p:nvGrpSpPr>
          <p:cNvPr id="1236" name="グループ化 1235">
            <a:extLst>
              <a:ext uri="{FF2B5EF4-FFF2-40B4-BE49-F238E27FC236}">
                <a16:creationId xmlns:a16="http://schemas.microsoft.com/office/drawing/2014/main" id="{127D1226-6246-EB6E-91B0-CA56A62CBC0D}"/>
              </a:ext>
            </a:extLst>
          </p:cNvPr>
          <p:cNvGrpSpPr/>
          <p:nvPr/>
        </p:nvGrpSpPr>
        <p:grpSpPr>
          <a:xfrm>
            <a:off x="9111666" y="2328675"/>
            <a:ext cx="3426301" cy="1180808"/>
            <a:chOff x="4742471" y="3186942"/>
            <a:chExt cx="3108278" cy="1071208"/>
          </a:xfrm>
        </p:grpSpPr>
        <p:grpSp>
          <p:nvGrpSpPr>
            <p:cNvPr id="1208" name="グループ化 1207">
              <a:extLst>
                <a:ext uri="{FF2B5EF4-FFF2-40B4-BE49-F238E27FC236}">
                  <a16:creationId xmlns:a16="http://schemas.microsoft.com/office/drawing/2014/main" id="{65FA1CD4-122A-D391-2574-7A3BE0508845}"/>
                </a:ext>
              </a:extLst>
            </p:cNvPr>
            <p:cNvGrpSpPr/>
            <p:nvPr/>
          </p:nvGrpSpPr>
          <p:grpSpPr>
            <a:xfrm>
              <a:off x="4742471" y="3206731"/>
              <a:ext cx="3108278" cy="1051419"/>
              <a:chOff x="726295" y="3224105"/>
              <a:chExt cx="4257026" cy="1440000"/>
            </a:xfrm>
          </p:grpSpPr>
          <p:sp>
            <p:nvSpPr>
              <p:cNvPr id="1213" name="正方形/長方形 1212">
                <a:extLst>
                  <a:ext uri="{FF2B5EF4-FFF2-40B4-BE49-F238E27FC236}">
                    <a16:creationId xmlns:a16="http://schemas.microsoft.com/office/drawing/2014/main" id="{20319288-6314-6599-24CC-6A36F462DFAE}"/>
                  </a:ext>
                </a:extLst>
              </p:cNvPr>
              <p:cNvSpPr/>
              <p:nvPr/>
            </p:nvSpPr>
            <p:spPr>
              <a:xfrm>
                <a:off x="861322" y="3224105"/>
                <a:ext cx="4121999" cy="1440000"/>
              </a:xfrm>
              <a:prstGeom prst="rect">
                <a:avLst/>
              </a:prstGeom>
              <a:solidFill>
                <a:srgbClr val="FF9300"/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14" name="正方形/長方形 1213">
                <a:extLst>
                  <a:ext uri="{FF2B5EF4-FFF2-40B4-BE49-F238E27FC236}">
                    <a16:creationId xmlns:a16="http://schemas.microsoft.com/office/drawing/2014/main" id="{69BC5BCD-B23A-3D2E-BF3E-21848B7187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295" y="3463363"/>
                <a:ext cx="4107860" cy="774085"/>
              </a:xfrm>
              <a:prstGeom prst="rect">
                <a:avLst/>
              </a:prstGeom>
              <a:solidFill>
                <a:srgbClr val="7030A0">
                  <a:alpha val="50000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</p:grpSp>
        <p:grpSp>
          <p:nvGrpSpPr>
            <p:cNvPr id="1215" name="グループ化 1214">
              <a:extLst>
                <a:ext uri="{FF2B5EF4-FFF2-40B4-BE49-F238E27FC236}">
                  <a16:creationId xmlns:a16="http://schemas.microsoft.com/office/drawing/2014/main" id="{75F834B9-E0D3-C1D2-7873-B3975F060D72}"/>
                </a:ext>
              </a:extLst>
            </p:cNvPr>
            <p:cNvGrpSpPr/>
            <p:nvPr/>
          </p:nvGrpSpPr>
          <p:grpSpPr>
            <a:xfrm>
              <a:off x="4742471" y="3187130"/>
              <a:ext cx="2988644" cy="946948"/>
              <a:chOff x="658097" y="2864738"/>
              <a:chExt cx="2988644" cy="946948"/>
            </a:xfrm>
          </p:grpSpPr>
          <p:sp>
            <p:nvSpPr>
              <p:cNvPr id="1216" name="正方形/長方形 1215">
                <a:extLst>
                  <a:ext uri="{FF2B5EF4-FFF2-40B4-BE49-F238E27FC236}">
                    <a16:creationId xmlns:a16="http://schemas.microsoft.com/office/drawing/2014/main" id="{343D8112-7FD9-F68D-0D29-1963670E36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097" y="3056692"/>
                <a:ext cx="2988644" cy="563180"/>
              </a:xfrm>
              <a:prstGeom prst="rect">
                <a:avLst/>
              </a:prstGeom>
              <a:solidFill>
                <a:srgbClr val="00B050"/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17" name="正方形/長方形 1216">
                <a:extLst>
                  <a:ext uri="{FF2B5EF4-FFF2-40B4-BE49-F238E27FC236}">
                    <a16:creationId xmlns:a16="http://schemas.microsoft.com/office/drawing/2014/main" id="{8D115E44-383D-4F51-CE53-FBDDE9DE799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328303" y="2864738"/>
                <a:ext cx="179727" cy="563180"/>
              </a:xfrm>
              <a:prstGeom prst="rect">
                <a:avLst/>
              </a:prstGeom>
              <a:solidFill>
                <a:srgbClr val="7030A0">
                  <a:alpha val="46895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18" name="正方形/長方形 1217">
                <a:extLst>
                  <a:ext uri="{FF2B5EF4-FFF2-40B4-BE49-F238E27FC236}">
                    <a16:creationId xmlns:a16="http://schemas.microsoft.com/office/drawing/2014/main" id="{E8F1836D-97A5-3C2C-FF08-9B65519711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38257" y="2943594"/>
                <a:ext cx="358609" cy="563180"/>
              </a:xfrm>
              <a:prstGeom prst="rect">
                <a:avLst/>
              </a:prstGeom>
              <a:solidFill>
                <a:srgbClr val="7030A0">
                  <a:alpha val="50000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19" name="正方形/長方形 1218">
                <a:extLst>
                  <a:ext uri="{FF2B5EF4-FFF2-40B4-BE49-F238E27FC236}">
                    <a16:creationId xmlns:a16="http://schemas.microsoft.com/office/drawing/2014/main" id="{683DE813-CBE1-58AF-911A-6273AC8BBB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89074" y="3053909"/>
                <a:ext cx="358609" cy="563180"/>
              </a:xfrm>
              <a:prstGeom prst="rect">
                <a:avLst/>
              </a:prstGeom>
              <a:solidFill>
                <a:srgbClr val="7030A0">
                  <a:alpha val="46895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20" name="正方形/長方形 1219">
                <a:extLst>
                  <a:ext uri="{FF2B5EF4-FFF2-40B4-BE49-F238E27FC236}">
                    <a16:creationId xmlns:a16="http://schemas.microsoft.com/office/drawing/2014/main" id="{29D3BAFB-B824-B79A-BB6A-AA3F63FDA4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35575" y="3165336"/>
                <a:ext cx="358609" cy="563180"/>
              </a:xfrm>
              <a:prstGeom prst="rect">
                <a:avLst/>
              </a:prstGeom>
              <a:solidFill>
                <a:srgbClr val="7030A0">
                  <a:alpha val="46895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21" name="正方形/長方形 1220">
                <a:extLst>
                  <a:ext uri="{FF2B5EF4-FFF2-40B4-BE49-F238E27FC236}">
                    <a16:creationId xmlns:a16="http://schemas.microsoft.com/office/drawing/2014/main" id="{6F75537F-FBAB-B3B7-BA51-A20C031070D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95688" y="3248506"/>
                <a:ext cx="179727" cy="563180"/>
              </a:xfrm>
              <a:prstGeom prst="rect">
                <a:avLst/>
              </a:prstGeom>
              <a:solidFill>
                <a:srgbClr val="7030A0">
                  <a:alpha val="46895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22" name="正方形/長方形 1221">
                <a:extLst>
                  <a:ext uri="{FF2B5EF4-FFF2-40B4-BE49-F238E27FC236}">
                    <a16:creationId xmlns:a16="http://schemas.microsoft.com/office/drawing/2014/main" id="{9473775E-6103-ECC8-3B51-46EF3F6254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34553" y="2989498"/>
                <a:ext cx="157383" cy="356232"/>
              </a:xfrm>
              <a:prstGeom prst="rect">
                <a:avLst/>
              </a:prstGeom>
              <a:solidFill>
                <a:srgbClr val="7030A0">
                  <a:alpha val="46895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23" name="正方形/長方形 1222">
                <a:extLst>
                  <a:ext uri="{FF2B5EF4-FFF2-40B4-BE49-F238E27FC236}">
                    <a16:creationId xmlns:a16="http://schemas.microsoft.com/office/drawing/2014/main" id="{62D1D1ED-2623-1FA6-4C32-2AF49FBB0F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65932" y="3092275"/>
                <a:ext cx="157383" cy="356232"/>
              </a:xfrm>
              <a:prstGeom prst="rect">
                <a:avLst/>
              </a:prstGeom>
              <a:solidFill>
                <a:srgbClr val="7030A0">
                  <a:alpha val="46895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24" name="正方形/長方形 1223">
                <a:extLst>
                  <a:ext uri="{FF2B5EF4-FFF2-40B4-BE49-F238E27FC236}">
                    <a16:creationId xmlns:a16="http://schemas.microsoft.com/office/drawing/2014/main" id="{EADC0F37-088C-93F5-1F58-E864E6EEBC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09744" y="3203448"/>
                <a:ext cx="157383" cy="356232"/>
              </a:xfrm>
              <a:prstGeom prst="rect">
                <a:avLst/>
              </a:prstGeom>
              <a:solidFill>
                <a:srgbClr val="7030A0">
                  <a:alpha val="46895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25" name="正方形/長方形 1224">
                <a:extLst>
                  <a:ext uri="{FF2B5EF4-FFF2-40B4-BE49-F238E27FC236}">
                    <a16:creationId xmlns:a16="http://schemas.microsoft.com/office/drawing/2014/main" id="{3D6154BF-F73A-A336-13EB-75F79EB37E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30638" y="3309880"/>
                <a:ext cx="157383" cy="356232"/>
              </a:xfrm>
              <a:prstGeom prst="rect">
                <a:avLst/>
              </a:prstGeom>
              <a:solidFill>
                <a:srgbClr val="7030A0">
                  <a:alpha val="46895"/>
                </a:srgb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</p:grpSp>
        <p:grpSp>
          <p:nvGrpSpPr>
            <p:cNvPr id="1226" name="グループ化 1225">
              <a:extLst>
                <a:ext uri="{FF2B5EF4-FFF2-40B4-BE49-F238E27FC236}">
                  <a16:creationId xmlns:a16="http://schemas.microsoft.com/office/drawing/2014/main" id="{C466E360-C21C-D271-6112-A929BE83C3F3}"/>
                </a:ext>
              </a:extLst>
            </p:cNvPr>
            <p:cNvGrpSpPr/>
            <p:nvPr/>
          </p:nvGrpSpPr>
          <p:grpSpPr>
            <a:xfrm>
              <a:off x="4880062" y="3186942"/>
              <a:ext cx="2712342" cy="946948"/>
              <a:chOff x="797335" y="2865040"/>
              <a:chExt cx="2712342" cy="946948"/>
            </a:xfrm>
          </p:grpSpPr>
          <p:sp>
            <p:nvSpPr>
              <p:cNvPr id="1227" name="正方形/長方形 1226">
                <a:extLst>
                  <a:ext uri="{FF2B5EF4-FFF2-40B4-BE49-F238E27FC236}">
                    <a16:creationId xmlns:a16="http://schemas.microsoft.com/office/drawing/2014/main" id="{203AB2EB-CBB7-8362-3093-E021BE420D8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329950" y="2865040"/>
                <a:ext cx="179727" cy="5631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28" name="正方形/長方形 1227">
                <a:extLst>
                  <a:ext uri="{FF2B5EF4-FFF2-40B4-BE49-F238E27FC236}">
                    <a16:creationId xmlns:a16="http://schemas.microsoft.com/office/drawing/2014/main" id="{3474BEE0-F1FE-C976-86FA-9C60F41052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35591" y="2943896"/>
                <a:ext cx="358609" cy="5631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29" name="正方形/長方形 1228">
                <a:extLst>
                  <a:ext uri="{FF2B5EF4-FFF2-40B4-BE49-F238E27FC236}">
                    <a16:creationId xmlns:a16="http://schemas.microsoft.com/office/drawing/2014/main" id="{507948A8-3200-629E-50BE-4DDF7EEBB0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90721" y="3054211"/>
                <a:ext cx="358609" cy="5631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30" name="正方形/長方形 1229">
                <a:extLst>
                  <a:ext uri="{FF2B5EF4-FFF2-40B4-BE49-F238E27FC236}">
                    <a16:creationId xmlns:a16="http://schemas.microsoft.com/office/drawing/2014/main" id="{0B52A136-6EFA-4DCB-D5BC-25C5B94B98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37222" y="3165638"/>
                <a:ext cx="358609" cy="5631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31" name="正方形/長方形 1230">
                <a:extLst>
                  <a:ext uri="{FF2B5EF4-FFF2-40B4-BE49-F238E27FC236}">
                    <a16:creationId xmlns:a16="http://schemas.microsoft.com/office/drawing/2014/main" id="{E6045958-CF2F-9755-5436-8729D68AB8B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97335" y="3248808"/>
                <a:ext cx="179727" cy="5631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32" name="正方形/長方形 1231">
                <a:extLst>
                  <a:ext uri="{FF2B5EF4-FFF2-40B4-BE49-F238E27FC236}">
                    <a16:creationId xmlns:a16="http://schemas.microsoft.com/office/drawing/2014/main" id="{5F34BBDD-0EDA-EDE1-6B8A-4EDF264BAF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40513" y="2985487"/>
                <a:ext cx="157383" cy="35623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  <a:sp3d extrusionH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33" name="正方形/長方形 1232">
                <a:extLst>
                  <a:ext uri="{FF2B5EF4-FFF2-40B4-BE49-F238E27FC236}">
                    <a16:creationId xmlns:a16="http://schemas.microsoft.com/office/drawing/2014/main" id="{25189B04-BE7E-E3C2-3AFB-F293865021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50327" y="3088264"/>
                <a:ext cx="157383" cy="35623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  <a:sp3d extrusionH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34" name="正方形/長方形 1233">
                <a:extLst>
                  <a:ext uri="{FF2B5EF4-FFF2-40B4-BE49-F238E27FC236}">
                    <a16:creationId xmlns:a16="http://schemas.microsoft.com/office/drawing/2014/main" id="{94B52A01-3C39-49BD-E87D-C7916AF556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94139" y="3199437"/>
                <a:ext cx="157383" cy="35623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  <a:sp3d extrusionH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  <p:sp>
            <p:nvSpPr>
              <p:cNvPr id="1235" name="正方形/長方形 1234">
                <a:extLst>
                  <a:ext uri="{FF2B5EF4-FFF2-40B4-BE49-F238E27FC236}">
                    <a16:creationId xmlns:a16="http://schemas.microsoft.com/office/drawing/2014/main" id="{01201095-91A2-FEAD-DF07-229249D8AF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7972" y="3284304"/>
                <a:ext cx="157383" cy="35623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  <a:scene3d>
                <a:camera prst="isometricOffAxis1Top"/>
                <a:lightRig rig="threePt" dir="t"/>
              </a:scene3d>
              <a:sp3d extrusionH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84"/>
              </a:p>
            </p:txBody>
          </p:sp>
        </p:grpSp>
      </p:grpSp>
      <p:grpSp>
        <p:nvGrpSpPr>
          <p:cNvPr id="1239" name="グループ化 1238">
            <a:extLst>
              <a:ext uri="{FF2B5EF4-FFF2-40B4-BE49-F238E27FC236}">
                <a16:creationId xmlns:a16="http://schemas.microsoft.com/office/drawing/2014/main" id="{E4BFA7C5-1C74-5B20-BBC5-68DE4E304D63}"/>
              </a:ext>
            </a:extLst>
          </p:cNvPr>
          <p:cNvGrpSpPr/>
          <p:nvPr/>
        </p:nvGrpSpPr>
        <p:grpSpPr>
          <a:xfrm>
            <a:off x="347063" y="3811760"/>
            <a:ext cx="3426301" cy="1158995"/>
            <a:chOff x="726295" y="3224105"/>
            <a:chExt cx="4257026" cy="1440000"/>
          </a:xfrm>
        </p:grpSpPr>
        <p:sp>
          <p:nvSpPr>
            <p:cNvPr id="1261" name="正方形/長方形 1260">
              <a:extLst>
                <a:ext uri="{FF2B5EF4-FFF2-40B4-BE49-F238E27FC236}">
                  <a16:creationId xmlns:a16="http://schemas.microsoft.com/office/drawing/2014/main" id="{0A79789A-B4FE-D39A-A08D-C03E383BF6B5}"/>
                </a:ext>
              </a:extLst>
            </p:cNvPr>
            <p:cNvSpPr/>
            <p:nvPr/>
          </p:nvSpPr>
          <p:spPr>
            <a:xfrm>
              <a:off x="861322" y="3224105"/>
              <a:ext cx="4121999" cy="1440000"/>
            </a:xfrm>
            <a:prstGeom prst="rect">
              <a:avLst/>
            </a:prstGeom>
            <a:solidFill>
              <a:srgbClr val="FF9300"/>
            </a:solidFill>
            <a:ln w="3175">
              <a:solidFill>
                <a:schemeClr val="accent1">
                  <a:shade val="15000"/>
                </a:schemeClr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262" name="正方形/長方形 1261">
              <a:extLst>
                <a:ext uri="{FF2B5EF4-FFF2-40B4-BE49-F238E27FC236}">
                  <a16:creationId xmlns:a16="http://schemas.microsoft.com/office/drawing/2014/main" id="{09AA9B77-5CEC-1E69-3272-F0B820EC95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295" y="3463363"/>
              <a:ext cx="4107860" cy="774085"/>
            </a:xfrm>
            <a:prstGeom prst="rect">
              <a:avLst/>
            </a:prstGeom>
            <a:solidFill>
              <a:srgbClr val="7030A0">
                <a:alpha val="50000"/>
              </a:srgbClr>
            </a:solidFill>
            <a:ln w="3175">
              <a:solidFill>
                <a:schemeClr val="accent1">
                  <a:shade val="15000"/>
                </a:schemeClr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sp>
        <p:nvSpPr>
          <p:cNvPr id="1251" name="正方形/長方形 1250">
            <a:extLst>
              <a:ext uri="{FF2B5EF4-FFF2-40B4-BE49-F238E27FC236}">
                <a16:creationId xmlns:a16="http://schemas.microsoft.com/office/drawing/2014/main" id="{F1AED466-861E-16C2-610E-EC2B4A2CD093}"/>
              </a:ext>
            </a:extLst>
          </p:cNvPr>
          <p:cNvSpPr>
            <a:spLocks noChangeAspect="1"/>
          </p:cNvSpPr>
          <p:nvPr/>
        </p:nvSpPr>
        <p:spPr>
          <a:xfrm>
            <a:off x="326732" y="3100983"/>
            <a:ext cx="3294427" cy="620802"/>
          </a:xfrm>
          <a:prstGeom prst="rect">
            <a:avLst/>
          </a:prstGeom>
          <a:solidFill>
            <a:srgbClr val="00B050"/>
          </a:solidFill>
          <a:ln w="3175">
            <a:solidFill>
              <a:schemeClr val="accent1">
                <a:shade val="1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grpSp>
        <p:nvGrpSpPr>
          <p:cNvPr id="1241" name="グループ化 1240">
            <a:extLst>
              <a:ext uri="{FF2B5EF4-FFF2-40B4-BE49-F238E27FC236}">
                <a16:creationId xmlns:a16="http://schemas.microsoft.com/office/drawing/2014/main" id="{2C5BE1D9-2096-AA76-D11E-6D99D097013F}"/>
              </a:ext>
            </a:extLst>
          </p:cNvPr>
          <p:cNvGrpSpPr/>
          <p:nvPr/>
        </p:nvGrpSpPr>
        <p:grpSpPr>
          <a:xfrm>
            <a:off x="445203" y="1918895"/>
            <a:ext cx="2989855" cy="1043835"/>
            <a:chOff x="797335" y="2865040"/>
            <a:chExt cx="2712342" cy="946948"/>
          </a:xfrm>
        </p:grpSpPr>
        <p:sp>
          <p:nvSpPr>
            <p:cNvPr id="1242" name="正方形/長方形 1241">
              <a:extLst>
                <a:ext uri="{FF2B5EF4-FFF2-40B4-BE49-F238E27FC236}">
                  <a16:creationId xmlns:a16="http://schemas.microsoft.com/office/drawing/2014/main" id="{D184E50D-0AF9-5F94-B924-F33120B82909}"/>
                </a:ext>
              </a:extLst>
            </p:cNvPr>
            <p:cNvSpPr>
              <a:spLocks/>
            </p:cNvSpPr>
            <p:nvPr/>
          </p:nvSpPr>
          <p:spPr>
            <a:xfrm>
              <a:off x="3329950" y="2865040"/>
              <a:ext cx="179727" cy="5631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243" name="正方形/長方形 1242">
              <a:extLst>
                <a:ext uri="{FF2B5EF4-FFF2-40B4-BE49-F238E27FC236}">
                  <a16:creationId xmlns:a16="http://schemas.microsoft.com/office/drawing/2014/main" id="{859C2A43-19D8-D68D-AEB6-25F6D6A735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5591" y="2943896"/>
              <a:ext cx="358609" cy="5631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244" name="正方形/長方形 1243">
              <a:extLst>
                <a:ext uri="{FF2B5EF4-FFF2-40B4-BE49-F238E27FC236}">
                  <a16:creationId xmlns:a16="http://schemas.microsoft.com/office/drawing/2014/main" id="{80AEA6B3-FEDE-3373-436A-11A1411A84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90721" y="3054211"/>
              <a:ext cx="358609" cy="5631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245" name="正方形/長方形 1244">
              <a:extLst>
                <a:ext uri="{FF2B5EF4-FFF2-40B4-BE49-F238E27FC236}">
                  <a16:creationId xmlns:a16="http://schemas.microsoft.com/office/drawing/2014/main" id="{B910ED6F-0BC8-DEE6-1128-788220F434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7222" y="3165638"/>
              <a:ext cx="358609" cy="5631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246" name="正方形/長方形 1245">
              <a:extLst>
                <a:ext uri="{FF2B5EF4-FFF2-40B4-BE49-F238E27FC236}">
                  <a16:creationId xmlns:a16="http://schemas.microsoft.com/office/drawing/2014/main" id="{30D03529-CF63-2400-3868-B48AF62EB4AC}"/>
                </a:ext>
              </a:extLst>
            </p:cNvPr>
            <p:cNvSpPr>
              <a:spLocks/>
            </p:cNvSpPr>
            <p:nvPr/>
          </p:nvSpPr>
          <p:spPr>
            <a:xfrm>
              <a:off x="797335" y="3248808"/>
              <a:ext cx="179727" cy="5631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247" name="正方形/長方形 1246">
              <a:extLst>
                <a:ext uri="{FF2B5EF4-FFF2-40B4-BE49-F238E27FC236}">
                  <a16:creationId xmlns:a16="http://schemas.microsoft.com/office/drawing/2014/main" id="{B0B02277-F94F-07D0-5327-A33AB80335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40513" y="2985487"/>
              <a:ext cx="157383" cy="3562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  <a:scene3d>
              <a:camera prst="isometricOffAxis1Top"/>
              <a:lightRig rig="threePt" dir="t"/>
            </a:scene3d>
            <a:sp3d extrusionH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248" name="正方形/長方形 1247">
              <a:extLst>
                <a:ext uri="{FF2B5EF4-FFF2-40B4-BE49-F238E27FC236}">
                  <a16:creationId xmlns:a16="http://schemas.microsoft.com/office/drawing/2014/main" id="{3CE15410-6E48-C71A-D9C8-DDB6F4DCE9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50327" y="3088264"/>
              <a:ext cx="157383" cy="3562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  <a:scene3d>
              <a:camera prst="isometricOffAxis1Top"/>
              <a:lightRig rig="threePt" dir="t"/>
            </a:scene3d>
            <a:sp3d extrusionH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249" name="正方形/長方形 1248">
              <a:extLst>
                <a:ext uri="{FF2B5EF4-FFF2-40B4-BE49-F238E27FC236}">
                  <a16:creationId xmlns:a16="http://schemas.microsoft.com/office/drawing/2014/main" id="{3C0FD56F-9AAE-433F-ED52-5F41352EEA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94139" y="3199437"/>
              <a:ext cx="157383" cy="3562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  <a:scene3d>
              <a:camera prst="isometricOffAxis1Top"/>
              <a:lightRig rig="threePt" dir="t"/>
            </a:scene3d>
            <a:sp3d extrusionH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  <p:sp>
          <p:nvSpPr>
            <p:cNvPr id="1250" name="正方形/長方形 1249">
              <a:extLst>
                <a:ext uri="{FF2B5EF4-FFF2-40B4-BE49-F238E27FC236}">
                  <a16:creationId xmlns:a16="http://schemas.microsoft.com/office/drawing/2014/main" id="{0C799DD3-0207-8ADC-48D4-8A3CD279EA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7972" y="3284304"/>
              <a:ext cx="157383" cy="3562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175">
              <a:solidFill>
                <a:schemeClr val="accent1">
                  <a:shade val="15000"/>
                </a:schemeClr>
              </a:solidFill>
            </a:ln>
            <a:scene3d>
              <a:camera prst="isometricOffAxis1Top"/>
              <a:lightRig rig="threePt" dir="t"/>
            </a:scene3d>
            <a:sp3d extrusionH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84"/>
            </a:p>
          </p:txBody>
        </p:sp>
      </p:grpSp>
      <p:sp>
        <p:nvSpPr>
          <p:cNvPr id="1263" name="テキスト ボックス 1262">
            <a:extLst>
              <a:ext uri="{FF2B5EF4-FFF2-40B4-BE49-F238E27FC236}">
                <a16:creationId xmlns:a16="http://schemas.microsoft.com/office/drawing/2014/main" id="{E64BE3FF-F2C5-2196-6047-8162406E41C0}"/>
              </a:ext>
            </a:extLst>
          </p:cNvPr>
          <p:cNvSpPr txBox="1"/>
          <p:nvPr/>
        </p:nvSpPr>
        <p:spPr>
          <a:xfrm>
            <a:off x="326590" y="1793589"/>
            <a:ext cx="1940732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84" dirty="0">
                <a:latin typeface="Avenir Next" panose="020B0503020202020204" pitchFamily="34" charset="0"/>
              </a:rPr>
              <a:t>Sensor + ASIC</a:t>
            </a:r>
            <a:endParaRPr kumimoji="1" lang="ja-JP" altLang="en-US" sz="1984">
              <a:latin typeface="Avenir Next" panose="020B0503020202020204" pitchFamily="34" charset="0"/>
            </a:endParaRPr>
          </a:p>
        </p:txBody>
      </p:sp>
      <p:sp>
        <p:nvSpPr>
          <p:cNvPr id="1264" name="テキスト ボックス 1263">
            <a:extLst>
              <a:ext uri="{FF2B5EF4-FFF2-40B4-BE49-F238E27FC236}">
                <a16:creationId xmlns:a16="http://schemas.microsoft.com/office/drawing/2014/main" id="{D6E60B55-088B-BBC4-45C9-2AE9C36FEEB9}"/>
              </a:ext>
            </a:extLst>
          </p:cNvPr>
          <p:cNvSpPr txBox="1"/>
          <p:nvPr/>
        </p:nvSpPr>
        <p:spPr>
          <a:xfrm>
            <a:off x="467752" y="2879388"/>
            <a:ext cx="1566066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84" dirty="0">
                <a:latin typeface="Avenir Next" panose="020B0503020202020204" pitchFamily="34" charset="0"/>
              </a:rPr>
              <a:t>Interposer</a:t>
            </a:r>
            <a:endParaRPr kumimoji="1" lang="ja-JP" altLang="en-US" sz="1984">
              <a:latin typeface="Avenir Next" panose="020B0503020202020204" pitchFamily="34" charset="0"/>
            </a:endParaRPr>
          </a:p>
        </p:txBody>
      </p:sp>
      <p:sp>
        <p:nvSpPr>
          <p:cNvPr id="1265" name="テキスト ボックス 1264">
            <a:extLst>
              <a:ext uri="{FF2B5EF4-FFF2-40B4-BE49-F238E27FC236}">
                <a16:creationId xmlns:a16="http://schemas.microsoft.com/office/drawing/2014/main" id="{0262D2A1-F31A-5C88-7B75-F37328F93636}"/>
              </a:ext>
            </a:extLst>
          </p:cNvPr>
          <p:cNvSpPr txBox="1"/>
          <p:nvPr/>
        </p:nvSpPr>
        <p:spPr>
          <a:xfrm>
            <a:off x="532290" y="3765559"/>
            <a:ext cx="836535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84" dirty="0">
                <a:latin typeface="Avenir Next" panose="020B0503020202020204" pitchFamily="34" charset="0"/>
              </a:rPr>
              <a:t>FPC</a:t>
            </a:r>
            <a:endParaRPr kumimoji="1" lang="ja-JP" altLang="en-US" sz="1984">
              <a:latin typeface="Avenir Next" panose="020B0503020202020204" pitchFamily="34" charset="0"/>
            </a:endParaRPr>
          </a:p>
        </p:txBody>
      </p:sp>
      <p:sp>
        <p:nvSpPr>
          <p:cNvPr id="1266" name="テキスト ボックス 1265">
            <a:extLst>
              <a:ext uri="{FF2B5EF4-FFF2-40B4-BE49-F238E27FC236}">
                <a16:creationId xmlns:a16="http://schemas.microsoft.com/office/drawing/2014/main" id="{C4EFFCBE-2E66-2DCD-7081-D42F73416F55}"/>
              </a:ext>
            </a:extLst>
          </p:cNvPr>
          <p:cNvSpPr txBox="1"/>
          <p:nvPr/>
        </p:nvSpPr>
        <p:spPr>
          <a:xfrm>
            <a:off x="4314857" y="2372881"/>
            <a:ext cx="1986960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984" dirty="0">
                <a:latin typeface="Avenir Next" panose="020B0503020202020204" pitchFamily="34" charset="0"/>
              </a:rPr>
              <a:t>Glue dispenser</a:t>
            </a:r>
            <a:endParaRPr kumimoji="1" lang="ja-JP" altLang="en-US" sz="1984">
              <a:latin typeface="Avenir Next" panose="020B0503020202020204" pitchFamily="34" charset="0"/>
            </a:endParaRPr>
          </a:p>
        </p:txBody>
      </p:sp>
      <p:sp>
        <p:nvSpPr>
          <p:cNvPr id="1267" name="右中かっこ 1266">
            <a:extLst>
              <a:ext uri="{FF2B5EF4-FFF2-40B4-BE49-F238E27FC236}">
                <a16:creationId xmlns:a16="http://schemas.microsoft.com/office/drawing/2014/main" id="{28D9F8EA-0506-2676-3E21-8B6C788F6286}"/>
              </a:ext>
            </a:extLst>
          </p:cNvPr>
          <p:cNvSpPr/>
          <p:nvPr/>
        </p:nvSpPr>
        <p:spPr>
          <a:xfrm>
            <a:off x="3924992" y="2017177"/>
            <a:ext cx="440159" cy="2406834"/>
          </a:xfrm>
          <a:prstGeom prst="rightBrace">
            <a:avLst>
              <a:gd name="adj1" fmla="val 8333"/>
              <a:gd name="adj2" fmla="val 5063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cxnSp>
        <p:nvCxnSpPr>
          <p:cNvPr id="1269" name="直線矢印コネクタ 1268">
            <a:extLst>
              <a:ext uri="{FF2B5EF4-FFF2-40B4-BE49-F238E27FC236}">
                <a16:creationId xmlns:a16="http://schemas.microsoft.com/office/drawing/2014/main" id="{520BCF00-769F-BD77-6FCD-F3833DD9AC48}"/>
              </a:ext>
            </a:extLst>
          </p:cNvPr>
          <p:cNvCxnSpPr/>
          <p:nvPr/>
        </p:nvCxnSpPr>
        <p:spPr>
          <a:xfrm>
            <a:off x="8220785" y="2980682"/>
            <a:ext cx="6780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0" name="テキスト ボックス 1269">
            <a:extLst>
              <a:ext uri="{FF2B5EF4-FFF2-40B4-BE49-F238E27FC236}">
                <a16:creationId xmlns:a16="http://schemas.microsoft.com/office/drawing/2014/main" id="{A63DA0A0-AC4F-C27E-B0F9-086BAA585CE0}"/>
              </a:ext>
            </a:extLst>
          </p:cNvPr>
          <p:cNvSpPr txBox="1"/>
          <p:nvPr/>
        </p:nvSpPr>
        <p:spPr>
          <a:xfrm>
            <a:off x="8604769" y="2464169"/>
            <a:ext cx="1986960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984" dirty="0">
                <a:latin typeface="Avenir Next" panose="020B0503020202020204" pitchFamily="34" charset="0"/>
              </a:rPr>
              <a:t>Wire bonding</a:t>
            </a:r>
            <a:endParaRPr kumimoji="1" lang="ja-JP" altLang="en-US" sz="1984">
              <a:latin typeface="Avenir Next" panose="020B0503020202020204" pitchFamily="34" charset="0"/>
            </a:endParaRPr>
          </a:p>
        </p:txBody>
      </p:sp>
      <p:grpSp>
        <p:nvGrpSpPr>
          <p:cNvPr id="1551" name="グループ化 1550">
            <a:extLst>
              <a:ext uri="{FF2B5EF4-FFF2-40B4-BE49-F238E27FC236}">
                <a16:creationId xmlns:a16="http://schemas.microsoft.com/office/drawing/2014/main" id="{6A2F9AB0-6771-E50C-C19B-4AF16CA6B9F5}"/>
              </a:ext>
            </a:extLst>
          </p:cNvPr>
          <p:cNvGrpSpPr/>
          <p:nvPr/>
        </p:nvGrpSpPr>
        <p:grpSpPr>
          <a:xfrm>
            <a:off x="857377" y="4730276"/>
            <a:ext cx="12067031" cy="2161459"/>
            <a:chOff x="1203716" y="4052458"/>
            <a:chExt cx="10946992" cy="1960836"/>
          </a:xfrm>
        </p:grpSpPr>
        <p:grpSp>
          <p:nvGrpSpPr>
            <p:cNvPr id="1271" name="グループ化 1270">
              <a:extLst>
                <a:ext uri="{FF2B5EF4-FFF2-40B4-BE49-F238E27FC236}">
                  <a16:creationId xmlns:a16="http://schemas.microsoft.com/office/drawing/2014/main" id="{D5980AB6-28E8-5380-BCF7-8CB090D193E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05141" y="4052458"/>
              <a:ext cx="1545567" cy="522811"/>
              <a:chOff x="4742471" y="3166535"/>
              <a:chExt cx="3108278" cy="1051419"/>
            </a:xfrm>
          </p:grpSpPr>
          <p:grpSp>
            <p:nvGrpSpPr>
              <p:cNvPr id="1272" name="グループ化 1271">
                <a:extLst>
                  <a:ext uri="{FF2B5EF4-FFF2-40B4-BE49-F238E27FC236}">
                    <a16:creationId xmlns:a16="http://schemas.microsoft.com/office/drawing/2014/main" id="{74089DF4-8E8A-6087-CDD7-AE2DBB101DFC}"/>
                  </a:ext>
                </a:extLst>
              </p:cNvPr>
              <p:cNvGrpSpPr/>
              <p:nvPr/>
            </p:nvGrpSpPr>
            <p:grpSpPr>
              <a:xfrm>
                <a:off x="4742471" y="3166535"/>
                <a:ext cx="3108278" cy="1051419"/>
                <a:chOff x="726295" y="3169054"/>
                <a:chExt cx="4257026" cy="1440000"/>
              </a:xfrm>
            </p:grpSpPr>
            <p:sp>
              <p:nvSpPr>
                <p:cNvPr id="1294" name="正方形/長方形 1293">
                  <a:extLst>
                    <a:ext uri="{FF2B5EF4-FFF2-40B4-BE49-F238E27FC236}">
                      <a16:creationId xmlns:a16="http://schemas.microsoft.com/office/drawing/2014/main" id="{213FE1DC-3B8F-FECF-6C48-2BE4AB47DDDA}"/>
                    </a:ext>
                  </a:extLst>
                </p:cNvPr>
                <p:cNvSpPr/>
                <p:nvPr/>
              </p:nvSpPr>
              <p:spPr>
                <a:xfrm>
                  <a:off x="861321" y="3169054"/>
                  <a:ext cx="4122000" cy="1440000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95" name="正方形/長方形 1294">
                  <a:extLst>
                    <a:ext uri="{FF2B5EF4-FFF2-40B4-BE49-F238E27FC236}">
                      <a16:creationId xmlns:a16="http://schemas.microsoft.com/office/drawing/2014/main" id="{BFA04EC3-6189-378D-540E-D25C6653EFC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295" y="3463363"/>
                  <a:ext cx="4107860" cy="774085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  <p:grpSp>
            <p:nvGrpSpPr>
              <p:cNvPr id="1273" name="グループ化 1272">
                <a:extLst>
                  <a:ext uri="{FF2B5EF4-FFF2-40B4-BE49-F238E27FC236}">
                    <a16:creationId xmlns:a16="http://schemas.microsoft.com/office/drawing/2014/main" id="{76357382-275B-6E74-B15C-72565ADA2B05}"/>
                  </a:ext>
                </a:extLst>
              </p:cNvPr>
              <p:cNvGrpSpPr/>
              <p:nvPr/>
            </p:nvGrpSpPr>
            <p:grpSpPr>
              <a:xfrm>
                <a:off x="4742471" y="3187130"/>
                <a:ext cx="2988644" cy="946948"/>
                <a:chOff x="658097" y="2864738"/>
                <a:chExt cx="2988644" cy="946948"/>
              </a:xfrm>
            </p:grpSpPr>
            <p:sp>
              <p:nvSpPr>
                <p:cNvPr id="1284" name="正方形/長方形 1283">
                  <a:extLst>
                    <a:ext uri="{FF2B5EF4-FFF2-40B4-BE49-F238E27FC236}">
                      <a16:creationId xmlns:a16="http://schemas.microsoft.com/office/drawing/2014/main" id="{A9FB436C-4A72-D4C7-D4C8-F8339B18D72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58097" y="3056692"/>
                  <a:ext cx="2988644" cy="563180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85" name="正方形/長方形 1284">
                  <a:extLst>
                    <a:ext uri="{FF2B5EF4-FFF2-40B4-BE49-F238E27FC236}">
                      <a16:creationId xmlns:a16="http://schemas.microsoft.com/office/drawing/2014/main" id="{37A821C6-31C4-1E50-4EDB-C06D9A4DB67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28303" y="2864738"/>
                  <a:ext cx="179727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86" name="正方形/長方形 1285">
                  <a:extLst>
                    <a:ext uri="{FF2B5EF4-FFF2-40B4-BE49-F238E27FC236}">
                      <a16:creationId xmlns:a16="http://schemas.microsoft.com/office/drawing/2014/main" id="{65F011DD-8012-6EC3-7A5F-6E28226327B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8257" y="2943594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87" name="正方形/長方形 1286">
                  <a:extLst>
                    <a:ext uri="{FF2B5EF4-FFF2-40B4-BE49-F238E27FC236}">
                      <a16:creationId xmlns:a16="http://schemas.microsoft.com/office/drawing/2014/main" id="{C44EC49A-46BB-B2CB-8C7F-2170C1CCA66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89074" y="3053909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88" name="正方形/長方形 1287">
                  <a:extLst>
                    <a:ext uri="{FF2B5EF4-FFF2-40B4-BE49-F238E27FC236}">
                      <a16:creationId xmlns:a16="http://schemas.microsoft.com/office/drawing/2014/main" id="{063778F0-4890-65BD-B744-9A333982798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35575" y="3165336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89" name="正方形/長方形 1288">
                  <a:extLst>
                    <a:ext uri="{FF2B5EF4-FFF2-40B4-BE49-F238E27FC236}">
                      <a16:creationId xmlns:a16="http://schemas.microsoft.com/office/drawing/2014/main" id="{6760E981-C0FF-6ACF-9A98-8E6AC17979E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95688" y="3248506"/>
                  <a:ext cx="179727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90" name="正方形/長方形 1289">
                  <a:extLst>
                    <a:ext uri="{FF2B5EF4-FFF2-40B4-BE49-F238E27FC236}">
                      <a16:creationId xmlns:a16="http://schemas.microsoft.com/office/drawing/2014/main" id="{A0A0F64C-AFEA-0675-A076-47EA9CFAFB7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34553" y="2989498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91" name="正方形/長方形 1290">
                  <a:extLst>
                    <a:ext uri="{FF2B5EF4-FFF2-40B4-BE49-F238E27FC236}">
                      <a16:creationId xmlns:a16="http://schemas.microsoft.com/office/drawing/2014/main" id="{1D1F76AC-71B0-D40C-1B38-6FBB143F36B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65932" y="3092275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92" name="正方形/長方形 1291">
                  <a:extLst>
                    <a:ext uri="{FF2B5EF4-FFF2-40B4-BE49-F238E27FC236}">
                      <a16:creationId xmlns:a16="http://schemas.microsoft.com/office/drawing/2014/main" id="{F68D67CA-F773-E595-B462-DE0B5A802D3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09744" y="3203448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93" name="正方形/長方形 1292">
                  <a:extLst>
                    <a:ext uri="{FF2B5EF4-FFF2-40B4-BE49-F238E27FC236}">
                      <a16:creationId xmlns:a16="http://schemas.microsoft.com/office/drawing/2014/main" id="{51BA8BF4-5AE8-19AA-7730-59422069E9F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30638" y="3309880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  <p:grpSp>
            <p:nvGrpSpPr>
              <p:cNvPr id="1274" name="グループ化 1273">
                <a:extLst>
                  <a:ext uri="{FF2B5EF4-FFF2-40B4-BE49-F238E27FC236}">
                    <a16:creationId xmlns:a16="http://schemas.microsoft.com/office/drawing/2014/main" id="{98C242EC-E599-76DA-608B-CAFFCB37A049}"/>
                  </a:ext>
                </a:extLst>
              </p:cNvPr>
              <p:cNvGrpSpPr/>
              <p:nvPr/>
            </p:nvGrpSpPr>
            <p:grpSpPr>
              <a:xfrm>
                <a:off x="4880062" y="3186942"/>
                <a:ext cx="2712342" cy="946948"/>
                <a:chOff x="797335" y="2865040"/>
                <a:chExt cx="2712342" cy="946948"/>
              </a:xfrm>
            </p:grpSpPr>
            <p:sp>
              <p:nvSpPr>
                <p:cNvPr id="1275" name="正方形/長方形 1274">
                  <a:extLst>
                    <a:ext uri="{FF2B5EF4-FFF2-40B4-BE49-F238E27FC236}">
                      <a16:creationId xmlns:a16="http://schemas.microsoft.com/office/drawing/2014/main" id="{297C7AF9-40CE-7258-13F5-8BD6B487006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29950" y="2865040"/>
                  <a:ext cx="179727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76" name="正方形/長方形 1275">
                  <a:extLst>
                    <a:ext uri="{FF2B5EF4-FFF2-40B4-BE49-F238E27FC236}">
                      <a16:creationId xmlns:a16="http://schemas.microsoft.com/office/drawing/2014/main" id="{4F96FE5C-7FC0-8116-268C-6CC41FC29C4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5591" y="2943896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77" name="正方形/長方形 1276">
                  <a:extLst>
                    <a:ext uri="{FF2B5EF4-FFF2-40B4-BE49-F238E27FC236}">
                      <a16:creationId xmlns:a16="http://schemas.microsoft.com/office/drawing/2014/main" id="{2F0D1AB6-394C-9B9F-5B66-B0100C72556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90721" y="3054211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78" name="正方形/長方形 1277">
                  <a:extLst>
                    <a:ext uri="{FF2B5EF4-FFF2-40B4-BE49-F238E27FC236}">
                      <a16:creationId xmlns:a16="http://schemas.microsoft.com/office/drawing/2014/main" id="{A2220091-B684-AB25-BC6A-1F732C80858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37222" y="3165638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79" name="正方形/長方形 1278">
                  <a:extLst>
                    <a:ext uri="{FF2B5EF4-FFF2-40B4-BE49-F238E27FC236}">
                      <a16:creationId xmlns:a16="http://schemas.microsoft.com/office/drawing/2014/main" id="{D8407542-2B7A-28C5-A8ED-2A789862860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97335" y="3248808"/>
                  <a:ext cx="179727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80" name="正方形/長方形 1279">
                  <a:extLst>
                    <a:ext uri="{FF2B5EF4-FFF2-40B4-BE49-F238E27FC236}">
                      <a16:creationId xmlns:a16="http://schemas.microsoft.com/office/drawing/2014/main" id="{2A448EE7-B6C4-444D-CAF7-E15681512D1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40513" y="2985487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81" name="正方形/長方形 1280">
                  <a:extLst>
                    <a:ext uri="{FF2B5EF4-FFF2-40B4-BE49-F238E27FC236}">
                      <a16:creationId xmlns:a16="http://schemas.microsoft.com/office/drawing/2014/main" id="{C7C63FAD-3260-1FA9-4E12-BBA88C0D69C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50327" y="3088264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82" name="正方形/長方形 1281">
                  <a:extLst>
                    <a:ext uri="{FF2B5EF4-FFF2-40B4-BE49-F238E27FC236}">
                      <a16:creationId xmlns:a16="http://schemas.microsoft.com/office/drawing/2014/main" id="{3EE1E432-A219-6987-819A-D8895A4A5D5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94139" y="3199437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283" name="正方形/長方形 1282">
                  <a:extLst>
                    <a:ext uri="{FF2B5EF4-FFF2-40B4-BE49-F238E27FC236}">
                      <a16:creationId xmlns:a16="http://schemas.microsoft.com/office/drawing/2014/main" id="{512EE1AE-B0D8-0AD9-7325-9A9B76C4970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27972" y="3284304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</p:grpSp>
        <p:grpSp>
          <p:nvGrpSpPr>
            <p:cNvPr id="1321" name="グループ化 1320">
              <a:extLst>
                <a:ext uri="{FF2B5EF4-FFF2-40B4-BE49-F238E27FC236}">
                  <a16:creationId xmlns:a16="http://schemas.microsoft.com/office/drawing/2014/main" id="{8B84482D-96D7-E84A-D4C3-A3100FC47C5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59704" y="4261330"/>
              <a:ext cx="1545567" cy="522811"/>
              <a:chOff x="4742471" y="3186523"/>
              <a:chExt cx="3108278" cy="1051419"/>
            </a:xfrm>
          </p:grpSpPr>
          <p:grpSp>
            <p:nvGrpSpPr>
              <p:cNvPr id="1322" name="グループ化 1321">
                <a:extLst>
                  <a:ext uri="{FF2B5EF4-FFF2-40B4-BE49-F238E27FC236}">
                    <a16:creationId xmlns:a16="http://schemas.microsoft.com/office/drawing/2014/main" id="{ACAA64C3-AF37-BD58-A52A-8073D3D8B130}"/>
                  </a:ext>
                </a:extLst>
              </p:cNvPr>
              <p:cNvGrpSpPr/>
              <p:nvPr/>
            </p:nvGrpSpPr>
            <p:grpSpPr>
              <a:xfrm>
                <a:off x="4742471" y="3186523"/>
                <a:ext cx="3108278" cy="1051419"/>
                <a:chOff x="726295" y="3196429"/>
                <a:chExt cx="4257026" cy="1440000"/>
              </a:xfrm>
            </p:grpSpPr>
            <p:sp>
              <p:nvSpPr>
                <p:cNvPr id="1344" name="正方形/長方形 1343">
                  <a:extLst>
                    <a:ext uri="{FF2B5EF4-FFF2-40B4-BE49-F238E27FC236}">
                      <a16:creationId xmlns:a16="http://schemas.microsoft.com/office/drawing/2014/main" id="{E21586FE-3FBA-2D31-513D-A294A3258EF8}"/>
                    </a:ext>
                  </a:extLst>
                </p:cNvPr>
                <p:cNvSpPr/>
                <p:nvPr/>
              </p:nvSpPr>
              <p:spPr>
                <a:xfrm>
                  <a:off x="861321" y="3196429"/>
                  <a:ext cx="4122000" cy="1440000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45" name="正方形/長方形 1344">
                  <a:extLst>
                    <a:ext uri="{FF2B5EF4-FFF2-40B4-BE49-F238E27FC236}">
                      <a16:creationId xmlns:a16="http://schemas.microsoft.com/office/drawing/2014/main" id="{C25F3B08-DE94-A116-C74B-B5421BE8973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295" y="3463363"/>
                  <a:ext cx="4107860" cy="774085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  <p:grpSp>
            <p:nvGrpSpPr>
              <p:cNvPr id="1323" name="グループ化 1322">
                <a:extLst>
                  <a:ext uri="{FF2B5EF4-FFF2-40B4-BE49-F238E27FC236}">
                    <a16:creationId xmlns:a16="http://schemas.microsoft.com/office/drawing/2014/main" id="{4055D6E9-C118-D960-FBA3-824B3A7AD5B8}"/>
                  </a:ext>
                </a:extLst>
              </p:cNvPr>
              <p:cNvGrpSpPr/>
              <p:nvPr/>
            </p:nvGrpSpPr>
            <p:grpSpPr>
              <a:xfrm>
                <a:off x="4742471" y="3187130"/>
                <a:ext cx="2988644" cy="946948"/>
                <a:chOff x="658097" y="2864738"/>
                <a:chExt cx="2988644" cy="946948"/>
              </a:xfrm>
            </p:grpSpPr>
            <p:sp>
              <p:nvSpPr>
                <p:cNvPr id="1334" name="正方形/長方形 1333">
                  <a:extLst>
                    <a:ext uri="{FF2B5EF4-FFF2-40B4-BE49-F238E27FC236}">
                      <a16:creationId xmlns:a16="http://schemas.microsoft.com/office/drawing/2014/main" id="{CAF88382-2F7B-58C4-E69D-A5816D0723E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58097" y="3056692"/>
                  <a:ext cx="2988644" cy="563180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35" name="正方形/長方形 1334">
                  <a:extLst>
                    <a:ext uri="{FF2B5EF4-FFF2-40B4-BE49-F238E27FC236}">
                      <a16:creationId xmlns:a16="http://schemas.microsoft.com/office/drawing/2014/main" id="{DB4925D9-228F-7FA7-1FC2-CAC0C98C933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28303" y="2864738"/>
                  <a:ext cx="179727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36" name="正方形/長方形 1335">
                  <a:extLst>
                    <a:ext uri="{FF2B5EF4-FFF2-40B4-BE49-F238E27FC236}">
                      <a16:creationId xmlns:a16="http://schemas.microsoft.com/office/drawing/2014/main" id="{80B56259-5465-D39D-C84B-D6CC73B6120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8257" y="2943594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37" name="正方形/長方形 1336">
                  <a:extLst>
                    <a:ext uri="{FF2B5EF4-FFF2-40B4-BE49-F238E27FC236}">
                      <a16:creationId xmlns:a16="http://schemas.microsoft.com/office/drawing/2014/main" id="{D5DAE96E-292D-C7F8-3472-B575EF6D7E5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89074" y="3053909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38" name="正方形/長方形 1337">
                  <a:extLst>
                    <a:ext uri="{FF2B5EF4-FFF2-40B4-BE49-F238E27FC236}">
                      <a16:creationId xmlns:a16="http://schemas.microsoft.com/office/drawing/2014/main" id="{03F1FEEF-EA48-E8A0-176B-FE63949F6F2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35575" y="3165336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39" name="正方形/長方形 1338">
                  <a:extLst>
                    <a:ext uri="{FF2B5EF4-FFF2-40B4-BE49-F238E27FC236}">
                      <a16:creationId xmlns:a16="http://schemas.microsoft.com/office/drawing/2014/main" id="{2D4CE6DF-03BD-DD95-5354-CA754852184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95688" y="3248506"/>
                  <a:ext cx="179727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40" name="正方形/長方形 1339">
                  <a:extLst>
                    <a:ext uri="{FF2B5EF4-FFF2-40B4-BE49-F238E27FC236}">
                      <a16:creationId xmlns:a16="http://schemas.microsoft.com/office/drawing/2014/main" id="{3EA9A09C-F5D9-29AE-F370-5AAC77CFAC1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34553" y="2989498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41" name="正方形/長方形 1340">
                  <a:extLst>
                    <a:ext uri="{FF2B5EF4-FFF2-40B4-BE49-F238E27FC236}">
                      <a16:creationId xmlns:a16="http://schemas.microsoft.com/office/drawing/2014/main" id="{674D4AA4-11FB-6D9A-3139-3923DA0AFFD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65932" y="3092275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42" name="正方形/長方形 1341">
                  <a:extLst>
                    <a:ext uri="{FF2B5EF4-FFF2-40B4-BE49-F238E27FC236}">
                      <a16:creationId xmlns:a16="http://schemas.microsoft.com/office/drawing/2014/main" id="{04EF2AB2-7D44-831A-58C6-A0639947F9E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09744" y="3203448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43" name="正方形/長方形 1342">
                  <a:extLst>
                    <a:ext uri="{FF2B5EF4-FFF2-40B4-BE49-F238E27FC236}">
                      <a16:creationId xmlns:a16="http://schemas.microsoft.com/office/drawing/2014/main" id="{B6B8A3C2-82C5-475B-C0F1-7A8DC6A95F8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30638" y="3309880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  <p:grpSp>
            <p:nvGrpSpPr>
              <p:cNvPr id="1324" name="グループ化 1323">
                <a:extLst>
                  <a:ext uri="{FF2B5EF4-FFF2-40B4-BE49-F238E27FC236}">
                    <a16:creationId xmlns:a16="http://schemas.microsoft.com/office/drawing/2014/main" id="{CAA85208-98EE-B930-8618-EE49E7F90194}"/>
                  </a:ext>
                </a:extLst>
              </p:cNvPr>
              <p:cNvGrpSpPr/>
              <p:nvPr/>
            </p:nvGrpSpPr>
            <p:grpSpPr>
              <a:xfrm>
                <a:off x="4880062" y="3186942"/>
                <a:ext cx="2712342" cy="946948"/>
                <a:chOff x="797335" y="2865040"/>
                <a:chExt cx="2712342" cy="946948"/>
              </a:xfrm>
            </p:grpSpPr>
            <p:sp>
              <p:nvSpPr>
                <p:cNvPr id="1325" name="正方形/長方形 1324">
                  <a:extLst>
                    <a:ext uri="{FF2B5EF4-FFF2-40B4-BE49-F238E27FC236}">
                      <a16:creationId xmlns:a16="http://schemas.microsoft.com/office/drawing/2014/main" id="{D4D1068C-E119-9772-171C-6AD08DAB866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29950" y="2865040"/>
                  <a:ext cx="179727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26" name="正方形/長方形 1325">
                  <a:extLst>
                    <a:ext uri="{FF2B5EF4-FFF2-40B4-BE49-F238E27FC236}">
                      <a16:creationId xmlns:a16="http://schemas.microsoft.com/office/drawing/2014/main" id="{F458A57E-FC15-97D8-31D2-8E9CEEA912D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5591" y="2943896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27" name="正方形/長方形 1326">
                  <a:extLst>
                    <a:ext uri="{FF2B5EF4-FFF2-40B4-BE49-F238E27FC236}">
                      <a16:creationId xmlns:a16="http://schemas.microsoft.com/office/drawing/2014/main" id="{60B4305B-5BFA-73F1-670F-8EE072DD44A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90721" y="3054211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28" name="正方形/長方形 1327">
                  <a:extLst>
                    <a:ext uri="{FF2B5EF4-FFF2-40B4-BE49-F238E27FC236}">
                      <a16:creationId xmlns:a16="http://schemas.microsoft.com/office/drawing/2014/main" id="{5B1BEB50-A639-BB12-E503-3AA196933D1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37222" y="3165638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29" name="正方形/長方形 1328">
                  <a:extLst>
                    <a:ext uri="{FF2B5EF4-FFF2-40B4-BE49-F238E27FC236}">
                      <a16:creationId xmlns:a16="http://schemas.microsoft.com/office/drawing/2014/main" id="{D5BA9F5E-1F5F-2C29-F027-B702B9B6341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97335" y="3248808"/>
                  <a:ext cx="179727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30" name="正方形/長方形 1329">
                  <a:extLst>
                    <a:ext uri="{FF2B5EF4-FFF2-40B4-BE49-F238E27FC236}">
                      <a16:creationId xmlns:a16="http://schemas.microsoft.com/office/drawing/2014/main" id="{22BD2793-73A1-00C2-80F1-C3E9255D631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40513" y="2985487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31" name="正方形/長方形 1330">
                  <a:extLst>
                    <a:ext uri="{FF2B5EF4-FFF2-40B4-BE49-F238E27FC236}">
                      <a16:creationId xmlns:a16="http://schemas.microsoft.com/office/drawing/2014/main" id="{35AF3C0E-0B88-A683-E86D-749813CF9E1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50327" y="3088264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32" name="正方形/長方形 1331">
                  <a:extLst>
                    <a:ext uri="{FF2B5EF4-FFF2-40B4-BE49-F238E27FC236}">
                      <a16:creationId xmlns:a16="http://schemas.microsoft.com/office/drawing/2014/main" id="{7DD4881C-9729-D232-4303-5B475FB6011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94139" y="3199437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33" name="正方形/長方形 1332">
                  <a:extLst>
                    <a:ext uri="{FF2B5EF4-FFF2-40B4-BE49-F238E27FC236}">
                      <a16:creationId xmlns:a16="http://schemas.microsoft.com/office/drawing/2014/main" id="{7407C0B8-0ACA-6234-96E4-E9D7757CCA0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27972" y="3284304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</p:grpSp>
        <p:grpSp>
          <p:nvGrpSpPr>
            <p:cNvPr id="1346" name="グループ化 1345">
              <a:extLst>
                <a:ext uri="{FF2B5EF4-FFF2-40B4-BE49-F238E27FC236}">
                  <a16:creationId xmlns:a16="http://schemas.microsoft.com/office/drawing/2014/main" id="{15897D7D-D93B-4664-6997-4DFB96FB3A0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13490" y="4465887"/>
              <a:ext cx="1545567" cy="522811"/>
              <a:chOff x="4742471" y="3186523"/>
              <a:chExt cx="3108278" cy="1051419"/>
            </a:xfrm>
          </p:grpSpPr>
          <p:grpSp>
            <p:nvGrpSpPr>
              <p:cNvPr id="1347" name="グループ化 1346">
                <a:extLst>
                  <a:ext uri="{FF2B5EF4-FFF2-40B4-BE49-F238E27FC236}">
                    <a16:creationId xmlns:a16="http://schemas.microsoft.com/office/drawing/2014/main" id="{3B5FFAB4-A746-05B9-ACF3-F7884AA3CB2C}"/>
                  </a:ext>
                </a:extLst>
              </p:cNvPr>
              <p:cNvGrpSpPr/>
              <p:nvPr/>
            </p:nvGrpSpPr>
            <p:grpSpPr>
              <a:xfrm>
                <a:off x="4742471" y="3186523"/>
                <a:ext cx="3108278" cy="1051419"/>
                <a:chOff x="726295" y="3196429"/>
                <a:chExt cx="4257026" cy="1440000"/>
              </a:xfrm>
            </p:grpSpPr>
            <p:sp>
              <p:nvSpPr>
                <p:cNvPr id="1369" name="正方形/長方形 1368">
                  <a:extLst>
                    <a:ext uri="{FF2B5EF4-FFF2-40B4-BE49-F238E27FC236}">
                      <a16:creationId xmlns:a16="http://schemas.microsoft.com/office/drawing/2014/main" id="{9BACE720-AD86-A375-483B-95E9447B5868}"/>
                    </a:ext>
                  </a:extLst>
                </p:cNvPr>
                <p:cNvSpPr/>
                <p:nvPr/>
              </p:nvSpPr>
              <p:spPr>
                <a:xfrm>
                  <a:off x="861321" y="3196429"/>
                  <a:ext cx="4122000" cy="1440000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70" name="正方形/長方形 1369">
                  <a:extLst>
                    <a:ext uri="{FF2B5EF4-FFF2-40B4-BE49-F238E27FC236}">
                      <a16:creationId xmlns:a16="http://schemas.microsoft.com/office/drawing/2014/main" id="{6A0B177E-35CC-19A3-E705-6CFEC0D9D33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295" y="3463363"/>
                  <a:ext cx="4107860" cy="774085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  <p:grpSp>
            <p:nvGrpSpPr>
              <p:cNvPr id="1348" name="グループ化 1347">
                <a:extLst>
                  <a:ext uri="{FF2B5EF4-FFF2-40B4-BE49-F238E27FC236}">
                    <a16:creationId xmlns:a16="http://schemas.microsoft.com/office/drawing/2014/main" id="{595A16C0-0EDB-836C-FC87-85F50A7FE4AC}"/>
                  </a:ext>
                </a:extLst>
              </p:cNvPr>
              <p:cNvGrpSpPr/>
              <p:nvPr/>
            </p:nvGrpSpPr>
            <p:grpSpPr>
              <a:xfrm>
                <a:off x="4742471" y="3187130"/>
                <a:ext cx="2988644" cy="946948"/>
                <a:chOff x="658097" y="2864738"/>
                <a:chExt cx="2988644" cy="946948"/>
              </a:xfrm>
            </p:grpSpPr>
            <p:sp>
              <p:nvSpPr>
                <p:cNvPr id="1359" name="正方形/長方形 1358">
                  <a:extLst>
                    <a:ext uri="{FF2B5EF4-FFF2-40B4-BE49-F238E27FC236}">
                      <a16:creationId xmlns:a16="http://schemas.microsoft.com/office/drawing/2014/main" id="{E1E7EC6D-BDBB-51C6-AAD9-49DFB4C23B7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58097" y="3056692"/>
                  <a:ext cx="2988644" cy="563180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60" name="正方形/長方形 1359">
                  <a:extLst>
                    <a:ext uri="{FF2B5EF4-FFF2-40B4-BE49-F238E27FC236}">
                      <a16:creationId xmlns:a16="http://schemas.microsoft.com/office/drawing/2014/main" id="{13649765-1962-9B66-FE62-50E22BA4531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28303" y="2864738"/>
                  <a:ext cx="179727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61" name="正方形/長方形 1360">
                  <a:extLst>
                    <a:ext uri="{FF2B5EF4-FFF2-40B4-BE49-F238E27FC236}">
                      <a16:creationId xmlns:a16="http://schemas.microsoft.com/office/drawing/2014/main" id="{16D41E36-FFB1-E694-BC57-44A381792FE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8257" y="2943594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62" name="正方形/長方形 1361">
                  <a:extLst>
                    <a:ext uri="{FF2B5EF4-FFF2-40B4-BE49-F238E27FC236}">
                      <a16:creationId xmlns:a16="http://schemas.microsoft.com/office/drawing/2014/main" id="{D2C0B07F-76AC-8106-0A7A-A85E3B76C92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89074" y="3053909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63" name="正方形/長方形 1362">
                  <a:extLst>
                    <a:ext uri="{FF2B5EF4-FFF2-40B4-BE49-F238E27FC236}">
                      <a16:creationId xmlns:a16="http://schemas.microsoft.com/office/drawing/2014/main" id="{015AD8AD-888E-5384-7D00-A09B638E12C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35575" y="3165336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64" name="正方形/長方形 1363">
                  <a:extLst>
                    <a:ext uri="{FF2B5EF4-FFF2-40B4-BE49-F238E27FC236}">
                      <a16:creationId xmlns:a16="http://schemas.microsoft.com/office/drawing/2014/main" id="{8F1149EB-3355-FC23-BC14-BA8D4980D32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95688" y="3248506"/>
                  <a:ext cx="179727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65" name="正方形/長方形 1364">
                  <a:extLst>
                    <a:ext uri="{FF2B5EF4-FFF2-40B4-BE49-F238E27FC236}">
                      <a16:creationId xmlns:a16="http://schemas.microsoft.com/office/drawing/2014/main" id="{3A8572FC-41F0-670B-8F2F-8BCC191FF4E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34553" y="2989498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66" name="正方形/長方形 1365">
                  <a:extLst>
                    <a:ext uri="{FF2B5EF4-FFF2-40B4-BE49-F238E27FC236}">
                      <a16:creationId xmlns:a16="http://schemas.microsoft.com/office/drawing/2014/main" id="{C86DE552-7DFE-B27B-4CB9-51080661E0F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65932" y="3092275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67" name="正方形/長方形 1366">
                  <a:extLst>
                    <a:ext uri="{FF2B5EF4-FFF2-40B4-BE49-F238E27FC236}">
                      <a16:creationId xmlns:a16="http://schemas.microsoft.com/office/drawing/2014/main" id="{410601D4-82D5-42AC-355D-23C1C109E0B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09744" y="3203448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68" name="正方形/長方形 1367">
                  <a:extLst>
                    <a:ext uri="{FF2B5EF4-FFF2-40B4-BE49-F238E27FC236}">
                      <a16:creationId xmlns:a16="http://schemas.microsoft.com/office/drawing/2014/main" id="{441BE768-A102-4EDD-C191-5D42D1A3C25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30638" y="3309880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  <p:grpSp>
            <p:nvGrpSpPr>
              <p:cNvPr id="1349" name="グループ化 1348">
                <a:extLst>
                  <a:ext uri="{FF2B5EF4-FFF2-40B4-BE49-F238E27FC236}">
                    <a16:creationId xmlns:a16="http://schemas.microsoft.com/office/drawing/2014/main" id="{AA0F73D8-EE86-B895-3B3F-1F37E767B9C3}"/>
                  </a:ext>
                </a:extLst>
              </p:cNvPr>
              <p:cNvGrpSpPr/>
              <p:nvPr/>
            </p:nvGrpSpPr>
            <p:grpSpPr>
              <a:xfrm>
                <a:off x="4880062" y="3186942"/>
                <a:ext cx="2712342" cy="946948"/>
                <a:chOff x="797335" y="2865040"/>
                <a:chExt cx="2712342" cy="946948"/>
              </a:xfrm>
            </p:grpSpPr>
            <p:sp>
              <p:nvSpPr>
                <p:cNvPr id="1350" name="正方形/長方形 1349">
                  <a:extLst>
                    <a:ext uri="{FF2B5EF4-FFF2-40B4-BE49-F238E27FC236}">
                      <a16:creationId xmlns:a16="http://schemas.microsoft.com/office/drawing/2014/main" id="{10A3DC76-C790-0706-816B-0B737B1CF15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29950" y="2865040"/>
                  <a:ext cx="179727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51" name="正方形/長方形 1350">
                  <a:extLst>
                    <a:ext uri="{FF2B5EF4-FFF2-40B4-BE49-F238E27FC236}">
                      <a16:creationId xmlns:a16="http://schemas.microsoft.com/office/drawing/2014/main" id="{2F4AC086-27CC-5781-9875-8BACED0B9C0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5591" y="2943896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52" name="正方形/長方形 1351">
                  <a:extLst>
                    <a:ext uri="{FF2B5EF4-FFF2-40B4-BE49-F238E27FC236}">
                      <a16:creationId xmlns:a16="http://schemas.microsoft.com/office/drawing/2014/main" id="{C3E388D0-609F-5600-AC91-48584BA9B4F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90721" y="3054211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53" name="正方形/長方形 1352">
                  <a:extLst>
                    <a:ext uri="{FF2B5EF4-FFF2-40B4-BE49-F238E27FC236}">
                      <a16:creationId xmlns:a16="http://schemas.microsoft.com/office/drawing/2014/main" id="{14AFB3B0-8644-D117-EC89-A1061332830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37222" y="3165638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54" name="正方形/長方形 1353">
                  <a:extLst>
                    <a:ext uri="{FF2B5EF4-FFF2-40B4-BE49-F238E27FC236}">
                      <a16:creationId xmlns:a16="http://schemas.microsoft.com/office/drawing/2014/main" id="{B895C4A2-E0DB-CB95-900B-59821E08B23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97335" y="3248808"/>
                  <a:ext cx="179727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55" name="正方形/長方形 1354">
                  <a:extLst>
                    <a:ext uri="{FF2B5EF4-FFF2-40B4-BE49-F238E27FC236}">
                      <a16:creationId xmlns:a16="http://schemas.microsoft.com/office/drawing/2014/main" id="{6E33023C-7562-C69E-063B-44E30B1F021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40513" y="2985487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56" name="正方形/長方形 1355">
                  <a:extLst>
                    <a:ext uri="{FF2B5EF4-FFF2-40B4-BE49-F238E27FC236}">
                      <a16:creationId xmlns:a16="http://schemas.microsoft.com/office/drawing/2014/main" id="{041978FA-2AA6-EA62-7E68-CEC09864406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50327" y="3088264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57" name="正方形/長方形 1356">
                  <a:extLst>
                    <a:ext uri="{FF2B5EF4-FFF2-40B4-BE49-F238E27FC236}">
                      <a16:creationId xmlns:a16="http://schemas.microsoft.com/office/drawing/2014/main" id="{90B1F214-7342-E989-B22F-1FAC397E302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94139" y="3199437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58" name="正方形/長方形 1357">
                  <a:extLst>
                    <a:ext uri="{FF2B5EF4-FFF2-40B4-BE49-F238E27FC236}">
                      <a16:creationId xmlns:a16="http://schemas.microsoft.com/office/drawing/2014/main" id="{46F7D3FF-439D-72A8-1C5B-A365DD5457E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27972" y="3284304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</p:grpSp>
        <p:grpSp>
          <p:nvGrpSpPr>
            <p:cNvPr id="1371" name="グループ化 1370">
              <a:extLst>
                <a:ext uri="{FF2B5EF4-FFF2-40B4-BE49-F238E27FC236}">
                  <a16:creationId xmlns:a16="http://schemas.microsoft.com/office/drawing/2014/main" id="{DFE6B9FD-8202-835D-216C-AB81651593D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74946" y="4668110"/>
              <a:ext cx="1545567" cy="532651"/>
              <a:chOff x="4742471" y="3186942"/>
              <a:chExt cx="3108278" cy="1071208"/>
            </a:xfrm>
          </p:grpSpPr>
          <p:grpSp>
            <p:nvGrpSpPr>
              <p:cNvPr id="1372" name="グループ化 1371">
                <a:extLst>
                  <a:ext uri="{FF2B5EF4-FFF2-40B4-BE49-F238E27FC236}">
                    <a16:creationId xmlns:a16="http://schemas.microsoft.com/office/drawing/2014/main" id="{EF9F91FC-300E-F99B-55D3-0DA9C83005F4}"/>
                  </a:ext>
                </a:extLst>
              </p:cNvPr>
              <p:cNvGrpSpPr/>
              <p:nvPr/>
            </p:nvGrpSpPr>
            <p:grpSpPr>
              <a:xfrm>
                <a:off x="4742471" y="3206731"/>
                <a:ext cx="3108278" cy="1051419"/>
                <a:chOff x="726295" y="3224105"/>
                <a:chExt cx="4257026" cy="1440000"/>
              </a:xfrm>
            </p:grpSpPr>
            <p:sp>
              <p:nvSpPr>
                <p:cNvPr id="1394" name="正方形/長方形 1393">
                  <a:extLst>
                    <a:ext uri="{FF2B5EF4-FFF2-40B4-BE49-F238E27FC236}">
                      <a16:creationId xmlns:a16="http://schemas.microsoft.com/office/drawing/2014/main" id="{3F5323FD-5BA4-2466-3099-730B367DA172}"/>
                    </a:ext>
                  </a:extLst>
                </p:cNvPr>
                <p:cNvSpPr/>
                <p:nvPr/>
              </p:nvSpPr>
              <p:spPr>
                <a:xfrm>
                  <a:off x="861321" y="3224105"/>
                  <a:ext cx="4122000" cy="1440000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95" name="正方形/長方形 1394">
                  <a:extLst>
                    <a:ext uri="{FF2B5EF4-FFF2-40B4-BE49-F238E27FC236}">
                      <a16:creationId xmlns:a16="http://schemas.microsoft.com/office/drawing/2014/main" id="{C2901F4B-3D43-9CC9-A338-2702AB76D18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295" y="3463363"/>
                  <a:ext cx="4107860" cy="774085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  <p:grpSp>
            <p:nvGrpSpPr>
              <p:cNvPr id="1373" name="グループ化 1372">
                <a:extLst>
                  <a:ext uri="{FF2B5EF4-FFF2-40B4-BE49-F238E27FC236}">
                    <a16:creationId xmlns:a16="http://schemas.microsoft.com/office/drawing/2014/main" id="{F18D81A5-E628-8C47-2053-FAE330949985}"/>
                  </a:ext>
                </a:extLst>
              </p:cNvPr>
              <p:cNvGrpSpPr/>
              <p:nvPr/>
            </p:nvGrpSpPr>
            <p:grpSpPr>
              <a:xfrm>
                <a:off x="4742471" y="3187130"/>
                <a:ext cx="2988644" cy="946948"/>
                <a:chOff x="658097" y="2864738"/>
                <a:chExt cx="2988644" cy="946948"/>
              </a:xfrm>
            </p:grpSpPr>
            <p:sp>
              <p:nvSpPr>
                <p:cNvPr id="1384" name="正方形/長方形 1383">
                  <a:extLst>
                    <a:ext uri="{FF2B5EF4-FFF2-40B4-BE49-F238E27FC236}">
                      <a16:creationId xmlns:a16="http://schemas.microsoft.com/office/drawing/2014/main" id="{E02A3C13-8D5E-C128-7F10-521523B92E0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58097" y="3056692"/>
                  <a:ext cx="2988644" cy="563180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85" name="正方形/長方形 1384">
                  <a:extLst>
                    <a:ext uri="{FF2B5EF4-FFF2-40B4-BE49-F238E27FC236}">
                      <a16:creationId xmlns:a16="http://schemas.microsoft.com/office/drawing/2014/main" id="{76AA8E98-CD8E-4FB6-DD63-678847F1B98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28303" y="2864738"/>
                  <a:ext cx="179727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86" name="正方形/長方形 1385">
                  <a:extLst>
                    <a:ext uri="{FF2B5EF4-FFF2-40B4-BE49-F238E27FC236}">
                      <a16:creationId xmlns:a16="http://schemas.microsoft.com/office/drawing/2014/main" id="{9FF586D1-C019-7B7F-8F77-9D04F13F4AF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8257" y="2943594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87" name="正方形/長方形 1386">
                  <a:extLst>
                    <a:ext uri="{FF2B5EF4-FFF2-40B4-BE49-F238E27FC236}">
                      <a16:creationId xmlns:a16="http://schemas.microsoft.com/office/drawing/2014/main" id="{853BC260-3C92-AD5E-A717-031BDA9D8CF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89074" y="3053909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88" name="正方形/長方形 1387">
                  <a:extLst>
                    <a:ext uri="{FF2B5EF4-FFF2-40B4-BE49-F238E27FC236}">
                      <a16:creationId xmlns:a16="http://schemas.microsoft.com/office/drawing/2014/main" id="{BE8B4FA6-3E31-5C94-3B92-8C2C4BE58CE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35575" y="3165336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89" name="正方形/長方形 1388">
                  <a:extLst>
                    <a:ext uri="{FF2B5EF4-FFF2-40B4-BE49-F238E27FC236}">
                      <a16:creationId xmlns:a16="http://schemas.microsoft.com/office/drawing/2014/main" id="{8B3B65E4-C9E1-B6F1-1B60-C13323D3DC9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95688" y="3248506"/>
                  <a:ext cx="179727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90" name="正方形/長方形 1389">
                  <a:extLst>
                    <a:ext uri="{FF2B5EF4-FFF2-40B4-BE49-F238E27FC236}">
                      <a16:creationId xmlns:a16="http://schemas.microsoft.com/office/drawing/2014/main" id="{A4B8C32A-E961-4B23-7305-6782B8DAA86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34553" y="2989498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91" name="正方形/長方形 1390">
                  <a:extLst>
                    <a:ext uri="{FF2B5EF4-FFF2-40B4-BE49-F238E27FC236}">
                      <a16:creationId xmlns:a16="http://schemas.microsoft.com/office/drawing/2014/main" id="{CC629FA3-8BE1-ADAA-F018-E206B4E40CB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65932" y="3092275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92" name="正方形/長方形 1391">
                  <a:extLst>
                    <a:ext uri="{FF2B5EF4-FFF2-40B4-BE49-F238E27FC236}">
                      <a16:creationId xmlns:a16="http://schemas.microsoft.com/office/drawing/2014/main" id="{94EF3EC8-1E85-6611-9E05-1CC169516D7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09744" y="3203448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93" name="正方形/長方形 1392">
                  <a:extLst>
                    <a:ext uri="{FF2B5EF4-FFF2-40B4-BE49-F238E27FC236}">
                      <a16:creationId xmlns:a16="http://schemas.microsoft.com/office/drawing/2014/main" id="{2E1382B4-086D-B567-AF05-2E242834EC7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30638" y="3309880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  <p:grpSp>
            <p:nvGrpSpPr>
              <p:cNvPr id="1374" name="グループ化 1373">
                <a:extLst>
                  <a:ext uri="{FF2B5EF4-FFF2-40B4-BE49-F238E27FC236}">
                    <a16:creationId xmlns:a16="http://schemas.microsoft.com/office/drawing/2014/main" id="{BCA34DFB-551F-0524-1BDC-FF6F46C8A67B}"/>
                  </a:ext>
                </a:extLst>
              </p:cNvPr>
              <p:cNvGrpSpPr/>
              <p:nvPr/>
            </p:nvGrpSpPr>
            <p:grpSpPr>
              <a:xfrm>
                <a:off x="4880062" y="3186942"/>
                <a:ext cx="2712342" cy="946948"/>
                <a:chOff x="797335" y="2865040"/>
                <a:chExt cx="2712342" cy="946948"/>
              </a:xfrm>
            </p:grpSpPr>
            <p:sp>
              <p:nvSpPr>
                <p:cNvPr id="1375" name="正方形/長方形 1374">
                  <a:extLst>
                    <a:ext uri="{FF2B5EF4-FFF2-40B4-BE49-F238E27FC236}">
                      <a16:creationId xmlns:a16="http://schemas.microsoft.com/office/drawing/2014/main" id="{B9118769-4EB2-443A-F85D-89B16DE5FE7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29950" y="2865040"/>
                  <a:ext cx="179727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76" name="正方形/長方形 1375">
                  <a:extLst>
                    <a:ext uri="{FF2B5EF4-FFF2-40B4-BE49-F238E27FC236}">
                      <a16:creationId xmlns:a16="http://schemas.microsoft.com/office/drawing/2014/main" id="{9BEE0039-9EAF-28BD-AE81-8B99AFF5906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5591" y="2943896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77" name="正方形/長方形 1376">
                  <a:extLst>
                    <a:ext uri="{FF2B5EF4-FFF2-40B4-BE49-F238E27FC236}">
                      <a16:creationId xmlns:a16="http://schemas.microsoft.com/office/drawing/2014/main" id="{84B7E4FE-D74A-7B58-8813-75D90E00A15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90721" y="3054211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78" name="正方形/長方形 1377">
                  <a:extLst>
                    <a:ext uri="{FF2B5EF4-FFF2-40B4-BE49-F238E27FC236}">
                      <a16:creationId xmlns:a16="http://schemas.microsoft.com/office/drawing/2014/main" id="{0533BAAA-7430-DC05-D3A5-5004B56290B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37222" y="3165638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79" name="正方形/長方形 1378">
                  <a:extLst>
                    <a:ext uri="{FF2B5EF4-FFF2-40B4-BE49-F238E27FC236}">
                      <a16:creationId xmlns:a16="http://schemas.microsoft.com/office/drawing/2014/main" id="{9A1815B8-F1F0-FB72-294F-0CC2F4EE15D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97335" y="3248808"/>
                  <a:ext cx="179727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80" name="正方形/長方形 1379">
                  <a:extLst>
                    <a:ext uri="{FF2B5EF4-FFF2-40B4-BE49-F238E27FC236}">
                      <a16:creationId xmlns:a16="http://schemas.microsoft.com/office/drawing/2014/main" id="{2EEDA88E-4463-9419-6B5B-7B6A077F3DF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40513" y="2985487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81" name="正方形/長方形 1380">
                  <a:extLst>
                    <a:ext uri="{FF2B5EF4-FFF2-40B4-BE49-F238E27FC236}">
                      <a16:creationId xmlns:a16="http://schemas.microsoft.com/office/drawing/2014/main" id="{75EC0554-5FD1-B9E5-C6CA-73A6E1DA711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50327" y="3088264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82" name="正方形/長方形 1381">
                  <a:extLst>
                    <a:ext uri="{FF2B5EF4-FFF2-40B4-BE49-F238E27FC236}">
                      <a16:creationId xmlns:a16="http://schemas.microsoft.com/office/drawing/2014/main" id="{92A9FF73-F51E-C173-A885-42CAAD18029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94139" y="3199437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383" name="正方形/長方形 1382">
                  <a:extLst>
                    <a:ext uri="{FF2B5EF4-FFF2-40B4-BE49-F238E27FC236}">
                      <a16:creationId xmlns:a16="http://schemas.microsoft.com/office/drawing/2014/main" id="{BA5AD9DF-B645-9324-0AA4-7414E72E17F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27972" y="3284304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</p:grpSp>
        <p:grpSp>
          <p:nvGrpSpPr>
            <p:cNvPr id="1448" name="グループ化 1447">
              <a:extLst>
                <a:ext uri="{FF2B5EF4-FFF2-40B4-BE49-F238E27FC236}">
                  <a16:creationId xmlns:a16="http://schemas.microsoft.com/office/drawing/2014/main" id="{DC1228AD-D2C7-ED5E-1957-770B19ECAA2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43418" y="4870763"/>
              <a:ext cx="1545567" cy="532760"/>
              <a:chOff x="4742471" y="3186942"/>
              <a:chExt cx="3108278" cy="1071428"/>
            </a:xfrm>
          </p:grpSpPr>
          <p:grpSp>
            <p:nvGrpSpPr>
              <p:cNvPr id="1524" name="グループ化 1523">
                <a:extLst>
                  <a:ext uri="{FF2B5EF4-FFF2-40B4-BE49-F238E27FC236}">
                    <a16:creationId xmlns:a16="http://schemas.microsoft.com/office/drawing/2014/main" id="{DFDC3528-1D83-0EB4-0B5C-BABD4E6DA9BD}"/>
                  </a:ext>
                </a:extLst>
              </p:cNvPr>
              <p:cNvGrpSpPr/>
              <p:nvPr/>
            </p:nvGrpSpPr>
            <p:grpSpPr>
              <a:xfrm>
                <a:off x="4742471" y="3206951"/>
                <a:ext cx="3108278" cy="1051419"/>
                <a:chOff x="726295" y="3224406"/>
                <a:chExt cx="4257026" cy="1440000"/>
              </a:xfrm>
            </p:grpSpPr>
            <p:sp>
              <p:nvSpPr>
                <p:cNvPr id="1546" name="正方形/長方形 1545">
                  <a:extLst>
                    <a:ext uri="{FF2B5EF4-FFF2-40B4-BE49-F238E27FC236}">
                      <a16:creationId xmlns:a16="http://schemas.microsoft.com/office/drawing/2014/main" id="{22D9FBCB-3DA9-BF73-7A23-4E8077F1A5BD}"/>
                    </a:ext>
                  </a:extLst>
                </p:cNvPr>
                <p:cNvSpPr/>
                <p:nvPr/>
              </p:nvSpPr>
              <p:spPr>
                <a:xfrm>
                  <a:off x="861321" y="3224406"/>
                  <a:ext cx="4122000" cy="1440000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47" name="正方形/長方形 1546">
                  <a:extLst>
                    <a:ext uri="{FF2B5EF4-FFF2-40B4-BE49-F238E27FC236}">
                      <a16:creationId xmlns:a16="http://schemas.microsoft.com/office/drawing/2014/main" id="{C9CD3C84-8AB6-C4FF-CFEB-83CCB305878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295" y="3463363"/>
                  <a:ext cx="4107860" cy="774085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  <p:grpSp>
            <p:nvGrpSpPr>
              <p:cNvPr id="1525" name="グループ化 1524">
                <a:extLst>
                  <a:ext uri="{FF2B5EF4-FFF2-40B4-BE49-F238E27FC236}">
                    <a16:creationId xmlns:a16="http://schemas.microsoft.com/office/drawing/2014/main" id="{82D3D1B5-4B96-6477-A9F8-0E5ED88C0D3F}"/>
                  </a:ext>
                </a:extLst>
              </p:cNvPr>
              <p:cNvGrpSpPr/>
              <p:nvPr/>
            </p:nvGrpSpPr>
            <p:grpSpPr>
              <a:xfrm>
                <a:off x="4742471" y="3187130"/>
                <a:ext cx="2988644" cy="946948"/>
                <a:chOff x="658097" y="2864738"/>
                <a:chExt cx="2988644" cy="946948"/>
              </a:xfrm>
            </p:grpSpPr>
            <p:sp>
              <p:nvSpPr>
                <p:cNvPr id="1536" name="正方形/長方形 1535">
                  <a:extLst>
                    <a:ext uri="{FF2B5EF4-FFF2-40B4-BE49-F238E27FC236}">
                      <a16:creationId xmlns:a16="http://schemas.microsoft.com/office/drawing/2014/main" id="{31AA0647-345A-2B6D-E3EB-769CBC420E8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58097" y="3056692"/>
                  <a:ext cx="2988644" cy="563180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37" name="正方形/長方形 1536">
                  <a:extLst>
                    <a:ext uri="{FF2B5EF4-FFF2-40B4-BE49-F238E27FC236}">
                      <a16:creationId xmlns:a16="http://schemas.microsoft.com/office/drawing/2014/main" id="{EDF5A6BD-2288-A032-03E2-32F460FA471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28303" y="2864738"/>
                  <a:ext cx="179727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38" name="正方形/長方形 1537">
                  <a:extLst>
                    <a:ext uri="{FF2B5EF4-FFF2-40B4-BE49-F238E27FC236}">
                      <a16:creationId xmlns:a16="http://schemas.microsoft.com/office/drawing/2014/main" id="{95C32BEF-279C-20A9-B807-6378A5E30D4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8257" y="2943594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39" name="正方形/長方形 1538">
                  <a:extLst>
                    <a:ext uri="{FF2B5EF4-FFF2-40B4-BE49-F238E27FC236}">
                      <a16:creationId xmlns:a16="http://schemas.microsoft.com/office/drawing/2014/main" id="{E7F1D2E2-BE8A-E4BA-87E2-6D3EFC2D26F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89074" y="3053909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40" name="正方形/長方形 1539">
                  <a:extLst>
                    <a:ext uri="{FF2B5EF4-FFF2-40B4-BE49-F238E27FC236}">
                      <a16:creationId xmlns:a16="http://schemas.microsoft.com/office/drawing/2014/main" id="{F9E88FF9-2947-6B2A-7235-4AB2BC50FC7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35575" y="3165336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41" name="正方形/長方形 1540">
                  <a:extLst>
                    <a:ext uri="{FF2B5EF4-FFF2-40B4-BE49-F238E27FC236}">
                      <a16:creationId xmlns:a16="http://schemas.microsoft.com/office/drawing/2014/main" id="{7339D895-88C8-2CE8-760D-3C079E6516C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95688" y="3248506"/>
                  <a:ext cx="179727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42" name="正方形/長方形 1541">
                  <a:extLst>
                    <a:ext uri="{FF2B5EF4-FFF2-40B4-BE49-F238E27FC236}">
                      <a16:creationId xmlns:a16="http://schemas.microsoft.com/office/drawing/2014/main" id="{A6A3EDEC-9169-F0EA-F671-B663A2563FB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34553" y="2989498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43" name="正方形/長方形 1542">
                  <a:extLst>
                    <a:ext uri="{FF2B5EF4-FFF2-40B4-BE49-F238E27FC236}">
                      <a16:creationId xmlns:a16="http://schemas.microsoft.com/office/drawing/2014/main" id="{8C032ACB-2550-724E-C306-7DC9E6E7C64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65932" y="3092275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44" name="正方形/長方形 1543">
                  <a:extLst>
                    <a:ext uri="{FF2B5EF4-FFF2-40B4-BE49-F238E27FC236}">
                      <a16:creationId xmlns:a16="http://schemas.microsoft.com/office/drawing/2014/main" id="{3F790611-7B85-A194-5457-A000A3A403D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09744" y="3203448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45" name="正方形/長方形 1544">
                  <a:extLst>
                    <a:ext uri="{FF2B5EF4-FFF2-40B4-BE49-F238E27FC236}">
                      <a16:creationId xmlns:a16="http://schemas.microsoft.com/office/drawing/2014/main" id="{834D562D-41AE-DF32-4E9D-9A17508405D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30638" y="3309880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  <p:grpSp>
            <p:nvGrpSpPr>
              <p:cNvPr id="1526" name="グループ化 1525">
                <a:extLst>
                  <a:ext uri="{FF2B5EF4-FFF2-40B4-BE49-F238E27FC236}">
                    <a16:creationId xmlns:a16="http://schemas.microsoft.com/office/drawing/2014/main" id="{21C5056F-FD43-BD52-6A7B-AD6A46BE3403}"/>
                  </a:ext>
                </a:extLst>
              </p:cNvPr>
              <p:cNvGrpSpPr/>
              <p:nvPr/>
            </p:nvGrpSpPr>
            <p:grpSpPr>
              <a:xfrm>
                <a:off x="4880062" y="3186942"/>
                <a:ext cx="2712342" cy="946948"/>
                <a:chOff x="797335" y="2865040"/>
                <a:chExt cx="2712342" cy="946948"/>
              </a:xfrm>
            </p:grpSpPr>
            <p:sp>
              <p:nvSpPr>
                <p:cNvPr id="1527" name="正方形/長方形 1526">
                  <a:extLst>
                    <a:ext uri="{FF2B5EF4-FFF2-40B4-BE49-F238E27FC236}">
                      <a16:creationId xmlns:a16="http://schemas.microsoft.com/office/drawing/2014/main" id="{93DF2868-36AD-422F-CF6D-E3E0B56AA2A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29950" y="2865040"/>
                  <a:ext cx="179727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28" name="正方形/長方形 1527">
                  <a:extLst>
                    <a:ext uri="{FF2B5EF4-FFF2-40B4-BE49-F238E27FC236}">
                      <a16:creationId xmlns:a16="http://schemas.microsoft.com/office/drawing/2014/main" id="{0740A75E-0A8A-CF49-329C-6C5F3DE1399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5591" y="2943896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29" name="正方形/長方形 1528">
                  <a:extLst>
                    <a:ext uri="{FF2B5EF4-FFF2-40B4-BE49-F238E27FC236}">
                      <a16:creationId xmlns:a16="http://schemas.microsoft.com/office/drawing/2014/main" id="{15EE0AA0-4F5A-16A2-CDD1-A236508C37F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90721" y="3054211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30" name="正方形/長方形 1529">
                  <a:extLst>
                    <a:ext uri="{FF2B5EF4-FFF2-40B4-BE49-F238E27FC236}">
                      <a16:creationId xmlns:a16="http://schemas.microsoft.com/office/drawing/2014/main" id="{812FCF69-0026-2937-B772-1DECD4BC380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37222" y="3165638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31" name="正方形/長方形 1530">
                  <a:extLst>
                    <a:ext uri="{FF2B5EF4-FFF2-40B4-BE49-F238E27FC236}">
                      <a16:creationId xmlns:a16="http://schemas.microsoft.com/office/drawing/2014/main" id="{BF026C4D-511E-7DBF-8B98-37CDE0EAE60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97335" y="3248808"/>
                  <a:ext cx="179727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32" name="正方形/長方形 1531">
                  <a:extLst>
                    <a:ext uri="{FF2B5EF4-FFF2-40B4-BE49-F238E27FC236}">
                      <a16:creationId xmlns:a16="http://schemas.microsoft.com/office/drawing/2014/main" id="{6B331409-8710-E0D6-B55E-69E65B087C6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40513" y="2985487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33" name="正方形/長方形 1532">
                  <a:extLst>
                    <a:ext uri="{FF2B5EF4-FFF2-40B4-BE49-F238E27FC236}">
                      <a16:creationId xmlns:a16="http://schemas.microsoft.com/office/drawing/2014/main" id="{D75AB1D1-DDC2-B860-3A98-CA934570405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50327" y="3088264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34" name="正方形/長方形 1533">
                  <a:extLst>
                    <a:ext uri="{FF2B5EF4-FFF2-40B4-BE49-F238E27FC236}">
                      <a16:creationId xmlns:a16="http://schemas.microsoft.com/office/drawing/2014/main" id="{892332A2-5A7B-A2AF-BEF3-D7AE3142613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94139" y="3199437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35" name="正方形/長方形 1534">
                  <a:extLst>
                    <a:ext uri="{FF2B5EF4-FFF2-40B4-BE49-F238E27FC236}">
                      <a16:creationId xmlns:a16="http://schemas.microsoft.com/office/drawing/2014/main" id="{AFF7A434-B2A0-8BDE-346C-900A6A2F797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27972" y="3284304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</p:grpSp>
        <p:grpSp>
          <p:nvGrpSpPr>
            <p:cNvPr id="1449" name="グループ化 1448">
              <a:extLst>
                <a:ext uri="{FF2B5EF4-FFF2-40B4-BE49-F238E27FC236}">
                  <a16:creationId xmlns:a16="http://schemas.microsoft.com/office/drawing/2014/main" id="{A8726931-4731-280C-3F2B-A936E9244D5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97352" y="5074072"/>
              <a:ext cx="1545567" cy="532651"/>
              <a:chOff x="4742471" y="3186942"/>
              <a:chExt cx="3108278" cy="1071208"/>
            </a:xfrm>
          </p:grpSpPr>
          <p:grpSp>
            <p:nvGrpSpPr>
              <p:cNvPr id="1500" name="グループ化 1499">
                <a:extLst>
                  <a:ext uri="{FF2B5EF4-FFF2-40B4-BE49-F238E27FC236}">
                    <a16:creationId xmlns:a16="http://schemas.microsoft.com/office/drawing/2014/main" id="{5C84B515-C302-581A-DC14-45C70D2DADC1}"/>
                  </a:ext>
                </a:extLst>
              </p:cNvPr>
              <p:cNvGrpSpPr/>
              <p:nvPr/>
            </p:nvGrpSpPr>
            <p:grpSpPr>
              <a:xfrm>
                <a:off x="4742471" y="3206731"/>
                <a:ext cx="3108278" cy="1051419"/>
                <a:chOff x="726295" y="3224105"/>
                <a:chExt cx="4257026" cy="1440000"/>
              </a:xfrm>
            </p:grpSpPr>
            <p:sp>
              <p:nvSpPr>
                <p:cNvPr id="1522" name="正方形/長方形 1521">
                  <a:extLst>
                    <a:ext uri="{FF2B5EF4-FFF2-40B4-BE49-F238E27FC236}">
                      <a16:creationId xmlns:a16="http://schemas.microsoft.com/office/drawing/2014/main" id="{A0B25406-F433-5BA6-4952-B3256157FC54}"/>
                    </a:ext>
                  </a:extLst>
                </p:cNvPr>
                <p:cNvSpPr/>
                <p:nvPr/>
              </p:nvSpPr>
              <p:spPr>
                <a:xfrm>
                  <a:off x="861322" y="3224105"/>
                  <a:ext cx="4121999" cy="1440000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23" name="正方形/長方形 1522">
                  <a:extLst>
                    <a:ext uri="{FF2B5EF4-FFF2-40B4-BE49-F238E27FC236}">
                      <a16:creationId xmlns:a16="http://schemas.microsoft.com/office/drawing/2014/main" id="{D4769F6B-FAB4-7B39-732F-79A5789F942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295" y="3463363"/>
                  <a:ext cx="4107860" cy="774085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  <p:grpSp>
            <p:nvGrpSpPr>
              <p:cNvPr id="1501" name="グループ化 1500">
                <a:extLst>
                  <a:ext uri="{FF2B5EF4-FFF2-40B4-BE49-F238E27FC236}">
                    <a16:creationId xmlns:a16="http://schemas.microsoft.com/office/drawing/2014/main" id="{537D7A9D-F85A-183E-314D-CEF39C8089BC}"/>
                  </a:ext>
                </a:extLst>
              </p:cNvPr>
              <p:cNvGrpSpPr/>
              <p:nvPr/>
            </p:nvGrpSpPr>
            <p:grpSpPr>
              <a:xfrm>
                <a:off x="4742471" y="3187130"/>
                <a:ext cx="2988644" cy="946948"/>
                <a:chOff x="658097" y="2864738"/>
                <a:chExt cx="2988644" cy="946948"/>
              </a:xfrm>
            </p:grpSpPr>
            <p:sp>
              <p:nvSpPr>
                <p:cNvPr id="1512" name="正方形/長方形 1511">
                  <a:extLst>
                    <a:ext uri="{FF2B5EF4-FFF2-40B4-BE49-F238E27FC236}">
                      <a16:creationId xmlns:a16="http://schemas.microsoft.com/office/drawing/2014/main" id="{6A69B166-9DB3-A3FD-A470-C36E5AA003F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58097" y="3056692"/>
                  <a:ext cx="2988644" cy="563180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13" name="正方形/長方形 1512">
                  <a:extLst>
                    <a:ext uri="{FF2B5EF4-FFF2-40B4-BE49-F238E27FC236}">
                      <a16:creationId xmlns:a16="http://schemas.microsoft.com/office/drawing/2014/main" id="{5007D895-0FAE-3750-4442-F10C4D21C29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28303" y="2864738"/>
                  <a:ext cx="179727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14" name="正方形/長方形 1513">
                  <a:extLst>
                    <a:ext uri="{FF2B5EF4-FFF2-40B4-BE49-F238E27FC236}">
                      <a16:creationId xmlns:a16="http://schemas.microsoft.com/office/drawing/2014/main" id="{C47E8C84-5CC7-08CE-0463-AE1B94A47C6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8257" y="2943594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15" name="正方形/長方形 1514">
                  <a:extLst>
                    <a:ext uri="{FF2B5EF4-FFF2-40B4-BE49-F238E27FC236}">
                      <a16:creationId xmlns:a16="http://schemas.microsoft.com/office/drawing/2014/main" id="{5EFAFE65-CEE7-3807-2D38-6584192E83A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89074" y="3053909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16" name="正方形/長方形 1515">
                  <a:extLst>
                    <a:ext uri="{FF2B5EF4-FFF2-40B4-BE49-F238E27FC236}">
                      <a16:creationId xmlns:a16="http://schemas.microsoft.com/office/drawing/2014/main" id="{B8DB226B-03DF-5516-4E41-4E3992B1C18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35575" y="3165336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17" name="正方形/長方形 1516">
                  <a:extLst>
                    <a:ext uri="{FF2B5EF4-FFF2-40B4-BE49-F238E27FC236}">
                      <a16:creationId xmlns:a16="http://schemas.microsoft.com/office/drawing/2014/main" id="{79E8818C-5E1D-5C58-78E2-AC5BADE6728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95688" y="3248506"/>
                  <a:ext cx="179727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18" name="正方形/長方形 1517">
                  <a:extLst>
                    <a:ext uri="{FF2B5EF4-FFF2-40B4-BE49-F238E27FC236}">
                      <a16:creationId xmlns:a16="http://schemas.microsoft.com/office/drawing/2014/main" id="{242D1C8E-102E-77D4-5397-C4F88701002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34553" y="2989498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19" name="正方形/長方形 1518">
                  <a:extLst>
                    <a:ext uri="{FF2B5EF4-FFF2-40B4-BE49-F238E27FC236}">
                      <a16:creationId xmlns:a16="http://schemas.microsoft.com/office/drawing/2014/main" id="{740E3FE7-CEFF-B674-4572-E5B23942EB2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65932" y="3092275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20" name="正方形/長方形 1519">
                  <a:extLst>
                    <a:ext uri="{FF2B5EF4-FFF2-40B4-BE49-F238E27FC236}">
                      <a16:creationId xmlns:a16="http://schemas.microsoft.com/office/drawing/2014/main" id="{4533E62D-C992-7E2E-3928-A430108D210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09744" y="3203448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21" name="正方形/長方形 1520">
                  <a:extLst>
                    <a:ext uri="{FF2B5EF4-FFF2-40B4-BE49-F238E27FC236}">
                      <a16:creationId xmlns:a16="http://schemas.microsoft.com/office/drawing/2014/main" id="{C2161507-05AB-3B96-C5AE-2EF1A8773AC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30638" y="3309880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  <p:grpSp>
            <p:nvGrpSpPr>
              <p:cNvPr id="1502" name="グループ化 1501">
                <a:extLst>
                  <a:ext uri="{FF2B5EF4-FFF2-40B4-BE49-F238E27FC236}">
                    <a16:creationId xmlns:a16="http://schemas.microsoft.com/office/drawing/2014/main" id="{6E95DF11-5EEE-F292-EC3E-DF1998C97AA8}"/>
                  </a:ext>
                </a:extLst>
              </p:cNvPr>
              <p:cNvGrpSpPr/>
              <p:nvPr/>
            </p:nvGrpSpPr>
            <p:grpSpPr>
              <a:xfrm>
                <a:off x="4880062" y="3186942"/>
                <a:ext cx="2712342" cy="946948"/>
                <a:chOff x="797335" y="2865040"/>
                <a:chExt cx="2712342" cy="946948"/>
              </a:xfrm>
            </p:grpSpPr>
            <p:sp>
              <p:nvSpPr>
                <p:cNvPr id="1503" name="正方形/長方形 1502">
                  <a:extLst>
                    <a:ext uri="{FF2B5EF4-FFF2-40B4-BE49-F238E27FC236}">
                      <a16:creationId xmlns:a16="http://schemas.microsoft.com/office/drawing/2014/main" id="{98BF7D36-55F7-DB95-F0AA-E91824286AA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29950" y="2865040"/>
                  <a:ext cx="179727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04" name="正方形/長方形 1503">
                  <a:extLst>
                    <a:ext uri="{FF2B5EF4-FFF2-40B4-BE49-F238E27FC236}">
                      <a16:creationId xmlns:a16="http://schemas.microsoft.com/office/drawing/2014/main" id="{20CD9617-F61A-CAE1-81A1-703CC6026B5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5591" y="2943896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05" name="正方形/長方形 1504">
                  <a:extLst>
                    <a:ext uri="{FF2B5EF4-FFF2-40B4-BE49-F238E27FC236}">
                      <a16:creationId xmlns:a16="http://schemas.microsoft.com/office/drawing/2014/main" id="{1231B9FF-54C9-ADA3-E287-D63365C5571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90721" y="3054211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06" name="正方形/長方形 1505">
                  <a:extLst>
                    <a:ext uri="{FF2B5EF4-FFF2-40B4-BE49-F238E27FC236}">
                      <a16:creationId xmlns:a16="http://schemas.microsoft.com/office/drawing/2014/main" id="{E086EED1-D9FE-0384-FEAD-D329E6E796F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37222" y="3165638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07" name="正方形/長方形 1506">
                  <a:extLst>
                    <a:ext uri="{FF2B5EF4-FFF2-40B4-BE49-F238E27FC236}">
                      <a16:creationId xmlns:a16="http://schemas.microsoft.com/office/drawing/2014/main" id="{6AE74257-F341-E60F-D53B-DA8532EC676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97335" y="3248808"/>
                  <a:ext cx="179727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08" name="正方形/長方形 1507">
                  <a:extLst>
                    <a:ext uri="{FF2B5EF4-FFF2-40B4-BE49-F238E27FC236}">
                      <a16:creationId xmlns:a16="http://schemas.microsoft.com/office/drawing/2014/main" id="{BA6AD368-E3A4-3BBA-4194-08CCD4B08D8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40513" y="2985487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09" name="正方形/長方形 1508">
                  <a:extLst>
                    <a:ext uri="{FF2B5EF4-FFF2-40B4-BE49-F238E27FC236}">
                      <a16:creationId xmlns:a16="http://schemas.microsoft.com/office/drawing/2014/main" id="{54378805-B6F8-1038-801C-7FFBBEBA1F5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50327" y="3088264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10" name="正方形/長方形 1509">
                  <a:extLst>
                    <a:ext uri="{FF2B5EF4-FFF2-40B4-BE49-F238E27FC236}">
                      <a16:creationId xmlns:a16="http://schemas.microsoft.com/office/drawing/2014/main" id="{0C25658E-82F0-BC17-C0C1-80413B060F6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94139" y="3199437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511" name="正方形/長方形 1510">
                  <a:extLst>
                    <a:ext uri="{FF2B5EF4-FFF2-40B4-BE49-F238E27FC236}">
                      <a16:creationId xmlns:a16="http://schemas.microsoft.com/office/drawing/2014/main" id="{D2324B32-CCD6-0E90-80F8-8872903F84F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27972" y="3284304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</p:grpSp>
        <p:grpSp>
          <p:nvGrpSpPr>
            <p:cNvPr id="1450" name="グループ化 1449">
              <a:extLst>
                <a:ext uri="{FF2B5EF4-FFF2-40B4-BE49-F238E27FC236}">
                  <a16:creationId xmlns:a16="http://schemas.microsoft.com/office/drawing/2014/main" id="{108DD76C-F5D7-8ECB-AAD3-727CC6B20DE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51138" y="5278629"/>
              <a:ext cx="1545567" cy="532651"/>
              <a:chOff x="4742471" y="3186942"/>
              <a:chExt cx="3108278" cy="1071208"/>
            </a:xfrm>
          </p:grpSpPr>
          <p:grpSp>
            <p:nvGrpSpPr>
              <p:cNvPr id="1476" name="グループ化 1475">
                <a:extLst>
                  <a:ext uri="{FF2B5EF4-FFF2-40B4-BE49-F238E27FC236}">
                    <a16:creationId xmlns:a16="http://schemas.microsoft.com/office/drawing/2014/main" id="{525512B8-58FE-8EF8-807E-D59B28AE07D1}"/>
                  </a:ext>
                </a:extLst>
              </p:cNvPr>
              <p:cNvGrpSpPr/>
              <p:nvPr/>
            </p:nvGrpSpPr>
            <p:grpSpPr>
              <a:xfrm>
                <a:off x="4742471" y="3206731"/>
                <a:ext cx="3108278" cy="1051419"/>
                <a:chOff x="726295" y="3224105"/>
                <a:chExt cx="4257026" cy="1440000"/>
              </a:xfrm>
            </p:grpSpPr>
            <p:sp>
              <p:nvSpPr>
                <p:cNvPr id="1498" name="正方形/長方形 1497">
                  <a:extLst>
                    <a:ext uri="{FF2B5EF4-FFF2-40B4-BE49-F238E27FC236}">
                      <a16:creationId xmlns:a16="http://schemas.microsoft.com/office/drawing/2014/main" id="{BE09E4F8-B5FA-1195-6C4E-5EF3C4780035}"/>
                    </a:ext>
                  </a:extLst>
                </p:cNvPr>
                <p:cNvSpPr/>
                <p:nvPr/>
              </p:nvSpPr>
              <p:spPr>
                <a:xfrm>
                  <a:off x="861322" y="3224105"/>
                  <a:ext cx="4121999" cy="1440000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99" name="正方形/長方形 1498">
                  <a:extLst>
                    <a:ext uri="{FF2B5EF4-FFF2-40B4-BE49-F238E27FC236}">
                      <a16:creationId xmlns:a16="http://schemas.microsoft.com/office/drawing/2014/main" id="{32783EC3-EB27-A986-4155-42C9B47C8E7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295" y="3463363"/>
                  <a:ext cx="4107860" cy="774085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  <p:grpSp>
            <p:nvGrpSpPr>
              <p:cNvPr id="1477" name="グループ化 1476">
                <a:extLst>
                  <a:ext uri="{FF2B5EF4-FFF2-40B4-BE49-F238E27FC236}">
                    <a16:creationId xmlns:a16="http://schemas.microsoft.com/office/drawing/2014/main" id="{A82DBAFA-8839-E4AD-E5CD-05CC9B69BE66}"/>
                  </a:ext>
                </a:extLst>
              </p:cNvPr>
              <p:cNvGrpSpPr/>
              <p:nvPr/>
            </p:nvGrpSpPr>
            <p:grpSpPr>
              <a:xfrm>
                <a:off x="4742471" y="3187130"/>
                <a:ext cx="2988644" cy="946948"/>
                <a:chOff x="658097" y="2864738"/>
                <a:chExt cx="2988644" cy="946948"/>
              </a:xfrm>
            </p:grpSpPr>
            <p:sp>
              <p:nvSpPr>
                <p:cNvPr id="1488" name="正方形/長方形 1487">
                  <a:extLst>
                    <a:ext uri="{FF2B5EF4-FFF2-40B4-BE49-F238E27FC236}">
                      <a16:creationId xmlns:a16="http://schemas.microsoft.com/office/drawing/2014/main" id="{FE079CB7-BAC9-0FC4-6086-C7233F25AEA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58097" y="3056692"/>
                  <a:ext cx="2988644" cy="563180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89" name="正方形/長方形 1488">
                  <a:extLst>
                    <a:ext uri="{FF2B5EF4-FFF2-40B4-BE49-F238E27FC236}">
                      <a16:creationId xmlns:a16="http://schemas.microsoft.com/office/drawing/2014/main" id="{E31271DF-40F1-1621-2262-BBDF6698202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28303" y="2864738"/>
                  <a:ext cx="179727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90" name="正方形/長方形 1489">
                  <a:extLst>
                    <a:ext uri="{FF2B5EF4-FFF2-40B4-BE49-F238E27FC236}">
                      <a16:creationId xmlns:a16="http://schemas.microsoft.com/office/drawing/2014/main" id="{E641C466-CC92-EDDA-56E2-361C71DCFFD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8257" y="2943594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91" name="正方形/長方形 1490">
                  <a:extLst>
                    <a:ext uri="{FF2B5EF4-FFF2-40B4-BE49-F238E27FC236}">
                      <a16:creationId xmlns:a16="http://schemas.microsoft.com/office/drawing/2014/main" id="{ADB13F19-CAE5-D7E6-8273-96574A5C8A3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89074" y="3053909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92" name="正方形/長方形 1491">
                  <a:extLst>
                    <a:ext uri="{FF2B5EF4-FFF2-40B4-BE49-F238E27FC236}">
                      <a16:creationId xmlns:a16="http://schemas.microsoft.com/office/drawing/2014/main" id="{01CFFE18-A61E-D1FC-B18F-DC495D5042D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35575" y="3165336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93" name="正方形/長方形 1492">
                  <a:extLst>
                    <a:ext uri="{FF2B5EF4-FFF2-40B4-BE49-F238E27FC236}">
                      <a16:creationId xmlns:a16="http://schemas.microsoft.com/office/drawing/2014/main" id="{EA7EEECC-8766-07AC-F5A2-749E5BC18CF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95688" y="3248506"/>
                  <a:ext cx="179727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94" name="正方形/長方形 1493">
                  <a:extLst>
                    <a:ext uri="{FF2B5EF4-FFF2-40B4-BE49-F238E27FC236}">
                      <a16:creationId xmlns:a16="http://schemas.microsoft.com/office/drawing/2014/main" id="{A5B49441-F2AE-F022-F01B-23DB943A9FE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34553" y="2989498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95" name="正方形/長方形 1494">
                  <a:extLst>
                    <a:ext uri="{FF2B5EF4-FFF2-40B4-BE49-F238E27FC236}">
                      <a16:creationId xmlns:a16="http://schemas.microsoft.com/office/drawing/2014/main" id="{BFEA1D32-0B26-D213-44D3-7BBA75E3586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65932" y="3092275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96" name="正方形/長方形 1495">
                  <a:extLst>
                    <a:ext uri="{FF2B5EF4-FFF2-40B4-BE49-F238E27FC236}">
                      <a16:creationId xmlns:a16="http://schemas.microsoft.com/office/drawing/2014/main" id="{63DA4255-11ED-6063-2715-0D2EBEF9138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09744" y="3203448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97" name="正方形/長方形 1496">
                  <a:extLst>
                    <a:ext uri="{FF2B5EF4-FFF2-40B4-BE49-F238E27FC236}">
                      <a16:creationId xmlns:a16="http://schemas.microsoft.com/office/drawing/2014/main" id="{5A544EDF-97EF-0B28-E08D-5C4D8B97471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30638" y="3309880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  <p:grpSp>
            <p:nvGrpSpPr>
              <p:cNvPr id="1478" name="グループ化 1477">
                <a:extLst>
                  <a:ext uri="{FF2B5EF4-FFF2-40B4-BE49-F238E27FC236}">
                    <a16:creationId xmlns:a16="http://schemas.microsoft.com/office/drawing/2014/main" id="{54D26407-7366-B8E1-756D-D7800BE1094F}"/>
                  </a:ext>
                </a:extLst>
              </p:cNvPr>
              <p:cNvGrpSpPr/>
              <p:nvPr/>
            </p:nvGrpSpPr>
            <p:grpSpPr>
              <a:xfrm>
                <a:off x="4880062" y="3186942"/>
                <a:ext cx="2712342" cy="946948"/>
                <a:chOff x="797335" y="2865040"/>
                <a:chExt cx="2712342" cy="946948"/>
              </a:xfrm>
            </p:grpSpPr>
            <p:sp>
              <p:nvSpPr>
                <p:cNvPr id="1479" name="正方形/長方形 1478">
                  <a:extLst>
                    <a:ext uri="{FF2B5EF4-FFF2-40B4-BE49-F238E27FC236}">
                      <a16:creationId xmlns:a16="http://schemas.microsoft.com/office/drawing/2014/main" id="{2063B3FD-687A-49EC-F26E-487714B7265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29950" y="2865040"/>
                  <a:ext cx="179727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80" name="正方形/長方形 1479">
                  <a:extLst>
                    <a:ext uri="{FF2B5EF4-FFF2-40B4-BE49-F238E27FC236}">
                      <a16:creationId xmlns:a16="http://schemas.microsoft.com/office/drawing/2014/main" id="{91507E81-F515-35B0-3549-4DDB2CC975E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5591" y="2943896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81" name="正方形/長方形 1480">
                  <a:extLst>
                    <a:ext uri="{FF2B5EF4-FFF2-40B4-BE49-F238E27FC236}">
                      <a16:creationId xmlns:a16="http://schemas.microsoft.com/office/drawing/2014/main" id="{FBB5FC51-8CC8-19C2-DC64-74FF0FE3C0C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90721" y="3054211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82" name="正方形/長方形 1481">
                  <a:extLst>
                    <a:ext uri="{FF2B5EF4-FFF2-40B4-BE49-F238E27FC236}">
                      <a16:creationId xmlns:a16="http://schemas.microsoft.com/office/drawing/2014/main" id="{6715FAD3-CDC9-5B81-D1BE-EF0C2F91C09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37222" y="3165638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83" name="正方形/長方形 1482">
                  <a:extLst>
                    <a:ext uri="{FF2B5EF4-FFF2-40B4-BE49-F238E27FC236}">
                      <a16:creationId xmlns:a16="http://schemas.microsoft.com/office/drawing/2014/main" id="{A8291198-FE5F-F2E1-9637-9B0DBF85BFD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97335" y="3248808"/>
                  <a:ext cx="179727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84" name="正方形/長方形 1483">
                  <a:extLst>
                    <a:ext uri="{FF2B5EF4-FFF2-40B4-BE49-F238E27FC236}">
                      <a16:creationId xmlns:a16="http://schemas.microsoft.com/office/drawing/2014/main" id="{75C33B04-AC40-033C-1174-C0637FDCAD9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40513" y="2985487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85" name="正方形/長方形 1484">
                  <a:extLst>
                    <a:ext uri="{FF2B5EF4-FFF2-40B4-BE49-F238E27FC236}">
                      <a16:creationId xmlns:a16="http://schemas.microsoft.com/office/drawing/2014/main" id="{A4B30517-7D4A-7DF5-B197-DBB6D6C1B59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50327" y="3088264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86" name="正方形/長方形 1485">
                  <a:extLst>
                    <a:ext uri="{FF2B5EF4-FFF2-40B4-BE49-F238E27FC236}">
                      <a16:creationId xmlns:a16="http://schemas.microsoft.com/office/drawing/2014/main" id="{87D89066-986F-1EB4-1B5C-93E0EEEED88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94139" y="3199437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87" name="正方形/長方形 1486">
                  <a:extLst>
                    <a:ext uri="{FF2B5EF4-FFF2-40B4-BE49-F238E27FC236}">
                      <a16:creationId xmlns:a16="http://schemas.microsoft.com/office/drawing/2014/main" id="{7469B7F0-892A-00C2-206B-1964590AB30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27972" y="3284304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</p:grpSp>
        <p:grpSp>
          <p:nvGrpSpPr>
            <p:cNvPr id="1451" name="グループ化 1450">
              <a:extLst>
                <a:ext uri="{FF2B5EF4-FFF2-40B4-BE49-F238E27FC236}">
                  <a16:creationId xmlns:a16="http://schemas.microsoft.com/office/drawing/2014/main" id="{DAC19C02-33E2-DF58-7A76-92D30D146E5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203716" y="5480643"/>
              <a:ext cx="1545567" cy="532651"/>
              <a:chOff x="4742471" y="3186942"/>
              <a:chExt cx="3108278" cy="1071208"/>
            </a:xfrm>
          </p:grpSpPr>
          <p:grpSp>
            <p:nvGrpSpPr>
              <p:cNvPr id="1452" name="グループ化 1451">
                <a:extLst>
                  <a:ext uri="{FF2B5EF4-FFF2-40B4-BE49-F238E27FC236}">
                    <a16:creationId xmlns:a16="http://schemas.microsoft.com/office/drawing/2014/main" id="{56CA50F7-063F-3D0A-E8EE-084F4EC1F684}"/>
                  </a:ext>
                </a:extLst>
              </p:cNvPr>
              <p:cNvGrpSpPr/>
              <p:nvPr/>
            </p:nvGrpSpPr>
            <p:grpSpPr>
              <a:xfrm>
                <a:off x="4742471" y="3206731"/>
                <a:ext cx="3108278" cy="1051419"/>
                <a:chOff x="726295" y="3224105"/>
                <a:chExt cx="4257026" cy="1440000"/>
              </a:xfrm>
            </p:grpSpPr>
            <p:sp>
              <p:nvSpPr>
                <p:cNvPr id="1474" name="正方形/長方形 1473">
                  <a:extLst>
                    <a:ext uri="{FF2B5EF4-FFF2-40B4-BE49-F238E27FC236}">
                      <a16:creationId xmlns:a16="http://schemas.microsoft.com/office/drawing/2014/main" id="{FA6BD003-225B-08AD-CA4A-14A5856201E9}"/>
                    </a:ext>
                  </a:extLst>
                </p:cNvPr>
                <p:cNvSpPr/>
                <p:nvPr/>
              </p:nvSpPr>
              <p:spPr>
                <a:xfrm>
                  <a:off x="861322" y="3224105"/>
                  <a:ext cx="4121999" cy="1440000"/>
                </a:xfrm>
                <a:prstGeom prst="rect">
                  <a:avLst/>
                </a:prstGeom>
                <a:solidFill>
                  <a:srgbClr val="FF930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75" name="正方形/長方形 1474">
                  <a:extLst>
                    <a:ext uri="{FF2B5EF4-FFF2-40B4-BE49-F238E27FC236}">
                      <a16:creationId xmlns:a16="http://schemas.microsoft.com/office/drawing/2014/main" id="{7F4C8903-8BC5-9BDE-AFE4-7C07F191577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295" y="3463363"/>
                  <a:ext cx="4107860" cy="774085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  <p:grpSp>
            <p:nvGrpSpPr>
              <p:cNvPr id="1453" name="グループ化 1452">
                <a:extLst>
                  <a:ext uri="{FF2B5EF4-FFF2-40B4-BE49-F238E27FC236}">
                    <a16:creationId xmlns:a16="http://schemas.microsoft.com/office/drawing/2014/main" id="{BFED032A-9DDC-E9CD-195C-ABA2BD234E1A}"/>
                  </a:ext>
                </a:extLst>
              </p:cNvPr>
              <p:cNvGrpSpPr/>
              <p:nvPr/>
            </p:nvGrpSpPr>
            <p:grpSpPr>
              <a:xfrm>
                <a:off x="4742471" y="3187130"/>
                <a:ext cx="2988644" cy="946948"/>
                <a:chOff x="658097" y="2864738"/>
                <a:chExt cx="2988644" cy="946948"/>
              </a:xfrm>
            </p:grpSpPr>
            <p:sp>
              <p:nvSpPr>
                <p:cNvPr id="1464" name="正方形/長方形 1463">
                  <a:extLst>
                    <a:ext uri="{FF2B5EF4-FFF2-40B4-BE49-F238E27FC236}">
                      <a16:creationId xmlns:a16="http://schemas.microsoft.com/office/drawing/2014/main" id="{AF6805F1-E6A6-0639-7F38-52D04AC08CD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58097" y="3056692"/>
                  <a:ext cx="2988644" cy="563180"/>
                </a:xfrm>
                <a:prstGeom prst="rect">
                  <a:avLst/>
                </a:prstGeom>
                <a:solidFill>
                  <a:srgbClr val="00B050"/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65" name="正方形/長方形 1464">
                  <a:extLst>
                    <a:ext uri="{FF2B5EF4-FFF2-40B4-BE49-F238E27FC236}">
                      <a16:creationId xmlns:a16="http://schemas.microsoft.com/office/drawing/2014/main" id="{9A4C076A-A2D3-7BD4-3A01-229CF33C73E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28303" y="2864738"/>
                  <a:ext cx="179727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66" name="正方形/長方形 1465">
                  <a:extLst>
                    <a:ext uri="{FF2B5EF4-FFF2-40B4-BE49-F238E27FC236}">
                      <a16:creationId xmlns:a16="http://schemas.microsoft.com/office/drawing/2014/main" id="{B07A5557-CAAE-E877-064C-2AFBD43D939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8257" y="2943594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67" name="正方形/長方形 1466">
                  <a:extLst>
                    <a:ext uri="{FF2B5EF4-FFF2-40B4-BE49-F238E27FC236}">
                      <a16:creationId xmlns:a16="http://schemas.microsoft.com/office/drawing/2014/main" id="{D7CAECBF-C071-621B-45AF-87C832C8428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89074" y="3053909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68" name="正方形/長方形 1467">
                  <a:extLst>
                    <a:ext uri="{FF2B5EF4-FFF2-40B4-BE49-F238E27FC236}">
                      <a16:creationId xmlns:a16="http://schemas.microsoft.com/office/drawing/2014/main" id="{8D414C58-AB33-E691-3E74-1C9227E9594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35575" y="3165336"/>
                  <a:ext cx="358609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69" name="正方形/長方形 1468">
                  <a:extLst>
                    <a:ext uri="{FF2B5EF4-FFF2-40B4-BE49-F238E27FC236}">
                      <a16:creationId xmlns:a16="http://schemas.microsoft.com/office/drawing/2014/main" id="{D3174A6F-FBD7-5AEB-D232-D26B647F8A6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95688" y="3248506"/>
                  <a:ext cx="179727" cy="563180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70" name="正方形/長方形 1469">
                  <a:extLst>
                    <a:ext uri="{FF2B5EF4-FFF2-40B4-BE49-F238E27FC236}">
                      <a16:creationId xmlns:a16="http://schemas.microsoft.com/office/drawing/2014/main" id="{C583B4D2-2F81-CBA6-D542-5CAD2175969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34553" y="2989498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71" name="正方形/長方形 1470">
                  <a:extLst>
                    <a:ext uri="{FF2B5EF4-FFF2-40B4-BE49-F238E27FC236}">
                      <a16:creationId xmlns:a16="http://schemas.microsoft.com/office/drawing/2014/main" id="{6741EBEB-7FF2-1016-CF4F-629DC7DC5CC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65932" y="3092275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72" name="正方形/長方形 1471">
                  <a:extLst>
                    <a:ext uri="{FF2B5EF4-FFF2-40B4-BE49-F238E27FC236}">
                      <a16:creationId xmlns:a16="http://schemas.microsoft.com/office/drawing/2014/main" id="{BD2A0779-5244-BD92-1F7B-77C24440269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09744" y="3203448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73" name="正方形/長方形 1472">
                  <a:extLst>
                    <a:ext uri="{FF2B5EF4-FFF2-40B4-BE49-F238E27FC236}">
                      <a16:creationId xmlns:a16="http://schemas.microsoft.com/office/drawing/2014/main" id="{4C68E594-13F2-2226-5FFA-B5CEFC869BD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30638" y="3309880"/>
                  <a:ext cx="157383" cy="356232"/>
                </a:xfrm>
                <a:prstGeom prst="rect">
                  <a:avLst/>
                </a:prstGeom>
                <a:solidFill>
                  <a:srgbClr val="7030A0">
                    <a:alpha val="46895"/>
                  </a:srgb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  <p:grpSp>
            <p:nvGrpSpPr>
              <p:cNvPr id="1454" name="グループ化 1453">
                <a:extLst>
                  <a:ext uri="{FF2B5EF4-FFF2-40B4-BE49-F238E27FC236}">
                    <a16:creationId xmlns:a16="http://schemas.microsoft.com/office/drawing/2014/main" id="{7545C3B2-AD39-6A01-49A2-77F29A888549}"/>
                  </a:ext>
                </a:extLst>
              </p:cNvPr>
              <p:cNvGrpSpPr/>
              <p:nvPr/>
            </p:nvGrpSpPr>
            <p:grpSpPr>
              <a:xfrm>
                <a:off x="4880062" y="3186942"/>
                <a:ext cx="2712342" cy="946948"/>
                <a:chOff x="797335" y="2865040"/>
                <a:chExt cx="2712342" cy="946948"/>
              </a:xfrm>
            </p:grpSpPr>
            <p:sp>
              <p:nvSpPr>
                <p:cNvPr id="1455" name="正方形/長方形 1454">
                  <a:extLst>
                    <a:ext uri="{FF2B5EF4-FFF2-40B4-BE49-F238E27FC236}">
                      <a16:creationId xmlns:a16="http://schemas.microsoft.com/office/drawing/2014/main" id="{E622E896-1993-95DC-3A1D-A55CF4A2ECC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29950" y="2865040"/>
                  <a:ext cx="179727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56" name="正方形/長方形 1455">
                  <a:extLst>
                    <a:ext uri="{FF2B5EF4-FFF2-40B4-BE49-F238E27FC236}">
                      <a16:creationId xmlns:a16="http://schemas.microsoft.com/office/drawing/2014/main" id="{A66D26E8-130D-0DB9-389A-0C9E9EAAF97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5591" y="2943896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57" name="正方形/長方形 1456">
                  <a:extLst>
                    <a:ext uri="{FF2B5EF4-FFF2-40B4-BE49-F238E27FC236}">
                      <a16:creationId xmlns:a16="http://schemas.microsoft.com/office/drawing/2014/main" id="{1EF30964-1A56-95E3-26C2-C601EFA0783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90721" y="3054211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58" name="正方形/長方形 1457">
                  <a:extLst>
                    <a:ext uri="{FF2B5EF4-FFF2-40B4-BE49-F238E27FC236}">
                      <a16:creationId xmlns:a16="http://schemas.microsoft.com/office/drawing/2014/main" id="{BAFC7A01-C76A-0ACA-B01A-872B48359CA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37222" y="3165638"/>
                  <a:ext cx="358609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59" name="正方形/長方形 1458">
                  <a:extLst>
                    <a:ext uri="{FF2B5EF4-FFF2-40B4-BE49-F238E27FC236}">
                      <a16:creationId xmlns:a16="http://schemas.microsoft.com/office/drawing/2014/main" id="{D581DFA9-B5C3-A05D-801F-7BB01302CAD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97335" y="3248808"/>
                  <a:ext cx="179727" cy="56318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60" name="正方形/長方形 1459">
                  <a:extLst>
                    <a:ext uri="{FF2B5EF4-FFF2-40B4-BE49-F238E27FC236}">
                      <a16:creationId xmlns:a16="http://schemas.microsoft.com/office/drawing/2014/main" id="{B8803AA8-11E1-FD98-5EC6-C0E282A7974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40513" y="2985487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61" name="正方形/長方形 1460">
                  <a:extLst>
                    <a:ext uri="{FF2B5EF4-FFF2-40B4-BE49-F238E27FC236}">
                      <a16:creationId xmlns:a16="http://schemas.microsoft.com/office/drawing/2014/main" id="{CE7F8241-D285-FBF3-581F-43F219B2F73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50327" y="3088264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62" name="正方形/長方形 1461">
                  <a:extLst>
                    <a:ext uri="{FF2B5EF4-FFF2-40B4-BE49-F238E27FC236}">
                      <a16:creationId xmlns:a16="http://schemas.microsoft.com/office/drawing/2014/main" id="{6F8EABAB-B82B-CE0D-E9FD-3623EB5A2EC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94139" y="3199437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  <p:sp>
              <p:nvSpPr>
                <p:cNvPr id="1463" name="正方形/長方形 1462">
                  <a:extLst>
                    <a:ext uri="{FF2B5EF4-FFF2-40B4-BE49-F238E27FC236}">
                      <a16:creationId xmlns:a16="http://schemas.microsoft.com/office/drawing/2014/main" id="{D2E9A426-B7E7-49D7-7810-10E812E568F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27972" y="3284304"/>
                  <a:ext cx="157383" cy="356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  <a:scene3d>
                  <a:camera prst="isometricOffAxis1Top"/>
                  <a:lightRig rig="threePt" dir="t"/>
                </a:scene3d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/>
                </a:p>
              </p:txBody>
            </p:sp>
          </p:grpSp>
        </p:grpSp>
      </p:grpSp>
      <p:sp>
        <p:nvSpPr>
          <p:cNvPr id="1555" name="テキスト ボックス 1554">
            <a:extLst>
              <a:ext uri="{FF2B5EF4-FFF2-40B4-BE49-F238E27FC236}">
                <a16:creationId xmlns:a16="http://schemas.microsoft.com/office/drawing/2014/main" id="{2C54E4F3-B114-2D93-38B2-B2B000326207}"/>
              </a:ext>
            </a:extLst>
          </p:cNvPr>
          <p:cNvSpPr txBox="1"/>
          <p:nvPr/>
        </p:nvSpPr>
        <p:spPr>
          <a:xfrm>
            <a:off x="104336" y="4987179"/>
            <a:ext cx="4545129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984" dirty="0">
                <a:latin typeface="Avenir Next" panose="020B0503020202020204" pitchFamily="34" charset="0"/>
              </a:rPr>
              <a:t>Module-to-Module bonding machine</a:t>
            </a:r>
            <a:endParaRPr kumimoji="1" lang="ja-JP" altLang="en-US" sz="1984" dirty="0">
              <a:latin typeface="Avenir Next" panose="020B0503020202020204" pitchFamily="34" charset="0"/>
            </a:endParaRPr>
          </a:p>
        </p:txBody>
      </p:sp>
      <p:sp>
        <p:nvSpPr>
          <p:cNvPr id="1556" name="テキスト ボックス 1555">
            <a:extLst>
              <a:ext uri="{FF2B5EF4-FFF2-40B4-BE49-F238E27FC236}">
                <a16:creationId xmlns:a16="http://schemas.microsoft.com/office/drawing/2014/main" id="{1E4D356B-6BA5-7C0B-DA18-657A13530D41}"/>
              </a:ext>
            </a:extLst>
          </p:cNvPr>
          <p:cNvSpPr txBox="1"/>
          <p:nvPr/>
        </p:nvSpPr>
        <p:spPr>
          <a:xfrm>
            <a:off x="6387570" y="4137333"/>
            <a:ext cx="4039650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984" dirty="0">
                <a:latin typeface="Avenir Next" panose="020B0503020202020204" pitchFamily="34" charset="0"/>
              </a:rPr>
              <a:t>Support structure (Carbon fiber)</a:t>
            </a:r>
            <a:endParaRPr kumimoji="1" lang="ja-JP" altLang="en-US" sz="1984" dirty="0">
              <a:latin typeface="Avenir Next" panose="020B0503020202020204" pitchFamily="34" charset="0"/>
            </a:endParaRPr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846FD6AF-257F-AB5A-051A-2EC0DA13E86D}"/>
              </a:ext>
            </a:extLst>
          </p:cNvPr>
          <p:cNvSpPr/>
          <p:nvPr/>
        </p:nvSpPr>
        <p:spPr>
          <a:xfrm>
            <a:off x="206644" y="1745251"/>
            <a:ext cx="12798927" cy="3139712"/>
          </a:xfrm>
          <a:custGeom>
            <a:avLst/>
            <a:gdLst>
              <a:gd name="connsiteX0" fmla="*/ 0 w 11610954"/>
              <a:gd name="connsiteY0" fmla="*/ 0 h 2848290"/>
              <a:gd name="connsiteX1" fmla="*/ 3981410 w 11610954"/>
              <a:gd name="connsiteY1" fmla="*/ 0 h 2848290"/>
              <a:gd name="connsiteX2" fmla="*/ 3981410 w 11610954"/>
              <a:gd name="connsiteY2" fmla="*/ 740 h 2848290"/>
              <a:gd name="connsiteX3" fmla="*/ 11610954 w 11610954"/>
              <a:gd name="connsiteY3" fmla="*/ 740 h 2848290"/>
              <a:gd name="connsiteX4" fmla="*/ 11610954 w 11610954"/>
              <a:gd name="connsiteY4" fmla="*/ 1922999 h 2848290"/>
              <a:gd name="connsiteX5" fmla="*/ 3981410 w 11610954"/>
              <a:gd name="connsiteY5" fmla="*/ 1922999 h 2848290"/>
              <a:gd name="connsiteX6" fmla="*/ 3981410 w 11610954"/>
              <a:gd name="connsiteY6" fmla="*/ 2848290 h 2848290"/>
              <a:gd name="connsiteX7" fmla="*/ 0 w 11610954"/>
              <a:gd name="connsiteY7" fmla="*/ 2848290 h 284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10954" h="2848290">
                <a:moveTo>
                  <a:pt x="0" y="0"/>
                </a:moveTo>
                <a:lnTo>
                  <a:pt x="3981410" y="0"/>
                </a:lnTo>
                <a:lnTo>
                  <a:pt x="3981410" y="740"/>
                </a:lnTo>
                <a:lnTo>
                  <a:pt x="11610954" y="740"/>
                </a:lnTo>
                <a:lnTo>
                  <a:pt x="11610954" y="1922999"/>
                </a:lnTo>
                <a:lnTo>
                  <a:pt x="3981410" y="1922999"/>
                </a:lnTo>
                <a:lnTo>
                  <a:pt x="3981410" y="2848290"/>
                </a:lnTo>
                <a:lnTo>
                  <a:pt x="0" y="2848290"/>
                </a:ln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984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8FFF17-085A-4954-061B-959039F0509F}"/>
              </a:ext>
            </a:extLst>
          </p:cNvPr>
          <p:cNvSpPr txBox="1"/>
          <p:nvPr/>
        </p:nvSpPr>
        <p:spPr>
          <a:xfrm>
            <a:off x="7818137" y="1778151"/>
            <a:ext cx="5176435" cy="63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527" b="1" dirty="0">
                <a:latin typeface="Avenir Next" panose="020B0503020202020204" pitchFamily="34" charset="0"/>
              </a:rPr>
              <a:t>Module Assembly </a:t>
            </a:r>
            <a:r>
              <a:rPr lang="en-US" altLang="ja-JP" sz="3527" b="1" dirty="0">
                <a:latin typeface="Avenir Next" panose="020B0503020202020204" pitchFamily="34" charset="0"/>
              </a:rPr>
              <a:t>S</a:t>
            </a:r>
            <a:r>
              <a:rPr kumimoji="1" lang="en-US" altLang="ja-JP" sz="3527" b="1" dirty="0">
                <a:latin typeface="Avenir Next" panose="020B0503020202020204" pitchFamily="34" charset="0"/>
              </a:rPr>
              <a:t>ite</a:t>
            </a:r>
            <a:endParaRPr kumimoji="1" lang="ja-JP" altLang="en-US" sz="3527" b="1">
              <a:latin typeface="Avenir Next" panose="020B0503020202020204" pitchFamily="34" charset="0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AAC2EA3B-A8DF-27C0-1B1F-75F6E1D834FD}"/>
              </a:ext>
            </a:extLst>
          </p:cNvPr>
          <p:cNvSpPr/>
          <p:nvPr/>
        </p:nvSpPr>
        <p:spPr>
          <a:xfrm>
            <a:off x="206644" y="4114171"/>
            <a:ext cx="13128795" cy="3336609"/>
          </a:xfrm>
          <a:custGeom>
            <a:avLst/>
            <a:gdLst>
              <a:gd name="connsiteX0" fmla="*/ 5573830 w 11910205"/>
              <a:gd name="connsiteY0" fmla="*/ 0 h 3026911"/>
              <a:gd name="connsiteX1" fmla="*/ 11910205 w 11910205"/>
              <a:gd name="connsiteY1" fmla="*/ 0 h 3026911"/>
              <a:gd name="connsiteX2" fmla="*/ 11910205 w 11910205"/>
              <a:gd name="connsiteY2" fmla="*/ 2368897 h 3026911"/>
              <a:gd name="connsiteX3" fmla="*/ 11906375 w 11910205"/>
              <a:gd name="connsiteY3" fmla="*/ 2368897 h 3026911"/>
              <a:gd name="connsiteX4" fmla="*/ 11906375 w 11910205"/>
              <a:gd name="connsiteY4" fmla="*/ 3026911 h 3026911"/>
              <a:gd name="connsiteX5" fmla="*/ 0 w 11910205"/>
              <a:gd name="connsiteY5" fmla="*/ 3026911 h 3026911"/>
              <a:gd name="connsiteX6" fmla="*/ 0 w 11910205"/>
              <a:gd name="connsiteY6" fmla="*/ 777078 h 3026911"/>
              <a:gd name="connsiteX7" fmla="*/ 5573830 w 11910205"/>
              <a:gd name="connsiteY7" fmla="*/ 777078 h 302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10205" h="3026911">
                <a:moveTo>
                  <a:pt x="5573830" y="0"/>
                </a:moveTo>
                <a:lnTo>
                  <a:pt x="11910205" y="0"/>
                </a:lnTo>
                <a:lnTo>
                  <a:pt x="11910205" y="2368897"/>
                </a:lnTo>
                <a:lnTo>
                  <a:pt x="11906375" y="2368897"/>
                </a:lnTo>
                <a:lnTo>
                  <a:pt x="11906375" y="3026911"/>
                </a:lnTo>
                <a:lnTo>
                  <a:pt x="0" y="3026911"/>
                </a:lnTo>
                <a:lnTo>
                  <a:pt x="0" y="777078"/>
                </a:lnTo>
                <a:lnTo>
                  <a:pt x="5573830" y="777078"/>
                </a:ln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984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14DC5DE-25EB-1594-6B4D-01A3EC0AA04F}"/>
              </a:ext>
            </a:extLst>
          </p:cNvPr>
          <p:cNvSpPr txBox="1"/>
          <p:nvPr/>
        </p:nvSpPr>
        <p:spPr>
          <a:xfrm>
            <a:off x="7517497" y="6827946"/>
            <a:ext cx="5817942" cy="63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527" b="1" dirty="0">
                <a:latin typeface="Avenir Next" panose="020B0503020202020204" pitchFamily="34" charset="0"/>
              </a:rPr>
              <a:t>Final</a:t>
            </a:r>
            <a:r>
              <a:rPr kumimoji="1" lang="ja-JP" altLang="en-US" sz="3527" b="1">
                <a:latin typeface="Avenir Next" panose="020B0503020202020204" pitchFamily="34" charset="0"/>
              </a:rPr>
              <a:t> </a:t>
            </a:r>
            <a:r>
              <a:rPr kumimoji="1" lang="en-US" altLang="ja-JP" sz="3527" b="1" dirty="0">
                <a:latin typeface="Avenir Next" panose="020B0503020202020204" pitchFamily="34" charset="0"/>
              </a:rPr>
              <a:t>Construction Site</a:t>
            </a:r>
            <a:endParaRPr kumimoji="1" lang="ja-JP" altLang="en-US" sz="3527" b="1">
              <a:latin typeface="Avenir Next" panose="020B0503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7A2BC89-898A-FAB4-473F-2CD142465287}"/>
              </a:ext>
            </a:extLst>
          </p:cNvPr>
          <p:cNvSpPr txBox="1"/>
          <p:nvPr/>
        </p:nvSpPr>
        <p:spPr>
          <a:xfrm>
            <a:off x="2218026" y="6987437"/>
            <a:ext cx="1986960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984" dirty="0">
                <a:latin typeface="Avenir Next" panose="020B0503020202020204" pitchFamily="34" charset="0"/>
              </a:rPr>
              <a:t>Glue dispenser</a:t>
            </a:r>
            <a:endParaRPr kumimoji="1" lang="ja-JP" altLang="en-US" sz="1984">
              <a:latin typeface="Avenir Next" panose="020B0503020202020204" pitchFamily="34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F90CFF-F017-15BC-5DBF-BF60C28CD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/>
              <a:t>6</a:t>
            </a:r>
            <a:endParaRPr kumimoji="1" lang="ja-JP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015B39-4139-A0E6-F3BA-C06DA81670F7}"/>
              </a:ext>
            </a:extLst>
          </p:cNvPr>
          <p:cNvCxnSpPr>
            <a:cxnSpLocks/>
          </p:cNvCxnSpPr>
          <p:nvPr/>
        </p:nvCxnSpPr>
        <p:spPr>
          <a:xfrm flipV="1">
            <a:off x="1031255" y="5259963"/>
            <a:ext cx="11683734" cy="176023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F8C21-7D4B-4A5F-82E5-1B9FA6485B2A}"/>
              </a:ext>
            </a:extLst>
          </p:cNvPr>
          <p:cNvCxnSpPr>
            <a:cxnSpLocks/>
          </p:cNvCxnSpPr>
          <p:nvPr/>
        </p:nvCxnSpPr>
        <p:spPr>
          <a:xfrm flipV="1">
            <a:off x="1127747" y="5318396"/>
            <a:ext cx="11683734" cy="176023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E12FCF7-277B-6CDE-D009-3199ED9DF5F7}"/>
              </a:ext>
            </a:extLst>
          </p:cNvPr>
          <p:cNvSpPr txBox="1"/>
          <p:nvPr/>
        </p:nvSpPr>
        <p:spPr>
          <a:xfrm>
            <a:off x="10067978" y="6212697"/>
            <a:ext cx="302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Cooling pipe and return (10-20C)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8F4A713-30FD-502E-430F-62E8F4B77CD2}"/>
              </a:ext>
            </a:extLst>
          </p:cNvPr>
          <p:cNvCxnSpPr/>
          <p:nvPr/>
        </p:nvCxnSpPr>
        <p:spPr>
          <a:xfrm flipH="1" flipV="1">
            <a:off x="12352546" y="5401910"/>
            <a:ext cx="86743" cy="818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4EB10B8-8509-8F8A-7A88-EEDE2F98C9EF}"/>
              </a:ext>
            </a:extLst>
          </p:cNvPr>
          <p:cNvSpPr/>
          <p:nvPr/>
        </p:nvSpPr>
        <p:spPr>
          <a:xfrm>
            <a:off x="1001933" y="6956648"/>
            <a:ext cx="294142" cy="1733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53F3521-290E-D3E3-85DD-F2A3292E201C}"/>
              </a:ext>
            </a:extLst>
          </p:cNvPr>
          <p:cNvCxnSpPr>
            <a:cxnSpLocks/>
          </p:cNvCxnSpPr>
          <p:nvPr/>
        </p:nvCxnSpPr>
        <p:spPr>
          <a:xfrm flipV="1">
            <a:off x="12621280" y="5102665"/>
            <a:ext cx="714159" cy="16725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5259BE5-2EA6-B3AE-6FEE-541F9027100A}"/>
              </a:ext>
            </a:extLst>
          </p:cNvPr>
          <p:cNvCxnSpPr/>
          <p:nvPr/>
        </p:nvCxnSpPr>
        <p:spPr>
          <a:xfrm flipH="1">
            <a:off x="12641376" y="5215798"/>
            <a:ext cx="656890" cy="14505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グループ化 1134">
            <a:extLst>
              <a:ext uri="{FF2B5EF4-FFF2-40B4-BE49-F238E27FC236}">
                <a16:creationId xmlns:a16="http://schemas.microsoft.com/office/drawing/2014/main" id="{20394A4F-39A2-BA49-E0BB-6A66E3EB1255}"/>
              </a:ext>
            </a:extLst>
          </p:cNvPr>
          <p:cNvGrpSpPr/>
          <p:nvPr/>
        </p:nvGrpSpPr>
        <p:grpSpPr>
          <a:xfrm>
            <a:off x="301564" y="4923473"/>
            <a:ext cx="12010464" cy="642604"/>
            <a:chOff x="487765" y="3948899"/>
            <a:chExt cx="12010464" cy="642604"/>
          </a:xfrm>
        </p:grpSpPr>
        <p:sp>
          <p:nvSpPr>
            <p:cNvPr id="20" name="正方形/長方形 1549">
              <a:extLst>
                <a:ext uri="{FF2B5EF4-FFF2-40B4-BE49-F238E27FC236}">
                  <a16:creationId xmlns:a16="http://schemas.microsoft.com/office/drawing/2014/main" id="{366488E8-4BC1-F293-E279-49B66AE4048E}"/>
                </a:ext>
              </a:extLst>
            </p:cNvPr>
            <p:cNvSpPr/>
            <p:nvPr/>
          </p:nvSpPr>
          <p:spPr>
            <a:xfrm>
              <a:off x="499076" y="4069503"/>
              <a:ext cx="11980800" cy="52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scene3d>
              <a:camera prst="isometricOffAxis1Top"/>
              <a:lightRig rig="threePt" dir="t"/>
            </a:scene3d>
            <a:sp3d extrusionH="635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1260">
              <a:extLst>
                <a:ext uri="{FF2B5EF4-FFF2-40B4-BE49-F238E27FC236}">
                  <a16:creationId xmlns:a16="http://schemas.microsoft.com/office/drawing/2014/main" id="{B8313CD3-1B16-2741-9CBD-7AFA4D0BED07}"/>
                </a:ext>
              </a:extLst>
            </p:cNvPr>
            <p:cNvSpPr/>
            <p:nvPr/>
          </p:nvSpPr>
          <p:spPr>
            <a:xfrm>
              <a:off x="487765" y="3948899"/>
              <a:ext cx="12010464" cy="516455"/>
            </a:xfrm>
            <a:prstGeom prst="rect">
              <a:avLst/>
            </a:prstGeom>
            <a:solidFill>
              <a:srgbClr val="FF9300"/>
            </a:solidFill>
            <a:ln w="3175">
              <a:solidFill>
                <a:schemeClr val="accent1">
                  <a:shade val="15000"/>
                </a:schemeClr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552" name="直線矢印コネクタ 1551">
            <a:extLst>
              <a:ext uri="{FF2B5EF4-FFF2-40B4-BE49-F238E27FC236}">
                <a16:creationId xmlns:a16="http://schemas.microsoft.com/office/drawing/2014/main" id="{71135D04-0AD1-C5B2-6140-662B5AAFF860}"/>
              </a:ext>
            </a:extLst>
          </p:cNvPr>
          <p:cNvCxnSpPr>
            <a:cxnSpLocks/>
          </p:cNvCxnSpPr>
          <p:nvPr/>
        </p:nvCxnSpPr>
        <p:spPr>
          <a:xfrm>
            <a:off x="12280859" y="3017432"/>
            <a:ext cx="0" cy="1691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3" name="テキスト ボックス 1692">
            <a:extLst>
              <a:ext uri="{FF2B5EF4-FFF2-40B4-BE49-F238E27FC236}">
                <a16:creationId xmlns:a16="http://schemas.microsoft.com/office/drawing/2014/main" id="{BD078278-EF1F-07B8-C4BA-896AA8C1D6A2}"/>
              </a:ext>
            </a:extLst>
          </p:cNvPr>
          <p:cNvSpPr txBox="1"/>
          <p:nvPr/>
        </p:nvSpPr>
        <p:spPr>
          <a:xfrm>
            <a:off x="5817763" y="4670156"/>
            <a:ext cx="2209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Avenir Next" panose="020B0503020202020204" pitchFamily="34" charset="0"/>
              </a:rPr>
              <a:t>FPC</a:t>
            </a:r>
            <a:endParaRPr kumimoji="1" lang="ja-JP" altLang="en-US" dirty="0">
              <a:latin typeface="Avenir Next" panose="020B0503020202020204" pitchFamily="34" charset="0"/>
            </a:endParaRPr>
          </a:p>
        </p:txBody>
      </p:sp>
      <p:sp>
        <p:nvSpPr>
          <p:cNvPr id="23" name="テキスト ボックス 1692">
            <a:extLst>
              <a:ext uri="{FF2B5EF4-FFF2-40B4-BE49-F238E27FC236}">
                <a16:creationId xmlns:a16="http://schemas.microsoft.com/office/drawing/2014/main" id="{5A1635F2-4931-93A3-7DC8-6342BDE4149C}"/>
              </a:ext>
            </a:extLst>
          </p:cNvPr>
          <p:cNvSpPr txBox="1"/>
          <p:nvPr/>
        </p:nvSpPr>
        <p:spPr>
          <a:xfrm>
            <a:off x="6202375" y="6477551"/>
            <a:ext cx="2209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Avenir Next" panose="020B0503020202020204" pitchFamily="34" charset="0"/>
              </a:rPr>
              <a:t>Stave Front/Back</a:t>
            </a:r>
            <a:endParaRPr kumimoji="1" lang="ja-JP" altLang="en-US" dirty="0">
              <a:latin typeface="Avenir Next" panose="020B0503020202020204" pitchFamily="34" charset="0"/>
            </a:endParaRPr>
          </a:p>
        </p:txBody>
      </p:sp>
      <p:cxnSp>
        <p:nvCxnSpPr>
          <p:cNvPr id="24" name="直線矢印コネクタ 1551">
            <a:extLst>
              <a:ext uri="{FF2B5EF4-FFF2-40B4-BE49-F238E27FC236}">
                <a16:creationId xmlns:a16="http://schemas.microsoft.com/office/drawing/2014/main" id="{8447BDFF-0DA8-8C41-B443-19AEE64C1E61}"/>
              </a:ext>
            </a:extLst>
          </p:cNvPr>
          <p:cNvCxnSpPr>
            <a:cxnSpLocks/>
          </p:cNvCxnSpPr>
          <p:nvPr/>
        </p:nvCxnSpPr>
        <p:spPr>
          <a:xfrm flipV="1">
            <a:off x="7517497" y="5656249"/>
            <a:ext cx="786566" cy="8213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1551">
            <a:extLst>
              <a:ext uri="{FF2B5EF4-FFF2-40B4-BE49-F238E27FC236}">
                <a16:creationId xmlns:a16="http://schemas.microsoft.com/office/drawing/2014/main" id="{169B2779-09D1-74A8-B5E7-AF0D01C2EA43}"/>
              </a:ext>
            </a:extLst>
          </p:cNvPr>
          <p:cNvCxnSpPr>
            <a:cxnSpLocks/>
          </p:cNvCxnSpPr>
          <p:nvPr/>
        </p:nvCxnSpPr>
        <p:spPr>
          <a:xfrm flipV="1">
            <a:off x="8086916" y="6038443"/>
            <a:ext cx="732736" cy="6017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1551">
            <a:extLst>
              <a:ext uri="{FF2B5EF4-FFF2-40B4-BE49-F238E27FC236}">
                <a16:creationId xmlns:a16="http://schemas.microsoft.com/office/drawing/2014/main" id="{2C147D97-48C2-1E07-3DC2-ED21377142D3}"/>
              </a:ext>
            </a:extLst>
          </p:cNvPr>
          <p:cNvCxnSpPr>
            <a:cxnSpLocks/>
          </p:cNvCxnSpPr>
          <p:nvPr/>
        </p:nvCxnSpPr>
        <p:spPr>
          <a:xfrm>
            <a:off x="8383243" y="4504831"/>
            <a:ext cx="515592" cy="4540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450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83073</TotalTime>
  <Words>574</Words>
  <Application>Microsoft Office PowerPoint</Application>
  <PresentationFormat>Custom</PresentationFormat>
  <Paragraphs>128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Avenir Book</vt:lpstr>
      <vt:lpstr>Avenir Next</vt:lpstr>
      <vt:lpstr>Calibri</vt:lpstr>
      <vt:lpstr>Franklin Gothic Book</vt:lpstr>
      <vt:lpstr>Liberation Sans</vt:lpstr>
      <vt:lpstr>Liberation Serif</vt:lpstr>
      <vt:lpstr>Perpetua</vt:lpstr>
      <vt:lpstr>StarSymbol</vt:lpstr>
      <vt:lpstr>Wingdings 2</vt:lpstr>
      <vt:lpstr>Equity</vt:lpstr>
      <vt:lpstr>PowerPoint Presentation</vt:lpstr>
      <vt:lpstr>Questions/Comments</vt:lpstr>
      <vt:lpstr>Pickup jig</vt:lpstr>
      <vt:lpstr>Loading jig</vt:lpstr>
      <vt:lpstr>Shipping jig</vt:lpstr>
      <vt:lpstr>PowerPoint Presentation</vt:lpstr>
      <vt:lpstr>Backup</vt:lpstr>
      <vt:lpstr>TOF layout in ePIC</vt:lpstr>
      <vt:lpstr>Stave Assembling Steps (Opt1) </vt:lpstr>
      <vt:lpstr>Stavelet demonstrator - 2025</vt:lpstr>
      <vt:lpstr>Data Transmission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Boes</dc:creator>
  <cp:lastModifiedBy>Simone Mazza</cp:lastModifiedBy>
  <cp:revision>4912</cp:revision>
  <cp:lastPrinted>2014-12-15T16:05:16Z</cp:lastPrinted>
  <dcterms:created xsi:type="dcterms:W3CDTF">2014-11-18T11:45:19Z</dcterms:created>
  <dcterms:modified xsi:type="dcterms:W3CDTF">2026-02-12T18:07:25Z</dcterms:modified>
</cp:coreProperties>
</file>